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9" r:id="rId3"/>
    <p:sldId id="260" r:id="rId4"/>
    <p:sldId id="262" r:id="rId5"/>
    <p:sldId id="263" r:id="rId6"/>
    <p:sldId id="264" r:id="rId7"/>
    <p:sldId id="268" r:id="rId8"/>
    <p:sldId id="307" r:id="rId9"/>
    <p:sldId id="265" r:id="rId10"/>
    <p:sldId id="275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Mulish Medium" panose="020B0604020202020204" charset="0"/>
      <p:regular r:id="rId17"/>
      <p:bold r:id="rId18"/>
      <p:italic r:id="rId19"/>
      <p:boldItalic r:id="rId20"/>
    </p:embeddedFont>
    <p:embeddedFont>
      <p:font typeface="Nunito Light" panose="00000400000000000000" pitchFamily="2" charset="0"/>
      <p:regular r:id="rId21"/>
      <p:italic r:id="rId22"/>
    </p:embeddedFont>
    <p:embeddedFont>
      <p:font typeface="Rowdies" panose="020B0604020202020204" charset="0"/>
      <p:regular r:id="rId23"/>
      <p:bold r:id="rId24"/>
    </p:embeddedFont>
  </p:embeddedFontLst>
  <p:custDataLst>
    <p:tags r:id="rId2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7E152C-5AE4-4B98-8820-5E10A2B94ED5}">
  <a:tblStyle styleId="{107E152C-5AE4-4B98-8820-5E10A2B94E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49" autoAdjust="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outlineViewPr>
    <p:cViewPr>
      <p:scale>
        <a:sx n="33" d="100"/>
        <a:sy n="33" d="100"/>
      </p:scale>
      <p:origin x="0" y="-26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0d1d5e8f9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0d1d5e8f9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Google Shape;3145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6" name="Google Shape;3146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17cd2e584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17cd2e584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117cd2e58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117cd2e58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117cd2e58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117cd2e58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17cd2e58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17cd2e58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17cd2e5841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117cd2e5841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747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117cd2e5841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117cd2e5841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50" y="1250356"/>
            <a:ext cx="7717500" cy="1848900"/>
          </a:xfrm>
          <a:prstGeom prst="rect">
            <a:avLst/>
          </a:prstGeom>
          <a:noFill/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30650" y="3222644"/>
            <a:ext cx="4082700" cy="365700"/>
          </a:xfrm>
          <a:prstGeom prst="rect">
            <a:avLst/>
          </a:prstGeom>
          <a:solidFill>
            <a:schemeClr val="accent1"/>
          </a:solidFill>
          <a:effectLst>
            <a:outerShdw dist="47625" dir="104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4803761">
            <a:off x="8023939" y="-1736124"/>
            <a:ext cx="3389293" cy="4004761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69475" y="125430"/>
            <a:ext cx="2080167" cy="304848"/>
            <a:chOff x="197112" y="138867"/>
            <a:chExt cx="2080167" cy="304848"/>
          </a:xfrm>
        </p:grpSpPr>
        <p:sp>
          <p:nvSpPr>
            <p:cNvPr id="14" name="Google Shape;14;p2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/>
          <p:nvPr/>
        </p:nvSpPr>
        <p:spPr>
          <a:xfrm rot="5400000" flipH="1">
            <a:off x="-2911828" y="57906"/>
            <a:ext cx="3389385" cy="4004870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6190262" y="4725543"/>
            <a:ext cx="2080167" cy="304848"/>
            <a:chOff x="197112" y="138867"/>
            <a:chExt cx="2080167" cy="304848"/>
          </a:xfrm>
        </p:grpSpPr>
        <p:sp>
          <p:nvSpPr>
            <p:cNvPr id="38" name="Google Shape;38;p2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1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9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9"/>
          <p:cNvSpPr txBox="1">
            <a:spLocks noGrp="1"/>
          </p:cNvSpPr>
          <p:nvPr>
            <p:ph type="title"/>
          </p:nvPr>
        </p:nvSpPr>
        <p:spPr>
          <a:xfrm>
            <a:off x="717600" y="1660475"/>
            <a:ext cx="3706200" cy="572700"/>
          </a:xfrm>
          <a:prstGeom prst="rect">
            <a:avLst/>
          </a:prstGeom>
          <a:noFill/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9"/>
          <p:cNvSpPr txBox="1">
            <a:spLocks noGrp="1"/>
          </p:cNvSpPr>
          <p:nvPr>
            <p:ph type="subTitle" idx="1"/>
          </p:nvPr>
        </p:nvSpPr>
        <p:spPr>
          <a:xfrm>
            <a:off x="718375" y="2223025"/>
            <a:ext cx="37050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19"/>
          <p:cNvSpPr/>
          <p:nvPr/>
        </p:nvSpPr>
        <p:spPr>
          <a:xfrm rot="5400000" flipH="1">
            <a:off x="-1764703" y="-1882794"/>
            <a:ext cx="3389385" cy="4004870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19"/>
          <p:cNvGrpSpPr/>
          <p:nvPr/>
        </p:nvGrpSpPr>
        <p:grpSpPr>
          <a:xfrm rot="-2700000">
            <a:off x="17305" y="1986801"/>
            <a:ext cx="623667" cy="642627"/>
            <a:chOff x="12566704" y="-3325924"/>
            <a:chExt cx="1110269" cy="1144023"/>
          </a:xfrm>
        </p:grpSpPr>
        <p:sp>
          <p:nvSpPr>
            <p:cNvPr id="642" name="Google Shape;642;p19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extrusionOk="0">
                  <a:moveTo>
                    <a:pt x="19248" y="0"/>
                  </a:move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fill="none" extrusionOk="0">
                  <a:moveTo>
                    <a:pt x="4497" y="26643"/>
                  </a:move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lnTo>
                    <a:pt x="19248" y="0"/>
                  </a:ln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19"/>
          <p:cNvGrpSpPr/>
          <p:nvPr/>
        </p:nvGrpSpPr>
        <p:grpSpPr>
          <a:xfrm>
            <a:off x="3531916" y="96855"/>
            <a:ext cx="2080167" cy="304848"/>
            <a:chOff x="197112" y="138867"/>
            <a:chExt cx="2080167" cy="304848"/>
          </a:xfrm>
        </p:grpSpPr>
        <p:sp>
          <p:nvSpPr>
            <p:cNvPr id="645" name="Google Shape;645;p19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9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9"/>
          <p:cNvSpPr/>
          <p:nvPr/>
        </p:nvSpPr>
        <p:spPr>
          <a:xfrm rot="4803761">
            <a:off x="8023939" y="-1736124"/>
            <a:ext cx="3389293" cy="4004761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4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5" name="Google Shape;1085;p29"/>
          <p:cNvGrpSpPr/>
          <p:nvPr/>
        </p:nvGrpSpPr>
        <p:grpSpPr>
          <a:xfrm>
            <a:off x="197112" y="125430"/>
            <a:ext cx="2080167" cy="304848"/>
            <a:chOff x="197112" y="138867"/>
            <a:chExt cx="2080167" cy="304848"/>
          </a:xfrm>
        </p:grpSpPr>
        <p:sp>
          <p:nvSpPr>
            <p:cNvPr id="1086" name="Google Shape;1086;p29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29"/>
          <p:cNvGrpSpPr/>
          <p:nvPr/>
        </p:nvGrpSpPr>
        <p:grpSpPr>
          <a:xfrm>
            <a:off x="8616772" y="4103863"/>
            <a:ext cx="419913" cy="925484"/>
            <a:chOff x="8489035" y="2206500"/>
            <a:chExt cx="419913" cy="925484"/>
          </a:xfrm>
        </p:grpSpPr>
        <p:sp>
          <p:nvSpPr>
            <p:cNvPr id="1109" name="Google Shape;1109;p29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29"/>
          <p:cNvGrpSpPr/>
          <p:nvPr/>
        </p:nvGrpSpPr>
        <p:grpSpPr>
          <a:xfrm>
            <a:off x="316110" y="3524626"/>
            <a:ext cx="1122028" cy="1347532"/>
            <a:chOff x="2565500" y="-700500"/>
            <a:chExt cx="1307725" cy="1570550"/>
          </a:xfrm>
        </p:grpSpPr>
        <p:sp>
          <p:nvSpPr>
            <p:cNvPr id="1131" name="Google Shape;1131;p29"/>
            <p:cNvSpPr/>
            <p:nvPr/>
          </p:nvSpPr>
          <p:spPr>
            <a:xfrm>
              <a:off x="2565500" y="-700500"/>
              <a:ext cx="1307725" cy="1172300"/>
            </a:xfrm>
            <a:custGeom>
              <a:avLst/>
              <a:gdLst/>
              <a:ahLst/>
              <a:cxnLst/>
              <a:rect l="l" t="t" r="r" b="b"/>
              <a:pathLst>
                <a:path w="52309" h="46892" extrusionOk="0">
                  <a:moveTo>
                    <a:pt x="30322" y="1"/>
                  </a:moveTo>
                  <a:lnTo>
                    <a:pt x="30122" y="21"/>
                  </a:lnTo>
                  <a:lnTo>
                    <a:pt x="29922" y="41"/>
                  </a:lnTo>
                  <a:lnTo>
                    <a:pt x="29722" y="101"/>
                  </a:lnTo>
                  <a:lnTo>
                    <a:pt x="29522" y="141"/>
                  </a:lnTo>
                  <a:lnTo>
                    <a:pt x="29342" y="221"/>
                  </a:lnTo>
                  <a:lnTo>
                    <a:pt x="29142" y="301"/>
                  </a:lnTo>
                  <a:lnTo>
                    <a:pt x="28963" y="401"/>
                  </a:lnTo>
                  <a:lnTo>
                    <a:pt x="28783" y="501"/>
                  </a:lnTo>
                  <a:lnTo>
                    <a:pt x="28623" y="621"/>
                  </a:lnTo>
                  <a:lnTo>
                    <a:pt x="28463" y="740"/>
                  </a:lnTo>
                  <a:lnTo>
                    <a:pt x="28163" y="1020"/>
                  </a:lnTo>
                  <a:lnTo>
                    <a:pt x="27903" y="1320"/>
                  </a:lnTo>
                  <a:lnTo>
                    <a:pt x="27663" y="1640"/>
                  </a:lnTo>
                  <a:lnTo>
                    <a:pt x="27444" y="1980"/>
                  </a:lnTo>
                  <a:lnTo>
                    <a:pt x="27244" y="2339"/>
                  </a:lnTo>
                  <a:lnTo>
                    <a:pt x="27064" y="2699"/>
                  </a:lnTo>
                  <a:lnTo>
                    <a:pt x="26904" y="3079"/>
                  </a:lnTo>
                  <a:lnTo>
                    <a:pt x="26744" y="3459"/>
                  </a:lnTo>
                  <a:lnTo>
                    <a:pt x="26404" y="4338"/>
                  </a:lnTo>
                  <a:lnTo>
                    <a:pt x="26124" y="5238"/>
                  </a:lnTo>
                  <a:lnTo>
                    <a:pt x="25865" y="6137"/>
                  </a:lnTo>
                  <a:lnTo>
                    <a:pt x="25625" y="7037"/>
                  </a:lnTo>
                  <a:lnTo>
                    <a:pt x="25425" y="7956"/>
                  </a:lnTo>
                  <a:lnTo>
                    <a:pt x="25265" y="8875"/>
                  </a:lnTo>
                  <a:lnTo>
                    <a:pt x="25125" y="9815"/>
                  </a:lnTo>
                  <a:lnTo>
                    <a:pt x="25005" y="10754"/>
                  </a:lnTo>
                  <a:lnTo>
                    <a:pt x="24905" y="11694"/>
                  </a:lnTo>
                  <a:lnTo>
                    <a:pt x="24845" y="12633"/>
                  </a:lnTo>
                  <a:lnTo>
                    <a:pt x="24785" y="13572"/>
                  </a:lnTo>
                  <a:lnTo>
                    <a:pt x="24745" y="14532"/>
                  </a:lnTo>
                  <a:lnTo>
                    <a:pt x="24725" y="15471"/>
                  </a:lnTo>
                  <a:lnTo>
                    <a:pt x="24725" y="16411"/>
                  </a:lnTo>
                  <a:lnTo>
                    <a:pt x="24745" y="18310"/>
                  </a:lnTo>
                  <a:lnTo>
                    <a:pt x="23206" y="8036"/>
                  </a:lnTo>
                  <a:lnTo>
                    <a:pt x="23066" y="7156"/>
                  </a:lnTo>
                  <a:lnTo>
                    <a:pt x="22986" y="6717"/>
                  </a:lnTo>
                  <a:lnTo>
                    <a:pt x="22886" y="6297"/>
                  </a:lnTo>
                  <a:lnTo>
                    <a:pt x="22786" y="5857"/>
                  </a:lnTo>
                  <a:lnTo>
                    <a:pt x="22667" y="5438"/>
                  </a:lnTo>
                  <a:lnTo>
                    <a:pt x="22507" y="5038"/>
                  </a:lnTo>
                  <a:lnTo>
                    <a:pt x="22347" y="4618"/>
                  </a:lnTo>
                  <a:lnTo>
                    <a:pt x="22127" y="4238"/>
                  </a:lnTo>
                  <a:lnTo>
                    <a:pt x="21887" y="3859"/>
                  </a:lnTo>
                  <a:lnTo>
                    <a:pt x="21607" y="3519"/>
                  </a:lnTo>
                  <a:lnTo>
                    <a:pt x="21307" y="3199"/>
                  </a:lnTo>
                  <a:lnTo>
                    <a:pt x="21147" y="3039"/>
                  </a:lnTo>
                  <a:lnTo>
                    <a:pt x="20968" y="2899"/>
                  </a:lnTo>
                  <a:lnTo>
                    <a:pt x="20788" y="2779"/>
                  </a:lnTo>
                  <a:lnTo>
                    <a:pt x="20608" y="2679"/>
                  </a:lnTo>
                  <a:lnTo>
                    <a:pt x="20408" y="2559"/>
                  </a:lnTo>
                  <a:lnTo>
                    <a:pt x="20208" y="2479"/>
                  </a:lnTo>
                  <a:lnTo>
                    <a:pt x="20008" y="2399"/>
                  </a:lnTo>
                  <a:lnTo>
                    <a:pt x="19808" y="2339"/>
                  </a:lnTo>
                  <a:lnTo>
                    <a:pt x="19449" y="2280"/>
                  </a:lnTo>
                  <a:lnTo>
                    <a:pt x="19109" y="2240"/>
                  </a:lnTo>
                  <a:lnTo>
                    <a:pt x="18809" y="2220"/>
                  </a:lnTo>
                  <a:lnTo>
                    <a:pt x="18529" y="2260"/>
                  </a:lnTo>
                  <a:lnTo>
                    <a:pt x="18269" y="2299"/>
                  </a:lnTo>
                  <a:lnTo>
                    <a:pt x="18049" y="2379"/>
                  </a:lnTo>
                  <a:lnTo>
                    <a:pt x="17830" y="2499"/>
                  </a:lnTo>
                  <a:lnTo>
                    <a:pt x="17650" y="2619"/>
                  </a:lnTo>
                  <a:lnTo>
                    <a:pt x="17490" y="2779"/>
                  </a:lnTo>
                  <a:lnTo>
                    <a:pt x="17350" y="2939"/>
                  </a:lnTo>
                  <a:lnTo>
                    <a:pt x="17230" y="3139"/>
                  </a:lnTo>
                  <a:lnTo>
                    <a:pt x="17110" y="3339"/>
                  </a:lnTo>
                  <a:lnTo>
                    <a:pt x="17030" y="3579"/>
                  </a:lnTo>
                  <a:lnTo>
                    <a:pt x="16950" y="3799"/>
                  </a:lnTo>
                  <a:lnTo>
                    <a:pt x="16890" y="4058"/>
                  </a:lnTo>
                  <a:lnTo>
                    <a:pt x="16830" y="4318"/>
                  </a:lnTo>
                  <a:lnTo>
                    <a:pt x="16790" y="4598"/>
                  </a:lnTo>
                  <a:lnTo>
                    <a:pt x="16770" y="4858"/>
                  </a:lnTo>
                  <a:lnTo>
                    <a:pt x="16750" y="5438"/>
                  </a:lnTo>
                  <a:lnTo>
                    <a:pt x="16770" y="6017"/>
                  </a:lnTo>
                  <a:lnTo>
                    <a:pt x="16810" y="6597"/>
                  </a:lnTo>
                  <a:lnTo>
                    <a:pt x="16850" y="7156"/>
                  </a:lnTo>
                  <a:lnTo>
                    <a:pt x="16910" y="7696"/>
                  </a:lnTo>
                  <a:lnTo>
                    <a:pt x="17010" y="8596"/>
                  </a:lnTo>
                  <a:lnTo>
                    <a:pt x="17150" y="10015"/>
                  </a:lnTo>
                  <a:lnTo>
                    <a:pt x="17310" y="11434"/>
                  </a:lnTo>
                  <a:lnTo>
                    <a:pt x="17470" y="12853"/>
                  </a:lnTo>
                  <a:lnTo>
                    <a:pt x="17650" y="14252"/>
                  </a:lnTo>
                  <a:lnTo>
                    <a:pt x="17850" y="15671"/>
                  </a:lnTo>
                  <a:lnTo>
                    <a:pt x="18069" y="17070"/>
                  </a:lnTo>
                  <a:lnTo>
                    <a:pt x="18289" y="18469"/>
                  </a:lnTo>
                  <a:lnTo>
                    <a:pt x="18529" y="19869"/>
                  </a:lnTo>
                  <a:lnTo>
                    <a:pt x="18329" y="18869"/>
                  </a:lnTo>
                  <a:lnTo>
                    <a:pt x="18089" y="17850"/>
                  </a:lnTo>
                  <a:lnTo>
                    <a:pt x="17790" y="16830"/>
                  </a:lnTo>
                  <a:lnTo>
                    <a:pt x="17470" y="15831"/>
                  </a:lnTo>
                  <a:lnTo>
                    <a:pt x="17130" y="14812"/>
                  </a:lnTo>
                  <a:lnTo>
                    <a:pt x="16770" y="13832"/>
                  </a:lnTo>
                  <a:lnTo>
                    <a:pt x="16370" y="12873"/>
                  </a:lnTo>
                  <a:lnTo>
                    <a:pt x="15971" y="11914"/>
                  </a:lnTo>
                  <a:lnTo>
                    <a:pt x="15231" y="10175"/>
                  </a:lnTo>
                  <a:lnTo>
                    <a:pt x="14851" y="9335"/>
                  </a:lnTo>
                  <a:lnTo>
                    <a:pt x="14652" y="8895"/>
                  </a:lnTo>
                  <a:lnTo>
                    <a:pt x="14432" y="8496"/>
                  </a:lnTo>
                  <a:lnTo>
                    <a:pt x="14212" y="8096"/>
                  </a:lnTo>
                  <a:lnTo>
                    <a:pt x="13972" y="7696"/>
                  </a:lnTo>
                  <a:lnTo>
                    <a:pt x="13712" y="7316"/>
                  </a:lnTo>
                  <a:lnTo>
                    <a:pt x="13432" y="6957"/>
                  </a:lnTo>
                  <a:lnTo>
                    <a:pt x="13132" y="6597"/>
                  </a:lnTo>
                  <a:lnTo>
                    <a:pt x="12793" y="6277"/>
                  </a:lnTo>
                  <a:lnTo>
                    <a:pt x="12453" y="5957"/>
                  </a:lnTo>
                  <a:lnTo>
                    <a:pt x="12073" y="5677"/>
                  </a:lnTo>
                  <a:lnTo>
                    <a:pt x="11733" y="5458"/>
                  </a:lnTo>
                  <a:lnTo>
                    <a:pt x="11374" y="5278"/>
                  </a:lnTo>
                  <a:lnTo>
                    <a:pt x="10994" y="5138"/>
                  </a:lnTo>
                  <a:lnTo>
                    <a:pt x="10814" y="5078"/>
                  </a:lnTo>
                  <a:lnTo>
                    <a:pt x="10614" y="5038"/>
                  </a:lnTo>
                  <a:lnTo>
                    <a:pt x="10414" y="5018"/>
                  </a:lnTo>
                  <a:lnTo>
                    <a:pt x="10234" y="5018"/>
                  </a:lnTo>
                  <a:lnTo>
                    <a:pt x="10054" y="5038"/>
                  </a:lnTo>
                  <a:lnTo>
                    <a:pt x="9874" y="5058"/>
                  </a:lnTo>
                  <a:lnTo>
                    <a:pt x="9695" y="5118"/>
                  </a:lnTo>
                  <a:lnTo>
                    <a:pt x="9535" y="5178"/>
                  </a:lnTo>
                  <a:lnTo>
                    <a:pt x="9395" y="5278"/>
                  </a:lnTo>
                  <a:lnTo>
                    <a:pt x="9255" y="5418"/>
                  </a:lnTo>
                  <a:lnTo>
                    <a:pt x="9135" y="5517"/>
                  </a:lnTo>
                  <a:lnTo>
                    <a:pt x="9055" y="5657"/>
                  </a:lnTo>
                  <a:lnTo>
                    <a:pt x="8995" y="5777"/>
                  </a:lnTo>
                  <a:lnTo>
                    <a:pt x="8935" y="5917"/>
                  </a:lnTo>
                  <a:lnTo>
                    <a:pt x="8895" y="6057"/>
                  </a:lnTo>
                  <a:lnTo>
                    <a:pt x="8855" y="6217"/>
                  </a:lnTo>
                  <a:lnTo>
                    <a:pt x="8815" y="6517"/>
                  </a:lnTo>
                  <a:lnTo>
                    <a:pt x="8835" y="6837"/>
                  </a:lnTo>
                  <a:lnTo>
                    <a:pt x="8855" y="7156"/>
                  </a:lnTo>
                  <a:lnTo>
                    <a:pt x="8915" y="7476"/>
                  </a:lnTo>
                  <a:lnTo>
                    <a:pt x="8975" y="7796"/>
                  </a:lnTo>
                  <a:lnTo>
                    <a:pt x="12413" y="23346"/>
                  </a:lnTo>
                  <a:lnTo>
                    <a:pt x="11733" y="21687"/>
                  </a:lnTo>
                  <a:lnTo>
                    <a:pt x="11014" y="20048"/>
                  </a:lnTo>
                  <a:lnTo>
                    <a:pt x="10294" y="18409"/>
                  </a:lnTo>
                  <a:lnTo>
                    <a:pt x="9914" y="17610"/>
                  </a:lnTo>
                  <a:lnTo>
                    <a:pt x="9515" y="16810"/>
                  </a:lnTo>
                  <a:lnTo>
                    <a:pt x="9095" y="16011"/>
                  </a:lnTo>
                  <a:lnTo>
                    <a:pt x="8675" y="15231"/>
                  </a:lnTo>
                  <a:lnTo>
                    <a:pt x="8235" y="14452"/>
                  </a:lnTo>
                  <a:lnTo>
                    <a:pt x="7776" y="13692"/>
                  </a:lnTo>
                  <a:lnTo>
                    <a:pt x="7296" y="12953"/>
                  </a:lnTo>
                  <a:lnTo>
                    <a:pt x="6796" y="12213"/>
                  </a:lnTo>
                  <a:lnTo>
                    <a:pt x="6277" y="11494"/>
                  </a:lnTo>
                  <a:lnTo>
                    <a:pt x="5737" y="10794"/>
                  </a:lnTo>
                  <a:lnTo>
                    <a:pt x="5257" y="10235"/>
                  </a:lnTo>
                  <a:lnTo>
                    <a:pt x="5017" y="9955"/>
                  </a:lnTo>
                  <a:lnTo>
                    <a:pt x="4758" y="9695"/>
                  </a:lnTo>
                  <a:lnTo>
                    <a:pt x="4498" y="9455"/>
                  </a:lnTo>
                  <a:lnTo>
                    <a:pt x="4218" y="9215"/>
                  </a:lnTo>
                  <a:lnTo>
                    <a:pt x="3938" y="8975"/>
                  </a:lnTo>
                  <a:lnTo>
                    <a:pt x="3638" y="8775"/>
                  </a:lnTo>
                  <a:lnTo>
                    <a:pt x="3418" y="8636"/>
                  </a:lnTo>
                  <a:lnTo>
                    <a:pt x="3179" y="8516"/>
                  </a:lnTo>
                  <a:lnTo>
                    <a:pt x="2959" y="8396"/>
                  </a:lnTo>
                  <a:lnTo>
                    <a:pt x="2699" y="8316"/>
                  </a:lnTo>
                  <a:lnTo>
                    <a:pt x="2459" y="8236"/>
                  </a:lnTo>
                  <a:lnTo>
                    <a:pt x="2219" y="8196"/>
                  </a:lnTo>
                  <a:lnTo>
                    <a:pt x="1959" y="8176"/>
                  </a:lnTo>
                  <a:lnTo>
                    <a:pt x="1700" y="8196"/>
                  </a:lnTo>
                  <a:lnTo>
                    <a:pt x="1400" y="8256"/>
                  </a:lnTo>
                  <a:lnTo>
                    <a:pt x="1120" y="8336"/>
                  </a:lnTo>
                  <a:lnTo>
                    <a:pt x="880" y="8456"/>
                  </a:lnTo>
                  <a:lnTo>
                    <a:pt x="660" y="8596"/>
                  </a:lnTo>
                  <a:lnTo>
                    <a:pt x="500" y="8755"/>
                  </a:lnTo>
                  <a:lnTo>
                    <a:pt x="340" y="8935"/>
                  </a:lnTo>
                  <a:lnTo>
                    <a:pt x="220" y="9155"/>
                  </a:lnTo>
                  <a:lnTo>
                    <a:pt x="141" y="9375"/>
                  </a:lnTo>
                  <a:lnTo>
                    <a:pt x="61" y="9615"/>
                  </a:lnTo>
                  <a:lnTo>
                    <a:pt x="21" y="9875"/>
                  </a:lnTo>
                  <a:lnTo>
                    <a:pt x="1" y="10155"/>
                  </a:lnTo>
                  <a:lnTo>
                    <a:pt x="1" y="10434"/>
                  </a:lnTo>
                  <a:lnTo>
                    <a:pt x="21" y="10714"/>
                  </a:lnTo>
                  <a:lnTo>
                    <a:pt x="61" y="11034"/>
                  </a:lnTo>
                  <a:lnTo>
                    <a:pt x="101" y="11334"/>
                  </a:lnTo>
                  <a:lnTo>
                    <a:pt x="161" y="11654"/>
                  </a:lnTo>
                  <a:lnTo>
                    <a:pt x="320" y="12293"/>
                  </a:lnTo>
                  <a:lnTo>
                    <a:pt x="520" y="12913"/>
                  </a:lnTo>
                  <a:lnTo>
                    <a:pt x="760" y="13533"/>
                  </a:lnTo>
                  <a:lnTo>
                    <a:pt x="1000" y="14132"/>
                  </a:lnTo>
                  <a:lnTo>
                    <a:pt x="1240" y="14672"/>
                  </a:lnTo>
                  <a:lnTo>
                    <a:pt x="1460" y="15172"/>
                  </a:lnTo>
                  <a:lnTo>
                    <a:pt x="1819" y="15911"/>
                  </a:lnTo>
                  <a:lnTo>
                    <a:pt x="2559" y="17410"/>
                  </a:lnTo>
                  <a:lnTo>
                    <a:pt x="3299" y="18909"/>
                  </a:lnTo>
                  <a:lnTo>
                    <a:pt x="4018" y="20428"/>
                  </a:lnTo>
                  <a:lnTo>
                    <a:pt x="4698" y="21947"/>
                  </a:lnTo>
                  <a:lnTo>
                    <a:pt x="5377" y="23486"/>
                  </a:lnTo>
                  <a:lnTo>
                    <a:pt x="6017" y="25025"/>
                  </a:lnTo>
                  <a:lnTo>
                    <a:pt x="6617" y="26584"/>
                  </a:lnTo>
                  <a:lnTo>
                    <a:pt x="7176" y="28163"/>
                  </a:lnTo>
                  <a:lnTo>
                    <a:pt x="7716" y="29742"/>
                  </a:lnTo>
                  <a:lnTo>
                    <a:pt x="7956" y="30522"/>
                  </a:lnTo>
                  <a:lnTo>
                    <a:pt x="8196" y="31321"/>
                  </a:lnTo>
                  <a:lnTo>
                    <a:pt x="8415" y="32121"/>
                  </a:lnTo>
                  <a:lnTo>
                    <a:pt x="8615" y="32920"/>
                  </a:lnTo>
                  <a:lnTo>
                    <a:pt x="8815" y="33740"/>
                  </a:lnTo>
                  <a:lnTo>
                    <a:pt x="8995" y="34539"/>
                  </a:lnTo>
                  <a:lnTo>
                    <a:pt x="9175" y="35359"/>
                  </a:lnTo>
                  <a:lnTo>
                    <a:pt x="9315" y="36158"/>
                  </a:lnTo>
                  <a:lnTo>
                    <a:pt x="9455" y="36978"/>
                  </a:lnTo>
                  <a:lnTo>
                    <a:pt x="9575" y="37797"/>
                  </a:lnTo>
                  <a:lnTo>
                    <a:pt x="9675" y="38617"/>
                  </a:lnTo>
                  <a:lnTo>
                    <a:pt x="9755" y="39436"/>
                  </a:lnTo>
                  <a:lnTo>
                    <a:pt x="9835" y="40276"/>
                  </a:lnTo>
                  <a:lnTo>
                    <a:pt x="9874" y="41095"/>
                  </a:lnTo>
                  <a:lnTo>
                    <a:pt x="10194" y="41275"/>
                  </a:lnTo>
                  <a:lnTo>
                    <a:pt x="10514" y="41475"/>
                  </a:lnTo>
                  <a:lnTo>
                    <a:pt x="10814" y="41695"/>
                  </a:lnTo>
                  <a:lnTo>
                    <a:pt x="11114" y="41915"/>
                  </a:lnTo>
                  <a:lnTo>
                    <a:pt x="11693" y="42395"/>
                  </a:lnTo>
                  <a:lnTo>
                    <a:pt x="12273" y="42914"/>
                  </a:lnTo>
                  <a:lnTo>
                    <a:pt x="12853" y="43434"/>
                  </a:lnTo>
                  <a:lnTo>
                    <a:pt x="13452" y="43934"/>
                  </a:lnTo>
                  <a:lnTo>
                    <a:pt x="13772" y="44193"/>
                  </a:lnTo>
                  <a:lnTo>
                    <a:pt x="14092" y="44413"/>
                  </a:lnTo>
                  <a:lnTo>
                    <a:pt x="14412" y="44653"/>
                  </a:lnTo>
                  <a:lnTo>
                    <a:pt x="14751" y="44853"/>
                  </a:lnTo>
                  <a:lnTo>
                    <a:pt x="15451" y="45233"/>
                  </a:lnTo>
                  <a:lnTo>
                    <a:pt x="16151" y="45573"/>
                  </a:lnTo>
                  <a:lnTo>
                    <a:pt x="16890" y="45872"/>
                  </a:lnTo>
                  <a:lnTo>
                    <a:pt x="17630" y="46132"/>
                  </a:lnTo>
                  <a:lnTo>
                    <a:pt x="18389" y="46372"/>
                  </a:lnTo>
                  <a:lnTo>
                    <a:pt x="19169" y="46552"/>
                  </a:lnTo>
                  <a:lnTo>
                    <a:pt x="19948" y="46692"/>
                  </a:lnTo>
                  <a:lnTo>
                    <a:pt x="20728" y="46792"/>
                  </a:lnTo>
                  <a:lnTo>
                    <a:pt x="21467" y="46852"/>
                  </a:lnTo>
                  <a:lnTo>
                    <a:pt x="22207" y="46892"/>
                  </a:lnTo>
                  <a:lnTo>
                    <a:pt x="22946" y="46872"/>
                  </a:lnTo>
                  <a:lnTo>
                    <a:pt x="23686" y="46832"/>
                  </a:lnTo>
                  <a:lnTo>
                    <a:pt x="24425" y="46772"/>
                  </a:lnTo>
                  <a:lnTo>
                    <a:pt x="25165" y="46672"/>
                  </a:lnTo>
                  <a:lnTo>
                    <a:pt x="25885" y="46532"/>
                  </a:lnTo>
                  <a:lnTo>
                    <a:pt x="26604" y="46372"/>
                  </a:lnTo>
                  <a:lnTo>
                    <a:pt x="27324" y="46172"/>
                  </a:lnTo>
                  <a:lnTo>
                    <a:pt x="28043" y="45952"/>
                  </a:lnTo>
                  <a:lnTo>
                    <a:pt x="28743" y="45713"/>
                  </a:lnTo>
                  <a:lnTo>
                    <a:pt x="29442" y="45453"/>
                  </a:lnTo>
                  <a:lnTo>
                    <a:pt x="30122" y="45153"/>
                  </a:lnTo>
                  <a:lnTo>
                    <a:pt x="30801" y="44833"/>
                  </a:lnTo>
                  <a:lnTo>
                    <a:pt x="31461" y="44493"/>
                  </a:lnTo>
                  <a:lnTo>
                    <a:pt x="32101" y="44114"/>
                  </a:lnTo>
                  <a:lnTo>
                    <a:pt x="32640" y="43794"/>
                  </a:lnTo>
                  <a:lnTo>
                    <a:pt x="33160" y="43434"/>
                  </a:lnTo>
                  <a:lnTo>
                    <a:pt x="33680" y="43074"/>
                  </a:lnTo>
                  <a:lnTo>
                    <a:pt x="34179" y="42694"/>
                  </a:lnTo>
                  <a:lnTo>
                    <a:pt x="34659" y="42275"/>
                  </a:lnTo>
                  <a:lnTo>
                    <a:pt x="35099" y="41835"/>
                  </a:lnTo>
                  <a:lnTo>
                    <a:pt x="35539" y="41375"/>
                  </a:lnTo>
                  <a:lnTo>
                    <a:pt x="35918" y="40896"/>
                  </a:lnTo>
                  <a:lnTo>
                    <a:pt x="36258" y="40416"/>
                  </a:lnTo>
                  <a:lnTo>
                    <a:pt x="36558" y="39936"/>
                  </a:lnTo>
                  <a:lnTo>
                    <a:pt x="36818" y="39436"/>
                  </a:lnTo>
                  <a:lnTo>
                    <a:pt x="37038" y="38937"/>
                  </a:lnTo>
                  <a:lnTo>
                    <a:pt x="37257" y="38437"/>
                  </a:lnTo>
                  <a:lnTo>
                    <a:pt x="37437" y="37917"/>
                  </a:lnTo>
                  <a:lnTo>
                    <a:pt x="37597" y="37398"/>
                  </a:lnTo>
                  <a:lnTo>
                    <a:pt x="37737" y="36878"/>
                  </a:lnTo>
                  <a:lnTo>
                    <a:pt x="37877" y="36338"/>
                  </a:lnTo>
                  <a:lnTo>
                    <a:pt x="37997" y="35799"/>
                  </a:lnTo>
                  <a:lnTo>
                    <a:pt x="38237" y="34719"/>
                  </a:lnTo>
                  <a:lnTo>
                    <a:pt x="38457" y="33640"/>
                  </a:lnTo>
                  <a:lnTo>
                    <a:pt x="38697" y="32541"/>
                  </a:lnTo>
                  <a:lnTo>
                    <a:pt x="38836" y="32001"/>
                  </a:lnTo>
                  <a:lnTo>
                    <a:pt x="38996" y="31481"/>
                  </a:lnTo>
                  <a:lnTo>
                    <a:pt x="39176" y="30942"/>
                  </a:lnTo>
                  <a:lnTo>
                    <a:pt x="39356" y="30422"/>
                  </a:lnTo>
                  <a:lnTo>
                    <a:pt x="39556" y="29882"/>
                  </a:lnTo>
                  <a:lnTo>
                    <a:pt x="39756" y="29363"/>
                  </a:lnTo>
                  <a:lnTo>
                    <a:pt x="40216" y="28343"/>
                  </a:lnTo>
                  <a:lnTo>
                    <a:pt x="40695" y="27324"/>
                  </a:lnTo>
                  <a:lnTo>
                    <a:pt x="41235" y="26345"/>
                  </a:lnTo>
                  <a:lnTo>
                    <a:pt x="41775" y="25365"/>
                  </a:lnTo>
                  <a:lnTo>
                    <a:pt x="42334" y="24406"/>
                  </a:lnTo>
                  <a:lnTo>
                    <a:pt x="43174" y="23087"/>
                  </a:lnTo>
                  <a:lnTo>
                    <a:pt x="44053" y="21767"/>
                  </a:lnTo>
                  <a:lnTo>
                    <a:pt x="44953" y="20468"/>
                  </a:lnTo>
                  <a:lnTo>
                    <a:pt x="45872" y="19189"/>
                  </a:lnTo>
                  <a:lnTo>
                    <a:pt x="47731" y="16651"/>
                  </a:lnTo>
                  <a:lnTo>
                    <a:pt x="48670" y="15391"/>
                  </a:lnTo>
                  <a:lnTo>
                    <a:pt x="49590" y="14112"/>
                  </a:lnTo>
                  <a:lnTo>
                    <a:pt x="49790" y="13852"/>
                  </a:lnTo>
                  <a:lnTo>
                    <a:pt x="49990" y="13592"/>
                  </a:lnTo>
                  <a:lnTo>
                    <a:pt x="50429" y="13073"/>
                  </a:lnTo>
                  <a:lnTo>
                    <a:pt x="50869" y="12573"/>
                  </a:lnTo>
                  <a:lnTo>
                    <a:pt x="51289" y="12053"/>
                  </a:lnTo>
                  <a:lnTo>
                    <a:pt x="51469" y="11794"/>
                  </a:lnTo>
                  <a:lnTo>
                    <a:pt x="51649" y="11514"/>
                  </a:lnTo>
                  <a:lnTo>
                    <a:pt x="51828" y="11234"/>
                  </a:lnTo>
                  <a:lnTo>
                    <a:pt x="51968" y="10934"/>
                  </a:lnTo>
                  <a:lnTo>
                    <a:pt x="52088" y="10634"/>
                  </a:lnTo>
                  <a:lnTo>
                    <a:pt x="52188" y="10315"/>
                  </a:lnTo>
                  <a:lnTo>
                    <a:pt x="52248" y="9975"/>
                  </a:lnTo>
                  <a:lnTo>
                    <a:pt x="52288" y="9635"/>
                  </a:lnTo>
                  <a:lnTo>
                    <a:pt x="52308" y="9375"/>
                  </a:lnTo>
                  <a:lnTo>
                    <a:pt x="52288" y="9135"/>
                  </a:lnTo>
                  <a:lnTo>
                    <a:pt x="52268" y="8875"/>
                  </a:lnTo>
                  <a:lnTo>
                    <a:pt x="52228" y="8636"/>
                  </a:lnTo>
                  <a:lnTo>
                    <a:pt x="52188" y="8396"/>
                  </a:lnTo>
                  <a:lnTo>
                    <a:pt x="52108" y="8156"/>
                  </a:lnTo>
                  <a:lnTo>
                    <a:pt x="52028" y="7916"/>
                  </a:lnTo>
                  <a:lnTo>
                    <a:pt x="51928" y="7696"/>
                  </a:lnTo>
                  <a:lnTo>
                    <a:pt x="51828" y="7476"/>
                  </a:lnTo>
                  <a:lnTo>
                    <a:pt x="51688" y="7256"/>
                  </a:lnTo>
                  <a:lnTo>
                    <a:pt x="51549" y="7057"/>
                  </a:lnTo>
                  <a:lnTo>
                    <a:pt x="51409" y="6857"/>
                  </a:lnTo>
                  <a:lnTo>
                    <a:pt x="51249" y="6677"/>
                  </a:lnTo>
                  <a:lnTo>
                    <a:pt x="51069" y="6497"/>
                  </a:lnTo>
                  <a:lnTo>
                    <a:pt x="50869" y="6337"/>
                  </a:lnTo>
                  <a:lnTo>
                    <a:pt x="50669" y="6197"/>
                  </a:lnTo>
                  <a:lnTo>
                    <a:pt x="50429" y="6037"/>
                  </a:lnTo>
                  <a:lnTo>
                    <a:pt x="50189" y="5917"/>
                  </a:lnTo>
                  <a:lnTo>
                    <a:pt x="49930" y="5797"/>
                  </a:lnTo>
                  <a:lnTo>
                    <a:pt x="49670" y="5717"/>
                  </a:lnTo>
                  <a:lnTo>
                    <a:pt x="49430" y="5657"/>
                  </a:lnTo>
                  <a:lnTo>
                    <a:pt x="49170" y="5617"/>
                  </a:lnTo>
                  <a:lnTo>
                    <a:pt x="48670" y="5617"/>
                  </a:lnTo>
                  <a:lnTo>
                    <a:pt x="48431" y="5637"/>
                  </a:lnTo>
                  <a:lnTo>
                    <a:pt x="48171" y="5677"/>
                  </a:lnTo>
                  <a:lnTo>
                    <a:pt x="47931" y="5737"/>
                  </a:lnTo>
                  <a:lnTo>
                    <a:pt x="47671" y="5797"/>
                  </a:lnTo>
                  <a:lnTo>
                    <a:pt x="47431" y="5897"/>
                  </a:lnTo>
                  <a:lnTo>
                    <a:pt x="47191" y="5997"/>
                  </a:lnTo>
                  <a:lnTo>
                    <a:pt x="46951" y="6117"/>
                  </a:lnTo>
                  <a:lnTo>
                    <a:pt x="46712" y="6237"/>
                  </a:lnTo>
                  <a:lnTo>
                    <a:pt x="46252" y="6517"/>
                  </a:lnTo>
                  <a:lnTo>
                    <a:pt x="45812" y="6837"/>
                  </a:lnTo>
                  <a:lnTo>
                    <a:pt x="45392" y="7196"/>
                  </a:lnTo>
                  <a:lnTo>
                    <a:pt x="44993" y="7576"/>
                  </a:lnTo>
                  <a:lnTo>
                    <a:pt x="44613" y="7976"/>
                  </a:lnTo>
                  <a:lnTo>
                    <a:pt x="44273" y="8376"/>
                  </a:lnTo>
                  <a:lnTo>
                    <a:pt x="43953" y="8775"/>
                  </a:lnTo>
                  <a:lnTo>
                    <a:pt x="43673" y="9155"/>
                  </a:lnTo>
                  <a:lnTo>
                    <a:pt x="42814" y="10474"/>
                  </a:lnTo>
                  <a:lnTo>
                    <a:pt x="41975" y="11794"/>
                  </a:lnTo>
                  <a:lnTo>
                    <a:pt x="41155" y="13153"/>
                  </a:lnTo>
                  <a:lnTo>
                    <a:pt x="40376" y="14512"/>
                  </a:lnTo>
                  <a:lnTo>
                    <a:pt x="39636" y="15911"/>
                  </a:lnTo>
                  <a:lnTo>
                    <a:pt x="38916" y="17310"/>
                  </a:lnTo>
                  <a:lnTo>
                    <a:pt x="38237" y="18729"/>
                  </a:lnTo>
                  <a:lnTo>
                    <a:pt x="37597" y="20168"/>
                  </a:lnTo>
                  <a:lnTo>
                    <a:pt x="37477" y="20168"/>
                  </a:lnTo>
                  <a:lnTo>
                    <a:pt x="37417" y="20148"/>
                  </a:lnTo>
                  <a:lnTo>
                    <a:pt x="37377" y="20128"/>
                  </a:lnTo>
                  <a:lnTo>
                    <a:pt x="37297" y="20028"/>
                  </a:lnTo>
                  <a:lnTo>
                    <a:pt x="37257" y="19909"/>
                  </a:lnTo>
                  <a:lnTo>
                    <a:pt x="37237" y="19769"/>
                  </a:lnTo>
                  <a:lnTo>
                    <a:pt x="37217" y="19609"/>
                  </a:lnTo>
                  <a:lnTo>
                    <a:pt x="37237" y="19449"/>
                  </a:lnTo>
                  <a:lnTo>
                    <a:pt x="37277" y="19309"/>
                  </a:lnTo>
                  <a:lnTo>
                    <a:pt x="37597" y="18390"/>
                  </a:lnTo>
                  <a:lnTo>
                    <a:pt x="37917" y="17450"/>
                  </a:lnTo>
                  <a:lnTo>
                    <a:pt x="38517" y="15531"/>
                  </a:lnTo>
                  <a:lnTo>
                    <a:pt x="38856" y="14572"/>
                  </a:lnTo>
                  <a:lnTo>
                    <a:pt x="39196" y="13632"/>
                  </a:lnTo>
                  <a:lnTo>
                    <a:pt x="39396" y="13173"/>
                  </a:lnTo>
                  <a:lnTo>
                    <a:pt x="39576" y="12713"/>
                  </a:lnTo>
                  <a:lnTo>
                    <a:pt x="39796" y="12273"/>
                  </a:lnTo>
                  <a:lnTo>
                    <a:pt x="40016" y="11834"/>
                  </a:lnTo>
                  <a:lnTo>
                    <a:pt x="40795" y="10394"/>
                  </a:lnTo>
                  <a:lnTo>
                    <a:pt x="41555" y="8975"/>
                  </a:lnTo>
                  <a:lnTo>
                    <a:pt x="41935" y="8256"/>
                  </a:lnTo>
                  <a:lnTo>
                    <a:pt x="42274" y="7536"/>
                  </a:lnTo>
                  <a:lnTo>
                    <a:pt x="42594" y="6777"/>
                  </a:lnTo>
                  <a:lnTo>
                    <a:pt x="42894" y="5977"/>
                  </a:lnTo>
                  <a:lnTo>
                    <a:pt x="43034" y="5517"/>
                  </a:lnTo>
                  <a:lnTo>
                    <a:pt x="43134" y="5058"/>
                  </a:lnTo>
                  <a:lnTo>
                    <a:pt x="43194" y="4578"/>
                  </a:lnTo>
                  <a:lnTo>
                    <a:pt x="43214" y="4118"/>
                  </a:lnTo>
                  <a:lnTo>
                    <a:pt x="43174" y="3679"/>
                  </a:lnTo>
                  <a:lnTo>
                    <a:pt x="43154" y="3459"/>
                  </a:lnTo>
                  <a:lnTo>
                    <a:pt x="43114" y="3239"/>
                  </a:lnTo>
                  <a:lnTo>
                    <a:pt x="43054" y="3039"/>
                  </a:lnTo>
                  <a:lnTo>
                    <a:pt x="42994" y="2859"/>
                  </a:lnTo>
                  <a:lnTo>
                    <a:pt x="42914" y="2659"/>
                  </a:lnTo>
                  <a:lnTo>
                    <a:pt x="42834" y="2479"/>
                  </a:lnTo>
                  <a:lnTo>
                    <a:pt x="42734" y="2319"/>
                  </a:lnTo>
                  <a:lnTo>
                    <a:pt x="42614" y="2160"/>
                  </a:lnTo>
                  <a:lnTo>
                    <a:pt x="42494" y="2020"/>
                  </a:lnTo>
                  <a:lnTo>
                    <a:pt x="42354" y="1880"/>
                  </a:lnTo>
                  <a:lnTo>
                    <a:pt x="42194" y="1780"/>
                  </a:lnTo>
                  <a:lnTo>
                    <a:pt x="42034" y="1660"/>
                  </a:lnTo>
                  <a:lnTo>
                    <a:pt x="41875" y="1580"/>
                  </a:lnTo>
                  <a:lnTo>
                    <a:pt x="41675" y="1520"/>
                  </a:lnTo>
                  <a:lnTo>
                    <a:pt x="41475" y="1460"/>
                  </a:lnTo>
                  <a:lnTo>
                    <a:pt x="41275" y="1420"/>
                  </a:lnTo>
                  <a:lnTo>
                    <a:pt x="41035" y="1400"/>
                  </a:lnTo>
                  <a:lnTo>
                    <a:pt x="40795" y="1420"/>
                  </a:lnTo>
                  <a:lnTo>
                    <a:pt x="40555" y="1440"/>
                  </a:lnTo>
                  <a:lnTo>
                    <a:pt x="40276" y="1480"/>
                  </a:lnTo>
                  <a:lnTo>
                    <a:pt x="39996" y="1560"/>
                  </a:lnTo>
                  <a:lnTo>
                    <a:pt x="39716" y="1660"/>
                  </a:lnTo>
                  <a:lnTo>
                    <a:pt x="39476" y="1740"/>
                  </a:lnTo>
                  <a:lnTo>
                    <a:pt x="39256" y="1840"/>
                  </a:lnTo>
                  <a:lnTo>
                    <a:pt x="39036" y="1960"/>
                  </a:lnTo>
                  <a:lnTo>
                    <a:pt x="38836" y="2080"/>
                  </a:lnTo>
                  <a:lnTo>
                    <a:pt x="38437" y="2359"/>
                  </a:lnTo>
                  <a:lnTo>
                    <a:pt x="38057" y="2659"/>
                  </a:lnTo>
                  <a:lnTo>
                    <a:pt x="37697" y="2999"/>
                  </a:lnTo>
                  <a:lnTo>
                    <a:pt x="37357" y="3359"/>
                  </a:lnTo>
                  <a:lnTo>
                    <a:pt x="37038" y="3739"/>
                  </a:lnTo>
                  <a:lnTo>
                    <a:pt x="36718" y="4118"/>
                  </a:lnTo>
                  <a:lnTo>
                    <a:pt x="36138" y="4918"/>
                  </a:lnTo>
                  <a:lnTo>
                    <a:pt x="35559" y="5717"/>
                  </a:lnTo>
                  <a:lnTo>
                    <a:pt x="35039" y="6557"/>
                  </a:lnTo>
                  <a:lnTo>
                    <a:pt x="34519" y="7396"/>
                  </a:lnTo>
                  <a:lnTo>
                    <a:pt x="34039" y="8256"/>
                  </a:lnTo>
                  <a:lnTo>
                    <a:pt x="33600" y="9135"/>
                  </a:lnTo>
                  <a:lnTo>
                    <a:pt x="33160" y="10035"/>
                  </a:lnTo>
                  <a:lnTo>
                    <a:pt x="32760" y="10934"/>
                  </a:lnTo>
                  <a:lnTo>
                    <a:pt x="32400" y="11854"/>
                  </a:lnTo>
                  <a:lnTo>
                    <a:pt x="32041" y="12793"/>
                  </a:lnTo>
                  <a:lnTo>
                    <a:pt x="31701" y="13732"/>
                  </a:lnTo>
                  <a:lnTo>
                    <a:pt x="31401" y="14672"/>
                  </a:lnTo>
                  <a:lnTo>
                    <a:pt x="31121" y="15631"/>
                  </a:lnTo>
                  <a:lnTo>
                    <a:pt x="30841" y="16571"/>
                  </a:lnTo>
                  <a:lnTo>
                    <a:pt x="30602" y="17550"/>
                  </a:lnTo>
                  <a:lnTo>
                    <a:pt x="30362" y="18509"/>
                  </a:lnTo>
                  <a:lnTo>
                    <a:pt x="30941" y="15931"/>
                  </a:lnTo>
                  <a:lnTo>
                    <a:pt x="31221" y="14652"/>
                  </a:lnTo>
                  <a:lnTo>
                    <a:pt x="31481" y="13353"/>
                  </a:lnTo>
                  <a:lnTo>
                    <a:pt x="31741" y="12033"/>
                  </a:lnTo>
                  <a:lnTo>
                    <a:pt x="31981" y="10734"/>
                  </a:lnTo>
                  <a:lnTo>
                    <a:pt x="32201" y="9435"/>
                  </a:lnTo>
                  <a:lnTo>
                    <a:pt x="32380" y="8136"/>
                  </a:lnTo>
                  <a:lnTo>
                    <a:pt x="32520" y="7276"/>
                  </a:lnTo>
                  <a:lnTo>
                    <a:pt x="32700" y="6237"/>
                  </a:lnTo>
                  <a:lnTo>
                    <a:pt x="32760" y="5677"/>
                  </a:lnTo>
                  <a:lnTo>
                    <a:pt x="32840" y="5098"/>
                  </a:lnTo>
                  <a:lnTo>
                    <a:pt x="32880" y="4498"/>
                  </a:lnTo>
                  <a:lnTo>
                    <a:pt x="32900" y="3918"/>
                  </a:lnTo>
                  <a:lnTo>
                    <a:pt x="32900" y="3339"/>
                  </a:lnTo>
                  <a:lnTo>
                    <a:pt x="32860" y="2779"/>
                  </a:lnTo>
                  <a:lnTo>
                    <a:pt x="32820" y="2499"/>
                  </a:lnTo>
                  <a:lnTo>
                    <a:pt x="32760" y="2240"/>
                  </a:lnTo>
                  <a:lnTo>
                    <a:pt x="32700" y="1980"/>
                  </a:lnTo>
                  <a:lnTo>
                    <a:pt x="32640" y="1740"/>
                  </a:lnTo>
                  <a:lnTo>
                    <a:pt x="32540" y="1500"/>
                  </a:lnTo>
                  <a:lnTo>
                    <a:pt x="32440" y="1280"/>
                  </a:lnTo>
                  <a:lnTo>
                    <a:pt x="32321" y="1080"/>
                  </a:lnTo>
                  <a:lnTo>
                    <a:pt x="32201" y="880"/>
                  </a:lnTo>
                  <a:lnTo>
                    <a:pt x="32041" y="700"/>
                  </a:lnTo>
                  <a:lnTo>
                    <a:pt x="31881" y="541"/>
                  </a:lnTo>
                  <a:lnTo>
                    <a:pt x="31681" y="381"/>
                  </a:lnTo>
                  <a:lnTo>
                    <a:pt x="31481" y="261"/>
                  </a:lnTo>
                  <a:lnTo>
                    <a:pt x="31301" y="181"/>
                  </a:lnTo>
                  <a:lnTo>
                    <a:pt x="31121" y="101"/>
                  </a:lnTo>
                  <a:lnTo>
                    <a:pt x="30921" y="61"/>
                  </a:lnTo>
                  <a:lnTo>
                    <a:pt x="30722" y="21"/>
                  </a:lnTo>
                  <a:lnTo>
                    <a:pt x="3052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2673925" y="75525"/>
              <a:ext cx="910475" cy="794525"/>
            </a:xfrm>
            <a:custGeom>
              <a:avLst/>
              <a:gdLst/>
              <a:ahLst/>
              <a:cxnLst/>
              <a:rect l="l" t="t" r="r" b="b"/>
              <a:pathLst>
                <a:path w="36419" h="31781" extrusionOk="0">
                  <a:moveTo>
                    <a:pt x="36418" y="1"/>
                  </a:moveTo>
                  <a:lnTo>
                    <a:pt x="1" y="420"/>
                  </a:lnTo>
                  <a:lnTo>
                    <a:pt x="3998" y="29482"/>
                  </a:lnTo>
                  <a:lnTo>
                    <a:pt x="4038" y="29642"/>
                  </a:lnTo>
                  <a:lnTo>
                    <a:pt x="4098" y="29782"/>
                  </a:lnTo>
                  <a:lnTo>
                    <a:pt x="4178" y="29922"/>
                  </a:lnTo>
                  <a:lnTo>
                    <a:pt x="4278" y="30042"/>
                  </a:lnTo>
                  <a:lnTo>
                    <a:pt x="4378" y="30142"/>
                  </a:lnTo>
                  <a:lnTo>
                    <a:pt x="4518" y="30242"/>
                  </a:lnTo>
                  <a:lnTo>
                    <a:pt x="4658" y="30302"/>
                  </a:lnTo>
                  <a:lnTo>
                    <a:pt x="4798" y="30342"/>
                  </a:lnTo>
                  <a:lnTo>
                    <a:pt x="6577" y="30702"/>
                  </a:lnTo>
                  <a:lnTo>
                    <a:pt x="8336" y="31001"/>
                  </a:lnTo>
                  <a:lnTo>
                    <a:pt x="10095" y="31241"/>
                  </a:lnTo>
                  <a:lnTo>
                    <a:pt x="10974" y="31361"/>
                  </a:lnTo>
                  <a:lnTo>
                    <a:pt x="11854" y="31441"/>
                  </a:lnTo>
                  <a:lnTo>
                    <a:pt x="12733" y="31541"/>
                  </a:lnTo>
                  <a:lnTo>
                    <a:pt x="13612" y="31601"/>
                  </a:lnTo>
                  <a:lnTo>
                    <a:pt x="14492" y="31661"/>
                  </a:lnTo>
                  <a:lnTo>
                    <a:pt x="15371" y="31701"/>
                  </a:lnTo>
                  <a:lnTo>
                    <a:pt x="16251" y="31741"/>
                  </a:lnTo>
                  <a:lnTo>
                    <a:pt x="17130" y="31761"/>
                  </a:lnTo>
                  <a:lnTo>
                    <a:pt x="18010" y="31781"/>
                  </a:lnTo>
                  <a:lnTo>
                    <a:pt x="18889" y="31781"/>
                  </a:lnTo>
                  <a:lnTo>
                    <a:pt x="19769" y="31761"/>
                  </a:lnTo>
                  <a:lnTo>
                    <a:pt x="20648" y="31741"/>
                  </a:lnTo>
                  <a:lnTo>
                    <a:pt x="21528" y="31701"/>
                  </a:lnTo>
                  <a:lnTo>
                    <a:pt x="22407" y="31641"/>
                  </a:lnTo>
                  <a:lnTo>
                    <a:pt x="23266" y="31581"/>
                  </a:lnTo>
                  <a:lnTo>
                    <a:pt x="24146" y="31501"/>
                  </a:lnTo>
                  <a:lnTo>
                    <a:pt x="25025" y="31421"/>
                  </a:lnTo>
                  <a:lnTo>
                    <a:pt x="25905" y="31321"/>
                  </a:lnTo>
                  <a:lnTo>
                    <a:pt x="26784" y="31201"/>
                  </a:lnTo>
                  <a:lnTo>
                    <a:pt x="27664" y="31081"/>
                  </a:lnTo>
                  <a:lnTo>
                    <a:pt x="28523" y="30941"/>
                  </a:lnTo>
                  <a:lnTo>
                    <a:pt x="29403" y="30782"/>
                  </a:lnTo>
                  <a:lnTo>
                    <a:pt x="30282" y="30622"/>
                  </a:lnTo>
                  <a:lnTo>
                    <a:pt x="31142" y="30442"/>
                  </a:lnTo>
                  <a:lnTo>
                    <a:pt x="32021" y="30262"/>
                  </a:lnTo>
                  <a:lnTo>
                    <a:pt x="32900" y="30062"/>
                  </a:lnTo>
                  <a:lnTo>
                    <a:pt x="33060" y="30002"/>
                  </a:lnTo>
                  <a:lnTo>
                    <a:pt x="33200" y="29942"/>
                  </a:lnTo>
                  <a:lnTo>
                    <a:pt x="33320" y="29842"/>
                  </a:lnTo>
                  <a:lnTo>
                    <a:pt x="33440" y="29742"/>
                  </a:lnTo>
                  <a:lnTo>
                    <a:pt x="33520" y="29602"/>
                  </a:lnTo>
                  <a:lnTo>
                    <a:pt x="33600" y="29482"/>
                  </a:lnTo>
                  <a:lnTo>
                    <a:pt x="33640" y="29322"/>
                  </a:lnTo>
                  <a:lnTo>
                    <a:pt x="33680" y="29163"/>
                  </a:lnTo>
                  <a:lnTo>
                    <a:pt x="36378" y="520"/>
                  </a:lnTo>
                  <a:lnTo>
                    <a:pt x="3641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2705925" y="112000"/>
              <a:ext cx="957925" cy="271875"/>
            </a:xfrm>
            <a:custGeom>
              <a:avLst/>
              <a:gdLst/>
              <a:ahLst/>
              <a:cxnLst/>
              <a:rect l="l" t="t" r="r" b="b"/>
              <a:pathLst>
                <a:path w="38317" h="10875" extrusionOk="0">
                  <a:moveTo>
                    <a:pt x="33539" y="1"/>
                  </a:moveTo>
                  <a:lnTo>
                    <a:pt x="32280" y="21"/>
                  </a:lnTo>
                  <a:lnTo>
                    <a:pt x="31021" y="61"/>
                  </a:lnTo>
                  <a:lnTo>
                    <a:pt x="29762" y="61"/>
                  </a:lnTo>
                  <a:lnTo>
                    <a:pt x="28962" y="81"/>
                  </a:lnTo>
                  <a:lnTo>
                    <a:pt x="28163" y="121"/>
                  </a:lnTo>
                  <a:lnTo>
                    <a:pt x="27363" y="201"/>
                  </a:lnTo>
                  <a:lnTo>
                    <a:pt x="26584" y="281"/>
                  </a:lnTo>
                  <a:lnTo>
                    <a:pt x="24985" y="460"/>
                  </a:lnTo>
                  <a:lnTo>
                    <a:pt x="24185" y="520"/>
                  </a:lnTo>
                  <a:lnTo>
                    <a:pt x="23386" y="560"/>
                  </a:lnTo>
                  <a:lnTo>
                    <a:pt x="20467" y="620"/>
                  </a:lnTo>
                  <a:lnTo>
                    <a:pt x="17549" y="660"/>
                  </a:lnTo>
                  <a:lnTo>
                    <a:pt x="14631" y="680"/>
                  </a:lnTo>
                  <a:lnTo>
                    <a:pt x="11693" y="700"/>
                  </a:lnTo>
                  <a:lnTo>
                    <a:pt x="8775" y="680"/>
                  </a:lnTo>
                  <a:lnTo>
                    <a:pt x="5856" y="660"/>
                  </a:lnTo>
                  <a:lnTo>
                    <a:pt x="2938" y="600"/>
                  </a:lnTo>
                  <a:lnTo>
                    <a:pt x="0" y="540"/>
                  </a:lnTo>
                  <a:lnTo>
                    <a:pt x="340" y="1020"/>
                  </a:lnTo>
                  <a:lnTo>
                    <a:pt x="700" y="1460"/>
                  </a:lnTo>
                  <a:lnTo>
                    <a:pt x="1099" y="1880"/>
                  </a:lnTo>
                  <a:lnTo>
                    <a:pt x="1539" y="2259"/>
                  </a:lnTo>
                  <a:lnTo>
                    <a:pt x="1999" y="2619"/>
                  </a:lnTo>
                  <a:lnTo>
                    <a:pt x="2479" y="2939"/>
                  </a:lnTo>
                  <a:lnTo>
                    <a:pt x="2978" y="3219"/>
                  </a:lnTo>
                  <a:lnTo>
                    <a:pt x="3518" y="3459"/>
                  </a:lnTo>
                  <a:lnTo>
                    <a:pt x="4058" y="3678"/>
                  </a:lnTo>
                  <a:lnTo>
                    <a:pt x="4617" y="3838"/>
                  </a:lnTo>
                  <a:lnTo>
                    <a:pt x="5177" y="3978"/>
                  </a:lnTo>
                  <a:lnTo>
                    <a:pt x="5737" y="4058"/>
                  </a:lnTo>
                  <a:lnTo>
                    <a:pt x="6316" y="4098"/>
                  </a:lnTo>
                  <a:lnTo>
                    <a:pt x="6896" y="4098"/>
                  </a:lnTo>
                  <a:lnTo>
                    <a:pt x="7475" y="4058"/>
                  </a:lnTo>
                  <a:lnTo>
                    <a:pt x="8055" y="3978"/>
                  </a:lnTo>
                  <a:lnTo>
                    <a:pt x="8715" y="3818"/>
                  </a:lnTo>
                  <a:lnTo>
                    <a:pt x="9054" y="3758"/>
                  </a:lnTo>
                  <a:lnTo>
                    <a:pt x="9394" y="3698"/>
                  </a:lnTo>
                  <a:lnTo>
                    <a:pt x="9714" y="3678"/>
                  </a:lnTo>
                  <a:lnTo>
                    <a:pt x="10054" y="3678"/>
                  </a:lnTo>
                  <a:lnTo>
                    <a:pt x="10214" y="3698"/>
                  </a:lnTo>
                  <a:lnTo>
                    <a:pt x="10374" y="3718"/>
                  </a:lnTo>
                  <a:lnTo>
                    <a:pt x="10534" y="3758"/>
                  </a:lnTo>
                  <a:lnTo>
                    <a:pt x="10673" y="3818"/>
                  </a:lnTo>
                  <a:lnTo>
                    <a:pt x="10853" y="3918"/>
                  </a:lnTo>
                  <a:lnTo>
                    <a:pt x="11033" y="4018"/>
                  </a:lnTo>
                  <a:lnTo>
                    <a:pt x="11193" y="4138"/>
                  </a:lnTo>
                  <a:lnTo>
                    <a:pt x="11353" y="4258"/>
                  </a:lnTo>
                  <a:lnTo>
                    <a:pt x="11653" y="4538"/>
                  </a:lnTo>
                  <a:lnTo>
                    <a:pt x="11973" y="4798"/>
                  </a:lnTo>
                  <a:lnTo>
                    <a:pt x="12272" y="5058"/>
                  </a:lnTo>
                  <a:lnTo>
                    <a:pt x="12432" y="5178"/>
                  </a:lnTo>
                  <a:lnTo>
                    <a:pt x="12592" y="5257"/>
                  </a:lnTo>
                  <a:lnTo>
                    <a:pt x="12752" y="5337"/>
                  </a:lnTo>
                  <a:lnTo>
                    <a:pt x="12932" y="5397"/>
                  </a:lnTo>
                  <a:lnTo>
                    <a:pt x="13112" y="5417"/>
                  </a:lnTo>
                  <a:lnTo>
                    <a:pt x="13312" y="5417"/>
                  </a:lnTo>
                  <a:lnTo>
                    <a:pt x="13452" y="5397"/>
                  </a:lnTo>
                  <a:lnTo>
                    <a:pt x="13612" y="5377"/>
                  </a:lnTo>
                  <a:lnTo>
                    <a:pt x="13891" y="5257"/>
                  </a:lnTo>
                  <a:lnTo>
                    <a:pt x="14171" y="5138"/>
                  </a:lnTo>
                  <a:lnTo>
                    <a:pt x="14451" y="4998"/>
                  </a:lnTo>
                  <a:lnTo>
                    <a:pt x="14631" y="4938"/>
                  </a:lnTo>
                  <a:lnTo>
                    <a:pt x="14831" y="4878"/>
                  </a:lnTo>
                  <a:lnTo>
                    <a:pt x="15031" y="4838"/>
                  </a:lnTo>
                  <a:lnTo>
                    <a:pt x="15231" y="4818"/>
                  </a:lnTo>
                  <a:lnTo>
                    <a:pt x="15610" y="4818"/>
                  </a:lnTo>
                  <a:lnTo>
                    <a:pt x="15810" y="4838"/>
                  </a:lnTo>
                  <a:lnTo>
                    <a:pt x="16010" y="4858"/>
                  </a:lnTo>
                  <a:lnTo>
                    <a:pt x="16210" y="4898"/>
                  </a:lnTo>
                  <a:lnTo>
                    <a:pt x="16390" y="4958"/>
                  </a:lnTo>
                  <a:lnTo>
                    <a:pt x="16590" y="5018"/>
                  </a:lnTo>
                  <a:lnTo>
                    <a:pt x="16770" y="5098"/>
                  </a:lnTo>
                  <a:lnTo>
                    <a:pt x="16950" y="5198"/>
                  </a:lnTo>
                  <a:lnTo>
                    <a:pt x="17109" y="5297"/>
                  </a:lnTo>
                  <a:lnTo>
                    <a:pt x="17289" y="5397"/>
                  </a:lnTo>
                  <a:lnTo>
                    <a:pt x="17449" y="5537"/>
                  </a:lnTo>
                  <a:lnTo>
                    <a:pt x="17629" y="5697"/>
                  </a:lnTo>
                  <a:lnTo>
                    <a:pt x="17789" y="5897"/>
                  </a:lnTo>
                  <a:lnTo>
                    <a:pt x="17929" y="6077"/>
                  </a:lnTo>
                  <a:lnTo>
                    <a:pt x="18009" y="6257"/>
                  </a:lnTo>
                  <a:lnTo>
                    <a:pt x="18089" y="6457"/>
                  </a:lnTo>
                  <a:lnTo>
                    <a:pt x="18129" y="6657"/>
                  </a:lnTo>
                  <a:lnTo>
                    <a:pt x="18169" y="6856"/>
                  </a:lnTo>
                  <a:lnTo>
                    <a:pt x="18169" y="7056"/>
                  </a:lnTo>
                  <a:lnTo>
                    <a:pt x="18169" y="7476"/>
                  </a:lnTo>
                  <a:lnTo>
                    <a:pt x="18129" y="7916"/>
                  </a:lnTo>
                  <a:lnTo>
                    <a:pt x="18089" y="8396"/>
                  </a:lnTo>
                  <a:lnTo>
                    <a:pt x="18069" y="8875"/>
                  </a:lnTo>
                  <a:lnTo>
                    <a:pt x="18089" y="9215"/>
                  </a:lnTo>
                  <a:lnTo>
                    <a:pt x="18109" y="9375"/>
                  </a:lnTo>
                  <a:lnTo>
                    <a:pt x="18169" y="9535"/>
                  </a:lnTo>
                  <a:lnTo>
                    <a:pt x="18249" y="9675"/>
                  </a:lnTo>
                  <a:lnTo>
                    <a:pt x="18349" y="9815"/>
                  </a:lnTo>
                  <a:lnTo>
                    <a:pt x="18589" y="10055"/>
                  </a:lnTo>
                  <a:lnTo>
                    <a:pt x="18908" y="10374"/>
                  </a:lnTo>
                  <a:lnTo>
                    <a:pt x="19088" y="10514"/>
                  </a:lnTo>
                  <a:lnTo>
                    <a:pt x="19268" y="10634"/>
                  </a:lnTo>
                  <a:lnTo>
                    <a:pt x="19448" y="10734"/>
                  </a:lnTo>
                  <a:lnTo>
                    <a:pt x="19648" y="10814"/>
                  </a:lnTo>
                  <a:lnTo>
                    <a:pt x="19848" y="10874"/>
                  </a:lnTo>
                  <a:lnTo>
                    <a:pt x="20188" y="10874"/>
                  </a:lnTo>
                  <a:lnTo>
                    <a:pt x="20288" y="10834"/>
                  </a:lnTo>
                  <a:lnTo>
                    <a:pt x="20507" y="10754"/>
                  </a:lnTo>
                  <a:lnTo>
                    <a:pt x="20707" y="10634"/>
                  </a:lnTo>
                  <a:lnTo>
                    <a:pt x="20867" y="10474"/>
                  </a:lnTo>
                  <a:lnTo>
                    <a:pt x="21027" y="10294"/>
                  </a:lnTo>
                  <a:lnTo>
                    <a:pt x="21147" y="10094"/>
                  </a:lnTo>
                  <a:lnTo>
                    <a:pt x="21247" y="9875"/>
                  </a:lnTo>
                  <a:lnTo>
                    <a:pt x="21327" y="9655"/>
                  </a:lnTo>
                  <a:lnTo>
                    <a:pt x="21387" y="9375"/>
                  </a:lnTo>
                  <a:lnTo>
                    <a:pt x="21427" y="9115"/>
                  </a:lnTo>
                  <a:lnTo>
                    <a:pt x="21467" y="8835"/>
                  </a:lnTo>
                  <a:lnTo>
                    <a:pt x="21467" y="8575"/>
                  </a:lnTo>
                  <a:lnTo>
                    <a:pt x="21487" y="8036"/>
                  </a:lnTo>
                  <a:lnTo>
                    <a:pt x="21507" y="7496"/>
                  </a:lnTo>
                  <a:lnTo>
                    <a:pt x="21527" y="6956"/>
                  </a:lnTo>
                  <a:lnTo>
                    <a:pt x="21567" y="6697"/>
                  </a:lnTo>
                  <a:lnTo>
                    <a:pt x="21627" y="6437"/>
                  </a:lnTo>
                  <a:lnTo>
                    <a:pt x="21687" y="6177"/>
                  </a:lnTo>
                  <a:lnTo>
                    <a:pt x="21787" y="5937"/>
                  </a:lnTo>
                  <a:lnTo>
                    <a:pt x="21907" y="5677"/>
                  </a:lnTo>
                  <a:lnTo>
                    <a:pt x="22066" y="5417"/>
                  </a:lnTo>
                  <a:lnTo>
                    <a:pt x="22226" y="5198"/>
                  </a:lnTo>
                  <a:lnTo>
                    <a:pt x="22426" y="4998"/>
                  </a:lnTo>
                  <a:lnTo>
                    <a:pt x="22626" y="4818"/>
                  </a:lnTo>
                  <a:lnTo>
                    <a:pt x="22866" y="4658"/>
                  </a:lnTo>
                  <a:lnTo>
                    <a:pt x="23106" y="4518"/>
                  </a:lnTo>
                  <a:lnTo>
                    <a:pt x="23366" y="4418"/>
                  </a:lnTo>
                  <a:lnTo>
                    <a:pt x="23645" y="4358"/>
                  </a:lnTo>
                  <a:lnTo>
                    <a:pt x="23925" y="4338"/>
                  </a:lnTo>
                  <a:lnTo>
                    <a:pt x="24065" y="4358"/>
                  </a:lnTo>
                  <a:lnTo>
                    <a:pt x="24225" y="4378"/>
                  </a:lnTo>
                  <a:lnTo>
                    <a:pt x="24365" y="4418"/>
                  </a:lnTo>
                  <a:lnTo>
                    <a:pt x="24505" y="4478"/>
                  </a:lnTo>
                  <a:lnTo>
                    <a:pt x="24645" y="4558"/>
                  </a:lnTo>
                  <a:lnTo>
                    <a:pt x="24745" y="4658"/>
                  </a:lnTo>
                  <a:lnTo>
                    <a:pt x="24845" y="4778"/>
                  </a:lnTo>
                  <a:lnTo>
                    <a:pt x="24905" y="4918"/>
                  </a:lnTo>
                  <a:lnTo>
                    <a:pt x="24945" y="5038"/>
                  </a:lnTo>
                  <a:lnTo>
                    <a:pt x="24965" y="5198"/>
                  </a:lnTo>
                  <a:lnTo>
                    <a:pt x="24945" y="5477"/>
                  </a:lnTo>
                  <a:lnTo>
                    <a:pt x="24945" y="5637"/>
                  </a:lnTo>
                  <a:lnTo>
                    <a:pt x="24945" y="5777"/>
                  </a:lnTo>
                  <a:lnTo>
                    <a:pt x="24985" y="5917"/>
                  </a:lnTo>
                  <a:lnTo>
                    <a:pt x="25025" y="6037"/>
                  </a:lnTo>
                  <a:lnTo>
                    <a:pt x="25105" y="6157"/>
                  </a:lnTo>
                  <a:lnTo>
                    <a:pt x="25204" y="6257"/>
                  </a:lnTo>
                  <a:lnTo>
                    <a:pt x="25344" y="6317"/>
                  </a:lnTo>
                  <a:lnTo>
                    <a:pt x="25464" y="6357"/>
                  </a:lnTo>
                  <a:lnTo>
                    <a:pt x="25604" y="6377"/>
                  </a:lnTo>
                  <a:lnTo>
                    <a:pt x="25764" y="6377"/>
                  </a:lnTo>
                  <a:lnTo>
                    <a:pt x="25904" y="6357"/>
                  </a:lnTo>
                  <a:lnTo>
                    <a:pt x="26044" y="6297"/>
                  </a:lnTo>
                  <a:lnTo>
                    <a:pt x="26164" y="6237"/>
                  </a:lnTo>
                  <a:lnTo>
                    <a:pt x="26284" y="6157"/>
                  </a:lnTo>
                  <a:lnTo>
                    <a:pt x="26384" y="6057"/>
                  </a:lnTo>
                  <a:lnTo>
                    <a:pt x="26484" y="5957"/>
                  </a:lnTo>
                  <a:lnTo>
                    <a:pt x="26664" y="5737"/>
                  </a:lnTo>
                  <a:lnTo>
                    <a:pt x="26843" y="5497"/>
                  </a:lnTo>
                  <a:lnTo>
                    <a:pt x="26983" y="5277"/>
                  </a:lnTo>
                  <a:lnTo>
                    <a:pt x="27143" y="5098"/>
                  </a:lnTo>
                  <a:lnTo>
                    <a:pt x="27303" y="4918"/>
                  </a:lnTo>
                  <a:lnTo>
                    <a:pt x="27503" y="4738"/>
                  </a:lnTo>
                  <a:lnTo>
                    <a:pt x="27703" y="4598"/>
                  </a:lnTo>
                  <a:lnTo>
                    <a:pt x="27903" y="4458"/>
                  </a:lnTo>
                  <a:lnTo>
                    <a:pt x="28123" y="4318"/>
                  </a:lnTo>
                  <a:lnTo>
                    <a:pt x="28362" y="4218"/>
                  </a:lnTo>
                  <a:lnTo>
                    <a:pt x="28582" y="4118"/>
                  </a:lnTo>
                  <a:lnTo>
                    <a:pt x="28822" y="4038"/>
                  </a:lnTo>
                  <a:lnTo>
                    <a:pt x="29082" y="3978"/>
                  </a:lnTo>
                  <a:lnTo>
                    <a:pt x="29322" y="3918"/>
                  </a:lnTo>
                  <a:lnTo>
                    <a:pt x="29582" y="3878"/>
                  </a:lnTo>
                  <a:lnTo>
                    <a:pt x="29822" y="3858"/>
                  </a:lnTo>
                  <a:lnTo>
                    <a:pt x="30081" y="3858"/>
                  </a:lnTo>
                  <a:lnTo>
                    <a:pt x="30321" y="3878"/>
                  </a:lnTo>
                  <a:lnTo>
                    <a:pt x="30621" y="3918"/>
                  </a:lnTo>
                  <a:lnTo>
                    <a:pt x="30761" y="3958"/>
                  </a:lnTo>
                  <a:lnTo>
                    <a:pt x="30901" y="3998"/>
                  </a:lnTo>
                  <a:lnTo>
                    <a:pt x="31041" y="4058"/>
                  </a:lnTo>
                  <a:lnTo>
                    <a:pt x="31161" y="4138"/>
                  </a:lnTo>
                  <a:lnTo>
                    <a:pt x="31281" y="4218"/>
                  </a:lnTo>
                  <a:lnTo>
                    <a:pt x="31381" y="4338"/>
                  </a:lnTo>
                  <a:lnTo>
                    <a:pt x="31481" y="4498"/>
                  </a:lnTo>
                  <a:lnTo>
                    <a:pt x="31561" y="4678"/>
                  </a:lnTo>
                  <a:lnTo>
                    <a:pt x="31660" y="5058"/>
                  </a:lnTo>
                  <a:lnTo>
                    <a:pt x="31720" y="5238"/>
                  </a:lnTo>
                  <a:lnTo>
                    <a:pt x="31800" y="5417"/>
                  </a:lnTo>
                  <a:lnTo>
                    <a:pt x="31880" y="5577"/>
                  </a:lnTo>
                  <a:lnTo>
                    <a:pt x="32020" y="5697"/>
                  </a:lnTo>
                  <a:lnTo>
                    <a:pt x="32100" y="5757"/>
                  </a:lnTo>
                  <a:lnTo>
                    <a:pt x="32280" y="5837"/>
                  </a:lnTo>
                  <a:lnTo>
                    <a:pt x="32440" y="5877"/>
                  </a:lnTo>
                  <a:lnTo>
                    <a:pt x="32580" y="5857"/>
                  </a:lnTo>
                  <a:lnTo>
                    <a:pt x="32720" y="5817"/>
                  </a:lnTo>
                  <a:lnTo>
                    <a:pt x="32840" y="5717"/>
                  </a:lnTo>
                  <a:lnTo>
                    <a:pt x="32960" y="5617"/>
                  </a:lnTo>
                  <a:lnTo>
                    <a:pt x="33060" y="5477"/>
                  </a:lnTo>
                  <a:lnTo>
                    <a:pt x="33160" y="5317"/>
                  </a:lnTo>
                  <a:lnTo>
                    <a:pt x="33319" y="4958"/>
                  </a:lnTo>
                  <a:lnTo>
                    <a:pt x="33459" y="4598"/>
                  </a:lnTo>
                  <a:lnTo>
                    <a:pt x="33599" y="4278"/>
                  </a:lnTo>
                  <a:lnTo>
                    <a:pt x="33659" y="4158"/>
                  </a:lnTo>
                  <a:lnTo>
                    <a:pt x="33719" y="4038"/>
                  </a:lnTo>
                  <a:lnTo>
                    <a:pt x="33879" y="3858"/>
                  </a:lnTo>
                  <a:lnTo>
                    <a:pt x="34059" y="3658"/>
                  </a:lnTo>
                  <a:lnTo>
                    <a:pt x="34259" y="3499"/>
                  </a:lnTo>
                  <a:lnTo>
                    <a:pt x="34499" y="3359"/>
                  </a:lnTo>
                  <a:lnTo>
                    <a:pt x="34739" y="3239"/>
                  </a:lnTo>
                  <a:lnTo>
                    <a:pt x="34858" y="3219"/>
                  </a:lnTo>
                  <a:lnTo>
                    <a:pt x="34978" y="3179"/>
                  </a:lnTo>
                  <a:lnTo>
                    <a:pt x="35238" y="3179"/>
                  </a:lnTo>
                  <a:lnTo>
                    <a:pt x="35358" y="3199"/>
                  </a:lnTo>
                  <a:lnTo>
                    <a:pt x="35478" y="3239"/>
                  </a:lnTo>
                  <a:lnTo>
                    <a:pt x="35638" y="3299"/>
                  </a:lnTo>
                  <a:lnTo>
                    <a:pt x="35758" y="3399"/>
                  </a:lnTo>
                  <a:lnTo>
                    <a:pt x="35858" y="3519"/>
                  </a:lnTo>
                  <a:lnTo>
                    <a:pt x="35938" y="3638"/>
                  </a:lnTo>
                  <a:lnTo>
                    <a:pt x="35978" y="3798"/>
                  </a:lnTo>
                  <a:lnTo>
                    <a:pt x="35998" y="3938"/>
                  </a:lnTo>
                  <a:lnTo>
                    <a:pt x="36018" y="4118"/>
                  </a:lnTo>
                  <a:lnTo>
                    <a:pt x="35998" y="4278"/>
                  </a:lnTo>
                  <a:lnTo>
                    <a:pt x="35978" y="4658"/>
                  </a:lnTo>
                  <a:lnTo>
                    <a:pt x="35918" y="5018"/>
                  </a:lnTo>
                  <a:lnTo>
                    <a:pt x="35898" y="5357"/>
                  </a:lnTo>
                  <a:lnTo>
                    <a:pt x="35878" y="5517"/>
                  </a:lnTo>
                  <a:lnTo>
                    <a:pt x="35898" y="5677"/>
                  </a:lnTo>
                  <a:lnTo>
                    <a:pt x="35938" y="5977"/>
                  </a:lnTo>
                  <a:lnTo>
                    <a:pt x="35978" y="6117"/>
                  </a:lnTo>
                  <a:lnTo>
                    <a:pt x="36018" y="6257"/>
                  </a:lnTo>
                  <a:lnTo>
                    <a:pt x="36098" y="6377"/>
                  </a:lnTo>
                  <a:lnTo>
                    <a:pt x="36158" y="6517"/>
                  </a:lnTo>
                  <a:lnTo>
                    <a:pt x="36258" y="6617"/>
                  </a:lnTo>
                  <a:lnTo>
                    <a:pt x="36358" y="6717"/>
                  </a:lnTo>
                  <a:lnTo>
                    <a:pt x="36517" y="6817"/>
                  </a:lnTo>
                  <a:lnTo>
                    <a:pt x="36697" y="6876"/>
                  </a:lnTo>
                  <a:lnTo>
                    <a:pt x="36877" y="6896"/>
                  </a:lnTo>
                  <a:lnTo>
                    <a:pt x="37057" y="6896"/>
                  </a:lnTo>
                  <a:lnTo>
                    <a:pt x="37237" y="6856"/>
                  </a:lnTo>
                  <a:lnTo>
                    <a:pt x="37417" y="6797"/>
                  </a:lnTo>
                  <a:lnTo>
                    <a:pt x="37597" y="6697"/>
                  </a:lnTo>
                  <a:lnTo>
                    <a:pt x="37737" y="6577"/>
                  </a:lnTo>
                  <a:lnTo>
                    <a:pt x="37857" y="6457"/>
                  </a:lnTo>
                  <a:lnTo>
                    <a:pt x="37977" y="6297"/>
                  </a:lnTo>
                  <a:lnTo>
                    <a:pt x="38076" y="6137"/>
                  </a:lnTo>
                  <a:lnTo>
                    <a:pt x="38136" y="5977"/>
                  </a:lnTo>
                  <a:lnTo>
                    <a:pt x="38196" y="5797"/>
                  </a:lnTo>
                  <a:lnTo>
                    <a:pt x="38256" y="5617"/>
                  </a:lnTo>
                  <a:lnTo>
                    <a:pt x="38276" y="5417"/>
                  </a:lnTo>
                  <a:lnTo>
                    <a:pt x="38296" y="5238"/>
                  </a:lnTo>
                  <a:lnTo>
                    <a:pt x="38316" y="4858"/>
                  </a:lnTo>
                  <a:lnTo>
                    <a:pt x="38276" y="4498"/>
                  </a:lnTo>
                  <a:lnTo>
                    <a:pt x="38216" y="3738"/>
                  </a:lnTo>
                  <a:lnTo>
                    <a:pt x="38216" y="3339"/>
                  </a:lnTo>
                  <a:lnTo>
                    <a:pt x="38216" y="2919"/>
                  </a:lnTo>
                  <a:lnTo>
                    <a:pt x="38256" y="2519"/>
                  </a:lnTo>
                  <a:lnTo>
                    <a:pt x="38256" y="2139"/>
                  </a:lnTo>
                  <a:lnTo>
                    <a:pt x="38256" y="1960"/>
                  </a:lnTo>
                  <a:lnTo>
                    <a:pt x="38216" y="1780"/>
                  </a:lnTo>
                  <a:lnTo>
                    <a:pt x="38176" y="1600"/>
                  </a:lnTo>
                  <a:lnTo>
                    <a:pt x="38116" y="1420"/>
                  </a:lnTo>
                  <a:lnTo>
                    <a:pt x="38036" y="1260"/>
                  </a:lnTo>
                  <a:lnTo>
                    <a:pt x="37937" y="1100"/>
                  </a:lnTo>
                  <a:lnTo>
                    <a:pt x="37797" y="940"/>
                  </a:lnTo>
                  <a:lnTo>
                    <a:pt x="37617" y="800"/>
                  </a:lnTo>
                  <a:lnTo>
                    <a:pt x="37317" y="580"/>
                  </a:lnTo>
                  <a:lnTo>
                    <a:pt x="36977" y="401"/>
                  </a:lnTo>
                  <a:lnTo>
                    <a:pt x="36637" y="281"/>
                  </a:lnTo>
                  <a:lnTo>
                    <a:pt x="36278" y="161"/>
                  </a:lnTo>
                  <a:lnTo>
                    <a:pt x="35918" y="81"/>
                  </a:lnTo>
                  <a:lnTo>
                    <a:pt x="35538" y="41"/>
                  </a:lnTo>
                  <a:lnTo>
                    <a:pt x="35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3401475" y="-327725"/>
              <a:ext cx="273875" cy="477725"/>
            </a:xfrm>
            <a:custGeom>
              <a:avLst/>
              <a:gdLst/>
              <a:ahLst/>
              <a:cxnLst/>
              <a:rect l="l" t="t" r="r" b="b"/>
              <a:pathLst>
                <a:path w="10955" h="19109" extrusionOk="0">
                  <a:moveTo>
                    <a:pt x="10734" y="1"/>
                  </a:moveTo>
                  <a:lnTo>
                    <a:pt x="9835" y="1040"/>
                  </a:lnTo>
                  <a:lnTo>
                    <a:pt x="8955" y="2099"/>
                  </a:lnTo>
                  <a:lnTo>
                    <a:pt x="8096" y="3179"/>
                  </a:lnTo>
                  <a:lnTo>
                    <a:pt x="7276" y="4278"/>
                  </a:lnTo>
                  <a:lnTo>
                    <a:pt x="6497" y="5397"/>
                  </a:lnTo>
                  <a:lnTo>
                    <a:pt x="5737" y="6557"/>
                  </a:lnTo>
                  <a:lnTo>
                    <a:pt x="4998" y="7736"/>
                  </a:lnTo>
                  <a:lnTo>
                    <a:pt x="4318" y="8915"/>
                  </a:lnTo>
                  <a:lnTo>
                    <a:pt x="3659" y="10134"/>
                  </a:lnTo>
                  <a:lnTo>
                    <a:pt x="3019" y="11354"/>
                  </a:lnTo>
                  <a:lnTo>
                    <a:pt x="2419" y="12593"/>
                  </a:lnTo>
                  <a:lnTo>
                    <a:pt x="1860" y="13852"/>
                  </a:lnTo>
                  <a:lnTo>
                    <a:pt x="1340" y="15131"/>
                  </a:lnTo>
                  <a:lnTo>
                    <a:pt x="860" y="16410"/>
                  </a:lnTo>
                  <a:lnTo>
                    <a:pt x="401" y="17710"/>
                  </a:lnTo>
                  <a:lnTo>
                    <a:pt x="1" y="19029"/>
                  </a:lnTo>
                  <a:lnTo>
                    <a:pt x="281" y="19109"/>
                  </a:lnTo>
                  <a:lnTo>
                    <a:pt x="680" y="17810"/>
                  </a:lnTo>
                  <a:lnTo>
                    <a:pt x="1140" y="16510"/>
                  </a:lnTo>
                  <a:lnTo>
                    <a:pt x="1620" y="15231"/>
                  </a:lnTo>
                  <a:lnTo>
                    <a:pt x="2139" y="13972"/>
                  </a:lnTo>
                  <a:lnTo>
                    <a:pt x="2699" y="12713"/>
                  </a:lnTo>
                  <a:lnTo>
                    <a:pt x="3279" y="11494"/>
                  </a:lnTo>
                  <a:lnTo>
                    <a:pt x="3898" y="10274"/>
                  </a:lnTo>
                  <a:lnTo>
                    <a:pt x="4558" y="9055"/>
                  </a:lnTo>
                  <a:lnTo>
                    <a:pt x="5258" y="7876"/>
                  </a:lnTo>
                  <a:lnTo>
                    <a:pt x="5977" y="6716"/>
                  </a:lnTo>
                  <a:lnTo>
                    <a:pt x="6737" y="5577"/>
                  </a:lnTo>
                  <a:lnTo>
                    <a:pt x="7516" y="4458"/>
                  </a:lnTo>
                  <a:lnTo>
                    <a:pt x="8336" y="3359"/>
                  </a:lnTo>
                  <a:lnTo>
                    <a:pt x="9175" y="2279"/>
                  </a:lnTo>
                  <a:lnTo>
                    <a:pt x="10055" y="1220"/>
                  </a:lnTo>
                  <a:lnTo>
                    <a:pt x="10954" y="201"/>
                  </a:lnTo>
                  <a:lnTo>
                    <a:pt x="10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3337025" y="-442650"/>
              <a:ext cx="159925" cy="539700"/>
            </a:xfrm>
            <a:custGeom>
              <a:avLst/>
              <a:gdLst/>
              <a:ahLst/>
              <a:cxnLst/>
              <a:rect l="l" t="t" r="r" b="b"/>
              <a:pathLst>
                <a:path w="6397" h="21588" extrusionOk="0">
                  <a:moveTo>
                    <a:pt x="6117" y="1"/>
                  </a:moveTo>
                  <a:lnTo>
                    <a:pt x="5217" y="2639"/>
                  </a:lnTo>
                  <a:lnTo>
                    <a:pt x="4358" y="5297"/>
                  </a:lnTo>
                  <a:lnTo>
                    <a:pt x="3518" y="7976"/>
                  </a:lnTo>
                  <a:lnTo>
                    <a:pt x="2739" y="10674"/>
                  </a:lnTo>
                  <a:lnTo>
                    <a:pt x="1979" y="13372"/>
                  </a:lnTo>
                  <a:lnTo>
                    <a:pt x="1280" y="16091"/>
                  </a:lnTo>
                  <a:lnTo>
                    <a:pt x="620" y="18789"/>
                  </a:lnTo>
                  <a:lnTo>
                    <a:pt x="0" y="21527"/>
                  </a:lnTo>
                  <a:lnTo>
                    <a:pt x="280" y="21587"/>
                  </a:lnTo>
                  <a:lnTo>
                    <a:pt x="900" y="18869"/>
                  </a:lnTo>
                  <a:lnTo>
                    <a:pt x="1559" y="16150"/>
                  </a:lnTo>
                  <a:lnTo>
                    <a:pt x="2279" y="13452"/>
                  </a:lnTo>
                  <a:lnTo>
                    <a:pt x="3019" y="10754"/>
                  </a:lnTo>
                  <a:lnTo>
                    <a:pt x="3798" y="8056"/>
                  </a:lnTo>
                  <a:lnTo>
                    <a:pt x="4618" y="5397"/>
                  </a:lnTo>
                  <a:lnTo>
                    <a:pt x="5497" y="2739"/>
                  </a:lnTo>
                  <a:lnTo>
                    <a:pt x="6396" y="100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3248575" y="-420675"/>
              <a:ext cx="50000" cy="570175"/>
            </a:xfrm>
            <a:custGeom>
              <a:avLst/>
              <a:gdLst/>
              <a:ahLst/>
              <a:cxnLst/>
              <a:rect l="l" t="t" r="r" b="b"/>
              <a:pathLst>
                <a:path w="2000" h="22807" extrusionOk="0">
                  <a:moveTo>
                    <a:pt x="1700" y="1"/>
                  </a:moveTo>
                  <a:lnTo>
                    <a:pt x="1" y="22767"/>
                  </a:lnTo>
                  <a:lnTo>
                    <a:pt x="280" y="22807"/>
                  </a:lnTo>
                  <a:lnTo>
                    <a:pt x="1999" y="21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3052200" y="-506100"/>
              <a:ext cx="75475" cy="627125"/>
            </a:xfrm>
            <a:custGeom>
              <a:avLst/>
              <a:gdLst/>
              <a:ahLst/>
              <a:cxnLst/>
              <a:rect l="l" t="t" r="r" b="b"/>
              <a:pathLst>
                <a:path w="3019" h="25085" extrusionOk="0">
                  <a:moveTo>
                    <a:pt x="300" y="0"/>
                  </a:moveTo>
                  <a:lnTo>
                    <a:pt x="1" y="60"/>
                  </a:lnTo>
                  <a:lnTo>
                    <a:pt x="360" y="1599"/>
                  </a:lnTo>
                  <a:lnTo>
                    <a:pt x="700" y="3138"/>
                  </a:lnTo>
                  <a:lnTo>
                    <a:pt x="1000" y="4697"/>
                  </a:lnTo>
                  <a:lnTo>
                    <a:pt x="1280" y="6236"/>
                  </a:lnTo>
                  <a:lnTo>
                    <a:pt x="1540" y="7795"/>
                  </a:lnTo>
                  <a:lnTo>
                    <a:pt x="1779" y="9354"/>
                  </a:lnTo>
                  <a:lnTo>
                    <a:pt x="1979" y="10913"/>
                  </a:lnTo>
                  <a:lnTo>
                    <a:pt x="2159" y="12492"/>
                  </a:lnTo>
                  <a:lnTo>
                    <a:pt x="2319" y="14051"/>
                  </a:lnTo>
                  <a:lnTo>
                    <a:pt x="2459" y="15630"/>
                  </a:lnTo>
                  <a:lnTo>
                    <a:pt x="2559" y="17189"/>
                  </a:lnTo>
                  <a:lnTo>
                    <a:pt x="2639" y="18768"/>
                  </a:lnTo>
                  <a:lnTo>
                    <a:pt x="2699" y="20347"/>
                  </a:lnTo>
                  <a:lnTo>
                    <a:pt x="2719" y="21926"/>
                  </a:lnTo>
                  <a:lnTo>
                    <a:pt x="2739" y="23506"/>
                  </a:lnTo>
                  <a:lnTo>
                    <a:pt x="2699" y="25085"/>
                  </a:lnTo>
                  <a:lnTo>
                    <a:pt x="2999" y="25085"/>
                  </a:lnTo>
                  <a:lnTo>
                    <a:pt x="3019" y="23506"/>
                  </a:lnTo>
                  <a:lnTo>
                    <a:pt x="3019" y="21926"/>
                  </a:lnTo>
                  <a:lnTo>
                    <a:pt x="2979" y="20347"/>
                  </a:lnTo>
                  <a:lnTo>
                    <a:pt x="2939" y="18768"/>
                  </a:lnTo>
                  <a:lnTo>
                    <a:pt x="2859" y="17169"/>
                  </a:lnTo>
                  <a:lnTo>
                    <a:pt x="2739" y="15610"/>
                  </a:lnTo>
                  <a:lnTo>
                    <a:pt x="2619" y="14031"/>
                  </a:lnTo>
                  <a:lnTo>
                    <a:pt x="2459" y="12452"/>
                  </a:lnTo>
                  <a:lnTo>
                    <a:pt x="2279" y="10873"/>
                  </a:lnTo>
                  <a:lnTo>
                    <a:pt x="2059" y="9314"/>
                  </a:lnTo>
                  <a:lnTo>
                    <a:pt x="1839" y="7755"/>
                  </a:lnTo>
                  <a:lnTo>
                    <a:pt x="1580" y="6196"/>
                  </a:lnTo>
                  <a:lnTo>
                    <a:pt x="1300" y="4637"/>
                  </a:lnTo>
                  <a:lnTo>
                    <a:pt x="980" y="3078"/>
                  </a:lnTo>
                  <a:lnTo>
                    <a:pt x="640" y="1539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2878300" y="-428650"/>
              <a:ext cx="116950" cy="553175"/>
            </a:xfrm>
            <a:custGeom>
              <a:avLst/>
              <a:gdLst/>
              <a:ahLst/>
              <a:cxnLst/>
              <a:rect l="l" t="t" r="r" b="b"/>
              <a:pathLst>
                <a:path w="4678" h="22127" extrusionOk="0">
                  <a:moveTo>
                    <a:pt x="281" y="0"/>
                  </a:moveTo>
                  <a:lnTo>
                    <a:pt x="1" y="80"/>
                  </a:lnTo>
                  <a:lnTo>
                    <a:pt x="421" y="1419"/>
                  </a:lnTo>
                  <a:lnTo>
                    <a:pt x="820" y="2778"/>
                  </a:lnTo>
                  <a:lnTo>
                    <a:pt x="1200" y="4138"/>
                  </a:lnTo>
                  <a:lnTo>
                    <a:pt x="1580" y="5497"/>
                  </a:lnTo>
                  <a:lnTo>
                    <a:pt x="1920" y="6856"/>
                  </a:lnTo>
                  <a:lnTo>
                    <a:pt x="2239" y="8215"/>
                  </a:lnTo>
                  <a:lnTo>
                    <a:pt x="2539" y="9594"/>
                  </a:lnTo>
                  <a:lnTo>
                    <a:pt x="2839" y="10973"/>
                  </a:lnTo>
                  <a:lnTo>
                    <a:pt x="3099" y="12353"/>
                  </a:lnTo>
                  <a:lnTo>
                    <a:pt x="3339" y="13752"/>
                  </a:lnTo>
                  <a:lnTo>
                    <a:pt x="3559" y="15131"/>
                  </a:lnTo>
                  <a:lnTo>
                    <a:pt x="3778" y="16530"/>
                  </a:lnTo>
                  <a:lnTo>
                    <a:pt x="3958" y="17929"/>
                  </a:lnTo>
                  <a:lnTo>
                    <a:pt x="4118" y="19328"/>
                  </a:lnTo>
                  <a:lnTo>
                    <a:pt x="4258" y="20727"/>
                  </a:lnTo>
                  <a:lnTo>
                    <a:pt x="4398" y="22126"/>
                  </a:lnTo>
                  <a:lnTo>
                    <a:pt x="4678" y="22106"/>
                  </a:lnTo>
                  <a:lnTo>
                    <a:pt x="4558" y="20687"/>
                  </a:lnTo>
                  <a:lnTo>
                    <a:pt x="4418" y="19288"/>
                  </a:lnTo>
                  <a:lnTo>
                    <a:pt x="4238" y="17889"/>
                  </a:lnTo>
                  <a:lnTo>
                    <a:pt x="4058" y="16490"/>
                  </a:lnTo>
                  <a:lnTo>
                    <a:pt x="3858" y="15091"/>
                  </a:lnTo>
                  <a:lnTo>
                    <a:pt x="3619" y="13692"/>
                  </a:lnTo>
                  <a:lnTo>
                    <a:pt x="3379" y="12313"/>
                  </a:lnTo>
                  <a:lnTo>
                    <a:pt x="3119" y="10913"/>
                  </a:lnTo>
                  <a:lnTo>
                    <a:pt x="2839" y="9534"/>
                  </a:lnTo>
                  <a:lnTo>
                    <a:pt x="2519" y="8155"/>
                  </a:lnTo>
                  <a:lnTo>
                    <a:pt x="2199" y="6776"/>
                  </a:lnTo>
                  <a:lnTo>
                    <a:pt x="1860" y="5417"/>
                  </a:lnTo>
                  <a:lnTo>
                    <a:pt x="1500" y="4058"/>
                  </a:lnTo>
                  <a:lnTo>
                    <a:pt x="1100" y="2698"/>
                  </a:lnTo>
                  <a:lnTo>
                    <a:pt x="700" y="133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2696425" y="-307725"/>
              <a:ext cx="164425" cy="446750"/>
            </a:xfrm>
            <a:custGeom>
              <a:avLst/>
              <a:gdLst/>
              <a:ahLst/>
              <a:cxnLst/>
              <a:rect l="l" t="t" r="r" b="b"/>
              <a:pathLst>
                <a:path w="6577" h="17870" extrusionOk="0">
                  <a:moveTo>
                    <a:pt x="180" y="0"/>
                  </a:moveTo>
                  <a:lnTo>
                    <a:pt x="0" y="240"/>
                  </a:lnTo>
                  <a:lnTo>
                    <a:pt x="320" y="520"/>
                  </a:lnTo>
                  <a:lnTo>
                    <a:pt x="600" y="820"/>
                  </a:lnTo>
                  <a:lnTo>
                    <a:pt x="840" y="1159"/>
                  </a:lnTo>
                  <a:lnTo>
                    <a:pt x="1080" y="1519"/>
                  </a:lnTo>
                  <a:lnTo>
                    <a:pt x="1280" y="1879"/>
                  </a:lnTo>
                  <a:lnTo>
                    <a:pt x="1479" y="2279"/>
                  </a:lnTo>
                  <a:lnTo>
                    <a:pt x="1839" y="3058"/>
                  </a:lnTo>
                  <a:lnTo>
                    <a:pt x="2199" y="3958"/>
                  </a:lnTo>
                  <a:lnTo>
                    <a:pt x="2559" y="4857"/>
                  </a:lnTo>
                  <a:lnTo>
                    <a:pt x="2919" y="5757"/>
                  </a:lnTo>
                  <a:lnTo>
                    <a:pt x="3258" y="6656"/>
                  </a:lnTo>
                  <a:lnTo>
                    <a:pt x="3578" y="7575"/>
                  </a:lnTo>
                  <a:lnTo>
                    <a:pt x="3878" y="8495"/>
                  </a:lnTo>
                  <a:lnTo>
                    <a:pt x="4178" y="9414"/>
                  </a:lnTo>
                  <a:lnTo>
                    <a:pt x="4478" y="10354"/>
                  </a:lnTo>
                  <a:lnTo>
                    <a:pt x="4737" y="11273"/>
                  </a:lnTo>
                  <a:lnTo>
                    <a:pt x="4997" y="12213"/>
                  </a:lnTo>
                  <a:lnTo>
                    <a:pt x="5257" y="13152"/>
                  </a:lnTo>
                  <a:lnTo>
                    <a:pt x="5477" y="14091"/>
                  </a:lnTo>
                  <a:lnTo>
                    <a:pt x="5697" y="15031"/>
                  </a:lnTo>
                  <a:lnTo>
                    <a:pt x="5917" y="15970"/>
                  </a:lnTo>
                  <a:lnTo>
                    <a:pt x="6097" y="16930"/>
                  </a:lnTo>
                  <a:lnTo>
                    <a:pt x="6296" y="17869"/>
                  </a:lnTo>
                  <a:lnTo>
                    <a:pt x="6576" y="17829"/>
                  </a:lnTo>
                  <a:lnTo>
                    <a:pt x="6396" y="16870"/>
                  </a:lnTo>
                  <a:lnTo>
                    <a:pt x="6197" y="15910"/>
                  </a:lnTo>
                  <a:lnTo>
                    <a:pt x="5997" y="14971"/>
                  </a:lnTo>
                  <a:lnTo>
                    <a:pt x="5757" y="14011"/>
                  </a:lnTo>
                  <a:lnTo>
                    <a:pt x="5537" y="13072"/>
                  </a:lnTo>
                  <a:lnTo>
                    <a:pt x="5277" y="12133"/>
                  </a:lnTo>
                  <a:lnTo>
                    <a:pt x="5017" y="11193"/>
                  </a:lnTo>
                  <a:lnTo>
                    <a:pt x="4757" y="10254"/>
                  </a:lnTo>
                  <a:lnTo>
                    <a:pt x="4458" y="9334"/>
                  </a:lnTo>
                  <a:lnTo>
                    <a:pt x="4158" y="8395"/>
                  </a:lnTo>
                  <a:lnTo>
                    <a:pt x="3858" y="7476"/>
                  </a:lnTo>
                  <a:lnTo>
                    <a:pt x="3518" y="6556"/>
                  </a:lnTo>
                  <a:lnTo>
                    <a:pt x="3178" y="5657"/>
                  </a:lnTo>
                  <a:lnTo>
                    <a:pt x="2839" y="4737"/>
                  </a:lnTo>
                  <a:lnTo>
                    <a:pt x="2479" y="3838"/>
                  </a:lnTo>
                  <a:lnTo>
                    <a:pt x="2099" y="2938"/>
                  </a:lnTo>
                  <a:lnTo>
                    <a:pt x="1739" y="2139"/>
                  </a:lnTo>
                  <a:lnTo>
                    <a:pt x="1539" y="1739"/>
                  </a:lnTo>
                  <a:lnTo>
                    <a:pt x="1320" y="1339"/>
                  </a:lnTo>
                  <a:lnTo>
                    <a:pt x="1080" y="980"/>
                  </a:lnTo>
                  <a:lnTo>
                    <a:pt x="800" y="620"/>
                  </a:lnTo>
                  <a:lnTo>
                    <a:pt x="520" y="300"/>
                  </a:lnTo>
                  <a:lnTo>
                    <a:pt x="360" y="14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2590975" y="63025"/>
              <a:ext cx="1101850" cy="119950"/>
            </a:xfrm>
            <a:custGeom>
              <a:avLst/>
              <a:gdLst/>
              <a:ahLst/>
              <a:cxnLst/>
              <a:rect l="l" t="t" r="r" b="b"/>
              <a:pathLst>
                <a:path w="44074" h="4798" extrusionOk="0">
                  <a:moveTo>
                    <a:pt x="3419" y="1"/>
                  </a:moveTo>
                  <a:lnTo>
                    <a:pt x="2999" y="21"/>
                  </a:lnTo>
                  <a:lnTo>
                    <a:pt x="2599" y="61"/>
                  </a:lnTo>
                  <a:lnTo>
                    <a:pt x="2200" y="121"/>
                  </a:lnTo>
                  <a:lnTo>
                    <a:pt x="1800" y="201"/>
                  </a:lnTo>
                  <a:lnTo>
                    <a:pt x="1440" y="301"/>
                  </a:lnTo>
                  <a:lnTo>
                    <a:pt x="1100" y="441"/>
                  </a:lnTo>
                  <a:lnTo>
                    <a:pt x="781" y="601"/>
                  </a:lnTo>
                  <a:lnTo>
                    <a:pt x="641" y="701"/>
                  </a:lnTo>
                  <a:lnTo>
                    <a:pt x="501" y="820"/>
                  </a:lnTo>
                  <a:lnTo>
                    <a:pt x="421" y="880"/>
                  </a:lnTo>
                  <a:lnTo>
                    <a:pt x="341" y="980"/>
                  </a:lnTo>
                  <a:lnTo>
                    <a:pt x="221" y="1200"/>
                  </a:lnTo>
                  <a:lnTo>
                    <a:pt x="121" y="1460"/>
                  </a:lnTo>
                  <a:lnTo>
                    <a:pt x="41" y="1740"/>
                  </a:lnTo>
                  <a:lnTo>
                    <a:pt x="1" y="2060"/>
                  </a:lnTo>
                  <a:lnTo>
                    <a:pt x="1" y="2379"/>
                  </a:lnTo>
                  <a:lnTo>
                    <a:pt x="1" y="2719"/>
                  </a:lnTo>
                  <a:lnTo>
                    <a:pt x="41" y="3039"/>
                  </a:lnTo>
                  <a:lnTo>
                    <a:pt x="121" y="3379"/>
                  </a:lnTo>
                  <a:lnTo>
                    <a:pt x="201" y="3679"/>
                  </a:lnTo>
                  <a:lnTo>
                    <a:pt x="341" y="3959"/>
                  </a:lnTo>
                  <a:lnTo>
                    <a:pt x="481" y="4198"/>
                  </a:lnTo>
                  <a:lnTo>
                    <a:pt x="561" y="4318"/>
                  </a:lnTo>
                  <a:lnTo>
                    <a:pt x="661" y="4418"/>
                  </a:lnTo>
                  <a:lnTo>
                    <a:pt x="761" y="4498"/>
                  </a:lnTo>
                  <a:lnTo>
                    <a:pt x="860" y="4578"/>
                  </a:lnTo>
                  <a:lnTo>
                    <a:pt x="980" y="4638"/>
                  </a:lnTo>
                  <a:lnTo>
                    <a:pt x="1100" y="4678"/>
                  </a:lnTo>
                  <a:lnTo>
                    <a:pt x="1220" y="4698"/>
                  </a:lnTo>
                  <a:lnTo>
                    <a:pt x="1340" y="4718"/>
                  </a:lnTo>
                  <a:lnTo>
                    <a:pt x="37877" y="4718"/>
                  </a:lnTo>
                  <a:lnTo>
                    <a:pt x="38697" y="4738"/>
                  </a:lnTo>
                  <a:lnTo>
                    <a:pt x="39596" y="4778"/>
                  </a:lnTo>
                  <a:lnTo>
                    <a:pt x="40076" y="4798"/>
                  </a:lnTo>
                  <a:lnTo>
                    <a:pt x="40536" y="4798"/>
                  </a:lnTo>
                  <a:lnTo>
                    <a:pt x="40995" y="4778"/>
                  </a:lnTo>
                  <a:lnTo>
                    <a:pt x="41455" y="4738"/>
                  </a:lnTo>
                  <a:lnTo>
                    <a:pt x="41895" y="4658"/>
                  </a:lnTo>
                  <a:lnTo>
                    <a:pt x="42315" y="4538"/>
                  </a:lnTo>
                  <a:lnTo>
                    <a:pt x="42515" y="4478"/>
                  </a:lnTo>
                  <a:lnTo>
                    <a:pt x="42694" y="4378"/>
                  </a:lnTo>
                  <a:lnTo>
                    <a:pt x="42874" y="4298"/>
                  </a:lnTo>
                  <a:lnTo>
                    <a:pt x="43054" y="4178"/>
                  </a:lnTo>
                  <a:lnTo>
                    <a:pt x="43214" y="4058"/>
                  </a:lnTo>
                  <a:lnTo>
                    <a:pt x="43354" y="3919"/>
                  </a:lnTo>
                  <a:lnTo>
                    <a:pt x="43494" y="3779"/>
                  </a:lnTo>
                  <a:lnTo>
                    <a:pt x="43634" y="3599"/>
                  </a:lnTo>
                  <a:lnTo>
                    <a:pt x="43734" y="3419"/>
                  </a:lnTo>
                  <a:lnTo>
                    <a:pt x="43854" y="3219"/>
                  </a:lnTo>
                  <a:lnTo>
                    <a:pt x="43934" y="2999"/>
                  </a:lnTo>
                  <a:lnTo>
                    <a:pt x="43994" y="2759"/>
                  </a:lnTo>
                  <a:lnTo>
                    <a:pt x="44034" y="2599"/>
                  </a:lnTo>
                  <a:lnTo>
                    <a:pt x="44054" y="2419"/>
                  </a:lnTo>
                  <a:lnTo>
                    <a:pt x="44074" y="2220"/>
                  </a:lnTo>
                  <a:lnTo>
                    <a:pt x="44074" y="2000"/>
                  </a:lnTo>
                  <a:lnTo>
                    <a:pt x="44054" y="1780"/>
                  </a:lnTo>
                  <a:lnTo>
                    <a:pt x="44014" y="1560"/>
                  </a:lnTo>
                  <a:lnTo>
                    <a:pt x="43974" y="1340"/>
                  </a:lnTo>
                  <a:lnTo>
                    <a:pt x="43914" y="1140"/>
                  </a:lnTo>
                  <a:lnTo>
                    <a:pt x="43854" y="920"/>
                  </a:lnTo>
                  <a:lnTo>
                    <a:pt x="43754" y="741"/>
                  </a:lnTo>
                  <a:lnTo>
                    <a:pt x="43654" y="561"/>
                  </a:lnTo>
                  <a:lnTo>
                    <a:pt x="43534" y="421"/>
                  </a:lnTo>
                  <a:lnTo>
                    <a:pt x="43374" y="281"/>
                  </a:lnTo>
                  <a:lnTo>
                    <a:pt x="43214" y="201"/>
                  </a:lnTo>
                  <a:lnTo>
                    <a:pt x="43034" y="141"/>
                  </a:lnTo>
                  <a:lnTo>
                    <a:pt x="42834" y="121"/>
                  </a:lnTo>
                  <a:lnTo>
                    <a:pt x="6617" y="121"/>
                  </a:lnTo>
                  <a:lnTo>
                    <a:pt x="5897" y="101"/>
                  </a:lnTo>
                  <a:lnTo>
                    <a:pt x="5118" y="61"/>
                  </a:lnTo>
                  <a:lnTo>
                    <a:pt x="4278" y="21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2978750" y="496775"/>
              <a:ext cx="98950" cy="107950"/>
            </a:xfrm>
            <a:custGeom>
              <a:avLst/>
              <a:gdLst/>
              <a:ahLst/>
              <a:cxnLst/>
              <a:rect l="l" t="t" r="r" b="b"/>
              <a:pathLst>
                <a:path w="3958" h="4318" extrusionOk="0">
                  <a:moveTo>
                    <a:pt x="0" y="0"/>
                  </a:moveTo>
                  <a:lnTo>
                    <a:pt x="0" y="2918"/>
                  </a:lnTo>
                  <a:lnTo>
                    <a:pt x="20" y="3258"/>
                  </a:lnTo>
                  <a:lnTo>
                    <a:pt x="60" y="3438"/>
                  </a:lnTo>
                  <a:lnTo>
                    <a:pt x="100" y="3618"/>
                  </a:lnTo>
                  <a:lnTo>
                    <a:pt x="160" y="3798"/>
                  </a:lnTo>
                  <a:lnTo>
                    <a:pt x="240" y="3958"/>
                  </a:lnTo>
                  <a:lnTo>
                    <a:pt x="360" y="4078"/>
                  </a:lnTo>
                  <a:lnTo>
                    <a:pt x="500" y="4198"/>
                  </a:lnTo>
                  <a:lnTo>
                    <a:pt x="660" y="4258"/>
                  </a:lnTo>
                  <a:lnTo>
                    <a:pt x="880" y="4298"/>
                  </a:lnTo>
                  <a:lnTo>
                    <a:pt x="1080" y="4318"/>
                  </a:lnTo>
                  <a:lnTo>
                    <a:pt x="1320" y="4298"/>
                  </a:lnTo>
                  <a:lnTo>
                    <a:pt x="1759" y="4258"/>
                  </a:lnTo>
                  <a:lnTo>
                    <a:pt x="2159" y="4198"/>
                  </a:lnTo>
                  <a:lnTo>
                    <a:pt x="2439" y="4138"/>
                  </a:lnTo>
                  <a:lnTo>
                    <a:pt x="2699" y="4078"/>
                  </a:lnTo>
                  <a:lnTo>
                    <a:pt x="2819" y="4038"/>
                  </a:lnTo>
                  <a:lnTo>
                    <a:pt x="2939" y="3978"/>
                  </a:lnTo>
                  <a:lnTo>
                    <a:pt x="3058" y="3898"/>
                  </a:lnTo>
                  <a:lnTo>
                    <a:pt x="3158" y="3818"/>
                  </a:lnTo>
                  <a:lnTo>
                    <a:pt x="3238" y="3738"/>
                  </a:lnTo>
                  <a:lnTo>
                    <a:pt x="3318" y="3638"/>
                  </a:lnTo>
                  <a:lnTo>
                    <a:pt x="3438" y="3438"/>
                  </a:lnTo>
                  <a:lnTo>
                    <a:pt x="3518" y="3218"/>
                  </a:lnTo>
                  <a:lnTo>
                    <a:pt x="3578" y="2998"/>
                  </a:lnTo>
                  <a:lnTo>
                    <a:pt x="3658" y="2659"/>
                  </a:lnTo>
                  <a:lnTo>
                    <a:pt x="3738" y="2319"/>
                  </a:lnTo>
                  <a:lnTo>
                    <a:pt x="3818" y="1619"/>
                  </a:lnTo>
                  <a:lnTo>
                    <a:pt x="3898" y="900"/>
                  </a:lnTo>
                  <a:lnTo>
                    <a:pt x="3958" y="200"/>
                  </a:lnTo>
                  <a:lnTo>
                    <a:pt x="1859" y="100"/>
                  </a:lnTo>
                  <a:lnTo>
                    <a:pt x="1180" y="100"/>
                  </a:lnTo>
                  <a:lnTo>
                    <a:pt x="840" y="60"/>
                  </a:lnTo>
                  <a:lnTo>
                    <a:pt x="5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3210600" y="483275"/>
              <a:ext cx="95975" cy="117450"/>
            </a:xfrm>
            <a:custGeom>
              <a:avLst/>
              <a:gdLst/>
              <a:ahLst/>
              <a:cxnLst/>
              <a:rect l="l" t="t" r="r" b="b"/>
              <a:pathLst>
                <a:path w="3839" h="4698" extrusionOk="0">
                  <a:moveTo>
                    <a:pt x="3838" y="1"/>
                  </a:moveTo>
                  <a:lnTo>
                    <a:pt x="3378" y="120"/>
                  </a:lnTo>
                  <a:lnTo>
                    <a:pt x="2899" y="220"/>
                  </a:lnTo>
                  <a:lnTo>
                    <a:pt x="2419" y="300"/>
                  </a:lnTo>
                  <a:lnTo>
                    <a:pt x="1939" y="380"/>
                  </a:lnTo>
                  <a:lnTo>
                    <a:pt x="1460" y="420"/>
                  </a:lnTo>
                  <a:lnTo>
                    <a:pt x="980" y="460"/>
                  </a:lnTo>
                  <a:lnTo>
                    <a:pt x="480" y="480"/>
                  </a:lnTo>
                  <a:lnTo>
                    <a:pt x="1" y="480"/>
                  </a:lnTo>
                  <a:lnTo>
                    <a:pt x="21" y="1120"/>
                  </a:lnTo>
                  <a:lnTo>
                    <a:pt x="61" y="1779"/>
                  </a:lnTo>
                  <a:lnTo>
                    <a:pt x="120" y="2439"/>
                  </a:lnTo>
                  <a:lnTo>
                    <a:pt x="200" y="3079"/>
                  </a:lnTo>
                  <a:lnTo>
                    <a:pt x="240" y="3398"/>
                  </a:lnTo>
                  <a:lnTo>
                    <a:pt x="280" y="3558"/>
                  </a:lnTo>
                  <a:lnTo>
                    <a:pt x="320" y="3698"/>
                  </a:lnTo>
                  <a:lnTo>
                    <a:pt x="380" y="3838"/>
                  </a:lnTo>
                  <a:lnTo>
                    <a:pt x="460" y="3978"/>
                  </a:lnTo>
                  <a:lnTo>
                    <a:pt x="560" y="4118"/>
                  </a:lnTo>
                  <a:lnTo>
                    <a:pt x="660" y="4238"/>
                  </a:lnTo>
                  <a:lnTo>
                    <a:pt x="880" y="4398"/>
                  </a:lnTo>
                  <a:lnTo>
                    <a:pt x="1100" y="4538"/>
                  </a:lnTo>
                  <a:lnTo>
                    <a:pt x="1340" y="4618"/>
                  </a:lnTo>
                  <a:lnTo>
                    <a:pt x="1600" y="4678"/>
                  </a:lnTo>
                  <a:lnTo>
                    <a:pt x="1739" y="4698"/>
                  </a:lnTo>
                  <a:lnTo>
                    <a:pt x="1879" y="4698"/>
                  </a:lnTo>
                  <a:lnTo>
                    <a:pt x="2019" y="4678"/>
                  </a:lnTo>
                  <a:lnTo>
                    <a:pt x="2179" y="4658"/>
                  </a:lnTo>
                  <a:lnTo>
                    <a:pt x="2319" y="4618"/>
                  </a:lnTo>
                  <a:lnTo>
                    <a:pt x="2459" y="4558"/>
                  </a:lnTo>
                  <a:lnTo>
                    <a:pt x="2579" y="4498"/>
                  </a:lnTo>
                  <a:lnTo>
                    <a:pt x="2719" y="4438"/>
                  </a:lnTo>
                  <a:lnTo>
                    <a:pt x="2839" y="4358"/>
                  </a:lnTo>
                  <a:lnTo>
                    <a:pt x="2939" y="4258"/>
                  </a:lnTo>
                  <a:lnTo>
                    <a:pt x="3039" y="4158"/>
                  </a:lnTo>
                  <a:lnTo>
                    <a:pt x="3139" y="4038"/>
                  </a:lnTo>
                  <a:lnTo>
                    <a:pt x="3219" y="3918"/>
                  </a:lnTo>
                  <a:lnTo>
                    <a:pt x="3299" y="3798"/>
                  </a:lnTo>
                  <a:lnTo>
                    <a:pt x="3338" y="3658"/>
                  </a:lnTo>
                  <a:lnTo>
                    <a:pt x="3378" y="3518"/>
                  </a:lnTo>
                  <a:lnTo>
                    <a:pt x="3538" y="2639"/>
                  </a:lnTo>
                  <a:lnTo>
                    <a:pt x="3678" y="1759"/>
                  </a:lnTo>
                  <a:lnTo>
                    <a:pt x="3778" y="880"/>
                  </a:lnTo>
                  <a:lnTo>
                    <a:pt x="3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2899300" y="451800"/>
              <a:ext cx="523200" cy="78475"/>
            </a:xfrm>
            <a:custGeom>
              <a:avLst/>
              <a:gdLst/>
              <a:ahLst/>
              <a:cxnLst/>
              <a:rect l="l" t="t" r="r" b="b"/>
              <a:pathLst>
                <a:path w="20928" h="3139" extrusionOk="0">
                  <a:moveTo>
                    <a:pt x="20008" y="0"/>
                  </a:moveTo>
                  <a:lnTo>
                    <a:pt x="19848" y="40"/>
                  </a:lnTo>
                  <a:lnTo>
                    <a:pt x="18769" y="340"/>
                  </a:lnTo>
                  <a:lnTo>
                    <a:pt x="17649" y="620"/>
                  </a:lnTo>
                  <a:lnTo>
                    <a:pt x="16490" y="860"/>
                  </a:lnTo>
                  <a:lnTo>
                    <a:pt x="15331" y="1060"/>
                  </a:lnTo>
                  <a:lnTo>
                    <a:pt x="14132" y="1220"/>
                  </a:lnTo>
                  <a:lnTo>
                    <a:pt x="12932" y="1339"/>
                  </a:lnTo>
                  <a:lnTo>
                    <a:pt x="11733" y="1419"/>
                  </a:lnTo>
                  <a:lnTo>
                    <a:pt x="10514" y="1459"/>
                  </a:lnTo>
                  <a:lnTo>
                    <a:pt x="9295" y="1479"/>
                  </a:lnTo>
                  <a:lnTo>
                    <a:pt x="8075" y="1439"/>
                  </a:lnTo>
                  <a:lnTo>
                    <a:pt x="6856" y="1379"/>
                  </a:lnTo>
                  <a:lnTo>
                    <a:pt x="5657" y="1260"/>
                  </a:lnTo>
                  <a:lnTo>
                    <a:pt x="4478" y="1120"/>
                  </a:lnTo>
                  <a:lnTo>
                    <a:pt x="3298" y="940"/>
                  </a:lnTo>
                  <a:lnTo>
                    <a:pt x="2159" y="700"/>
                  </a:lnTo>
                  <a:lnTo>
                    <a:pt x="1040" y="440"/>
                  </a:lnTo>
                  <a:lnTo>
                    <a:pt x="860" y="420"/>
                  </a:lnTo>
                  <a:lnTo>
                    <a:pt x="700" y="420"/>
                  </a:lnTo>
                  <a:lnTo>
                    <a:pt x="540" y="460"/>
                  </a:lnTo>
                  <a:lnTo>
                    <a:pt x="400" y="540"/>
                  </a:lnTo>
                  <a:lnTo>
                    <a:pt x="280" y="620"/>
                  </a:lnTo>
                  <a:lnTo>
                    <a:pt x="160" y="740"/>
                  </a:lnTo>
                  <a:lnTo>
                    <a:pt x="80" y="880"/>
                  </a:lnTo>
                  <a:lnTo>
                    <a:pt x="20" y="1040"/>
                  </a:lnTo>
                  <a:lnTo>
                    <a:pt x="0" y="1220"/>
                  </a:lnTo>
                  <a:lnTo>
                    <a:pt x="0" y="1379"/>
                  </a:lnTo>
                  <a:lnTo>
                    <a:pt x="40" y="1539"/>
                  </a:lnTo>
                  <a:lnTo>
                    <a:pt x="100" y="1679"/>
                  </a:lnTo>
                  <a:lnTo>
                    <a:pt x="200" y="1799"/>
                  </a:lnTo>
                  <a:lnTo>
                    <a:pt x="320" y="1919"/>
                  </a:lnTo>
                  <a:lnTo>
                    <a:pt x="460" y="1999"/>
                  </a:lnTo>
                  <a:lnTo>
                    <a:pt x="620" y="2059"/>
                  </a:lnTo>
                  <a:lnTo>
                    <a:pt x="1679" y="2319"/>
                  </a:lnTo>
                  <a:lnTo>
                    <a:pt x="2779" y="2539"/>
                  </a:lnTo>
                  <a:lnTo>
                    <a:pt x="3898" y="2719"/>
                  </a:lnTo>
                  <a:lnTo>
                    <a:pt x="5017" y="2879"/>
                  </a:lnTo>
                  <a:lnTo>
                    <a:pt x="6176" y="2978"/>
                  </a:lnTo>
                  <a:lnTo>
                    <a:pt x="7316" y="3078"/>
                  </a:lnTo>
                  <a:lnTo>
                    <a:pt x="8495" y="3118"/>
                  </a:lnTo>
                  <a:lnTo>
                    <a:pt x="9654" y="3138"/>
                  </a:lnTo>
                  <a:lnTo>
                    <a:pt x="11053" y="3118"/>
                  </a:lnTo>
                  <a:lnTo>
                    <a:pt x="12433" y="3038"/>
                  </a:lnTo>
                  <a:lnTo>
                    <a:pt x="13112" y="2998"/>
                  </a:lnTo>
                  <a:lnTo>
                    <a:pt x="13812" y="2919"/>
                  </a:lnTo>
                  <a:lnTo>
                    <a:pt x="14491" y="2839"/>
                  </a:lnTo>
                  <a:lnTo>
                    <a:pt x="15171" y="2759"/>
                  </a:lnTo>
                  <a:lnTo>
                    <a:pt x="15830" y="2659"/>
                  </a:lnTo>
                  <a:lnTo>
                    <a:pt x="16510" y="2539"/>
                  </a:lnTo>
                  <a:lnTo>
                    <a:pt x="17170" y="2419"/>
                  </a:lnTo>
                  <a:lnTo>
                    <a:pt x="17809" y="2279"/>
                  </a:lnTo>
                  <a:lnTo>
                    <a:pt x="18469" y="2139"/>
                  </a:lnTo>
                  <a:lnTo>
                    <a:pt x="19088" y="1979"/>
                  </a:lnTo>
                  <a:lnTo>
                    <a:pt x="19728" y="1819"/>
                  </a:lnTo>
                  <a:lnTo>
                    <a:pt x="20348" y="1619"/>
                  </a:lnTo>
                  <a:lnTo>
                    <a:pt x="20488" y="1559"/>
                  </a:lnTo>
                  <a:lnTo>
                    <a:pt x="20627" y="1479"/>
                  </a:lnTo>
                  <a:lnTo>
                    <a:pt x="20747" y="1359"/>
                  </a:lnTo>
                  <a:lnTo>
                    <a:pt x="20827" y="1220"/>
                  </a:lnTo>
                  <a:lnTo>
                    <a:pt x="20887" y="1080"/>
                  </a:lnTo>
                  <a:lnTo>
                    <a:pt x="20927" y="920"/>
                  </a:lnTo>
                  <a:lnTo>
                    <a:pt x="20927" y="760"/>
                  </a:lnTo>
                  <a:lnTo>
                    <a:pt x="20887" y="580"/>
                  </a:lnTo>
                  <a:lnTo>
                    <a:pt x="20827" y="420"/>
                  </a:lnTo>
                  <a:lnTo>
                    <a:pt x="20727" y="300"/>
                  </a:lnTo>
                  <a:lnTo>
                    <a:pt x="20608" y="180"/>
                  </a:lnTo>
                  <a:lnTo>
                    <a:pt x="20488" y="100"/>
                  </a:lnTo>
                  <a:lnTo>
                    <a:pt x="20328" y="40"/>
                  </a:lnTo>
                  <a:lnTo>
                    <a:pt x="201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3480425" y="330375"/>
              <a:ext cx="111475" cy="196400"/>
            </a:xfrm>
            <a:custGeom>
              <a:avLst/>
              <a:gdLst/>
              <a:ahLst/>
              <a:cxnLst/>
              <a:rect l="l" t="t" r="r" b="b"/>
              <a:pathLst>
                <a:path w="4459" h="7856" extrusionOk="0">
                  <a:moveTo>
                    <a:pt x="2160" y="0"/>
                  </a:moveTo>
                  <a:lnTo>
                    <a:pt x="1960" y="40"/>
                  </a:lnTo>
                  <a:lnTo>
                    <a:pt x="1760" y="80"/>
                  </a:lnTo>
                  <a:lnTo>
                    <a:pt x="1580" y="160"/>
                  </a:lnTo>
                  <a:lnTo>
                    <a:pt x="1400" y="260"/>
                  </a:lnTo>
                  <a:lnTo>
                    <a:pt x="1240" y="380"/>
                  </a:lnTo>
                  <a:lnTo>
                    <a:pt x="1080" y="500"/>
                  </a:lnTo>
                  <a:lnTo>
                    <a:pt x="940" y="640"/>
                  </a:lnTo>
                  <a:lnTo>
                    <a:pt x="800" y="780"/>
                  </a:lnTo>
                  <a:lnTo>
                    <a:pt x="680" y="940"/>
                  </a:lnTo>
                  <a:lnTo>
                    <a:pt x="581" y="1120"/>
                  </a:lnTo>
                  <a:lnTo>
                    <a:pt x="501" y="1300"/>
                  </a:lnTo>
                  <a:lnTo>
                    <a:pt x="461" y="1479"/>
                  </a:lnTo>
                  <a:lnTo>
                    <a:pt x="281" y="2559"/>
                  </a:lnTo>
                  <a:lnTo>
                    <a:pt x="141" y="3638"/>
                  </a:lnTo>
                  <a:lnTo>
                    <a:pt x="41" y="4737"/>
                  </a:lnTo>
                  <a:lnTo>
                    <a:pt x="1" y="5837"/>
                  </a:lnTo>
                  <a:lnTo>
                    <a:pt x="1" y="6017"/>
                  </a:lnTo>
                  <a:lnTo>
                    <a:pt x="21" y="6216"/>
                  </a:lnTo>
                  <a:lnTo>
                    <a:pt x="81" y="6416"/>
                  </a:lnTo>
                  <a:lnTo>
                    <a:pt x="141" y="6596"/>
                  </a:lnTo>
                  <a:lnTo>
                    <a:pt x="241" y="6796"/>
                  </a:lnTo>
                  <a:lnTo>
                    <a:pt x="341" y="6956"/>
                  </a:lnTo>
                  <a:lnTo>
                    <a:pt x="461" y="7116"/>
                  </a:lnTo>
                  <a:lnTo>
                    <a:pt x="581" y="7276"/>
                  </a:lnTo>
                  <a:lnTo>
                    <a:pt x="740" y="7396"/>
                  </a:lnTo>
                  <a:lnTo>
                    <a:pt x="900" y="7516"/>
                  </a:lnTo>
                  <a:lnTo>
                    <a:pt x="1060" y="7616"/>
                  </a:lnTo>
                  <a:lnTo>
                    <a:pt x="1260" y="7716"/>
                  </a:lnTo>
                  <a:lnTo>
                    <a:pt x="1440" y="7776"/>
                  </a:lnTo>
                  <a:lnTo>
                    <a:pt x="1640" y="7835"/>
                  </a:lnTo>
                  <a:lnTo>
                    <a:pt x="1840" y="7855"/>
                  </a:lnTo>
                  <a:lnTo>
                    <a:pt x="2219" y="7855"/>
                  </a:lnTo>
                  <a:lnTo>
                    <a:pt x="2419" y="7815"/>
                  </a:lnTo>
                  <a:lnTo>
                    <a:pt x="2619" y="7776"/>
                  </a:lnTo>
                  <a:lnTo>
                    <a:pt x="2799" y="7716"/>
                  </a:lnTo>
                  <a:lnTo>
                    <a:pt x="2999" y="7636"/>
                  </a:lnTo>
                  <a:lnTo>
                    <a:pt x="3159" y="7536"/>
                  </a:lnTo>
                  <a:lnTo>
                    <a:pt x="3319" y="7416"/>
                  </a:lnTo>
                  <a:lnTo>
                    <a:pt x="3459" y="7276"/>
                  </a:lnTo>
                  <a:lnTo>
                    <a:pt x="3599" y="7116"/>
                  </a:lnTo>
                  <a:lnTo>
                    <a:pt x="3719" y="6956"/>
                  </a:lnTo>
                  <a:lnTo>
                    <a:pt x="3818" y="6776"/>
                  </a:lnTo>
                  <a:lnTo>
                    <a:pt x="3898" y="6596"/>
                  </a:lnTo>
                  <a:lnTo>
                    <a:pt x="3958" y="6416"/>
                  </a:lnTo>
                  <a:lnTo>
                    <a:pt x="4018" y="6236"/>
                  </a:lnTo>
                  <a:lnTo>
                    <a:pt x="4058" y="6037"/>
                  </a:lnTo>
                  <a:lnTo>
                    <a:pt x="4058" y="5837"/>
                  </a:lnTo>
                  <a:lnTo>
                    <a:pt x="4098" y="5217"/>
                  </a:lnTo>
                  <a:lnTo>
                    <a:pt x="4118" y="4617"/>
                  </a:lnTo>
                  <a:lnTo>
                    <a:pt x="4178" y="4018"/>
                  </a:lnTo>
                  <a:lnTo>
                    <a:pt x="4258" y="3418"/>
                  </a:lnTo>
                  <a:lnTo>
                    <a:pt x="4378" y="2559"/>
                  </a:lnTo>
                  <a:lnTo>
                    <a:pt x="4438" y="2359"/>
                  </a:lnTo>
                  <a:lnTo>
                    <a:pt x="4458" y="2159"/>
                  </a:lnTo>
                  <a:lnTo>
                    <a:pt x="4458" y="1959"/>
                  </a:lnTo>
                  <a:lnTo>
                    <a:pt x="4418" y="1759"/>
                  </a:lnTo>
                  <a:lnTo>
                    <a:pt x="4398" y="1559"/>
                  </a:lnTo>
                  <a:lnTo>
                    <a:pt x="4358" y="1359"/>
                  </a:lnTo>
                  <a:lnTo>
                    <a:pt x="4278" y="1180"/>
                  </a:lnTo>
                  <a:lnTo>
                    <a:pt x="4178" y="1000"/>
                  </a:lnTo>
                  <a:lnTo>
                    <a:pt x="4078" y="840"/>
                  </a:lnTo>
                  <a:lnTo>
                    <a:pt x="3958" y="680"/>
                  </a:lnTo>
                  <a:lnTo>
                    <a:pt x="3818" y="540"/>
                  </a:lnTo>
                  <a:lnTo>
                    <a:pt x="3659" y="400"/>
                  </a:lnTo>
                  <a:lnTo>
                    <a:pt x="3499" y="300"/>
                  </a:lnTo>
                  <a:lnTo>
                    <a:pt x="3319" y="200"/>
                  </a:lnTo>
                  <a:lnTo>
                    <a:pt x="3139" y="120"/>
                  </a:lnTo>
                  <a:lnTo>
                    <a:pt x="2959" y="60"/>
                  </a:lnTo>
                  <a:lnTo>
                    <a:pt x="2759" y="20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2695425" y="337375"/>
              <a:ext cx="104450" cy="207400"/>
            </a:xfrm>
            <a:custGeom>
              <a:avLst/>
              <a:gdLst/>
              <a:ahLst/>
              <a:cxnLst/>
              <a:rect l="l" t="t" r="r" b="b"/>
              <a:pathLst>
                <a:path w="4178" h="8296" extrusionOk="0">
                  <a:moveTo>
                    <a:pt x="2019" y="0"/>
                  </a:moveTo>
                  <a:lnTo>
                    <a:pt x="1839" y="20"/>
                  </a:lnTo>
                  <a:lnTo>
                    <a:pt x="1639" y="40"/>
                  </a:lnTo>
                  <a:lnTo>
                    <a:pt x="1439" y="80"/>
                  </a:lnTo>
                  <a:lnTo>
                    <a:pt x="1240" y="160"/>
                  </a:lnTo>
                  <a:lnTo>
                    <a:pt x="1060" y="240"/>
                  </a:lnTo>
                  <a:lnTo>
                    <a:pt x="900" y="340"/>
                  </a:lnTo>
                  <a:lnTo>
                    <a:pt x="740" y="460"/>
                  </a:lnTo>
                  <a:lnTo>
                    <a:pt x="580" y="600"/>
                  </a:lnTo>
                  <a:lnTo>
                    <a:pt x="460" y="740"/>
                  </a:lnTo>
                  <a:lnTo>
                    <a:pt x="340" y="900"/>
                  </a:lnTo>
                  <a:lnTo>
                    <a:pt x="240" y="1079"/>
                  </a:lnTo>
                  <a:lnTo>
                    <a:pt x="140" y="1259"/>
                  </a:lnTo>
                  <a:lnTo>
                    <a:pt x="80" y="1439"/>
                  </a:lnTo>
                  <a:lnTo>
                    <a:pt x="20" y="1639"/>
                  </a:lnTo>
                  <a:lnTo>
                    <a:pt x="0" y="1819"/>
                  </a:lnTo>
                  <a:lnTo>
                    <a:pt x="0" y="2039"/>
                  </a:lnTo>
                  <a:lnTo>
                    <a:pt x="100" y="6256"/>
                  </a:lnTo>
                  <a:lnTo>
                    <a:pt x="120" y="6456"/>
                  </a:lnTo>
                  <a:lnTo>
                    <a:pt x="160" y="6656"/>
                  </a:lnTo>
                  <a:lnTo>
                    <a:pt x="200" y="6836"/>
                  </a:lnTo>
                  <a:lnTo>
                    <a:pt x="260" y="7036"/>
                  </a:lnTo>
                  <a:lnTo>
                    <a:pt x="340" y="7216"/>
                  </a:lnTo>
                  <a:lnTo>
                    <a:pt x="460" y="7376"/>
                  </a:lnTo>
                  <a:lnTo>
                    <a:pt x="560" y="7535"/>
                  </a:lnTo>
                  <a:lnTo>
                    <a:pt x="700" y="7695"/>
                  </a:lnTo>
                  <a:lnTo>
                    <a:pt x="840" y="7815"/>
                  </a:lnTo>
                  <a:lnTo>
                    <a:pt x="1000" y="7935"/>
                  </a:lnTo>
                  <a:lnTo>
                    <a:pt x="1180" y="8035"/>
                  </a:lnTo>
                  <a:lnTo>
                    <a:pt x="1360" y="8135"/>
                  </a:lnTo>
                  <a:lnTo>
                    <a:pt x="1559" y="8195"/>
                  </a:lnTo>
                  <a:lnTo>
                    <a:pt x="1759" y="8255"/>
                  </a:lnTo>
                  <a:lnTo>
                    <a:pt x="1939" y="8295"/>
                  </a:lnTo>
                  <a:lnTo>
                    <a:pt x="2139" y="8295"/>
                  </a:lnTo>
                  <a:lnTo>
                    <a:pt x="2339" y="8275"/>
                  </a:lnTo>
                  <a:lnTo>
                    <a:pt x="2539" y="8235"/>
                  </a:lnTo>
                  <a:lnTo>
                    <a:pt x="2739" y="8195"/>
                  </a:lnTo>
                  <a:lnTo>
                    <a:pt x="2919" y="8135"/>
                  </a:lnTo>
                  <a:lnTo>
                    <a:pt x="3098" y="8055"/>
                  </a:lnTo>
                  <a:lnTo>
                    <a:pt x="3278" y="7955"/>
                  </a:lnTo>
                  <a:lnTo>
                    <a:pt x="3438" y="7835"/>
                  </a:lnTo>
                  <a:lnTo>
                    <a:pt x="3578" y="7695"/>
                  </a:lnTo>
                  <a:lnTo>
                    <a:pt x="3718" y="7535"/>
                  </a:lnTo>
                  <a:lnTo>
                    <a:pt x="3838" y="7376"/>
                  </a:lnTo>
                  <a:lnTo>
                    <a:pt x="3938" y="7216"/>
                  </a:lnTo>
                  <a:lnTo>
                    <a:pt x="4018" y="7036"/>
                  </a:lnTo>
                  <a:lnTo>
                    <a:pt x="4098" y="6856"/>
                  </a:lnTo>
                  <a:lnTo>
                    <a:pt x="4138" y="6656"/>
                  </a:lnTo>
                  <a:lnTo>
                    <a:pt x="4178" y="6456"/>
                  </a:lnTo>
                  <a:lnTo>
                    <a:pt x="4178" y="6256"/>
                  </a:lnTo>
                  <a:lnTo>
                    <a:pt x="4058" y="2039"/>
                  </a:lnTo>
                  <a:lnTo>
                    <a:pt x="4058" y="1839"/>
                  </a:lnTo>
                  <a:lnTo>
                    <a:pt x="4018" y="1639"/>
                  </a:lnTo>
                  <a:lnTo>
                    <a:pt x="3978" y="1439"/>
                  </a:lnTo>
                  <a:lnTo>
                    <a:pt x="3898" y="1259"/>
                  </a:lnTo>
                  <a:lnTo>
                    <a:pt x="3818" y="1079"/>
                  </a:lnTo>
                  <a:lnTo>
                    <a:pt x="3718" y="900"/>
                  </a:lnTo>
                  <a:lnTo>
                    <a:pt x="3598" y="740"/>
                  </a:lnTo>
                  <a:lnTo>
                    <a:pt x="3458" y="600"/>
                  </a:lnTo>
                  <a:lnTo>
                    <a:pt x="3318" y="460"/>
                  </a:lnTo>
                  <a:lnTo>
                    <a:pt x="3158" y="340"/>
                  </a:lnTo>
                  <a:lnTo>
                    <a:pt x="2999" y="240"/>
                  </a:lnTo>
                  <a:lnTo>
                    <a:pt x="2799" y="160"/>
                  </a:lnTo>
                  <a:lnTo>
                    <a:pt x="2619" y="80"/>
                  </a:lnTo>
                  <a:lnTo>
                    <a:pt x="2419" y="20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3485425" y="599700"/>
              <a:ext cx="17525" cy="146450"/>
            </a:xfrm>
            <a:custGeom>
              <a:avLst/>
              <a:gdLst/>
              <a:ahLst/>
              <a:cxnLst/>
              <a:rect l="l" t="t" r="r" b="b"/>
              <a:pathLst>
                <a:path w="701" h="5858" extrusionOk="0">
                  <a:moveTo>
                    <a:pt x="420" y="1"/>
                  </a:moveTo>
                  <a:lnTo>
                    <a:pt x="1" y="5837"/>
                  </a:lnTo>
                  <a:lnTo>
                    <a:pt x="281" y="5857"/>
                  </a:lnTo>
                  <a:lnTo>
                    <a:pt x="700" y="2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2823350" y="795575"/>
              <a:ext cx="241375" cy="37500"/>
            </a:xfrm>
            <a:custGeom>
              <a:avLst/>
              <a:gdLst/>
              <a:ahLst/>
              <a:cxnLst/>
              <a:rect l="l" t="t" r="r" b="b"/>
              <a:pathLst>
                <a:path w="9655" h="1500" extrusionOk="0">
                  <a:moveTo>
                    <a:pt x="60" y="1"/>
                  </a:moveTo>
                  <a:lnTo>
                    <a:pt x="0" y="281"/>
                  </a:lnTo>
                  <a:lnTo>
                    <a:pt x="1179" y="540"/>
                  </a:lnTo>
                  <a:lnTo>
                    <a:pt x="2379" y="760"/>
                  </a:lnTo>
                  <a:lnTo>
                    <a:pt x="3578" y="960"/>
                  </a:lnTo>
                  <a:lnTo>
                    <a:pt x="4797" y="1120"/>
                  </a:lnTo>
                  <a:lnTo>
                    <a:pt x="5996" y="1260"/>
                  </a:lnTo>
                  <a:lnTo>
                    <a:pt x="7216" y="1360"/>
                  </a:lnTo>
                  <a:lnTo>
                    <a:pt x="8435" y="1440"/>
                  </a:lnTo>
                  <a:lnTo>
                    <a:pt x="9634" y="1500"/>
                  </a:lnTo>
                  <a:lnTo>
                    <a:pt x="9654" y="1200"/>
                  </a:lnTo>
                  <a:lnTo>
                    <a:pt x="8435" y="1160"/>
                  </a:lnTo>
                  <a:lnTo>
                    <a:pt x="7236" y="1080"/>
                  </a:lnTo>
                  <a:lnTo>
                    <a:pt x="6036" y="980"/>
                  </a:lnTo>
                  <a:lnTo>
                    <a:pt x="4817" y="840"/>
                  </a:lnTo>
                  <a:lnTo>
                    <a:pt x="3618" y="660"/>
                  </a:lnTo>
                  <a:lnTo>
                    <a:pt x="2439" y="480"/>
                  </a:lnTo>
                  <a:lnTo>
                    <a:pt x="1239" y="2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29"/>
          <p:cNvGrpSpPr/>
          <p:nvPr/>
        </p:nvGrpSpPr>
        <p:grpSpPr>
          <a:xfrm>
            <a:off x="1097867" y="4006291"/>
            <a:ext cx="891262" cy="891262"/>
            <a:chOff x="1907633" y="3911134"/>
            <a:chExt cx="985255" cy="985255"/>
          </a:xfrm>
        </p:grpSpPr>
        <p:sp>
          <p:nvSpPr>
            <p:cNvPr id="1149" name="Google Shape;1149;p29"/>
            <p:cNvSpPr/>
            <p:nvPr/>
          </p:nvSpPr>
          <p:spPr>
            <a:xfrm>
              <a:off x="1907633" y="3911134"/>
              <a:ext cx="985255" cy="985255"/>
            </a:xfrm>
            <a:custGeom>
              <a:avLst/>
              <a:gdLst/>
              <a:ahLst/>
              <a:cxnLst/>
              <a:rect l="l" t="t" r="r" b="b"/>
              <a:pathLst>
                <a:path w="45393" h="45393" extrusionOk="0">
                  <a:moveTo>
                    <a:pt x="22107" y="0"/>
                  </a:moveTo>
                  <a:lnTo>
                    <a:pt x="21527" y="20"/>
                  </a:lnTo>
                  <a:lnTo>
                    <a:pt x="20947" y="60"/>
                  </a:lnTo>
                  <a:lnTo>
                    <a:pt x="20368" y="120"/>
                  </a:lnTo>
                  <a:lnTo>
                    <a:pt x="19808" y="180"/>
                  </a:lnTo>
                  <a:lnTo>
                    <a:pt x="19228" y="260"/>
                  </a:lnTo>
                  <a:lnTo>
                    <a:pt x="18669" y="340"/>
                  </a:lnTo>
                  <a:lnTo>
                    <a:pt x="18109" y="460"/>
                  </a:lnTo>
                  <a:lnTo>
                    <a:pt x="17569" y="580"/>
                  </a:lnTo>
                  <a:lnTo>
                    <a:pt x="17030" y="700"/>
                  </a:lnTo>
                  <a:lnTo>
                    <a:pt x="16470" y="860"/>
                  </a:lnTo>
                  <a:lnTo>
                    <a:pt x="15950" y="1020"/>
                  </a:lnTo>
                  <a:lnTo>
                    <a:pt x="15411" y="1179"/>
                  </a:lnTo>
                  <a:lnTo>
                    <a:pt x="14891" y="1379"/>
                  </a:lnTo>
                  <a:lnTo>
                    <a:pt x="14371" y="1579"/>
                  </a:lnTo>
                  <a:lnTo>
                    <a:pt x="13852" y="1779"/>
                  </a:lnTo>
                  <a:lnTo>
                    <a:pt x="13352" y="1999"/>
                  </a:lnTo>
                  <a:lnTo>
                    <a:pt x="12852" y="2239"/>
                  </a:lnTo>
                  <a:lnTo>
                    <a:pt x="12353" y="2479"/>
                  </a:lnTo>
                  <a:lnTo>
                    <a:pt x="11873" y="2739"/>
                  </a:lnTo>
                  <a:lnTo>
                    <a:pt x="11393" y="2998"/>
                  </a:lnTo>
                  <a:lnTo>
                    <a:pt x="10934" y="3278"/>
                  </a:lnTo>
                  <a:lnTo>
                    <a:pt x="10454" y="3578"/>
                  </a:lnTo>
                  <a:lnTo>
                    <a:pt x="9994" y="3878"/>
                  </a:lnTo>
                  <a:lnTo>
                    <a:pt x="9554" y="4178"/>
                  </a:lnTo>
                  <a:lnTo>
                    <a:pt x="9115" y="4497"/>
                  </a:lnTo>
                  <a:lnTo>
                    <a:pt x="8675" y="4837"/>
                  </a:lnTo>
                  <a:lnTo>
                    <a:pt x="8255" y="5177"/>
                  </a:lnTo>
                  <a:lnTo>
                    <a:pt x="7835" y="5537"/>
                  </a:lnTo>
                  <a:lnTo>
                    <a:pt x="7436" y="5897"/>
                  </a:lnTo>
                  <a:lnTo>
                    <a:pt x="7036" y="6256"/>
                  </a:lnTo>
                  <a:lnTo>
                    <a:pt x="6636" y="6636"/>
                  </a:lnTo>
                  <a:lnTo>
                    <a:pt x="6256" y="7036"/>
                  </a:lnTo>
                  <a:lnTo>
                    <a:pt x="5897" y="7436"/>
                  </a:lnTo>
                  <a:lnTo>
                    <a:pt x="5537" y="7835"/>
                  </a:lnTo>
                  <a:lnTo>
                    <a:pt x="5177" y="8255"/>
                  </a:lnTo>
                  <a:lnTo>
                    <a:pt x="4837" y="8675"/>
                  </a:lnTo>
                  <a:lnTo>
                    <a:pt x="4498" y="9115"/>
                  </a:lnTo>
                  <a:lnTo>
                    <a:pt x="4178" y="9554"/>
                  </a:lnTo>
                  <a:lnTo>
                    <a:pt x="3878" y="9994"/>
                  </a:lnTo>
                  <a:lnTo>
                    <a:pt x="3578" y="10454"/>
                  </a:lnTo>
                  <a:lnTo>
                    <a:pt x="3278" y="10913"/>
                  </a:lnTo>
                  <a:lnTo>
                    <a:pt x="2998" y="11393"/>
                  </a:lnTo>
                  <a:lnTo>
                    <a:pt x="2739" y="11873"/>
                  </a:lnTo>
                  <a:lnTo>
                    <a:pt x="2479" y="12353"/>
                  </a:lnTo>
                  <a:lnTo>
                    <a:pt x="2239" y="12852"/>
                  </a:lnTo>
                  <a:lnTo>
                    <a:pt x="1999" y="13352"/>
                  </a:lnTo>
                  <a:lnTo>
                    <a:pt x="1779" y="13852"/>
                  </a:lnTo>
                  <a:lnTo>
                    <a:pt x="1579" y="14371"/>
                  </a:lnTo>
                  <a:lnTo>
                    <a:pt x="1380" y="14891"/>
                  </a:lnTo>
                  <a:lnTo>
                    <a:pt x="1180" y="15411"/>
                  </a:lnTo>
                  <a:lnTo>
                    <a:pt x="1020" y="15950"/>
                  </a:lnTo>
                  <a:lnTo>
                    <a:pt x="860" y="16470"/>
                  </a:lnTo>
                  <a:lnTo>
                    <a:pt x="720" y="17010"/>
                  </a:lnTo>
                  <a:lnTo>
                    <a:pt x="580" y="17569"/>
                  </a:lnTo>
                  <a:lnTo>
                    <a:pt x="460" y="18109"/>
                  </a:lnTo>
                  <a:lnTo>
                    <a:pt x="360" y="18669"/>
                  </a:lnTo>
                  <a:lnTo>
                    <a:pt x="260" y="19228"/>
                  </a:lnTo>
                  <a:lnTo>
                    <a:pt x="180" y="19808"/>
                  </a:lnTo>
                  <a:lnTo>
                    <a:pt x="120" y="20368"/>
                  </a:lnTo>
                  <a:lnTo>
                    <a:pt x="60" y="20947"/>
                  </a:lnTo>
                  <a:lnTo>
                    <a:pt x="20" y="21527"/>
                  </a:lnTo>
                  <a:lnTo>
                    <a:pt x="0" y="22107"/>
                  </a:lnTo>
                  <a:lnTo>
                    <a:pt x="0" y="22686"/>
                  </a:lnTo>
                  <a:lnTo>
                    <a:pt x="0" y="23286"/>
                  </a:lnTo>
                  <a:lnTo>
                    <a:pt x="20" y="23865"/>
                  </a:lnTo>
                  <a:lnTo>
                    <a:pt x="60" y="24445"/>
                  </a:lnTo>
                  <a:lnTo>
                    <a:pt x="120" y="25005"/>
                  </a:lnTo>
                  <a:lnTo>
                    <a:pt x="180" y="25584"/>
                  </a:lnTo>
                  <a:lnTo>
                    <a:pt x="260" y="26144"/>
                  </a:lnTo>
                  <a:lnTo>
                    <a:pt x="360" y="26704"/>
                  </a:lnTo>
                  <a:lnTo>
                    <a:pt x="460" y="27263"/>
                  </a:lnTo>
                  <a:lnTo>
                    <a:pt x="580" y="27823"/>
                  </a:lnTo>
                  <a:lnTo>
                    <a:pt x="720" y="28363"/>
                  </a:lnTo>
                  <a:lnTo>
                    <a:pt x="860" y="28902"/>
                  </a:lnTo>
                  <a:lnTo>
                    <a:pt x="1020" y="29442"/>
                  </a:lnTo>
                  <a:lnTo>
                    <a:pt x="1180" y="29962"/>
                  </a:lnTo>
                  <a:lnTo>
                    <a:pt x="1380" y="30501"/>
                  </a:lnTo>
                  <a:lnTo>
                    <a:pt x="1579" y="31021"/>
                  </a:lnTo>
                  <a:lnTo>
                    <a:pt x="1779" y="31521"/>
                  </a:lnTo>
                  <a:lnTo>
                    <a:pt x="1999" y="32040"/>
                  </a:lnTo>
                  <a:lnTo>
                    <a:pt x="2239" y="32540"/>
                  </a:lnTo>
                  <a:lnTo>
                    <a:pt x="2479" y="33020"/>
                  </a:lnTo>
                  <a:lnTo>
                    <a:pt x="2739" y="33499"/>
                  </a:lnTo>
                  <a:lnTo>
                    <a:pt x="2998" y="33979"/>
                  </a:lnTo>
                  <a:lnTo>
                    <a:pt x="3278" y="34459"/>
                  </a:lnTo>
                  <a:lnTo>
                    <a:pt x="3578" y="34919"/>
                  </a:lnTo>
                  <a:lnTo>
                    <a:pt x="3878" y="35378"/>
                  </a:lnTo>
                  <a:lnTo>
                    <a:pt x="4178" y="35838"/>
                  </a:lnTo>
                  <a:lnTo>
                    <a:pt x="4498" y="36278"/>
                  </a:lnTo>
                  <a:lnTo>
                    <a:pt x="4837" y="36697"/>
                  </a:lnTo>
                  <a:lnTo>
                    <a:pt x="5177" y="37117"/>
                  </a:lnTo>
                  <a:lnTo>
                    <a:pt x="5537" y="37537"/>
                  </a:lnTo>
                  <a:lnTo>
                    <a:pt x="5897" y="37957"/>
                  </a:lnTo>
                  <a:lnTo>
                    <a:pt x="6256" y="38356"/>
                  </a:lnTo>
                  <a:lnTo>
                    <a:pt x="6636" y="38736"/>
                  </a:lnTo>
                  <a:lnTo>
                    <a:pt x="7036" y="39116"/>
                  </a:lnTo>
                  <a:lnTo>
                    <a:pt x="7436" y="39496"/>
                  </a:lnTo>
                  <a:lnTo>
                    <a:pt x="7835" y="39855"/>
                  </a:lnTo>
                  <a:lnTo>
                    <a:pt x="8255" y="40195"/>
                  </a:lnTo>
                  <a:lnTo>
                    <a:pt x="8675" y="40555"/>
                  </a:lnTo>
                  <a:lnTo>
                    <a:pt x="9115" y="40875"/>
                  </a:lnTo>
                  <a:lnTo>
                    <a:pt x="9554" y="41195"/>
                  </a:lnTo>
                  <a:lnTo>
                    <a:pt x="9994" y="41514"/>
                  </a:lnTo>
                  <a:lnTo>
                    <a:pt x="10454" y="41814"/>
                  </a:lnTo>
                  <a:lnTo>
                    <a:pt x="10934" y="42094"/>
                  </a:lnTo>
                  <a:lnTo>
                    <a:pt x="11393" y="42374"/>
                  </a:lnTo>
                  <a:lnTo>
                    <a:pt x="11873" y="42654"/>
                  </a:lnTo>
                  <a:lnTo>
                    <a:pt x="12353" y="42894"/>
                  </a:lnTo>
                  <a:lnTo>
                    <a:pt x="12852" y="43153"/>
                  </a:lnTo>
                  <a:lnTo>
                    <a:pt x="13352" y="43373"/>
                  </a:lnTo>
                  <a:lnTo>
                    <a:pt x="13852" y="43593"/>
                  </a:lnTo>
                  <a:lnTo>
                    <a:pt x="14371" y="43813"/>
                  </a:lnTo>
                  <a:lnTo>
                    <a:pt x="14891" y="44013"/>
                  </a:lnTo>
                  <a:lnTo>
                    <a:pt x="15411" y="44193"/>
                  </a:lnTo>
                  <a:lnTo>
                    <a:pt x="15950" y="44373"/>
                  </a:lnTo>
                  <a:lnTo>
                    <a:pt x="16470" y="44533"/>
                  </a:lnTo>
                  <a:lnTo>
                    <a:pt x="17030" y="44673"/>
                  </a:lnTo>
                  <a:lnTo>
                    <a:pt x="17569" y="44812"/>
                  </a:lnTo>
                  <a:lnTo>
                    <a:pt x="18109" y="44932"/>
                  </a:lnTo>
                  <a:lnTo>
                    <a:pt x="18669" y="45032"/>
                  </a:lnTo>
                  <a:lnTo>
                    <a:pt x="19228" y="45132"/>
                  </a:lnTo>
                  <a:lnTo>
                    <a:pt x="19808" y="45212"/>
                  </a:lnTo>
                  <a:lnTo>
                    <a:pt x="20368" y="45272"/>
                  </a:lnTo>
                  <a:lnTo>
                    <a:pt x="20947" y="45312"/>
                  </a:lnTo>
                  <a:lnTo>
                    <a:pt x="21527" y="45352"/>
                  </a:lnTo>
                  <a:lnTo>
                    <a:pt x="22107" y="45372"/>
                  </a:lnTo>
                  <a:lnTo>
                    <a:pt x="22686" y="45392"/>
                  </a:lnTo>
                  <a:lnTo>
                    <a:pt x="23286" y="45372"/>
                  </a:lnTo>
                  <a:lnTo>
                    <a:pt x="23866" y="45352"/>
                  </a:lnTo>
                  <a:lnTo>
                    <a:pt x="24445" y="45312"/>
                  </a:lnTo>
                  <a:lnTo>
                    <a:pt x="25005" y="45272"/>
                  </a:lnTo>
                  <a:lnTo>
                    <a:pt x="25584" y="45212"/>
                  </a:lnTo>
                  <a:lnTo>
                    <a:pt x="26144" y="45132"/>
                  </a:lnTo>
                  <a:lnTo>
                    <a:pt x="26704" y="45032"/>
                  </a:lnTo>
                  <a:lnTo>
                    <a:pt x="27263" y="44932"/>
                  </a:lnTo>
                  <a:lnTo>
                    <a:pt x="27823" y="44812"/>
                  </a:lnTo>
                  <a:lnTo>
                    <a:pt x="28363" y="44673"/>
                  </a:lnTo>
                  <a:lnTo>
                    <a:pt x="28902" y="44533"/>
                  </a:lnTo>
                  <a:lnTo>
                    <a:pt x="29442" y="44373"/>
                  </a:lnTo>
                  <a:lnTo>
                    <a:pt x="29962" y="44193"/>
                  </a:lnTo>
                  <a:lnTo>
                    <a:pt x="30501" y="44013"/>
                  </a:lnTo>
                  <a:lnTo>
                    <a:pt x="31021" y="43813"/>
                  </a:lnTo>
                  <a:lnTo>
                    <a:pt x="31521" y="43593"/>
                  </a:lnTo>
                  <a:lnTo>
                    <a:pt x="32040" y="43373"/>
                  </a:lnTo>
                  <a:lnTo>
                    <a:pt x="32540" y="43153"/>
                  </a:lnTo>
                  <a:lnTo>
                    <a:pt x="33020" y="42894"/>
                  </a:lnTo>
                  <a:lnTo>
                    <a:pt x="33520" y="42654"/>
                  </a:lnTo>
                  <a:lnTo>
                    <a:pt x="33999" y="42374"/>
                  </a:lnTo>
                  <a:lnTo>
                    <a:pt x="34459" y="42094"/>
                  </a:lnTo>
                  <a:lnTo>
                    <a:pt x="34919" y="41814"/>
                  </a:lnTo>
                  <a:lnTo>
                    <a:pt x="35378" y="41514"/>
                  </a:lnTo>
                  <a:lnTo>
                    <a:pt x="35838" y="41195"/>
                  </a:lnTo>
                  <a:lnTo>
                    <a:pt x="36278" y="40875"/>
                  </a:lnTo>
                  <a:lnTo>
                    <a:pt x="36698" y="40555"/>
                  </a:lnTo>
                  <a:lnTo>
                    <a:pt x="37137" y="40195"/>
                  </a:lnTo>
                  <a:lnTo>
                    <a:pt x="37537" y="39855"/>
                  </a:lnTo>
                  <a:lnTo>
                    <a:pt x="37957" y="39496"/>
                  </a:lnTo>
                  <a:lnTo>
                    <a:pt x="38357" y="39116"/>
                  </a:lnTo>
                  <a:lnTo>
                    <a:pt x="38736" y="38736"/>
                  </a:lnTo>
                  <a:lnTo>
                    <a:pt x="39116" y="38356"/>
                  </a:lnTo>
                  <a:lnTo>
                    <a:pt x="39496" y="37957"/>
                  </a:lnTo>
                  <a:lnTo>
                    <a:pt x="39856" y="37537"/>
                  </a:lnTo>
                  <a:lnTo>
                    <a:pt x="40215" y="37117"/>
                  </a:lnTo>
                  <a:lnTo>
                    <a:pt x="40555" y="36697"/>
                  </a:lnTo>
                  <a:lnTo>
                    <a:pt x="40875" y="36278"/>
                  </a:lnTo>
                  <a:lnTo>
                    <a:pt x="41195" y="35838"/>
                  </a:lnTo>
                  <a:lnTo>
                    <a:pt x="41515" y="35378"/>
                  </a:lnTo>
                  <a:lnTo>
                    <a:pt x="41814" y="34919"/>
                  </a:lnTo>
                  <a:lnTo>
                    <a:pt x="42094" y="34459"/>
                  </a:lnTo>
                  <a:lnTo>
                    <a:pt x="42374" y="33979"/>
                  </a:lnTo>
                  <a:lnTo>
                    <a:pt x="42654" y="33499"/>
                  </a:lnTo>
                  <a:lnTo>
                    <a:pt x="42914" y="33020"/>
                  </a:lnTo>
                  <a:lnTo>
                    <a:pt x="43154" y="32540"/>
                  </a:lnTo>
                  <a:lnTo>
                    <a:pt x="43373" y="32040"/>
                  </a:lnTo>
                  <a:lnTo>
                    <a:pt x="43613" y="31521"/>
                  </a:lnTo>
                  <a:lnTo>
                    <a:pt x="43813" y="31021"/>
                  </a:lnTo>
                  <a:lnTo>
                    <a:pt x="44013" y="30501"/>
                  </a:lnTo>
                  <a:lnTo>
                    <a:pt x="44193" y="29962"/>
                  </a:lnTo>
                  <a:lnTo>
                    <a:pt x="44373" y="29442"/>
                  </a:lnTo>
                  <a:lnTo>
                    <a:pt x="44533" y="28902"/>
                  </a:lnTo>
                  <a:lnTo>
                    <a:pt x="44673" y="28363"/>
                  </a:lnTo>
                  <a:lnTo>
                    <a:pt x="44812" y="27823"/>
                  </a:lnTo>
                  <a:lnTo>
                    <a:pt x="44932" y="27263"/>
                  </a:lnTo>
                  <a:lnTo>
                    <a:pt x="45032" y="26704"/>
                  </a:lnTo>
                  <a:lnTo>
                    <a:pt x="45132" y="26144"/>
                  </a:lnTo>
                  <a:lnTo>
                    <a:pt x="45212" y="25584"/>
                  </a:lnTo>
                  <a:lnTo>
                    <a:pt x="45272" y="25005"/>
                  </a:lnTo>
                  <a:lnTo>
                    <a:pt x="45312" y="24445"/>
                  </a:lnTo>
                  <a:lnTo>
                    <a:pt x="45352" y="23865"/>
                  </a:lnTo>
                  <a:lnTo>
                    <a:pt x="45372" y="23286"/>
                  </a:lnTo>
                  <a:lnTo>
                    <a:pt x="45392" y="22686"/>
                  </a:lnTo>
                  <a:lnTo>
                    <a:pt x="45372" y="22107"/>
                  </a:lnTo>
                  <a:lnTo>
                    <a:pt x="45352" y="21527"/>
                  </a:lnTo>
                  <a:lnTo>
                    <a:pt x="45312" y="20947"/>
                  </a:lnTo>
                  <a:lnTo>
                    <a:pt x="45272" y="20368"/>
                  </a:lnTo>
                  <a:lnTo>
                    <a:pt x="45212" y="19808"/>
                  </a:lnTo>
                  <a:lnTo>
                    <a:pt x="45132" y="19228"/>
                  </a:lnTo>
                  <a:lnTo>
                    <a:pt x="45032" y="18669"/>
                  </a:lnTo>
                  <a:lnTo>
                    <a:pt x="44932" y="18109"/>
                  </a:lnTo>
                  <a:lnTo>
                    <a:pt x="44812" y="17569"/>
                  </a:lnTo>
                  <a:lnTo>
                    <a:pt x="44673" y="17010"/>
                  </a:lnTo>
                  <a:lnTo>
                    <a:pt x="44533" y="16470"/>
                  </a:lnTo>
                  <a:lnTo>
                    <a:pt x="44373" y="15950"/>
                  </a:lnTo>
                  <a:lnTo>
                    <a:pt x="44193" y="15411"/>
                  </a:lnTo>
                  <a:lnTo>
                    <a:pt x="44013" y="14891"/>
                  </a:lnTo>
                  <a:lnTo>
                    <a:pt x="43813" y="14371"/>
                  </a:lnTo>
                  <a:lnTo>
                    <a:pt x="43613" y="13852"/>
                  </a:lnTo>
                  <a:lnTo>
                    <a:pt x="43373" y="13352"/>
                  </a:lnTo>
                  <a:lnTo>
                    <a:pt x="43154" y="12852"/>
                  </a:lnTo>
                  <a:lnTo>
                    <a:pt x="42914" y="12353"/>
                  </a:lnTo>
                  <a:lnTo>
                    <a:pt x="42654" y="11873"/>
                  </a:lnTo>
                  <a:lnTo>
                    <a:pt x="42374" y="11393"/>
                  </a:lnTo>
                  <a:lnTo>
                    <a:pt x="42094" y="10913"/>
                  </a:lnTo>
                  <a:lnTo>
                    <a:pt x="41814" y="10454"/>
                  </a:lnTo>
                  <a:lnTo>
                    <a:pt x="41515" y="9994"/>
                  </a:lnTo>
                  <a:lnTo>
                    <a:pt x="41195" y="9554"/>
                  </a:lnTo>
                  <a:lnTo>
                    <a:pt x="40875" y="9115"/>
                  </a:lnTo>
                  <a:lnTo>
                    <a:pt x="40555" y="8675"/>
                  </a:lnTo>
                  <a:lnTo>
                    <a:pt x="40215" y="8255"/>
                  </a:lnTo>
                  <a:lnTo>
                    <a:pt x="39856" y="7835"/>
                  </a:lnTo>
                  <a:lnTo>
                    <a:pt x="39496" y="7436"/>
                  </a:lnTo>
                  <a:lnTo>
                    <a:pt x="39116" y="7036"/>
                  </a:lnTo>
                  <a:lnTo>
                    <a:pt x="38736" y="6636"/>
                  </a:lnTo>
                  <a:lnTo>
                    <a:pt x="38357" y="6256"/>
                  </a:lnTo>
                  <a:lnTo>
                    <a:pt x="37957" y="5897"/>
                  </a:lnTo>
                  <a:lnTo>
                    <a:pt x="37537" y="5537"/>
                  </a:lnTo>
                  <a:lnTo>
                    <a:pt x="37137" y="5177"/>
                  </a:lnTo>
                  <a:lnTo>
                    <a:pt x="36698" y="4837"/>
                  </a:lnTo>
                  <a:lnTo>
                    <a:pt x="36278" y="4497"/>
                  </a:lnTo>
                  <a:lnTo>
                    <a:pt x="35838" y="4178"/>
                  </a:lnTo>
                  <a:lnTo>
                    <a:pt x="35378" y="3878"/>
                  </a:lnTo>
                  <a:lnTo>
                    <a:pt x="34919" y="3578"/>
                  </a:lnTo>
                  <a:lnTo>
                    <a:pt x="34459" y="3278"/>
                  </a:lnTo>
                  <a:lnTo>
                    <a:pt x="33999" y="2998"/>
                  </a:lnTo>
                  <a:lnTo>
                    <a:pt x="33520" y="2739"/>
                  </a:lnTo>
                  <a:lnTo>
                    <a:pt x="33020" y="2479"/>
                  </a:lnTo>
                  <a:lnTo>
                    <a:pt x="32540" y="2239"/>
                  </a:lnTo>
                  <a:lnTo>
                    <a:pt x="32040" y="1999"/>
                  </a:lnTo>
                  <a:lnTo>
                    <a:pt x="31521" y="1779"/>
                  </a:lnTo>
                  <a:lnTo>
                    <a:pt x="31021" y="1579"/>
                  </a:lnTo>
                  <a:lnTo>
                    <a:pt x="30501" y="1379"/>
                  </a:lnTo>
                  <a:lnTo>
                    <a:pt x="29962" y="1179"/>
                  </a:lnTo>
                  <a:lnTo>
                    <a:pt x="29442" y="1020"/>
                  </a:lnTo>
                  <a:lnTo>
                    <a:pt x="28902" y="860"/>
                  </a:lnTo>
                  <a:lnTo>
                    <a:pt x="28363" y="700"/>
                  </a:lnTo>
                  <a:lnTo>
                    <a:pt x="27823" y="580"/>
                  </a:lnTo>
                  <a:lnTo>
                    <a:pt x="27263" y="460"/>
                  </a:lnTo>
                  <a:lnTo>
                    <a:pt x="26704" y="340"/>
                  </a:lnTo>
                  <a:lnTo>
                    <a:pt x="26144" y="260"/>
                  </a:lnTo>
                  <a:lnTo>
                    <a:pt x="25584" y="180"/>
                  </a:lnTo>
                  <a:lnTo>
                    <a:pt x="25005" y="120"/>
                  </a:lnTo>
                  <a:lnTo>
                    <a:pt x="24445" y="60"/>
                  </a:lnTo>
                  <a:lnTo>
                    <a:pt x="23866" y="20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2232580" y="4349729"/>
              <a:ext cx="338403" cy="143188"/>
            </a:xfrm>
            <a:custGeom>
              <a:avLst/>
              <a:gdLst/>
              <a:ahLst/>
              <a:cxnLst/>
              <a:rect l="l" t="t" r="r" b="b"/>
              <a:pathLst>
                <a:path w="15591" h="6597" extrusionOk="0">
                  <a:moveTo>
                    <a:pt x="2798" y="1"/>
                  </a:moveTo>
                  <a:lnTo>
                    <a:pt x="2578" y="21"/>
                  </a:lnTo>
                  <a:lnTo>
                    <a:pt x="2379" y="41"/>
                  </a:lnTo>
                  <a:lnTo>
                    <a:pt x="2179" y="81"/>
                  </a:lnTo>
                  <a:lnTo>
                    <a:pt x="1959" y="161"/>
                  </a:lnTo>
                  <a:lnTo>
                    <a:pt x="1719" y="261"/>
                  </a:lnTo>
                  <a:lnTo>
                    <a:pt x="1499" y="400"/>
                  </a:lnTo>
                  <a:lnTo>
                    <a:pt x="1299" y="560"/>
                  </a:lnTo>
                  <a:lnTo>
                    <a:pt x="1099" y="740"/>
                  </a:lnTo>
                  <a:lnTo>
                    <a:pt x="899" y="940"/>
                  </a:lnTo>
                  <a:lnTo>
                    <a:pt x="720" y="1140"/>
                  </a:lnTo>
                  <a:lnTo>
                    <a:pt x="540" y="1380"/>
                  </a:lnTo>
                  <a:lnTo>
                    <a:pt x="400" y="1620"/>
                  </a:lnTo>
                  <a:lnTo>
                    <a:pt x="280" y="1860"/>
                  </a:lnTo>
                  <a:lnTo>
                    <a:pt x="160" y="2119"/>
                  </a:lnTo>
                  <a:lnTo>
                    <a:pt x="80" y="2359"/>
                  </a:lnTo>
                  <a:lnTo>
                    <a:pt x="20" y="2619"/>
                  </a:lnTo>
                  <a:lnTo>
                    <a:pt x="0" y="2879"/>
                  </a:lnTo>
                  <a:lnTo>
                    <a:pt x="20" y="3119"/>
                  </a:lnTo>
                  <a:lnTo>
                    <a:pt x="60" y="3359"/>
                  </a:lnTo>
                  <a:lnTo>
                    <a:pt x="140" y="3618"/>
                  </a:lnTo>
                  <a:lnTo>
                    <a:pt x="260" y="3858"/>
                  </a:lnTo>
                  <a:lnTo>
                    <a:pt x="440" y="4078"/>
                  </a:lnTo>
                  <a:lnTo>
                    <a:pt x="620" y="4298"/>
                  </a:lnTo>
                  <a:lnTo>
                    <a:pt x="840" y="4498"/>
                  </a:lnTo>
                  <a:lnTo>
                    <a:pt x="1079" y="4698"/>
                  </a:lnTo>
                  <a:lnTo>
                    <a:pt x="1359" y="4878"/>
                  </a:lnTo>
                  <a:lnTo>
                    <a:pt x="1619" y="5038"/>
                  </a:lnTo>
                  <a:lnTo>
                    <a:pt x="1919" y="5197"/>
                  </a:lnTo>
                  <a:lnTo>
                    <a:pt x="2199" y="5337"/>
                  </a:lnTo>
                  <a:lnTo>
                    <a:pt x="2778" y="5597"/>
                  </a:lnTo>
                  <a:lnTo>
                    <a:pt x="3338" y="5797"/>
                  </a:lnTo>
                  <a:lnTo>
                    <a:pt x="3838" y="5977"/>
                  </a:lnTo>
                  <a:lnTo>
                    <a:pt x="4397" y="6157"/>
                  </a:lnTo>
                  <a:lnTo>
                    <a:pt x="4977" y="6297"/>
                  </a:lnTo>
                  <a:lnTo>
                    <a:pt x="5577" y="6417"/>
                  </a:lnTo>
                  <a:lnTo>
                    <a:pt x="6196" y="6517"/>
                  </a:lnTo>
                  <a:lnTo>
                    <a:pt x="6816" y="6577"/>
                  </a:lnTo>
                  <a:lnTo>
                    <a:pt x="7455" y="6597"/>
                  </a:lnTo>
                  <a:lnTo>
                    <a:pt x="8075" y="6597"/>
                  </a:lnTo>
                  <a:lnTo>
                    <a:pt x="8715" y="6577"/>
                  </a:lnTo>
                  <a:lnTo>
                    <a:pt x="9354" y="6537"/>
                  </a:lnTo>
                  <a:lnTo>
                    <a:pt x="9974" y="6457"/>
                  </a:lnTo>
                  <a:lnTo>
                    <a:pt x="10593" y="6337"/>
                  </a:lnTo>
                  <a:lnTo>
                    <a:pt x="11213" y="6197"/>
                  </a:lnTo>
                  <a:lnTo>
                    <a:pt x="11813" y="6037"/>
                  </a:lnTo>
                  <a:lnTo>
                    <a:pt x="12392" y="5837"/>
                  </a:lnTo>
                  <a:lnTo>
                    <a:pt x="12952" y="5617"/>
                  </a:lnTo>
                  <a:lnTo>
                    <a:pt x="13492" y="5377"/>
                  </a:lnTo>
                  <a:lnTo>
                    <a:pt x="13672" y="5277"/>
                  </a:lnTo>
                  <a:lnTo>
                    <a:pt x="13851" y="5157"/>
                  </a:lnTo>
                  <a:lnTo>
                    <a:pt x="14031" y="5038"/>
                  </a:lnTo>
                  <a:lnTo>
                    <a:pt x="14191" y="4898"/>
                  </a:lnTo>
                  <a:lnTo>
                    <a:pt x="14511" y="4598"/>
                  </a:lnTo>
                  <a:lnTo>
                    <a:pt x="14791" y="4258"/>
                  </a:lnTo>
                  <a:lnTo>
                    <a:pt x="15051" y="3898"/>
                  </a:lnTo>
                  <a:lnTo>
                    <a:pt x="15251" y="3499"/>
                  </a:lnTo>
                  <a:lnTo>
                    <a:pt x="15351" y="3319"/>
                  </a:lnTo>
                  <a:lnTo>
                    <a:pt x="15430" y="3119"/>
                  </a:lnTo>
                  <a:lnTo>
                    <a:pt x="15490" y="2919"/>
                  </a:lnTo>
                  <a:lnTo>
                    <a:pt x="15530" y="2719"/>
                  </a:lnTo>
                  <a:lnTo>
                    <a:pt x="15570" y="2519"/>
                  </a:lnTo>
                  <a:lnTo>
                    <a:pt x="15590" y="2319"/>
                  </a:lnTo>
                  <a:lnTo>
                    <a:pt x="15590" y="2119"/>
                  </a:lnTo>
                  <a:lnTo>
                    <a:pt x="15570" y="1939"/>
                  </a:lnTo>
                  <a:lnTo>
                    <a:pt x="15550" y="1760"/>
                  </a:lnTo>
                  <a:lnTo>
                    <a:pt x="15490" y="1580"/>
                  </a:lnTo>
                  <a:lnTo>
                    <a:pt x="15430" y="1400"/>
                  </a:lnTo>
                  <a:lnTo>
                    <a:pt x="15331" y="1240"/>
                  </a:lnTo>
                  <a:lnTo>
                    <a:pt x="15231" y="1080"/>
                  </a:lnTo>
                  <a:lnTo>
                    <a:pt x="15111" y="940"/>
                  </a:lnTo>
                  <a:lnTo>
                    <a:pt x="14951" y="820"/>
                  </a:lnTo>
                  <a:lnTo>
                    <a:pt x="14791" y="700"/>
                  </a:lnTo>
                  <a:lnTo>
                    <a:pt x="14591" y="580"/>
                  </a:lnTo>
                  <a:lnTo>
                    <a:pt x="14371" y="500"/>
                  </a:lnTo>
                  <a:lnTo>
                    <a:pt x="14131" y="420"/>
                  </a:lnTo>
                  <a:lnTo>
                    <a:pt x="13871" y="360"/>
                  </a:lnTo>
                  <a:lnTo>
                    <a:pt x="13652" y="320"/>
                  </a:lnTo>
                  <a:lnTo>
                    <a:pt x="13432" y="320"/>
                  </a:lnTo>
                  <a:lnTo>
                    <a:pt x="13232" y="340"/>
                  </a:lnTo>
                  <a:lnTo>
                    <a:pt x="13012" y="360"/>
                  </a:lnTo>
                  <a:lnTo>
                    <a:pt x="12772" y="420"/>
                  </a:lnTo>
                  <a:lnTo>
                    <a:pt x="12552" y="480"/>
                  </a:lnTo>
                  <a:lnTo>
                    <a:pt x="12113" y="640"/>
                  </a:lnTo>
                  <a:lnTo>
                    <a:pt x="11233" y="980"/>
                  </a:lnTo>
                  <a:lnTo>
                    <a:pt x="10793" y="1140"/>
                  </a:lnTo>
                  <a:lnTo>
                    <a:pt x="10593" y="1200"/>
                  </a:lnTo>
                  <a:lnTo>
                    <a:pt x="10394" y="1240"/>
                  </a:lnTo>
                  <a:lnTo>
                    <a:pt x="9754" y="1340"/>
                  </a:lnTo>
                  <a:lnTo>
                    <a:pt x="9134" y="1400"/>
                  </a:lnTo>
                  <a:lnTo>
                    <a:pt x="8495" y="1400"/>
                  </a:lnTo>
                  <a:lnTo>
                    <a:pt x="7855" y="1360"/>
                  </a:lnTo>
                  <a:lnTo>
                    <a:pt x="7236" y="1280"/>
                  </a:lnTo>
                  <a:lnTo>
                    <a:pt x="6616" y="1160"/>
                  </a:lnTo>
                  <a:lnTo>
                    <a:pt x="5996" y="980"/>
                  </a:lnTo>
                  <a:lnTo>
                    <a:pt x="5697" y="880"/>
                  </a:lnTo>
                  <a:lnTo>
                    <a:pt x="5397" y="780"/>
                  </a:lnTo>
                  <a:lnTo>
                    <a:pt x="4657" y="460"/>
                  </a:lnTo>
                  <a:lnTo>
                    <a:pt x="4257" y="320"/>
                  </a:lnTo>
                  <a:lnTo>
                    <a:pt x="3858" y="181"/>
                  </a:lnTo>
                  <a:lnTo>
                    <a:pt x="3418" y="81"/>
                  </a:lnTo>
                  <a:lnTo>
                    <a:pt x="3218" y="41"/>
                  </a:lnTo>
                  <a:lnTo>
                    <a:pt x="2998" y="21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extrusionOk="0">
                  <a:moveTo>
                    <a:pt x="0" y="1"/>
                  </a:moveTo>
                  <a:lnTo>
                    <a:pt x="560" y="11594"/>
                  </a:lnTo>
                  <a:lnTo>
                    <a:pt x="1039" y="11534"/>
                  </a:lnTo>
                  <a:lnTo>
                    <a:pt x="1519" y="11474"/>
                  </a:lnTo>
                  <a:lnTo>
                    <a:pt x="1999" y="11394"/>
                  </a:lnTo>
                  <a:lnTo>
                    <a:pt x="2479" y="11274"/>
                  </a:lnTo>
                  <a:lnTo>
                    <a:pt x="2938" y="11134"/>
                  </a:lnTo>
                  <a:lnTo>
                    <a:pt x="3398" y="10974"/>
                  </a:lnTo>
                  <a:lnTo>
                    <a:pt x="3858" y="10794"/>
                  </a:lnTo>
                  <a:lnTo>
                    <a:pt x="4277" y="10574"/>
                  </a:lnTo>
                  <a:lnTo>
                    <a:pt x="4697" y="10334"/>
                  </a:lnTo>
                  <a:lnTo>
                    <a:pt x="5097" y="10074"/>
                  </a:lnTo>
                  <a:lnTo>
                    <a:pt x="5457" y="9795"/>
                  </a:lnTo>
                  <a:lnTo>
                    <a:pt x="5797" y="9475"/>
                  </a:lnTo>
                  <a:lnTo>
                    <a:pt x="6116" y="9135"/>
                  </a:lnTo>
                  <a:lnTo>
                    <a:pt x="6376" y="8755"/>
                  </a:lnTo>
                  <a:lnTo>
                    <a:pt x="6516" y="8555"/>
                  </a:lnTo>
                  <a:lnTo>
                    <a:pt x="6616" y="8356"/>
                  </a:lnTo>
                  <a:lnTo>
                    <a:pt x="6736" y="8136"/>
                  </a:lnTo>
                  <a:lnTo>
                    <a:pt x="6816" y="7916"/>
                  </a:lnTo>
                  <a:lnTo>
                    <a:pt x="6956" y="7556"/>
                  </a:lnTo>
                  <a:lnTo>
                    <a:pt x="7036" y="7196"/>
                  </a:lnTo>
                  <a:lnTo>
                    <a:pt x="7096" y="6836"/>
                  </a:lnTo>
                  <a:lnTo>
                    <a:pt x="7136" y="6457"/>
                  </a:lnTo>
                  <a:lnTo>
                    <a:pt x="7136" y="6077"/>
                  </a:lnTo>
                  <a:lnTo>
                    <a:pt x="7116" y="5697"/>
                  </a:lnTo>
                  <a:lnTo>
                    <a:pt x="7056" y="5317"/>
                  </a:lnTo>
                  <a:lnTo>
                    <a:pt x="6976" y="4958"/>
                  </a:lnTo>
                  <a:lnTo>
                    <a:pt x="6876" y="4578"/>
                  </a:lnTo>
                  <a:lnTo>
                    <a:pt x="6736" y="4218"/>
                  </a:lnTo>
                  <a:lnTo>
                    <a:pt x="6576" y="3878"/>
                  </a:lnTo>
                  <a:lnTo>
                    <a:pt x="6416" y="3539"/>
                  </a:lnTo>
                  <a:lnTo>
                    <a:pt x="6216" y="3199"/>
                  </a:lnTo>
                  <a:lnTo>
                    <a:pt x="5996" y="2899"/>
                  </a:lnTo>
                  <a:lnTo>
                    <a:pt x="5757" y="2599"/>
                  </a:lnTo>
                  <a:lnTo>
                    <a:pt x="5497" y="2299"/>
                  </a:lnTo>
                  <a:lnTo>
                    <a:pt x="5217" y="2039"/>
                  </a:lnTo>
                  <a:lnTo>
                    <a:pt x="4937" y="1800"/>
                  </a:lnTo>
                  <a:lnTo>
                    <a:pt x="4637" y="1560"/>
                  </a:lnTo>
                  <a:lnTo>
                    <a:pt x="4317" y="1360"/>
                  </a:lnTo>
                  <a:lnTo>
                    <a:pt x="3998" y="1160"/>
                  </a:lnTo>
                  <a:lnTo>
                    <a:pt x="3658" y="980"/>
                  </a:lnTo>
                  <a:lnTo>
                    <a:pt x="3318" y="800"/>
                  </a:lnTo>
                  <a:lnTo>
                    <a:pt x="2978" y="660"/>
                  </a:lnTo>
                  <a:lnTo>
                    <a:pt x="2618" y="520"/>
                  </a:lnTo>
                  <a:lnTo>
                    <a:pt x="2259" y="400"/>
                  </a:lnTo>
                  <a:lnTo>
                    <a:pt x="1879" y="301"/>
                  </a:lnTo>
                  <a:lnTo>
                    <a:pt x="1499" y="221"/>
                  </a:lnTo>
                  <a:lnTo>
                    <a:pt x="1139" y="141"/>
                  </a:lnTo>
                  <a:lnTo>
                    <a:pt x="760" y="81"/>
                  </a:lnTo>
                  <a:lnTo>
                    <a:pt x="380" y="4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80" y="41"/>
                  </a:lnTo>
                  <a:lnTo>
                    <a:pt x="760" y="81"/>
                  </a:lnTo>
                  <a:lnTo>
                    <a:pt x="1139" y="141"/>
                  </a:lnTo>
                  <a:lnTo>
                    <a:pt x="1499" y="221"/>
                  </a:lnTo>
                  <a:lnTo>
                    <a:pt x="1879" y="301"/>
                  </a:lnTo>
                  <a:lnTo>
                    <a:pt x="2259" y="400"/>
                  </a:lnTo>
                  <a:lnTo>
                    <a:pt x="2618" y="520"/>
                  </a:lnTo>
                  <a:lnTo>
                    <a:pt x="2978" y="660"/>
                  </a:lnTo>
                  <a:lnTo>
                    <a:pt x="3318" y="800"/>
                  </a:lnTo>
                  <a:lnTo>
                    <a:pt x="3658" y="980"/>
                  </a:lnTo>
                  <a:lnTo>
                    <a:pt x="3998" y="1160"/>
                  </a:lnTo>
                  <a:lnTo>
                    <a:pt x="4317" y="1360"/>
                  </a:lnTo>
                  <a:lnTo>
                    <a:pt x="4637" y="1560"/>
                  </a:lnTo>
                  <a:lnTo>
                    <a:pt x="4937" y="1800"/>
                  </a:lnTo>
                  <a:lnTo>
                    <a:pt x="5217" y="2039"/>
                  </a:lnTo>
                  <a:lnTo>
                    <a:pt x="5497" y="2299"/>
                  </a:lnTo>
                  <a:lnTo>
                    <a:pt x="5497" y="2299"/>
                  </a:lnTo>
                  <a:lnTo>
                    <a:pt x="5757" y="2599"/>
                  </a:lnTo>
                  <a:lnTo>
                    <a:pt x="5996" y="2899"/>
                  </a:lnTo>
                  <a:lnTo>
                    <a:pt x="6216" y="3199"/>
                  </a:lnTo>
                  <a:lnTo>
                    <a:pt x="6416" y="3539"/>
                  </a:lnTo>
                  <a:lnTo>
                    <a:pt x="6576" y="3878"/>
                  </a:lnTo>
                  <a:lnTo>
                    <a:pt x="6736" y="4218"/>
                  </a:lnTo>
                  <a:lnTo>
                    <a:pt x="6876" y="4578"/>
                  </a:lnTo>
                  <a:lnTo>
                    <a:pt x="6976" y="4958"/>
                  </a:lnTo>
                  <a:lnTo>
                    <a:pt x="7056" y="5317"/>
                  </a:lnTo>
                  <a:lnTo>
                    <a:pt x="7116" y="5697"/>
                  </a:lnTo>
                  <a:lnTo>
                    <a:pt x="7136" y="6077"/>
                  </a:lnTo>
                  <a:lnTo>
                    <a:pt x="7136" y="6457"/>
                  </a:lnTo>
                  <a:lnTo>
                    <a:pt x="7096" y="6836"/>
                  </a:lnTo>
                  <a:lnTo>
                    <a:pt x="7036" y="7196"/>
                  </a:lnTo>
                  <a:lnTo>
                    <a:pt x="6956" y="7556"/>
                  </a:lnTo>
                  <a:lnTo>
                    <a:pt x="6816" y="7916"/>
                  </a:lnTo>
                  <a:lnTo>
                    <a:pt x="6816" y="7916"/>
                  </a:lnTo>
                  <a:lnTo>
                    <a:pt x="6736" y="8136"/>
                  </a:lnTo>
                  <a:lnTo>
                    <a:pt x="6616" y="8356"/>
                  </a:lnTo>
                  <a:lnTo>
                    <a:pt x="6516" y="8555"/>
                  </a:lnTo>
                  <a:lnTo>
                    <a:pt x="6376" y="8755"/>
                  </a:lnTo>
                  <a:lnTo>
                    <a:pt x="6116" y="9135"/>
                  </a:lnTo>
                  <a:lnTo>
                    <a:pt x="5797" y="9475"/>
                  </a:lnTo>
                  <a:lnTo>
                    <a:pt x="5457" y="9795"/>
                  </a:lnTo>
                  <a:lnTo>
                    <a:pt x="5097" y="10074"/>
                  </a:lnTo>
                  <a:lnTo>
                    <a:pt x="4697" y="10334"/>
                  </a:lnTo>
                  <a:lnTo>
                    <a:pt x="4277" y="10574"/>
                  </a:lnTo>
                  <a:lnTo>
                    <a:pt x="3858" y="10794"/>
                  </a:lnTo>
                  <a:lnTo>
                    <a:pt x="3398" y="10974"/>
                  </a:lnTo>
                  <a:lnTo>
                    <a:pt x="2938" y="11134"/>
                  </a:lnTo>
                  <a:lnTo>
                    <a:pt x="2479" y="11274"/>
                  </a:lnTo>
                  <a:lnTo>
                    <a:pt x="1999" y="11394"/>
                  </a:lnTo>
                  <a:lnTo>
                    <a:pt x="1519" y="11474"/>
                  </a:lnTo>
                  <a:lnTo>
                    <a:pt x="1039" y="11534"/>
                  </a:lnTo>
                  <a:lnTo>
                    <a:pt x="560" y="115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2124988" y="4274673"/>
              <a:ext cx="159228" cy="259027"/>
            </a:xfrm>
            <a:custGeom>
              <a:avLst/>
              <a:gdLst/>
              <a:ahLst/>
              <a:cxnLst/>
              <a:rect l="l" t="t" r="r" b="b"/>
              <a:pathLst>
                <a:path w="7336" h="11934" extrusionOk="0">
                  <a:moveTo>
                    <a:pt x="20" y="1"/>
                  </a:moveTo>
                  <a:lnTo>
                    <a:pt x="0" y="361"/>
                  </a:lnTo>
                  <a:lnTo>
                    <a:pt x="400" y="401"/>
                  </a:lnTo>
                  <a:lnTo>
                    <a:pt x="820" y="441"/>
                  </a:lnTo>
                  <a:lnTo>
                    <a:pt x="1199" y="501"/>
                  </a:lnTo>
                  <a:lnTo>
                    <a:pt x="1599" y="580"/>
                  </a:lnTo>
                  <a:lnTo>
                    <a:pt x="1959" y="680"/>
                  </a:lnTo>
                  <a:lnTo>
                    <a:pt x="2339" y="800"/>
                  </a:lnTo>
                  <a:lnTo>
                    <a:pt x="2698" y="920"/>
                  </a:lnTo>
                  <a:lnTo>
                    <a:pt x="3038" y="1040"/>
                  </a:lnTo>
                  <a:lnTo>
                    <a:pt x="3378" y="1200"/>
                  </a:lnTo>
                  <a:lnTo>
                    <a:pt x="3698" y="1360"/>
                  </a:lnTo>
                  <a:lnTo>
                    <a:pt x="4018" y="1540"/>
                  </a:lnTo>
                  <a:lnTo>
                    <a:pt x="4317" y="1720"/>
                  </a:lnTo>
                  <a:lnTo>
                    <a:pt x="4597" y="1940"/>
                  </a:lnTo>
                  <a:lnTo>
                    <a:pt x="4877" y="2140"/>
                  </a:lnTo>
                  <a:lnTo>
                    <a:pt x="5137" y="2379"/>
                  </a:lnTo>
                  <a:lnTo>
                    <a:pt x="5397" y="2619"/>
                  </a:lnTo>
                  <a:lnTo>
                    <a:pt x="5657" y="2899"/>
                  </a:lnTo>
                  <a:lnTo>
                    <a:pt x="5876" y="3199"/>
                  </a:lnTo>
                  <a:lnTo>
                    <a:pt x="6096" y="3519"/>
                  </a:lnTo>
                  <a:lnTo>
                    <a:pt x="6296" y="3838"/>
                  </a:lnTo>
                  <a:lnTo>
                    <a:pt x="6456" y="4178"/>
                  </a:lnTo>
                  <a:lnTo>
                    <a:pt x="6616" y="4518"/>
                  </a:lnTo>
                  <a:lnTo>
                    <a:pt x="6736" y="4878"/>
                  </a:lnTo>
                  <a:lnTo>
                    <a:pt x="6836" y="5238"/>
                  </a:lnTo>
                  <a:lnTo>
                    <a:pt x="6896" y="5597"/>
                  </a:lnTo>
                  <a:lnTo>
                    <a:pt x="6956" y="5957"/>
                  </a:lnTo>
                  <a:lnTo>
                    <a:pt x="6976" y="6317"/>
                  </a:lnTo>
                  <a:lnTo>
                    <a:pt x="6976" y="6677"/>
                  </a:lnTo>
                  <a:lnTo>
                    <a:pt x="6936" y="7036"/>
                  </a:lnTo>
                  <a:lnTo>
                    <a:pt x="6876" y="7376"/>
                  </a:lnTo>
                  <a:lnTo>
                    <a:pt x="6796" y="7716"/>
                  </a:lnTo>
                  <a:lnTo>
                    <a:pt x="6676" y="8036"/>
                  </a:lnTo>
                  <a:lnTo>
                    <a:pt x="6576" y="8256"/>
                  </a:lnTo>
                  <a:lnTo>
                    <a:pt x="6476" y="8476"/>
                  </a:lnTo>
                  <a:lnTo>
                    <a:pt x="6356" y="8675"/>
                  </a:lnTo>
                  <a:lnTo>
                    <a:pt x="6236" y="8855"/>
                  </a:lnTo>
                  <a:lnTo>
                    <a:pt x="5956" y="9235"/>
                  </a:lnTo>
                  <a:lnTo>
                    <a:pt x="5657" y="9575"/>
                  </a:lnTo>
                  <a:lnTo>
                    <a:pt x="5317" y="9875"/>
                  </a:lnTo>
                  <a:lnTo>
                    <a:pt x="4937" y="10155"/>
                  </a:lnTo>
                  <a:lnTo>
                    <a:pt x="4557" y="10414"/>
                  </a:lnTo>
                  <a:lnTo>
                    <a:pt x="4138" y="10634"/>
                  </a:lnTo>
                  <a:lnTo>
                    <a:pt x="3718" y="10834"/>
                  </a:lnTo>
                  <a:lnTo>
                    <a:pt x="3278" y="11014"/>
                  </a:lnTo>
                  <a:lnTo>
                    <a:pt x="2818" y="11174"/>
                  </a:lnTo>
                  <a:lnTo>
                    <a:pt x="2379" y="11294"/>
                  </a:lnTo>
                  <a:lnTo>
                    <a:pt x="1919" y="11414"/>
                  </a:lnTo>
                  <a:lnTo>
                    <a:pt x="1459" y="11494"/>
                  </a:lnTo>
                  <a:lnTo>
                    <a:pt x="1000" y="11554"/>
                  </a:lnTo>
                  <a:lnTo>
                    <a:pt x="560" y="11594"/>
                  </a:lnTo>
                  <a:lnTo>
                    <a:pt x="580" y="11933"/>
                  </a:lnTo>
                  <a:lnTo>
                    <a:pt x="1059" y="11893"/>
                  </a:lnTo>
                  <a:lnTo>
                    <a:pt x="1519" y="11833"/>
                  </a:lnTo>
                  <a:lnTo>
                    <a:pt x="1999" y="11754"/>
                  </a:lnTo>
                  <a:lnTo>
                    <a:pt x="2479" y="11634"/>
                  </a:lnTo>
                  <a:lnTo>
                    <a:pt x="2958" y="11494"/>
                  </a:lnTo>
                  <a:lnTo>
                    <a:pt x="3418" y="11334"/>
                  </a:lnTo>
                  <a:lnTo>
                    <a:pt x="3878" y="11154"/>
                  </a:lnTo>
                  <a:lnTo>
                    <a:pt x="4337" y="10934"/>
                  </a:lnTo>
                  <a:lnTo>
                    <a:pt x="4757" y="10694"/>
                  </a:lnTo>
                  <a:lnTo>
                    <a:pt x="5177" y="10434"/>
                  </a:lnTo>
                  <a:lnTo>
                    <a:pt x="5557" y="10135"/>
                  </a:lnTo>
                  <a:lnTo>
                    <a:pt x="5916" y="9795"/>
                  </a:lnTo>
                  <a:lnTo>
                    <a:pt x="6256" y="9435"/>
                  </a:lnTo>
                  <a:lnTo>
                    <a:pt x="6396" y="9255"/>
                  </a:lnTo>
                  <a:lnTo>
                    <a:pt x="6536" y="9055"/>
                  </a:lnTo>
                  <a:lnTo>
                    <a:pt x="6676" y="8835"/>
                  </a:lnTo>
                  <a:lnTo>
                    <a:pt x="6796" y="8615"/>
                  </a:lnTo>
                  <a:lnTo>
                    <a:pt x="6896" y="8396"/>
                  </a:lnTo>
                  <a:lnTo>
                    <a:pt x="6996" y="8176"/>
                  </a:lnTo>
                  <a:lnTo>
                    <a:pt x="7136" y="7816"/>
                  </a:lnTo>
                  <a:lnTo>
                    <a:pt x="7236" y="7456"/>
                  </a:lnTo>
                  <a:lnTo>
                    <a:pt x="7296" y="7076"/>
                  </a:lnTo>
                  <a:lnTo>
                    <a:pt x="7336" y="6697"/>
                  </a:lnTo>
                  <a:lnTo>
                    <a:pt x="7336" y="6317"/>
                  </a:lnTo>
                  <a:lnTo>
                    <a:pt x="7316" y="5937"/>
                  </a:lnTo>
                  <a:lnTo>
                    <a:pt x="7276" y="5557"/>
                  </a:lnTo>
                  <a:lnTo>
                    <a:pt x="7196" y="5158"/>
                  </a:lnTo>
                  <a:lnTo>
                    <a:pt x="7096" y="4778"/>
                  </a:lnTo>
                  <a:lnTo>
                    <a:pt x="6956" y="4418"/>
                  </a:lnTo>
                  <a:lnTo>
                    <a:pt x="6796" y="4038"/>
                  </a:lnTo>
                  <a:lnTo>
                    <a:pt x="6616" y="3679"/>
                  </a:lnTo>
                  <a:lnTo>
                    <a:pt x="6416" y="3339"/>
                  </a:lnTo>
                  <a:lnTo>
                    <a:pt x="6176" y="2999"/>
                  </a:lnTo>
                  <a:lnTo>
                    <a:pt x="5916" y="2679"/>
                  </a:lnTo>
                  <a:lnTo>
                    <a:pt x="5637" y="2359"/>
                  </a:lnTo>
                  <a:lnTo>
                    <a:pt x="5377" y="2120"/>
                  </a:lnTo>
                  <a:lnTo>
                    <a:pt x="5117" y="1880"/>
                  </a:lnTo>
                  <a:lnTo>
                    <a:pt x="4817" y="1660"/>
                  </a:lnTo>
                  <a:lnTo>
                    <a:pt x="4517" y="1440"/>
                  </a:lnTo>
                  <a:lnTo>
                    <a:pt x="4198" y="1240"/>
                  </a:lnTo>
                  <a:lnTo>
                    <a:pt x="3878" y="1060"/>
                  </a:lnTo>
                  <a:lnTo>
                    <a:pt x="3538" y="880"/>
                  </a:lnTo>
                  <a:lnTo>
                    <a:pt x="3198" y="720"/>
                  </a:lnTo>
                  <a:lnTo>
                    <a:pt x="2818" y="580"/>
                  </a:lnTo>
                  <a:lnTo>
                    <a:pt x="2459" y="461"/>
                  </a:lnTo>
                  <a:lnTo>
                    <a:pt x="2079" y="341"/>
                  </a:lnTo>
                  <a:lnTo>
                    <a:pt x="1679" y="241"/>
                  </a:lnTo>
                  <a:lnTo>
                    <a:pt x="1279" y="161"/>
                  </a:lnTo>
                  <a:lnTo>
                    <a:pt x="860" y="101"/>
                  </a:lnTo>
                  <a:lnTo>
                    <a:pt x="440" y="4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2468146" y="4134545"/>
              <a:ext cx="255099" cy="85496"/>
            </a:xfrm>
            <a:custGeom>
              <a:avLst/>
              <a:gdLst/>
              <a:ahLst/>
              <a:cxnLst/>
              <a:rect l="l" t="t" r="r" b="b"/>
              <a:pathLst>
                <a:path w="11753" h="3939" extrusionOk="0">
                  <a:moveTo>
                    <a:pt x="5797" y="1"/>
                  </a:moveTo>
                  <a:lnTo>
                    <a:pt x="5437" y="21"/>
                  </a:lnTo>
                  <a:lnTo>
                    <a:pt x="5057" y="41"/>
                  </a:lnTo>
                  <a:lnTo>
                    <a:pt x="4697" y="101"/>
                  </a:lnTo>
                  <a:lnTo>
                    <a:pt x="4338" y="161"/>
                  </a:lnTo>
                  <a:lnTo>
                    <a:pt x="3958" y="241"/>
                  </a:lnTo>
                  <a:lnTo>
                    <a:pt x="3598" y="321"/>
                  </a:lnTo>
                  <a:lnTo>
                    <a:pt x="3258" y="441"/>
                  </a:lnTo>
                  <a:lnTo>
                    <a:pt x="2899" y="560"/>
                  </a:lnTo>
                  <a:lnTo>
                    <a:pt x="2559" y="700"/>
                  </a:lnTo>
                  <a:lnTo>
                    <a:pt x="2219" y="840"/>
                  </a:lnTo>
                  <a:lnTo>
                    <a:pt x="1879" y="1020"/>
                  </a:lnTo>
                  <a:lnTo>
                    <a:pt x="1559" y="1200"/>
                  </a:lnTo>
                  <a:lnTo>
                    <a:pt x="1240" y="1400"/>
                  </a:lnTo>
                  <a:lnTo>
                    <a:pt x="940" y="1600"/>
                  </a:lnTo>
                  <a:lnTo>
                    <a:pt x="640" y="1840"/>
                  </a:lnTo>
                  <a:lnTo>
                    <a:pt x="340" y="2080"/>
                  </a:lnTo>
                  <a:lnTo>
                    <a:pt x="200" y="2239"/>
                  </a:lnTo>
                  <a:lnTo>
                    <a:pt x="100" y="2419"/>
                  </a:lnTo>
                  <a:lnTo>
                    <a:pt x="20" y="2599"/>
                  </a:lnTo>
                  <a:lnTo>
                    <a:pt x="0" y="2799"/>
                  </a:lnTo>
                  <a:lnTo>
                    <a:pt x="0" y="2999"/>
                  </a:lnTo>
                  <a:lnTo>
                    <a:pt x="40" y="3199"/>
                  </a:lnTo>
                  <a:lnTo>
                    <a:pt x="120" y="3399"/>
                  </a:lnTo>
                  <a:lnTo>
                    <a:pt x="260" y="3579"/>
                  </a:lnTo>
                  <a:lnTo>
                    <a:pt x="340" y="3659"/>
                  </a:lnTo>
                  <a:lnTo>
                    <a:pt x="420" y="3719"/>
                  </a:lnTo>
                  <a:lnTo>
                    <a:pt x="520" y="3798"/>
                  </a:lnTo>
                  <a:lnTo>
                    <a:pt x="620" y="3838"/>
                  </a:lnTo>
                  <a:lnTo>
                    <a:pt x="840" y="3898"/>
                  </a:lnTo>
                  <a:lnTo>
                    <a:pt x="1060" y="3938"/>
                  </a:lnTo>
                  <a:lnTo>
                    <a:pt x="1240" y="3918"/>
                  </a:lnTo>
                  <a:lnTo>
                    <a:pt x="1419" y="3858"/>
                  </a:lnTo>
                  <a:lnTo>
                    <a:pt x="1599" y="3778"/>
                  </a:lnTo>
                  <a:lnTo>
                    <a:pt x="1759" y="3659"/>
                  </a:lnTo>
                  <a:lnTo>
                    <a:pt x="1959" y="3479"/>
                  </a:lnTo>
                  <a:lnTo>
                    <a:pt x="2179" y="3319"/>
                  </a:lnTo>
                  <a:lnTo>
                    <a:pt x="2419" y="3159"/>
                  </a:lnTo>
                  <a:lnTo>
                    <a:pt x="2659" y="3019"/>
                  </a:lnTo>
                  <a:lnTo>
                    <a:pt x="2899" y="2879"/>
                  </a:lnTo>
                  <a:lnTo>
                    <a:pt x="3138" y="2759"/>
                  </a:lnTo>
                  <a:lnTo>
                    <a:pt x="3398" y="2639"/>
                  </a:lnTo>
                  <a:lnTo>
                    <a:pt x="3658" y="2539"/>
                  </a:lnTo>
                  <a:lnTo>
                    <a:pt x="4198" y="2379"/>
                  </a:lnTo>
                  <a:lnTo>
                    <a:pt x="4737" y="2239"/>
                  </a:lnTo>
                  <a:lnTo>
                    <a:pt x="5297" y="2159"/>
                  </a:lnTo>
                  <a:lnTo>
                    <a:pt x="5857" y="2120"/>
                  </a:lnTo>
                  <a:lnTo>
                    <a:pt x="6416" y="2140"/>
                  </a:lnTo>
                  <a:lnTo>
                    <a:pt x="6976" y="2179"/>
                  </a:lnTo>
                  <a:lnTo>
                    <a:pt x="7536" y="2279"/>
                  </a:lnTo>
                  <a:lnTo>
                    <a:pt x="8075" y="2439"/>
                  </a:lnTo>
                  <a:lnTo>
                    <a:pt x="8335" y="2519"/>
                  </a:lnTo>
                  <a:lnTo>
                    <a:pt x="8595" y="2619"/>
                  </a:lnTo>
                  <a:lnTo>
                    <a:pt x="8855" y="2739"/>
                  </a:lnTo>
                  <a:lnTo>
                    <a:pt x="9095" y="2859"/>
                  </a:lnTo>
                  <a:lnTo>
                    <a:pt x="9335" y="2999"/>
                  </a:lnTo>
                  <a:lnTo>
                    <a:pt x="9574" y="3139"/>
                  </a:lnTo>
                  <a:lnTo>
                    <a:pt x="9814" y="3299"/>
                  </a:lnTo>
                  <a:lnTo>
                    <a:pt x="10034" y="3459"/>
                  </a:lnTo>
                  <a:lnTo>
                    <a:pt x="10214" y="3579"/>
                  </a:lnTo>
                  <a:lnTo>
                    <a:pt x="10414" y="3659"/>
                  </a:lnTo>
                  <a:lnTo>
                    <a:pt x="10614" y="3699"/>
                  </a:lnTo>
                  <a:lnTo>
                    <a:pt x="10814" y="3699"/>
                  </a:lnTo>
                  <a:lnTo>
                    <a:pt x="11013" y="3639"/>
                  </a:lnTo>
                  <a:lnTo>
                    <a:pt x="11193" y="3559"/>
                  </a:lnTo>
                  <a:lnTo>
                    <a:pt x="11373" y="3459"/>
                  </a:lnTo>
                  <a:lnTo>
                    <a:pt x="11513" y="3299"/>
                  </a:lnTo>
                  <a:lnTo>
                    <a:pt x="11633" y="3119"/>
                  </a:lnTo>
                  <a:lnTo>
                    <a:pt x="11713" y="2919"/>
                  </a:lnTo>
                  <a:lnTo>
                    <a:pt x="11753" y="2719"/>
                  </a:lnTo>
                  <a:lnTo>
                    <a:pt x="11753" y="2519"/>
                  </a:lnTo>
                  <a:lnTo>
                    <a:pt x="11713" y="2319"/>
                  </a:lnTo>
                  <a:lnTo>
                    <a:pt x="11633" y="2140"/>
                  </a:lnTo>
                  <a:lnTo>
                    <a:pt x="11513" y="1960"/>
                  </a:lnTo>
                  <a:lnTo>
                    <a:pt x="11353" y="1800"/>
                  </a:lnTo>
                  <a:lnTo>
                    <a:pt x="11053" y="1580"/>
                  </a:lnTo>
                  <a:lnTo>
                    <a:pt x="10754" y="1360"/>
                  </a:lnTo>
                  <a:lnTo>
                    <a:pt x="10434" y="1160"/>
                  </a:lnTo>
                  <a:lnTo>
                    <a:pt x="10094" y="980"/>
                  </a:lnTo>
                  <a:lnTo>
                    <a:pt x="9774" y="820"/>
                  </a:lnTo>
                  <a:lnTo>
                    <a:pt x="9434" y="660"/>
                  </a:lnTo>
                  <a:lnTo>
                    <a:pt x="9075" y="541"/>
                  </a:lnTo>
                  <a:lnTo>
                    <a:pt x="8735" y="421"/>
                  </a:lnTo>
                  <a:lnTo>
                    <a:pt x="8375" y="301"/>
                  </a:lnTo>
                  <a:lnTo>
                    <a:pt x="8015" y="221"/>
                  </a:lnTo>
                  <a:lnTo>
                    <a:pt x="7656" y="141"/>
                  </a:lnTo>
                  <a:lnTo>
                    <a:pt x="7276" y="81"/>
                  </a:lnTo>
                  <a:lnTo>
                    <a:pt x="6916" y="41"/>
                  </a:lnTo>
                  <a:lnTo>
                    <a:pt x="65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2308049" y="4686397"/>
              <a:ext cx="191785" cy="65093"/>
            </a:xfrm>
            <a:custGeom>
              <a:avLst/>
              <a:gdLst/>
              <a:ahLst/>
              <a:cxnLst/>
              <a:rect l="l" t="t" r="r" b="b"/>
              <a:pathLst>
                <a:path w="8836" h="2999" extrusionOk="0">
                  <a:moveTo>
                    <a:pt x="3998" y="0"/>
                  </a:moveTo>
                  <a:lnTo>
                    <a:pt x="3679" y="20"/>
                  </a:lnTo>
                  <a:lnTo>
                    <a:pt x="3339" y="60"/>
                  </a:lnTo>
                  <a:lnTo>
                    <a:pt x="3019" y="120"/>
                  </a:lnTo>
                  <a:lnTo>
                    <a:pt x="2699" y="200"/>
                  </a:lnTo>
                  <a:lnTo>
                    <a:pt x="2399" y="300"/>
                  </a:lnTo>
                  <a:lnTo>
                    <a:pt x="2100" y="400"/>
                  </a:lnTo>
                  <a:lnTo>
                    <a:pt x="1800" y="540"/>
                  </a:lnTo>
                  <a:lnTo>
                    <a:pt x="1500" y="700"/>
                  </a:lnTo>
                  <a:lnTo>
                    <a:pt x="1220" y="860"/>
                  </a:lnTo>
                  <a:lnTo>
                    <a:pt x="960" y="1039"/>
                  </a:lnTo>
                  <a:lnTo>
                    <a:pt x="700" y="1239"/>
                  </a:lnTo>
                  <a:lnTo>
                    <a:pt x="441" y="1459"/>
                  </a:lnTo>
                  <a:lnTo>
                    <a:pt x="221" y="1699"/>
                  </a:lnTo>
                  <a:lnTo>
                    <a:pt x="1" y="1939"/>
                  </a:lnTo>
                  <a:lnTo>
                    <a:pt x="261" y="2159"/>
                  </a:lnTo>
                  <a:lnTo>
                    <a:pt x="461" y="1939"/>
                  </a:lnTo>
                  <a:lnTo>
                    <a:pt x="680" y="1719"/>
                  </a:lnTo>
                  <a:lnTo>
                    <a:pt x="920" y="1519"/>
                  </a:lnTo>
                  <a:lnTo>
                    <a:pt x="1160" y="1339"/>
                  </a:lnTo>
                  <a:lnTo>
                    <a:pt x="1400" y="1159"/>
                  </a:lnTo>
                  <a:lnTo>
                    <a:pt x="1680" y="999"/>
                  </a:lnTo>
                  <a:lnTo>
                    <a:pt x="1940" y="860"/>
                  </a:lnTo>
                  <a:lnTo>
                    <a:pt x="2220" y="740"/>
                  </a:lnTo>
                  <a:lnTo>
                    <a:pt x="2519" y="640"/>
                  </a:lnTo>
                  <a:lnTo>
                    <a:pt x="2799" y="540"/>
                  </a:lnTo>
                  <a:lnTo>
                    <a:pt x="3099" y="480"/>
                  </a:lnTo>
                  <a:lnTo>
                    <a:pt x="3399" y="420"/>
                  </a:lnTo>
                  <a:lnTo>
                    <a:pt x="3699" y="380"/>
                  </a:lnTo>
                  <a:lnTo>
                    <a:pt x="4018" y="360"/>
                  </a:lnTo>
                  <a:lnTo>
                    <a:pt x="4318" y="360"/>
                  </a:lnTo>
                  <a:lnTo>
                    <a:pt x="4618" y="380"/>
                  </a:lnTo>
                  <a:lnTo>
                    <a:pt x="4918" y="420"/>
                  </a:lnTo>
                  <a:lnTo>
                    <a:pt x="5218" y="480"/>
                  </a:lnTo>
                  <a:lnTo>
                    <a:pt x="5517" y="560"/>
                  </a:lnTo>
                  <a:lnTo>
                    <a:pt x="5797" y="660"/>
                  </a:lnTo>
                  <a:lnTo>
                    <a:pt x="6077" y="780"/>
                  </a:lnTo>
                  <a:lnTo>
                    <a:pt x="6357" y="900"/>
                  </a:lnTo>
                  <a:lnTo>
                    <a:pt x="6617" y="1059"/>
                  </a:lnTo>
                  <a:lnTo>
                    <a:pt x="6877" y="1219"/>
                  </a:lnTo>
                  <a:lnTo>
                    <a:pt x="7136" y="1399"/>
                  </a:lnTo>
                  <a:lnTo>
                    <a:pt x="7376" y="1579"/>
                  </a:lnTo>
                  <a:lnTo>
                    <a:pt x="7596" y="1799"/>
                  </a:lnTo>
                  <a:lnTo>
                    <a:pt x="7816" y="1999"/>
                  </a:lnTo>
                  <a:lnTo>
                    <a:pt x="8016" y="2239"/>
                  </a:lnTo>
                  <a:lnTo>
                    <a:pt x="8196" y="2479"/>
                  </a:lnTo>
                  <a:lnTo>
                    <a:pt x="8356" y="2738"/>
                  </a:lnTo>
                  <a:lnTo>
                    <a:pt x="8516" y="2998"/>
                  </a:lnTo>
                  <a:lnTo>
                    <a:pt x="8835" y="2838"/>
                  </a:lnTo>
                  <a:lnTo>
                    <a:pt x="8656" y="2538"/>
                  </a:lnTo>
                  <a:lnTo>
                    <a:pt x="8476" y="2279"/>
                  </a:lnTo>
                  <a:lnTo>
                    <a:pt x="8296" y="2019"/>
                  </a:lnTo>
                  <a:lnTo>
                    <a:pt x="8076" y="1759"/>
                  </a:lnTo>
                  <a:lnTo>
                    <a:pt x="7836" y="1519"/>
                  </a:lnTo>
                  <a:lnTo>
                    <a:pt x="7596" y="1299"/>
                  </a:lnTo>
                  <a:lnTo>
                    <a:pt x="7356" y="1099"/>
                  </a:lnTo>
                  <a:lnTo>
                    <a:pt x="7076" y="919"/>
                  </a:lnTo>
                  <a:lnTo>
                    <a:pt x="6817" y="740"/>
                  </a:lnTo>
                  <a:lnTo>
                    <a:pt x="6517" y="580"/>
                  </a:lnTo>
                  <a:lnTo>
                    <a:pt x="6237" y="440"/>
                  </a:lnTo>
                  <a:lnTo>
                    <a:pt x="5917" y="320"/>
                  </a:lnTo>
                  <a:lnTo>
                    <a:pt x="5617" y="220"/>
                  </a:lnTo>
                  <a:lnTo>
                    <a:pt x="5298" y="140"/>
                  </a:lnTo>
                  <a:lnTo>
                    <a:pt x="4978" y="80"/>
                  </a:lnTo>
                  <a:lnTo>
                    <a:pt x="4658" y="20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2142764" y="4678149"/>
              <a:ext cx="39503" cy="65093"/>
            </a:xfrm>
            <a:custGeom>
              <a:avLst/>
              <a:gdLst/>
              <a:ahLst/>
              <a:cxnLst/>
              <a:rect l="l" t="t" r="r" b="b"/>
              <a:pathLst>
                <a:path w="1820" h="2999" extrusionOk="0">
                  <a:moveTo>
                    <a:pt x="280" y="0"/>
                  </a:moveTo>
                  <a:lnTo>
                    <a:pt x="1" y="240"/>
                  </a:lnTo>
                  <a:lnTo>
                    <a:pt x="260" y="540"/>
                  </a:lnTo>
                  <a:lnTo>
                    <a:pt x="480" y="860"/>
                  </a:lnTo>
                  <a:lnTo>
                    <a:pt x="700" y="1180"/>
                  </a:lnTo>
                  <a:lnTo>
                    <a:pt x="900" y="1539"/>
                  </a:lnTo>
                  <a:lnTo>
                    <a:pt x="1080" y="1879"/>
                  </a:lnTo>
                  <a:lnTo>
                    <a:pt x="1220" y="2259"/>
                  </a:lnTo>
                  <a:lnTo>
                    <a:pt x="1360" y="2619"/>
                  </a:lnTo>
                  <a:lnTo>
                    <a:pt x="1480" y="2998"/>
                  </a:lnTo>
                  <a:lnTo>
                    <a:pt x="1819" y="2918"/>
                  </a:lnTo>
                  <a:lnTo>
                    <a:pt x="1700" y="2519"/>
                  </a:lnTo>
                  <a:lnTo>
                    <a:pt x="1560" y="2119"/>
                  </a:lnTo>
                  <a:lnTo>
                    <a:pt x="1400" y="1739"/>
                  </a:lnTo>
                  <a:lnTo>
                    <a:pt x="1220" y="1359"/>
                  </a:lnTo>
                  <a:lnTo>
                    <a:pt x="1000" y="1000"/>
                  </a:lnTo>
                  <a:lnTo>
                    <a:pt x="780" y="660"/>
                  </a:lnTo>
                  <a:lnTo>
                    <a:pt x="540" y="32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2661191" y="4691585"/>
              <a:ext cx="51658" cy="33860"/>
            </a:xfrm>
            <a:custGeom>
              <a:avLst/>
              <a:gdLst/>
              <a:ahLst/>
              <a:cxnLst/>
              <a:rect l="l" t="t" r="r" b="b"/>
              <a:pathLst>
                <a:path w="2380" h="1560" extrusionOk="0">
                  <a:moveTo>
                    <a:pt x="2219" y="1"/>
                  </a:moveTo>
                  <a:lnTo>
                    <a:pt x="1660" y="281"/>
                  </a:lnTo>
                  <a:lnTo>
                    <a:pt x="1100" y="601"/>
                  </a:lnTo>
                  <a:lnTo>
                    <a:pt x="540" y="920"/>
                  </a:lnTo>
                  <a:lnTo>
                    <a:pt x="1" y="1260"/>
                  </a:lnTo>
                  <a:lnTo>
                    <a:pt x="181" y="1560"/>
                  </a:lnTo>
                  <a:lnTo>
                    <a:pt x="720" y="1220"/>
                  </a:lnTo>
                  <a:lnTo>
                    <a:pt x="1260" y="900"/>
                  </a:lnTo>
                  <a:lnTo>
                    <a:pt x="1820" y="601"/>
                  </a:lnTo>
                  <a:lnTo>
                    <a:pt x="2379" y="32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2577040" y="4634327"/>
              <a:ext cx="12155" cy="30387"/>
            </a:xfrm>
            <a:custGeom>
              <a:avLst/>
              <a:gdLst/>
              <a:ahLst/>
              <a:cxnLst/>
              <a:rect l="l" t="t" r="r" b="b"/>
              <a:pathLst>
                <a:path w="560" h="1400" extrusionOk="0">
                  <a:moveTo>
                    <a:pt x="340" y="1"/>
                  </a:moveTo>
                  <a:lnTo>
                    <a:pt x="0" y="120"/>
                  </a:lnTo>
                  <a:lnTo>
                    <a:pt x="120" y="420"/>
                  </a:lnTo>
                  <a:lnTo>
                    <a:pt x="180" y="740"/>
                  </a:lnTo>
                  <a:lnTo>
                    <a:pt x="200" y="1040"/>
                  </a:lnTo>
                  <a:lnTo>
                    <a:pt x="180" y="1360"/>
                  </a:lnTo>
                  <a:lnTo>
                    <a:pt x="540" y="1400"/>
                  </a:lnTo>
                  <a:lnTo>
                    <a:pt x="560" y="1040"/>
                  </a:lnTo>
                  <a:lnTo>
                    <a:pt x="520" y="680"/>
                  </a:lnTo>
                  <a:lnTo>
                    <a:pt x="46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2558808" y="4803952"/>
              <a:ext cx="38635" cy="15649"/>
            </a:xfrm>
            <a:custGeom>
              <a:avLst/>
              <a:gdLst/>
              <a:ahLst/>
              <a:cxnLst/>
              <a:rect l="l" t="t" r="r" b="b"/>
              <a:pathLst>
                <a:path w="1780" h="721" extrusionOk="0">
                  <a:moveTo>
                    <a:pt x="1760" y="1"/>
                  </a:moveTo>
                  <a:lnTo>
                    <a:pt x="1300" y="41"/>
                  </a:lnTo>
                  <a:lnTo>
                    <a:pt x="860" y="121"/>
                  </a:lnTo>
                  <a:lnTo>
                    <a:pt x="420" y="241"/>
                  </a:lnTo>
                  <a:lnTo>
                    <a:pt x="1" y="400"/>
                  </a:lnTo>
                  <a:lnTo>
                    <a:pt x="141" y="720"/>
                  </a:lnTo>
                  <a:lnTo>
                    <a:pt x="540" y="580"/>
                  </a:lnTo>
                  <a:lnTo>
                    <a:pt x="940" y="480"/>
                  </a:lnTo>
                  <a:lnTo>
                    <a:pt x="1360" y="400"/>
                  </a:lnTo>
                  <a:lnTo>
                    <a:pt x="1780" y="360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2367933" y="4785742"/>
              <a:ext cx="27348" cy="44691"/>
            </a:xfrm>
            <a:custGeom>
              <a:avLst/>
              <a:gdLst/>
              <a:ahLst/>
              <a:cxnLst/>
              <a:rect l="l" t="t" r="r" b="b"/>
              <a:pathLst>
                <a:path w="1260" h="2059" extrusionOk="0">
                  <a:moveTo>
                    <a:pt x="320" y="0"/>
                  </a:moveTo>
                  <a:lnTo>
                    <a:pt x="0" y="160"/>
                  </a:lnTo>
                  <a:lnTo>
                    <a:pt x="940" y="2059"/>
                  </a:lnTo>
                  <a:lnTo>
                    <a:pt x="1259" y="189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2269435" y="4613946"/>
              <a:ext cx="11742" cy="42520"/>
            </a:xfrm>
            <a:custGeom>
              <a:avLst/>
              <a:gdLst/>
              <a:ahLst/>
              <a:cxnLst/>
              <a:rect l="l" t="t" r="r" b="b"/>
              <a:pathLst>
                <a:path w="541" h="1959" extrusionOk="0">
                  <a:moveTo>
                    <a:pt x="321" y="0"/>
                  </a:moveTo>
                  <a:lnTo>
                    <a:pt x="1" y="100"/>
                  </a:lnTo>
                  <a:lnTo>
                    <a:pt x="101" y="540"/>
                  </a:lnTo>
                  <a:lnTo>
                    <a:pt x="161" y="1000"/>
                  </a:lnTo>
                  <a:lnTo>
                    <a:pt x="201" y="1459"/>
                  </a:lnTo>
                  <a:lnTo>
                    <a:pt x="181" y="1919"/>
                  </a:lnTo>
                  <a:lnTo>
                    <a:pt x="521" y="1959"/>
                  </a:lnTo>
                  <a:lnTo>
                    <a:pt x="541" y="1719"/>
                  </a:lnTo>
                  <a:lnTo>
                    <a:pt x="541" y="1459"/>
                  </a:lnTo>
                  <a:lnTo>
                    <a:pt x="521" y="980"/>
                  </a:lnTo>
                  <a:lnTo>
                    <a:pt x="441" y="480"/>
                  </a:lnTo>
                  <a:lnTo>
                    <a:pt x="401" y="24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2042986" y="4623474"/>
              <a:ext cx="41240" cy="7836"/>
            </a:xfrm>
            <a:custGeom>
              <a:avLst/>
              <a:gdLst/>
              <a:ahLst/>
              <a:cxnLst/>
              <a:rect l="l" t="t" r="r" b="b"/>
              <a:pathLst>
                <a:path w="1900" h="361" extrusionOk="0">
                  <a:moveTo>
                    <a:pt x="0" y="1"/>
                  </a:moveTo>
                  <a:lnTo>
                    <a:pt x="0" y="361"/>
                  </a:lnTo>
                  <a:lnTo>
                    <a:pt x="1899" y="361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2076824" y="4399195"/>
              <a:ext cx="26480" cy="29519"/>
            </a:xfrm>
            <a:custGeom>
              <a:avLst/>
              <a:gdLst/>
              <a:ahLst/>
              <a:cxnLst/>
              <a:rect l="l" t="t" r="r" b="b"/>
              <a:pathLst>
                <a:path w="1220" h="1360" extrusionOk="0">
                  <a:moveTo>
                    <a:pt x="960" y="0"/>
                  </a:moveTo>
                  <a:lnTo>
                    <a:pt x="1" y="1140"/>
                  </a:lnTo>
                  <a:lnTo>
                    <a:pt x="280" y="1359"/>
                  </a:lnTo>
                  <a:lnTo>
                    <a:pt x="1220" y="22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1965759" y="4359714"/>
              <a:ext cx="23463" cy="43844"/>
            </a:xfrm>
            <a:custGeom>
              <a:avLst/>
              <a:gdLst/>
              <a:ahLst/>
              <a:cxnLst/>
              <a:rect l="l" t="t" r="r" b="b"/>
              <a:pathLst>
                <a:path w="1081" h="2020" extrusionOk="0">
                  <a:moveTo>
                    <a:pt x="740" y="0"/>
                  </a:moveTo>
                  <a:lnTo>
                    <a:pt x="700" y="240"/>
                  </a:lnTo>
                  <a:lnTo>
                    <a:pt x="620" y="480"/>
                  </a:lnTo>
                  <a:lnTo>
                    <a:pt x="560" y="720"/>
                  </a:lnTo>
                  <a:lnTo>
                    <a:pt x="460" y="960"/>
                  </a:lnTo>
                  <a:lnTo>
                    <a:pt x="380" y="1180"/>
                  </a:lnTo>
                  <a:lnTo>
                    <a:pt x="261" y="1400"/>
                  </a:lnTo>
                  <a:lnTo>
                    <a:pt x="141" y="1619"/>
                  </a:lnTo>
                  <a:lnTo>
                    <a:pt x="1" y="1839"/>
                  </a:lnTo>
                  <a:lnTo>
                    <a:pt x="301" y="2019"/>
                  </a:lnTo>
                  <a:lnTo>
                    <a:pt x="440" y="1799"/>
                  </a:lnTo>
                  <a:lnTo>
                    <a:pt x="580" y="1579"/>
                  </a:lnTo>
                  <a:lnTo>
                    <a:pt x="700" y="1340"/>
                  </a:lnTo>
                  <a:lnTo>
                    <a:pt x="800" y="1080"/>
                  </a:lnTo>
                  <a:lnTo>
                    <a:pt x="880" y="840"/>
                  </a:lnTo>
                  <a:lnTo>
                    <a:pt x="960" y="580"/>
                  </a:lnTo>
                  <a:lnTo>
                    <a:pt x="1040" y="320"/>
                  </a:lnTo>
                  <a:lnTo>
                    <a:pt x="1080" y="6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2807831" y="4388343"/>
              <a:ext cx="19969" cy="48619"/>
            </a:xfrm>
            <a:custGeom>
              <a:avLst/>
              <a:gdLst/>
              <a:ahLst/>
              <a:cxnLst/>
              <a:rect l="l" t="t" r="r" b="b"/>
              <a:pathLst>
                <a:path w="920" h="2240" extrusionOk="0">
                  <a:moveTo>
                    <a:pt x="860" y="1"/>
                  </a:moveTo>
                  <a:lnTo>
                    <a:pt x="520" y="81"/>
                  </a:lnTo>
                  <a:lnTo>
                    <a:pt x="560" y="340"/>
                  </a:lnTo>
                  <a:lnTo>
                    <a:pt x="560" y="600"/>
                  </a:lnTo>
                  <a:lnTo>
                    <a:pt x="540" y="840"/>
                  </a:lnTo>
                  <a:lnTo>
                    <a:pt x="480" y="1100"/>
                  </a:lnTo>
                  <a:lnTo>
                    <a:pt x="400" y="1340"/>
                  </a:lnTo>
                  <a:lnTo>
                    <a:pt x="300" y="1580"/>
                  </a:lnTo>
                  <a:lnTo>
                    <a:pt x="160" y="1799"/>
                  </a:lnTo>
                  <a:lnTo>
                    <a:pt x="1" y="1999"/>
                  </a:lnTo>
                  <a:lnTo>
                    <a:pt x="260" y="2239"/>
                  </a:lnTo>
                  <a:lnTo>
                    <a:pt x="440" y="1999"/>
                  </a:lnTo>
                  <a:lnTo>
                    <a:pt x="600" y="1740"/>
                  </a:lnTo>
                  <a:lnTo>
                    <a:pt x="720" y="1480"/>
                  </a:lnTo>
                  <a:lnTo>
                    <a:pt x="820" y="1200"/>
                  </a:lnTo>
                  <a:lnTo>
                    <a:pt x="880" y="900"/>
                  </a:lnTo>
                  <a:lnTo>
                    <a:pt x="920" y="600"/>
                  </a:lnTo>
                  <a:lnTo>
                    <a:pt x="900" y="300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2782240" y="4535417"/>
              <a:ext cx="23007" cy="32557"/>
            </a:xfrm>
            <a:custGeom>
              <a:avLst/>
              <a:gdLst/>
              <a:ahLst/>
              <a:cxnLst/>
              <a:rect l="l" t="t" r="r" b="b"/>
              <a:pathLst>
                <a:path w="1060" h="1500" extrusionOk="0">
                  <a:moveTo>
                    <a:pt x="300" y="0"/>
                  </a:moveTo>
                  <a:lnTo>
                    <a:pt x="0" y="180"/>
                  </a:lnTo>
                  <a:lnTo>
                    <a:pt x="760" y="1499"/>
                  </a:lnTo>
                  <a:lnTo>
                    <a:pt x="1060" y="13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2482449" y="4003533"/>
              <a:ext cx="61208" cy="7836"/>
            </a:xfrm>
            <a:custGeom>
              <a:avLst/>
              <a:gdLst/>
              <a:ahLst/>
              <a:cxnLst/>
              <a:rect l="l" t="t" r="r" b="b"/>
              <a:pathLst>
                <a:path w="2820" h="361" extrusionOk="0">
                  <a:moveTo>
                    <a:pt x="1" y="1"/>
                  </a:moveTo>
                  <a:lnTo>
                    <a:pt x="1" y="360"/>
                  </a:lnTo>
                  <a:lnTo>
                    <a:pt x="2819" y="360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2330188" y="4002664"/>
              <a:ext cx="15628" cy="35596"/>
            </a:xfrm>
            <a:custGeom>
              <a:avLst/>
              <a:gdLst/>
              <a:ahLst/>
              <a:cxnLst/>
              <a:rect l="l" t="t" r="r" b="b"/>
              <a:pathLst>
                <a:path w="720" h="1640" extrusionOk="0">
                  <a:moveTo>
                    <a:pt x="20" y="1"/>
                  </a:moveTo>
                  <a:lnTo>
                    <a:pt x="0" y="220"/>
                  </a:lnTo>
                  <a:lnTo>
                    <a:pt x="0" y="440"/>
                  </a:lnTo>
                  <a:lnTo>
                    <a:pt x="20" y="660"/>
                  </a:lnTo>
                  <a:lnTo>
                    <a:pt x="80" y="860"/>
                  </a:lnTo>
                  <a:lnTo>
                    <a:pt x="140" y="1080"/>
                  </a:lnTo>
                  <a:lnTo>
                    <a:pt x="220" y="1280"/>
                  </a:lnTo>
                  <a:lnTo>
                    <a:pt x="320" y="1460"/>
                  </a:lnTo>
                  <a:lnTo>
                    <a:pt x="440" y="1640"/>
                  </a:lnTo>
                  <a:lnTo>
                    <a:pt x="720" y="1440"/>
                  </a:lnTo>
                  <a:lnTo>
                    <a:pt x="620" y="1280"/>
                  </a:lnTo>
                  <a:lnTo>
                    <a:pt x="540" y="1120"/>
                  </a:lnTo>
                  <a:lnTo>
                    <a:pt x="460" y="960"/>
                  </a:lnTo>
                  <a:lnTo>
                    <a:pt x="420" y="780"/>
                  </a:lnTo>
                  <a:lnTo>
                    <a:pt x="380" y="600"/>
                  </a:lnTo>
                  <a:lnTo>
                    <a:pt x="360" y="420"/>
                  </a:lnTo>
                  <a:lnTo>
                    <a:pt x="360" y="240"/>
                  </a:lnTo>
                  <a:lnTo>
                    <a:pt x="380" y="6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2421284" y="4144095"/>
              <a:ext cx="26480" cy="32992"/>
            </a:xfrm>
            <a:custGeom>
              <a:avLst/>
              <a:gdLst/>
              <a:ahLst/>
              <a:cxnLst/>
              <a:rect l="l" t="t" r="r" b="b"/>
              <a:pathLst>
                <a:path w="1220" h="1520" extrusionOk="0">
                  <a:moveTo>
                    <a:pt x="1000" y="1"/>
                  </a:moveTo>
                  <a:lnTo>
                    <a:pt x="840" y="140"/>
                  </a:lnTo>
                  <a:lnTo>
                    <a:pt x="680" y="300"/>
                  </a:lnTo>
                  <a:lnTo>
                    <a:pt x="540" y="460"/>
                  </a:lnTo>
                  <a:lnTo>
                    <a:pt x="400" y="640"/>
                  </a:lnTo>
                  <a:lnTo>
                    <a:pt x="280" y="820"/>
                  </a:lnTo>
                  <a:lnTo>
                    <a:pt x="181" y="1000"/>
                  </a:lnTo>
                  <a:lnTo>
                    <a:pt x="81" y="1200"/>
                  </a:lnTo>
                  <a:lnTo>
                    <a:pt x="1" y="1400"/>
                  </a:lnTo>
                  <a:lnTo>
                    <a:pt x="320" y="1520"/>
                  </a:lnTo>
                  <a:lnTo>
                    <a:pt x="400" y="1340"/>
                  </a:lnTo>
                  <a:lnTo>
                    <a:pt x="480" y="1160"/>
                  </a:lnTo>
                  <a:lnTo>
                    <a:pt x="580" y="1000"/>
                  </a:lnTo>
                  <a:lnTo>
                    <a:pt x="680" y="840"/>
                  </a:lnTo>
                  <a:lnTo>
                    <a:pt x="800" y="680"/>
                  </a:lnTo>
                  <a:lnTo>
                    <a:pt x="940" y="540"/>
                  </a:lnTo>
                  <a:lnTo>
                    <a:pt x="1080" y="400"/>
                  </a:lnTo>
                  <a:lnTo>
                    <a:pt x="1220" y="28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2232580" y="4235625"/>
              <a:ext cx="42520" cy="46015"/>
            </a:xfrm>
            <a:custGeom>
              <a:avLst/>
              <a:gdLst/>
              <a:ahLst/>
              <a:cxnLst/>
              <a:rect l="l" t="t" r="r" b="b"/>
              <a:pathLst>
                <a:path w="1959" h="2120" extrusionOk="0">
                  <a:moveTo>
                    <a:pt x="300" y="1"/>
                  </a:moveTo>
                  <a:lnTo>
                    <a:pt x="0" y="161"/>
                  </a:lnTo>
                  <a:lnTo>
                    <a:pt x="180" y="441"/>
                  </a:lnTo>
                  <a:lnTo>
                    <a:pt x="360" y="721"/>
                  </a:lnTo>
                  <a:lnTo>
                    <a:pt x="560" y="980"/>
                  </a:lnTo>
                  <a:lnTo>
                    <a:pt x="780" y="1240"/>
                  </a:lnTo>
                  <a:lnTo>
                    <a:pt x="999" y="1480"/>
                  </a:lnTo>
                  <a:lnTo>
                    <a:pt x="1239" y="1700"/>
                  </a:lnTo>
                  <a:lnTo>
                    <a:pt x="1499" y="1920"/>
                  </a:lnTo>
                  <a:lnTo>
                    <a:pt x="1759" y="2120"/>
                  </a:lnTo>
                  <a:lnTo>
                    <a:pt x="1959" y="1820"/>
                  </a:lnTo>
                  <a:lnTo>
                    <a:pt x="1719" y="1640"/>
                  </a:lnTo>
                  <a:lnTo>
                    <a:pt x="1479" y="1440"/>
                  </a:lnTo>
                  <a:lnTo>
                    <a:pt x="1259" y="1220"/>
                  </a:lnTo>
                  <a:lnTo>
                    <a:pt x="1039" y="1000"/>
                  </a:lnTo>
                  <a:lnTo>
                    <a:pt x="840" y="760"/>
                  </a:lnTo>
                  <a:lnTo>
                    <a:pt x="640" y="521"/>
                  </a:lnTo>
                  <a:lnTo>
                    <a:pt x="480" y="2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2751007" y="4249951"/>
              <a:ext cx="55543" cy="23441"/>
            </a:xfrm>
            <a:custGeom>
              <a:avLst/>
              <a:gdLst/>
              <a:ahLst/>
              <a:cxnLst/>
              <a:rect l="l" t="t" r="r" b="b"/>
              <a:pathLst>
                <a:path w="2559" h="1080" extrusionOk="0">
                  <a:moveTo>
                    <a:pt x="2559" y="1"/>
                  </a:moveTo>
                  <a:lnTo>
                    <a:pt x="2219" y="21"/>
                  </a:lnTo>
                  <a:lnTo>
                    <a:pt x="1879" y="61"/>
                  </a:lnTo>
                  <a:lnTo>
                    <a:pt x="1559" y="120"/>
                  </a:lnTo>
                  <a:lnTo>
                    <a:pt x="1219" y="220"/>
                  </a:lnTo>
                  <a:lnTo>
                    <a:pt x="900" y="320"/>
                  </a:lnTo>
                  <a:lnTo>
                    <a:pt x="600" y="460"/>
                  </a:lnTo>
                  <a:lnTo>
                    <a:pt x="300" y="620"/>
                  </a:lnTo>
                  <a:lnTo>
                    <a:pt x="0" y="780"/>
                  </a:lnTo>
                  <a:lnTo>
                    <a:pt x="200" y="1080"/>
                  </a:lnTo>
                  <a:lnTo>
                    <a:pt x="460" y="920"/>
                  </a:lnTo>
                  <a:lnTo>
                    <a:pt x="740" y="780"/>
                  </a:lnTo>
                  <a:lnTo>
                    <a:pt x="1040" y="660"/>
                  </a:lnTo>
                  <a:lnTo>
                    <a:pt x="1339" y="560"/>
                  </a:lnTo>
                  <a:lnTo>
                    <a:pt x="1639" y="480"/>
                  </a:lnTo>
                  <a:lnTo>
                    <a:pt x="1939" y="400"/>
                  </a:lnTo>
                  <a:lnTo>
                    <a:pt x="2259" y="360"/>
                  </a:lnTo>
                  <a:lnTo>
                    <a:pt x="2559" y="360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extrusionOk="0">
                  <a:moveTo>
                    <a:pt x="7756" y="1"/>
                  </a:move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  <a:lnTo>
                    <a:pt x="8475" y="21"/>
                  </a:lnTo>
                  <a:lnTo>
                    <a:pt x="775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fill="none" extrusionOk="0">
                  <a:moveTo>
                    <a:pt x="8475" y="21"/>
                  </a:moveTo>
                  <a:lnTo>
                    <a:pt x="8475" y="21"/>
                  </a:lnTo>
                  <a:lnTo>
                    <a:pt x="7756" y="1"/>
                  </a:ln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2520629" y="4272502"/>
              <a:ext cx="187878" cy="235174"/>
            </a:xfrm>
            <a:custGeom>
              <a:avLst/>
              <a:gdLst/>
              <a:ahLst/>
              <a:cxnLst/>
              <a:rect l="l" t="t" r="r" b="b"/>
              <a:pathLst>
                <a:path w="8656" h="10835" extrusionOk="0">
                  <a:moveTo>
                    <a:pt x="7816" y="1"/>
                  </a:moveTo>
                  <a:lnTo>
                    <a:pt x="7016" y="21"/>
                  </a:lnTo>
                  <a:lnTo>
                    <a:pt x="6257" y="101"/>
                  </a:lnTo>
                  <a:lnTo>
                    <a:pt x="5517" y="221"/>
                  </a:lnTo>
                  <a:lnTo>
                    <a:pt x="5178" y="301"/>
                  </a:lnTo>
                  <a:lnTo>
                    <a:pt x="4838" y="401"/>
                  </a:lnTo>
                  <a:lnTo>
                    <a:pt x="4498" y="481"/>
                  </a:lnTo>
                  <a:lnTo>
                    <a:pt x="4178" y="601"/>
                  </a:lnTo>
                  <a:lnTo>
                    <a:pt x="3858" y="720"/>
                  </a:lnTo>
                  <a:lnTo>
                    <a:pt x="3559" y="840"/>
                  </a:lnTo>
                  <a:lnTo>
                    <a:pt x="3259" y="980"/>
                  </a:lnTo>
                  <a:lnTo>
                    <a:pt x="2979" y="1140"/>
                  </a:lnTo>
                  <a:lnTo>
                    <a:pt x="2639" y="1340"/>
                  </a:lnTo>
                  <a:lnTo>
                    <a:pt x="2319" y="1560"/>
                  </a:lnTo>
                  <a:lnTo>
                    <a:pt x="2000" y="1780"/>
                  </a:lnTo>
                  <a:lnTo>
                    <a:pt x="1720" y="2040"/>
                  </a:lnTo>
                  <a:lnTo>
                    <a:pt x="1460" y="2299"/>
                  </a:lnTo>
                  <a:lnTo>
                    <a:pt x="1200" y="2559"/>
                  </a:lnTo>
                  <a:lnTo>
                    <a:pt x="980" y="2859"/>
                  </a:lnTo>
                  <a:lnTo>
                    <a:pt x="780" y="3139"/>
                  </a:lnTo>
                  <a:lnTo>
                    <a:pt x="580" y="3439"/>
                  </a:lnTo>
                  <a:lnTo>
                    <a:pt x="421" y="3759"/>
                  </a:lnTo>
                  <a:lnTo>
                    <a:pt x="301" y="4058"/>
                  </a:lnTo>
                  <a:lnTo>
                    <a:pt x="181" y="4378"/>
                  </a:lnTo>
                  <a:lnTo>
                    <a:pt x="101" y="4718"/>
                  </a:lnTo>
                  <a:lnTo>
                    <a:pt x="41" y="5038"/>
                  </a:lnTo>
                  <a:lnTo>
                    <a:pt x="1" y="5358"/>
                  </a:lnTo>
                  <a:lnTo>
                    <a:pt x="1" y="5697"/>
                  </a:lnTo>
                  <a:lnTo>
                    <a:pt x="21" y="5937"/>
                  </a:lnTo>
                  <a:lnTo>
                    <a:pt x="41" y="6177"/>
                  </a:lnTo>
                  <a:lnTo>
                    <a:pt x="81" y="6417"/>
                  </a:lnTo>
                  <a:lnTo>
                    <a:pt x="141" y="6657"/>
                  </a:lnTo>
                  <a:lnTo>
                    <a:pt x="221" y="6877"/>
                  </a:lnTo>
                  <a:lnTo>
                    <a:pt x="301" y="7116"/>
                  </a:lnTo>
                  <a:lnTo>
                    <a:pt x="401" y="7356"/>
                  </a:lnTo>
                  <a:lnTo>
                    <a:pt x="520" y="7576"/>
                  </a:lnTo>
                  <a:lnTo>
                    <a:pt x="640" y="7796"/>
                  </a:lnTo>
                  <a:lnTo>
                    <a:pt x="780" y="8016"/>
                  </a:lnTo>
                  <a:lnTo>
                    <a:pt x="920" y="8236"/>
                  </a:lnTo>
                  <a:lnTo>
                    <a:pt x="1100" y="8436"/>
                  </a:lnTo>
                  <a:lnTo>
                    <a:pt x="1260" y="8636"/>
                  </a:lnTo>
                  <a:lnTo>
                    <a:pt x="1460" y="8835"/>
                  </a:lnTo>
                  <a:lnTo>
                    <a:pt x="1660" y="9015"/>
                  </a:lnTo>
                  <a:lnTo>
                    <a:pt x="1860" y="9195"/>
                  </a:lnTo>
                  <a:lnTo>
                    <a:pt x="2239" y="9495"/>
                  </a:lnTo>
                  <a:lnTo>
                    <a:pt x="2659" y="9755"/>
                  </a:lnTo>
                  <a:lnTo>
                    <a:pt x="3099" y="9995"/>
                  </a:lnTo>
                  <a:lnTo>
                    <a:pt x="3579" y="10215"/>
                  </a:lnTo>
                  <a:lnTo>
                    <a:pt x="4078" y="10414"/>
                  </a:lnTo>
                  <a:lnTo>
                    <a:pt x="4598" y="10594"/>
                  </a:lnTo>
                  <a:lnTo>
                    <a:pt x="5138" y="10734"/>
                  </a:lnTo>
                  <a:lnTo>
                    <a:pt x="5697" y="10834"/>
                  </a:lnTo>
                  <a:lnTo>
                    <a:pt x="5757" y="10494"/>
                  </a:lnTo>
                  <a:lnTo>
                    <a:pt x="5218" y="10394"/>
                  </a:lnTo>
                  <a:lnTo>
                    <a:pt x="4698" y="10255"/>
                  </a:lnTo>
                  <a:lnTo>
                    <a:pt x="4198" y="10095"/>
                  </a:lnTo>
                  <a:lnTo>
                    <a:pt x="3718" y="9895"/>
                  </a:lnTo>
                  <a:lnTo>
                    <a:pt x="3279" y="9695"/>
                  </a:lnTo>
                  <a:lnTo>
                    <a:pt x="2839" y="9455"/>
                  </a:lnTo>
                  <a:lnTo>
                    <a:pt x="2459" y="9215"/>
                  </a:lnTo>
                  <a:lnTo>
                    <a:pt x="2080" y="8935"/>
                  </a:lnTo>
                  <a:lnTo>
                    <a:pt x="1900" y="8755"/>
                  </a:lnTo>
                  <a:lnTo>
                    <a:pt x="1700" y="8596"/>
                  </a:lnTo>
                  <a:lnTo>
                    <a:pt x="1540" y="8416"/>
                  </a:lnTo>
                  <a:lnTo>
                    <a:pt x="1360" y="8216"/>
                  </a:lnTo>
                  <a:lnTo>
                    <a:pt x="1220" y="8036"/>
                  </a:lnTo>
                  <a:lnTo>
                    <a:pt x="1080" y="7836"/>
                  </a:lnTo>
                  <a:lnTo>
                    <a:pt x="940" y="7636"/>
                  </a:lnTo>
                  <a:lnTo>
                    <a:pt x="820" y="7416"/>
                  </a:lnTo>
                  <a:lnTo>
                    <a:pt x="720" y="7216"/>
                  </a:lnTo>
                  <a:lnTo>
                    <a:pt x="640" y="6997"/>
                  </a:lnTo>
                  <a:lnTo>
                    <a:pt x="560" y="6777"/>
                  </a:lnTo>
                  <a:lnTo>
                    <a:pt x="481" y="6557"/>
                  </a:lnTo>
                  <a:lnTo>
                    <a:pt x="441" y="6337"/>
                  </a:lnTo>
                  <a:lnTo>
                    <a:pt x="401" y="6117"/>
                  </a:lnTo>
                  <a:lnTo>
                    <a:pt x="361" y="5897"/>
                  </a:lnTo>
                  <a:lnTo>
                    <a:pt x="361" y="5677"/>
                  </a:lnTo>
                  <a:lnTo>
                    <a:pt x="361" y="5378"/>
                  </a:lnTo>
                  <a:lnTo>
                    <a:pt x="381" y="5078"/>
                  </a:lnTo>
                  <a:lnTo>
                    <a:pt x="441" y="4778"/>
                  </a:lnTo>
                  <a:lnTo>
                    <a:pt x="520" y="4478"/>
                  </a:lnTo>
                  <a:lnTo>
                    <a:pt x="620" y="4178"/>
                  </a:lnTo>
                  <a:lnTo>
                    <a:pt x="760" y="3878"/>
                  </a:lnTo>
                  <a:lnTo>
                    <a:pt x="900" y="3599"/>
                  </a:lnTo>
                  <a:lnTo>
                    <a:pt x="1080" y="3319"/>
                  </a:lnTo>
                  <a:lnTo>
                    <a:pt x="1280" y="3039"/>
                  </a:lnTo>
                  <a:lnTo>
                    <a:pt x="1480" y="2779"/>
                  </a:lnTo>
                  <a:lnTo>
                    <a:pt x="1720" y="2519"/>
                  </a:lnTo>
                  <a:lnTo>
                    <a:pt x="1960" y="2279"/>
                  </a:lnTo>
                  <a:lnTo>
                    <a:pt x="2239" y="2060"/>
                  </a:lnTo>
                  <a:lnTo>
                    <a:pt x="2519" y="1840"/>
                  </a:lnTo>
                  <a:lnTo>
                    <a:pt x="2819" y="1640"/>
                  </a:lnTo>
                  <a:lnTo>
                    <a:pt x="3139" y="1440"/>
                  </a:lnTo>
                  <a:lnTo>
                    <a:pt x="3419" y="1300"/>
                  </a:lnTo>
                  <a:lnTo>
                    <a:pt x="3699" y="1160"/>
                  </a:lnTo>
                  <a:lnTo>
                    <a:pt x="3998" y="1040"/>
                  </a:lnTo>
                  <a:lnTo>
                    <a:pt x="4298" y="920"/>
                  </a:lnTo>
                  <a:lnTo>
                    <a:pt x="4618" y="820"/>
                  </a:lnTo>
                  <a:lnTo>
                    <a:pt x="4938" y="720"/>
                  </a:lnTo>
                  <a:lnTo>
                    <a:pt x="5617" y="581"/>
                  </a:lnTo>
                  <a:lnTo>
                    <a:pt x="6317" y="461"/>
                  </a:lnTo>
                  <a:lnTo>
                    <a:pt x="7056" y="381"/>
                  </a:lnTo>
                  <a:lnTo>
                    <a:pt x="7836" y="341"/>
                  </a:lnTo>
                  <a:lnTo>
                    <a:pt x="8655" y="361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2076390" y="4140188"/>
              <a:ext cx="296772" cy="115861"/>
            </a:xfrm>
            <a:custGeom>
              <a:avLst/>
              <a:gdLst/>
              <a:ahLst/>
              <a:cxnLst/>
              <a:rect l="l" t="t" r="r" b="b"/>
              <a:pathLst>
                <a:path w="13673" h="5338" extrusionOk="0">
                  <a:moveTo>
                    <a:pt x="6936" y="1"/>
                  </a:moveTo>
                  <a:lnTo>
                    <a:pt x="6596" y="21"/>
                  </a:lnTo>
                  <a:lnTo>
                    <a:pt x="6257" y="41"/>
                  </a:lnTo>
                  <a:lnTo>
                    <a:pt x="5917" y="81"/>
                  </a:lnTo>
                  <a:lnTo>
                    <a:pt x="5577" y="141"/>
                  </a:lnTo>
                  <a:lnTo>
                    <a:pt x="5237" y="201"/>
                  </a:lnTo>
                  <a:lnTo>
                    <a:pt x="4897" y="281"/>
                  </a:lnTo>
                  <a:lnTo>
                    <a:pt x="4558" y="360"/>
                  </a:lnTo>
                  <a:lnTo>
                    <a:pt x="4238" y="480"/>
                  </a:lnTo>
                  <a:lnTo>
                    <a:pt x="3898" y="580"/>
                  </a:lnTo>
                  <a:lnTo>
                    <a:pt x="3578" y="700"/>
                  </a:lnTo>
                  <a:lnTo>
                    <a:pt x="3259" y="840"/>
                  </a:lnTo>
                  <a:lnTo>
                    <a:pt x="2959" y="1000"/>
                  </a:lnTo>
                  <a:lnTo>
                    <a:pt x="2639" y="1160"/>
                  </a:lnTo>
                  <a:lnTo>
                    <a:pt x="2359" y="1320"/>
                  </a:lnTo>
                  <a:lnTo>
                    <a:pt x="2059" y="1520"/>
                  </a:lnTo>
                  <a:lnTo>
                    <a:pt x="1779" y="1700"/>
                  </a:lnTo>
                  <a:lnTo>
                    <a:pt x="1500" y="1919"/>
                  </a:lnTo>
                  <a:lnTo>
                    <a:pt x="1220" y="2119"/>
                  </a:lnTo>
                  <a:lnTo>
                    <a:pt x="960" y="2359"/>
                  </a:lnTo>
                  <a:lnTo>
                    <a:pt x="720" y="2599"/>
                  </a:lnTo>
                  <a:lnTo>
                    <a:pt x="480" y="2839"/>
                  </a:lnTo>
                  <a:lnTo>
                    <a:pt x="240" y="3099"/>
                  </a:lnTo>
                  <a:lnTo>
                    <a:pt x="120" y="3279"/>
                  </a:lnTo>
                  <a:lnTo>
                    <a:pt x="41" y="3479"/>
                  </a:lnTo>
                  <a:lnTo>
                    <a:pt x="1" y="3678"/>
                  </a:lnTo>
                  <a:lnTo>
                    <a:pt x="1" y="3878"/>
                  </a:lnTo>
                  <a:lnTo>
                    <a:pt x="41" y="4078"/>
                  </a:lnTo>
                  <a:lnTo>
                    <a:pt x="100" y="4258"/>
                  </a:lnTo>
                  <a:lnTo>
                    <a:pt x="220" y="4438"/>
                  </a:lnTo>
                  <a:lnTo>
                    <a:pt x="360" y="4598"/>
                  </a:lnTo>
                  <a:lnTo>
                    <a:pt x="540" y="4718"/>
                  </a:lnTo>
                  <a:lnTo>
                    <a:pt x="740" y="4798"/>
                  </a:lnTo>
                  <a:lnTo>
                    <a:pt x="940" y="4838"/>
                  </a:lnTo>
                  <a:lnTo>
                    <a:pt x="1140" y="4838"/>
                  </a:lnTo>
                  <a:lnTo>
                    <a:pt x="1340" y="4818"/>
                  </a:lnTo>
                  <a:lnTo>
                    <a:pt x="1540" y="4738"/>
                  </a:lnTo>
                  <a:lnTo>
                    <a:pt x="1699" y="4618"/>
                  </a:lnTo>
                  <a:lnTo>
                    <a:pt x="1859" y="4478"/>
                  </a:lnTo>
                  <a:lnTo>
                    <a:pt x="2219" y="4078"/>
                  </a:lnTo>
                  <a:lnTo>
                    <a:pt x="2619" y="3738"/>
                  </a:lnTo>
                  <a:lnTo>
                    <a:pt x="3019" y="3419"/>
                  </a:lnTo>
                  <a:lnTo>
                    <a:pt x="3458" y="3119"/>
                  </a:lnTo>
                  <a:lnTo>
                    <a:pt x="3918" y="2879"/>
                  </a:lnTo>
                  <a:lnTo>
                    <a:pt x="4398" y="2659"/>
                  </a:lnTo>
                  <a:lnTo>
                    <a:pt x="4897" y="2479"/>
                  </a:lnTo>
                  <a:lnTo>
                    <a:pt x="5397" y="2319"/>
                  </a:lnTo>
                  <a:lnTo>
                    <a:pt x="5917" y="2219"/>
                  </a:lnTo>
                  <a:lnTo>
                    <a:pt x="6437" y="2139"/>
                  </a:lnTo>
                  <a:lnTo>
                    <a:pt x="6956" y="2119"/>
                  </a:lnTo>
                  <a:lnTo>
                    <a:pt x="7496" y="2119"/>
                  </a:lnTo>
                  <a:lnTo>
                    <a:pt x="8016" y="2179"/>
                  </a:lnTo>
                  <a:lnTo>
                    <a:pt x="8535" y="2259"/>
                  </a:lnTo>
                  <a:lnTo>
                    <a:pt x="9035" y="2399"/>
                  </a:lnTo>
                  <a:lnTo>
                    <a:pt x="9535" y="2559"/>
                  </a:lnTo>
                  <a:lnTo>
                    <a:pt x="9934" y="2739"/>
                  </a:lnTo>
                  <a:lnTo>
                    <a:pt x="10294" y="2939"/>
                  </a:lnTo>
                  <a:lnTo>
                    <a:pt x="10634" y="3159"/>
                  </a:lnTo>
                  <a:lnTo>
                    <a:pt x="10914" y="3399"/>
                  </a:lnTo>
                  <a:lnTo>
                    <a:pt x="11154" y="3658"/>
                  </a:lnTo>
                  <a:lnTo>
                    <a:pt x="11353" y="3938"/>
                  </a:lnTo>
                  <a:lnTo>
                    <a:pt x="11433" y="4078"/>
                  </a:lnTo>
                  <a:lnTo>
                    <a:pt x="11493" y="4218"/>
                  </a:lnTo>
                  <a:lnTo>
                    <a:pt x="11533" y="4358"/>
                  </a:lnTo>
                  <a:lnTo>
                    <a:pt x="11573" y="4498"/>
                  </a:lnTo>
                  <a:lnTo>
                    <a:pt x="11633" y="4678"/>
                  </a:lnTo>
                  <a:lnTo>
                    <a:pt x="11713" y="4838"/>
                  </a:lnTo>
                  <a:lnTo>
                    <a:pt x="11833" y="4978"/>
                  </a:lnTo>
                  <a:lnTo>
                    <a:pt x="11953" y="5098"/>
                  </a:lnTo>
                  <a:lnTo>
                    <a:pt x="12113" y="5197"/>
                  </a:lnTo>
                  <a:lnTo>
                    <a:pt x="12273" y="5277"/>
                  </a:lnTo>
                  <a:lnTo>
                    <a:pt x="12433" y="5317"/>
                  </a:lnTo>
                  <a:lnTo>
                    <a:pt x="12613" y="5337"/>
                  </a:lnTo>
                  <a:lnTo>
                    <a:pt x="12733" y="5317"/>
                  </a:lnTo>
                  <a:lnTo>
                    <a:pt x="12853" y="5297"/>
                  </a:lnTo>
                  <a:lnTo>
                    <a:pt x="13052" y="5237"/>
                  </a:lnTo>
                  <a:lnTo>
                    <a:pt x="13232" y="5137"/>
                  </a:lnTo>
                  <a:lnTo>
                    <a:pt x="13392" y="4998"/>
                  </a:lnTo>
                  <a:lnTo>
                    <a:pt x="13512" y="4838"/>
                  </a:lnTo>
                  <a:lnTo>
                    <a:pt x="13612" y="4658"/>
                  </a:lnTo>
                  <a:lnTo>
                    <a:pt x="13652" y="4458"/>
                  </a:lnTo>
                  <a:lnTo>
                    <a:pt x="13672" y="4258"/>
                  </a:lnTo>
                  <a:lnTo>
                    <a:pt x="13652" y="4038"/>
                  </a:lnTo>
                  <a:lnTo>
                    <a:pt x="13572" y="3758"/>
                  </a:lnTo>
                  <a:lnTo>
                    <a:pt x="13492" y="3499"/>
                  </a:lnTo>
                  <a:lnTo>
                    <a:pt x="13372" y="3239"/>
                  </a:lnTo>
                  <a:lnTo>
                    <a:pt x="13252" y="2979"/>
                  </a:lnTo>
                  <a:lnTo>
                    <a:pt x="13092" y="2719"/>
                  </a:lnTo>
                  <a:lnTo>
                    <a:pt x="12932" y="2479"/>
                  </a:lnTo>
                  <a:lnTo>
                    <a:pt x="12733" y="2259"/>
                  </a:lnTo>
                  <a:lnTo>
                    <a:pt x="12533" y="2019"/>
                  </a:lnTo>
                  <a:lnTo>
                    <a:pt x="12313" y="1820"/>
                  </a:lnTo>
                  <a:lnTo>
                    <a:pt x="12073" y="1600"/>
                  </a:lnTo>
                  <a:lnTo>
                    <a:pt x="11813" y="1400"/>
                  </a:lnTo>
                  <a:lnTo>
                    <a:pt x="11553" y="1220"/>
                  </a:lnTo>
                  <a:lnTo>
                    <a:pt x="11254" y="1040"/>
                  </a:lnTo>
                  <a:lnTo>
                    <a:pt x="10954" y="880"/>
                  </a:lnTo>
                  <a:lnTo>
                    <a:pt x="10654" y="740"/>
                  </a:lnTo>
                  <a:lnTo>
                    <a:pt x="10314" y="600"/>
                  </a:lnTo>
                  <a:lnTo>
                    <a:pt x="9994" y="480"/>
                  </a:lnTo>
                  <a:lnTo>
                    <a:pt x="9655" y="360"/>
                  </a:lnTo>
                  <a:lnTo>
                    <a:pt x="9335" y="281"/>
                  </a:lnTo>
                  <a:lnTo>
                    <a:pt x="8995" y="201"/>
                  </a:lnTo>
                  <a:lnTo>
                    <a:pt x="8655" y="121"/>
                  </a:lnTo>
                  <a:lnTo>
                    <a:pt x="8315" y="81"/>
                  </a:lnTo>
                  <a:lnTo>
                    <a:pt x="7976" y="41"/>
                  </a:lnTo>
                  <a:lnTo>
                    <a:pt x="7636" y="21"/>
                  </a:lnTo>
                  <a:lnTo>
                    <a:pt x="72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2262511" y="4346256"/>
              <a:ext cx="271595" cy="37767"/>
            </a:xfrm>
            <a:custGeom>
              <a:avLst/>
              <a:gdLst/>
              <a:ahLst/>
              <a:cxnLst/>
              <a:rect l="l" t="t" r="r" b="b"/>
              <a:pathLst>
                <a:path w="12513" h="1740" extrusionOk="0">
                  <a:moveTo>
                    <a:pt x="1139" y="1"/>
                  </a:moveTo>
                  <a:lnTo>
                    <a:pt x="940" y="41"/>
                  </a:lnTo>
                  <a:lnTo>
                    <a:pt x="740" y="81"/>
                  </a:lnTo>
                  <a:lnTo>
                    <a:pt x="580" y="121"/>
                  </a:lnTo>
                  <a:lnTo>
                    <a:pt x="420" y="141"/>
                  </a:lnTo>
                  <a:lnTo>
                    <a:pt x="280" y="201"/>
                  </a:lnTo>
                  <a:lnTo>
                    <a:pt x="120" y="261"/>
                  </a:lnTo>
                  <a:lnTo>
                    <a:pt x="0" y="361"/>
                  </a:lnTo>
                  <a:lnTo>
                    <a:pt x="240" y="600"/>
                  </a:lnTo>
                  <a:lnTo>
                    <a:pt x="320" y="560"/>
                  </a:lnTo>
                  <a:lnTo>
                    <a:pt x="420" y="520"/>
                  </a:lnTo>
                  <a:lnTo>
                    <a:pt x="660" y="461"/>
                  </a:lnTo>
                  <a:lnTo>
                    <a:pt x="840" y="421"/>
                  </a:lnTo>
                  <a:lnTo>
                    <a:pt x="1020" y="381"/>
                  </a:lnTo>
                  <a:lnTo>
                    <a:pt x="1179" y="361"/>
                  </a:lnTo>
                  <a:lnTo>
                    <a:pt x="1359" y="341"/>
                  </a:lnTo>
                  <a:lnTo>
                    <a:pt x="1539" y="341"/>
                  </a:lnTo>
                  <a:lnTo>
                    <a:pt x="1899" y="381"/>
                  </a:lnTo>
                  <a:lnTo>
                    <a:pt x="2259" y="461"/>
                  </a:lnTo>
                  <a:lnTo>
                    <a:pt x="2619" y="580"/>
                  </a:lnTo>
                  <a:lnTo>
                    <a:pt x="2978" y="700"/>
                  </a:lnTo>
                  <a:lnTo>
                    <a:pt x="3658" y="960"/>
                  </a:lnTo>
                  <a:lnTo>
                    <a:pt x="3958" y="1100"/>
                  </a:lnTo>
                  <a:lnTo>
                    <a:pt x="4357" y="1240"/>
                  </a:lnTo>
                  <a:lnTo>
                    <a:pt x="4757" y="1380"/>
                  </a:lnTo>
                  <a:lnTo>
                    <a:pt x="5177" y="1480"/>
                  </a:lnTo>
                  <a:lnTo>
                    <a:pt x="5597" y="1580"/>
                  </a:lnTo>
                  <a:lnTo>
                    <a:pt x="6016" y="1640"/>
                  </a:lnTo>
                  <a:lnTo>
                    <a:pt x="6436" y="1700"/>
                  </a:lnTo>
                  <a:lnTo>
                    <a:pt x="6876" y="1720"/>
                  </a:lnTo>
                  <a:lnTo>
                    <a:pt x="7296" y="1740"/>
                  </a:lnTo>
                  <a:lnTo>
                    <a:pt x="7735" y="1720"/>
                  </a:lnTo>
                  <a:lnTo>
                    <a:pt x="8175" y="1700"/>
                  </a:lnTo>
                  <a:lnTo>
                    <a:pt x="8615" y="1640"/>
                  </a:lnTo>
                  <a:lnTo>
                    <a:pt x="9035" y="1580"/>
                  </a:lnTo>
                  <a:lnTo>
                    <a:pt x="9354" y="1500"/>
                  </a:lnTo>
                  <a:lnTo>
                    <a:pt x="9674" y="1400"/>
                  </a:lnTo>
                  <a:lnTo>
                    <a:pt x="10334" y="1140"/>
                  </a:lnTo>
                  <a:lnTo>
                    <a:pt x="10873" y="940"/>
                  </a:lnTo>
                  <a:lnTo>
                    <a:pt x="11153" y="840"/>
                  </a:lnTo>
                  <a:lnTo>
                    <a:pt x="11413" y="760"/>
                  </a:lnTo>
                  <a:lnTo>
                    <a:pt x="11693" y="700"/>
                  </a:lnTo>
                  <a:lnTo>
                    <a:pt x="11953" y="660"/>
                  </a:lnTo>
                  <a:lnTo>
                    <a:pt x="12213" y="660"/>
                  </a:lnTo>
                  <a:lnTo>
                    <a:pt x="12452" y="680"/>
                  </a:lnTo>
                  <a:lnTo>
                    <a:pt x="12512" y="341"/>
                  </a:lnTo>
                  <a:lnTo>
                    <a:pt x="12233" y="301"/>
                  </a:lnTo>
                  <a:lnTo>
                    <a:pt x="11953" y="301"/>
                  </a:lnTo>
                  <a:lnTo>
                    <a:pt x="11653" y="341"/>
                  </a:lnTo>
                  <a:lnTo>
                    <a:pt x="11373" y="401"/>
                  </a:lnTo>
                  <a:lnTo>
                    <a:pt x="11073" y="480"/>
                  </a:lnTo>
                  <a:lnTo>
                    <a:pt x="10773" y="580"/>
                  </a:lnTo>
                  <a:lnTo>
                    <a:pt x="10194" y="820"/>
                  </a:lnTo>
                  <a:lnTo>
                    <a:pt x="9574" y="1060"/>
                  </a:lnTo>
                  <a:lnTo>
                    <a:pt x="9254" y="1160"/>
                  </a:lnTo>
                  <a:lnTo>
                    <a:pt x="8975" y="1220"/>
                  </a:lnTo>
                  <a:lnTo>
                    <a:pt x="8355" y="1320"/>
                  </a:lnTo>
                  <a:lnTo>
                    <a:pt x="7715" y="1380"/>
                  </a:lnTo>
                  <a:lnTo>
                    <a:pt x="7096" y="1380"/>
                  </a:lnTo>
                  <a:lnTo>
                    <a:pt x="6476" y="1340"/>
                  </a:lnTo>
                  <a:lnTo>
                    <a:pt x="5857" y="1260"/>
                  </a:lnTo>
                  <a:lnTo>
                    <a:pt x="5257" y="1140"/>
                  </a:lnTo>
                  <a:lnTo>
                    <a:pt x="4657" y="980"/>
                  </a:lnTo>
                  <a:lnTo>
                    <a:pt x="4098" y="760"/>
                  </a:lnTo>
                  <a:lnTo>
                    <a:pt x="3798" y="640"/>
                  </a:lnTo>
                  <a:lnTo>
                    <a:pt x="3078" y="361"/>
                  </a:lnTo>
                  <a:lnTo>
                    <a:pt x="2699" y="221"/>
                  </a:lnTo>
                  <a:lnTo>
                    <a:pt x="2319" y="121"/>
                  </a:lnTo>
                  <a:lnTo>
                    <a:pt x="1919" y="41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29"/>
          <p:cNvGrpSpPr/>
          <p:nvPr/>
        </p:nvGrpSpPr>
        <p:grpSpPr>
          <a:xfrm>
            <a:off x="7855311" y="206871"/>
            <a:ext cx="761455" cy="1301929"/>
            <a:chOff x="3927623" y="933096"/>
            <a:chExt cx="761455" cy="1301929"/>
          </a:xfrm>
        </p:grpSpPr>
        <p:grpSp>
          <p:nvGrpSpPr>
            <p:cNvPr id="1178" name="Google Shape;1178;p29"/>
            <p:cNvGrpSpPr/>
            <p:nvPr/>
          </p:nvGrpSpPr>
          <p:grpSpPr>
            <a:xfrm>
              <a:off x="3927623" y="933096"/>
              <a:ext cx="505551" cy="1295471"/>
              <a:chOff x="3968105" y="933096"/>
              <a:chExt cx="505551" cy="1295471"/>
            </a:xfrm>
          </p:grpSpPr>
          <p:sp>
            <p:nvSpPr>
              <p:cNvPr id="1179" name="Google Shape;1179;p29"/>
              <p:cNvSpPr/>
              <p:nvPr/>
            </p:nvSpPr>
            <p:spPr>
              <a:xfrm>
                <a:off x="3968105" y="933096"/>
                <a:ext cx="486580" cy="856530"/>
              </a:xfrm>
              <a:custGeom>
                <a:avLst/>
                <a:gdLst/>
                <a:ahLst/>
                <a:cxnLst/>
                <a:rect l="l" t="t" r="r" b="b"/>
                <a:pathLst>
                  <a:path w="24106" h="42434" extrusionOk="0">
                    <a:moveTo>
                      <a:pt x="17230" y="0"/>
                    </a:moveTo>
                    <a:lnTo>
                      <a:pt x="16910" y="60"/>
                    </a:lnTo>
                    <a:lnTo>
                      <a:pt x="16590" y="140"/>
                    </a:lnTo>
                    <a:lnTo>
                      <a:pt x="16391" y="220"/>
                    </a:lnTo>
                    <a:lnTo>
                      <a:pt x="16191" y="320"/>
                    </a:lnTo>
                    <a:lnTo>
                      <a:pt x="16011" y="420"/>
                    </a:lnTo>
                    <a:lnTo>
                      <a:pt x="15831" y="520"/>
                    </a:lnTo>
                    <a:lnTo>
                      <a:pt x="15651" y="640"/>
                    </a:lnTo>
                    <a:lnTo>
                      <a:pt x="15491" y="780"/>
                    </a:lnTo>
                    <a:lnTo>
                      <a:pt x="15191" y="1080"/>
                    </a:lnTo>
                    <a:lnTo>
                      <a:pt x="14911" y="1399"/>
                    </a:lnTo>
                    <a:lnTo>
                      <a:pt x="14672" y="1759"/>
                    </a:lnTo>
                    <a:lnTo>
                      <a:pt x="14472" y="2139"/>
                    </a:lnTo>
                    <a:lnTo>
                      <a:pt x="14292" y="2519"/>
                    </a:lnTo>
                    <a:lnTo>
                      <a:pt x="14152" y="2918"/>
                    </a:lnTo>
                    <a:lnTo>
                      <a:pt x="14052" y="3338"/>
                    </a:lnTo>
                    <a:lnTo>
                      <a:pt x="13952" y="3738"/>
                    </a:lnTo>
                    <a:lnTo>
                      <a:pt x="13892" y="4158"/>
                    </a:lnTo>
                    <a:lnTo>
                      <a:pt x="13832" y="4597"/>
                    </a:lnTo>
                    <a:lnTo>
                      <a:pt x="13812" y="5017"/>
                    </a:lnTo>
                    <a:lnTo>
                      <a:pt x="13772" y="5857"/>
                    </a:lnTo>
                    <a:lnTo>
                      <a:pt x="13752" y="6636"/>
                    </a:lnTo>
                    <a:lnTo>
                      <a:pt x="13732" y="7416"/>
                    </a:lnTo>
                    <a:lnTo>
                      <a:pt x="13752" y="8195"/>
                    </a:lnTo>
                    <a:lnTo>
                      <a:pt x="13772" y="8955"/>
                    </a:lnTo>
                    <a:lnTo>
                      <a:pt x="13852" y="10494"/>
                    </a:lnTo>
                    <a:lnTo>
                      <a:pt x="13972" y="12033"/>
                    </a:lnTo>
                    <a:lnTo>
                      <a:pt x="14132" y="13572"/>
                    </a:lnTo>
                    <a:lnTo>
                      <a:pt x="14312" y="15111"/>
                    </a:lnTo>
                    <a:lnTo>
                      <a:pt x="14532" y="16630"/>
                    </a:lnTo>
                    <a:lnTo>
                      <a:pt x="14792" y="18169"/>
                    </a:lnTo>
                    <a:lnTo>
                      <a:pt x="15071" y="19688"/>
                    </a:lnTo>
                    <a:lnTo>
                      <a:pt x="15371" y="21227"/>
                    </a:lnTo>
                    <a:lnTo>
                      <a:pt x="15671" y="22746"/>
                    </a:lnTo>
                    <a:lnTo>
                      <a:pt x="15991" y="24265"/>
                    </a:lnTo>
                    <a:lnTo>
                      <a:pt x="16650" y="27303"/>
                    </a:lnTo>
                    <a:lnTo>
                      <a:pt x="17310" y="30341"/>
                    </a:lnTo>
                    <a:lnTo>
                      <a:pt x="17350" y="30561"/>
                    </a:lnTo>
                    <a:lnTo>
                      <a:pt x="17370" y="30801"/>
                    </a:lnTo>
                    <a:lnTo>
                      <a:pt x="17370" y="31041"/>
                    </a:lnTo>
                    <a:lnTo>
                      <a:pt x="17350" y="31281"/>
                    </a:lnTo>
                    <a:lnTo>
                      <a:pt x="17290" y="31501"/>
                    </a:lnTo>
                    <a:lnTo>
                      <a:pt x="17230" y="31581"/>
                    </a:lnTo>
                    <a:lnTo>
                      <a:pt x="17190" y="31681"/>
                    </a:lnTo>
                    <a:lnTo>
                      <a:pt x="17110" y="31741"/>
                    </a:lnTo>
                    <a:lnTo>
                      <a:pt x="17030" y="31820"/>
                    </a:lnTo>
                    <a:lnTo>
                      <a:pt x="16950" y="31860"/>
                    </a:lnTo>
                    <a:lnTo>
                      <a:pt x="16850" y="31900"/>
                    </a:lnTo>
                    <a:lnTo>
                      <a:pt x="16351" y="30461"/>
                    </a:lnTo>
                    <a:lnTo>
                      <a:pt x="15871" y="29042"/>
                    </a:lnTo>
                    <a:lnTo>
                      <a:pt x="15351" y="27603"/>
                    </a:lnTo>
                    <a:lnTo>
                      <a:pt x="14831" y="26184"/>
                    </a:lnTo>
                    <a:lnTo>
                      <a:pt x="14312" y="24765"/>
                    </a:lnTo>
                    <a:lnTo>
                      <a:pt x="13772" y="23366"/>
                    </a:lnTo>
                    <a:lnTo>
                      <a:pt x="13213" y="21947"/>
                    </a:lnTo>
                    <a:lnTo>
                      <a:pt x="12653" y="20547"/>
                    </a:lnTo>
                    <a:lnTo>
                      <a:pt x="12073" y="19148"/>
                    </a:lnTo>
                    <a:lnTo>
                      <a:pt x="11474" y="17749"/>
                    </a:lnTo>
                    <a:lnTo>
                      <a:pt x="10874" y="16370"/>
                    </a:lnTo>
                    <a:lnTo>
                      <a:pt x="10274" y="14971"/>
                    </a:lnTo>
                    <a:lnTo>
                      <a:pt x="9635" y="13592"/>
                    </a:lnTo>
                    <a:lnTo>
                      <a:pt x="9015" y="12233"/>
                    </a:lnTo>
                    <a:lnTo>
                      <a:pt x="8356" y="10853"/>
                    </a:lnTo>
                    <a:lnTo>
                      <a:pt x="7696" y="9494"/>
                    </a:lnTo>
                    <a:lnTo>
                      <a:pt x="7336" y="8755"/>
                    </a:lnTo>
                    <a:lnTo>
                      <a:pt x="7136" y="8395"/>
                    </a:lnTo>
                    <a:lnTo>
                      <a:pt x="6936" y="8035"/>
                    </a:lnTo>
                    <a:lnTo>
                      <a:pt x="6717" y="7675"/>
                    </a:lnTo>
                    <a:lnTo>
                      <a:pt x="6477" y="7336"/>
                    </a:lnTo>
                    <a:lnTo>
                      <a:pt x="6217" y="7016"/>
                    </a:lnTo>
                    <a:lnTo>
                      <a:pt x="5957" y="6716"/>
                    </a:lnTo>
                    <a:lnTo>
                      <a:pt x="5657" y="6416"/>
                    </a:lnTo>
                    <a:lnTo>
                      <a:pt x="5317" y="6156"/>
                    </a:lnTo>
                    <a:lnTo>
                      <a:pt x="4978" y="5937"/>
                    </a:lnTo>
                    <a:lnTo>
                      <a:pt x="4598" y="5757"/>
                    </a:lnTo>
                    <a:lnTo>
                      <a:pt x="4218" y="5617"/>
                    </a:lnTo>
                    <a:lnTo>
                      <a:pt x="4018" y="5557"/>
                    </a:lnTo>
                    <a:lnTo>
                      <a:pt x="3818" y="5517"/>
                    </a:lnTo>
                    <a:lnTo>
                      <a:pt x="3618" y="5477"/>
                    </a:lnTo>
                    <a:lnTo>
                      <a:pt x="3419" y="5457"/>
                    </a:lnTo>
                    <a:lnTo>
                      <a:pt x="3219" y="5457"/>
                    </a:lnTo>
                    <a:lnTo>
                      <a:pt x="2999" y="5477"/>
                    </a:lnTo>
                    <a:lnTo>
                      <a:pt x="2719" y="5537"/>
                    </a:lnTo>
                    <a:lnTo>
                      <a:pt x="2439" y="5617"/>
                    </a:lnTo>
                    <a:lnTo>
                      <a:pt x="2179" y="5717"/>
                    </a:lnTo>
                    <a:lnTo>
                      <a:pt x="1920" y="5837"/>
                    </a:lnTo>
                    <a:lnTo>
                      <a:pt x="1680" y="5997"/>
                    </a:lnTo>
                    <a:lnTo>
                      <a:pt x="1460" y="6176"/>
                    </a:lnTo>
                    <a:lnTo>
                      <a:pt x="1240" y="6376"/>
                    </a:lnTo>
                    <a:lnTo>
                      <a:pt x="1040" y="6576"/>
                    </a:lnTo>
                    <a:lnTo>
                      <a:pt x="860" y="6816"/>
                    </a:lnTo>
                    <a:lnTo>
                      <a:pt x="700" y="7056"/>
                    </a:lnTo>
                    <a:lnTo>
                      <a:pt x="540" y="7316"/>
                    </a:lnTo>
                    <a:lnTo>
                      <a:pt x="420" y="7576"/>
                    </a:lnTo>
                    <a:lnTo>
                      <a:pt x="301" y="7855"/>
                    </a:lnTo>
                    <a:lnTo>
                      <a:pt x="201" y="8135"/>
                    </a:lnTo>
                    <a:lnTo>
                      <a:pt x="121" y="8435"/>
                    </a:lnTo>
                    <a:lnTo>
                      <a:pt x="81" y="8715"/>
                    </a:lnTo>
                    <a:lnTo>
                      <a:pt x="41" y="9015"/>
                    </a:lnTo>
                    <a:lnTo>
                      <a:pt x="21" y="9294"/>
                    </a:lnTo>
                    <a:lnTo>
                      <a:pt x="1" y="9594"/>
                    </a:lnTo>
                    <a:lnTo>
                      <a:pt x="1" y="9874"/>
                    </a:lnTo>
                    <a:lnTo>
                      <a:pt x="61" y="10454"/>
                    </a:lnTo>
                    <a:lnTo>
                      <a:pt x="141" y="11033"/>
                    </a:lnTo>
                    <a:lnTo>
                      <a:pt x="261" y="11613"/>
                    </a:lnTo>
                    <a:lnTo>
                      <a:pt x="400" y="12193"/>
                    </a:lnTo>
                    <a:lnTo>
                      <a:pt x="560" y="12752"/>
                    </a:lnTo>
                    <a:lnTo>
                      <a:pt x="740" y="13312"/>
                    </a:lnTo>
                    <a:lnTo>
                      <a:pt x="1340" y="15191"/>
                    </a:lnTo>
                    <a:lnTo>
                      <a:pt x="1979" y="17070"/>
                    </a:lnTo>
                    <a:lnTo>
                      <a:pt x="2659" y="18909"/>
                    </a:lnTo>
                    <a:lnTo>
                      <a:pt x="3339" y="20767"/>
                    </a:lnTo>
                    <a:lnTo>
                      <a:pt x="4058" y="22586"/>
                    </a:lnTo>
                    <a:lnTo>
                      <a:pt x="4798" y="24425"/>
                    </a:lnTo>
                    <a:lnTo>
                      <a:pt x="5557" y="26244"/>
                    </a:lnTo>
                    <a:lnTo>
                      <a:pt x="6317" y="28063"/>
                    </a:lnTo>
                    <a:lnTo>
                      <a:pt x="7096" y="29862"/>
                    </a:lnTo>
                    <a:lnTo>
                      <a:pt x="7896" y="31661"/>
                    </a:lnTo>
                    <a:lnTo>
                      <a:pt x="9515" y="35258"/>
                    </a:lnTo>
                    <a:lnTo>
                      <a:pt x="12753" y="42434"/>
                    </a:lnTo>
                    <a:lnTo>
                      <a:pt x="24106" y="34579"/>
                    </a:lnTo>
                    <a:lnTo>
                      <a:pt x="22347" y="7616"/>
                    </a:lnTo>
                    <a:lnTo>
                      <a:pt x="22287" y="6936"/>
                    </a:lnTo>
                    <a:lnTo>
                      <a:pt x="22227" y="6236"/>
                    </a:lnTo>
                    <a:lnTo>
                      <a:pt x="22147" y="5557"/>
                    </a:lnTo>
                    <a:lnTo>
                      <a:pt x="22047" y="4877"/>
                    </a:lnTo>
                    <a:lnTo>
                      <a:pt x="21907" y="4198"/>
                    </a:lnTo>
                    <a:lnTo>
                      <a:pt x="21827" y="3878"/>
                    </a:lnTo>
                    <a:lnTo>
                      <a:pt x="21707" y="3538"/>
                    </a:lnTo>
                    <a:lnTo>
                      <a:pt x="21607" y="3218"/>
                    </a:lnTo>
                    <a:lnTo>
                      <a:pt x="21467" y="2918"/>
                    </a:lnTo>
                    <a:lnTo>
                      <a:pt x="21327" y="2599"/>
                    </a:lnTo>
                    <a:lnTo>
                      <a:pt x="21168" y="2299"/>
                    </a:lnTo>
                    <a:lnTo>
                      <a:pt x="20988" y="2019"/>
                    </a:lnTo>
                    <a:lnTo>
                      <a:pt x="20768" y="1739"/>
                    </a:lnTo>
                    <a:lnTo>
                      <a:pt x="20548" y="1459"/>
                    </a:lnTo>
                    <a:lnTo>
                      <a:pt x="20308" y="1219"/>
                    </a:lnTo>
                    <a:lnTo>
                      <a:pt x="20048" y="980"/>
                    </a:lnTo>
                    <a:lnTo>
                      <a:pt x="19768" y="780"/>
                    </a:lnTo>
                    <a:lnTo>
                      <a:pt x="19489" y="580"/>
                    </a:lnTo>
                    <a:lnTo>
                      <a:pt x="19189" y="420"/>
                    </a:lnTo>
                    <a:lnTo>
                      <a:pt x="18869" y="280"/>
                    </a:lnTo>
                    <a:lnTo>
                      <a:pt x="18549" y="160"/>
                    </a:lnTo>
                    <a:lnTo>
                      <a:pt x="18229" y="80"/>
                    </a:lnTo>
                    <a:lnTo>
                      <a:pt x="17910" y="20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9"/>
              <p:cNvSpPr/>
              <p:nvPr/>
            </p:nvSpPr>
            <p:spPr>
              <a:xfrm>
                <a:off x="4037902" y="1654849"/>
                <a:ext cx="435754" cy="573718"/>
              </a:xfrm>
              <a:custGeom>
                <a:avLst/>
                <a:gdLst/>
                <a:ahLst/>
                <a:cxnLst/>
                <a:rect l="l" t="t" r="r" b="b"/>
                <a:pathLst>
                  <a:path w="21588" h="28423" extrusionOk="0">
                    <a:moveTo>
                      <a:pt x="7936" y="0"/>
                    </a:moveTo>
                    <a:lnTo>
                      <a:pt x="7616" y="20"/>
                    </a:lnTo>
                    <a:lnTo>
                      <a:pt x="7296" y="40"/>
                    </a:lnTo>
                    <a:lnTo>
                      <a:pt x="6976" y="100"/>
                    </a:lnTo>
                    <a:lnTo>
                      <a:pt x="6656" y="180"/>
                    </a:lnTo>
                    <a:lnTo>
                      <a:pt x="6357" y="300"/>
                    </a:lnTo>
                    <a:lnTo>
                      <a:pt x="6057" y="460"/>
                    </a:lnTo>
                    <a:lnTo>
                      <a:pt x="5777" y="660"/>
                    </a:lnTo>
                    <a:lnTo>
                      <a:pt x="5517" y="880"/>
                    </a:lnTo>
                    <a:lnTo>
                      <a:pt x="5257" y="1119"/>
                    </a:lnTo>
                    <a:lnTo>
                      <a:pt x="5037" y="1399"/>
                    </a:lnTo>
                    <a:lnTo>
                      <a:pt x="4818" y="1659"/>
                    </a:lnTo>
                    <a:lnTo>
                      <a:pt x="4398" y="2239"/>
                    </a:lnTo>
                    <a:lnTo>
                      <a:pt x="3538" y="3518"/>
                    </a:lnTo>
                    <a:lnTo>
                      <a:pt x="3119" y="4177"/>
                    </a:lnTo>
                    <a:lnTo>
                      <a:pt x="2719" y="4877"/>
                    </a:lnTo>
                    <a:lnTo>
                      <a:pt x="2339" y="5577"/>
                    </a:lnTo>
                    <a:lnTo>
                      <a:pt x="2179" y="5916"/>
                    </a:lnTo>
                    <a:lnTo>
                      <a:pt x="2019" y="6276"/>
                    </a:lnTo>
                    <a:lnTo>
                      <a:pt x="1879" y="6636"/>
                    </a:lnTo>
                    <a:lnTo>
                      <a:pt x="1739" y="6996"/>
                    </a:lnTo>
                    <a:lnTo>
                      <a:pt x="1640" y="7355"/>
                    </a:lnTo>
                    <a:lnTo>
                      <a:pt x="1540" y="7735"/>
                    </a:lnTo>
                    <a:lnTo>
                      <a:pt x="1460" y="8055"/>
                    </a:lnTo>
                    <a:lnTo>
                      <a:pt x="1360" y="8375"/>
                    </a:lnTo>
                    <a:lnTo>
                      <a:pt x="1120" y="9014"/>
                    </a:lnTo>
                    <a:lnTo>
                      <a:pt x="600" y="10274"/>
                    </a:lnTo>
                    <a:lnTo>
                      <a:pt x="360" y="10913"/>
                    </a:lnTo>
                    <a:lnTo>
                      <a:pt x="260" y="11233"/>
                    </a:lnTo>
                    <a:lnTo>
                      <a:pt x="160" y="11553"/>
                    </a:lnTo>
                    <a:lnTo>
                      <a:pt x="101" y="11893"/>
                    </a:lnTo>
                    <a:lnTo>
                      <a:pt x="41" y="12232"/>
                    </a:lnTo>
                    <a:lnTo>
                      <a:pt x="1" y="12572"/>
                    </a:lnTo>
                    <a:lnTo>
                      <a:pt x="1" y="12932"/>
                    </a:lnTo>
                    <a:lnTo>
                      <a:pt x="1" y="13272"/>
                    </a:lnTo>
                    <a:lnTo>
                      <a:pt x="41" y="13612"/>
                    </a:lnTo>
                    <a:lnTo>
                      <a:pt x="140" y="14291"/>
                    </a:lnTo>
                    <a:lnTo>
                      <a:pt x="260" y="14991"/>
                    </a:lnTo>
                    <a:lnTo>
                      <a:pt x="300" y="15331"/>
                    </a:lnTo>
                    <a:lnTo>
                      <a:pt x="320" y="15670"/>
                    </a:lnTo>
                    <a:lnTo>
                      <a:pt x="340" y="16290"/>
                    </a:lnTo>
                    <a:lnTo>
                      <a:pt x="320" y="16910"/>
                    </a:lnTo>
                    <a:lnTo>
                      <a:pt x="340" y="17229"/>
                    </a:lnTo>
                    <a:lnTo>
                      <a:pt x="360" y="17529"/>
                    </a:lnTo>
                    <a:lnTo>
                      <a:pt x="400" y="17829"/>
                    </a:lnTo>
                    <a:lnTo>
                      <a:pt x="460" y="18129"/>
                    </a:lnTo>
                    <a:lnTo>
                      <a:pt x="560" y="18449"/>
                    </a:lnTo>
                    <a:lnTo>
                      <a:pt x="700" y="18768"/>
                    </a:lnTo>
                    <a:lnTo>
                      <a:pt x="880" y="19068"/>
                    </a:lnTo>
                    <a:lnTo>
                      <a:pt x="1060" y="19348"/>
                    </a:lnTo>
                    <a:lnTo>
                      <a:pt x="1280" y="19628"/>
                    </a:lnTo>
                    <a:lnTo>
                      <a:pt x="1500" y="19888"/>
                    </a:lnTo>
                    <a:lnTo>
                      <a:pt x="1939" y="20407"/>
                    </a:lnTo>
                    <a:lnTo>
                      <a:pt x="5677" y="24525"/>
                    </a:lnTo>
                    <a:lnTo>
                      <a:pt x="6117" y="25005"/>
                    </a:lnTo>
                    <a:lnTo>
                      <a:pt x="6556" y="25484"/>
                    </a:lnTo>
                    <a:lnTo>
                      <a:pt x="7036" y="25944"/>
                    </a:lnTo>
                    <a:lnTo>
                      <a:pt x="7516" y="26384"/>
                    </a:lnTo>
                    <a:lnTo>
                      <a:pt x="7796" y="26604"/>
                    </a:lnTo>
                    <a:lnTo>
                      <a:pt x="8096" y="26823"/>
                    </a:lnTo>
                    <a:lnTo>
                      <a:pt x="8375" y="27003"/>
                    </a:lnTo>
                    <a:lnTo>
                      <a:pt x="8675" y="27203"/>
                    </a:lnTo>
                    <a:lnTo>
                      <a:pt x="8995" y="27363"/>
                    </a:lnTo>
                    <a:lnTo>
                      <a:pt x="9315" y="27523"/>
                    </a:lnTo>
                    <a:lnTo>
                      <a:pt x="9635" y="27683"/>
                    </a:lnTo>
                    <a:lnTo>
                      <a:pt x="9954" y="27823"/>
                    </a:lnTo>
                    <a:lnTo>
                      <a:pt x="10294" y="27943"/>
                    </a:lnTo>
                    <a:lnTo>
                      <a:pt x="10614" y="28043"/>
                    </a:lnTo>
                    <a:lnTo>
                      <a:pt x="10954" y="28143"/>
                    </a:lnTo>
                    <a:lnTo>
                      <a:pt x="11314" y="28223"/>
                    </a:lnTo>
                    <a:lnTo>
                      <a:pt x="11653" y="28302"/>
                    </a:lnTo>
                    <a:lnTo>
                      <a:pt x="11993" y="28362"/>
                    </a:lnTo>
                    <a:lnTo>
                      <a:pt x="12353" y="28402"/>
                    </a:lnTo>
                    <a:lnTo>
                      <a:pt x="12713" y="28422"/>
                    </a:lnTo>
                    <a:lnTo>
                      <a:pt x="10914" y="15870"/>
                    </a:lnTo>
                    <a:lnTo>
                      <a:pt x="11114" y="15211"/>
                    </a:lnTo>
                    <a:lnTo>
                      <a:pt x="11294" y="14551"/>
                    </a:lnTo>
                    <a:lnTo>
                      <a:pt x="11433" y="13871"/>
                    </a:lnTo>
                    <a:lnTo>
                      <a:pt x="11533" y="13192"/>
                    </a:lnTo>
                    <a:lnTo>
                      <a:pt x="11613" y="12512"/>
                    </a:lnTo>
                    <a:lnTo>
                      <a:pt x="11653" y="11833"/>
                    </a:lnTo>
                    <a:lnTo>
                      <a:pt x="11673" y="11133"/>
                    </a:lnTo>
                    <a:lnTo>
                      <a:pt x="11653" y="10454"/>
                    </a:lnTo>
                    <a:lnTo>
                      <a:pt x="11573" y="9594"/>
                    </a:lnTo>
                    <a:lnTo>
                      <a:pt x="11513" y="8954"/>
                    </a:lnTo>
                    <a:lnTo>
                      <a:pt x="11413" y="8255"/>
                    </a:lnTo>
                    <a:lnTo>
                      <a:pt x="11314" y="7575"/>
                    </a:lnTo>
                    <a:lnTo>
                      <a:pt x="11174" y="6976"/>
                    </a:lnTo>
                    <a:lnTo>
                      <a:pt x="11114" y="6736"/>
                    </a:lnTo>
                    <a:lnTo>
                      <a:pt x="11034" y="6536"/>
                    </a:lnTo>
                    <a:lnTo>
                      <a:pt x="10954" y="6376"/>
                    </a:lnTo>
                    <a:lnTo>
                      <a:pt x="10894" y="6336"/>
                    </a:lnTo>
                    <a:lnTo>
                      <a:pt x="10854" y="6296"/>
                    </a:lnTo>
                    <a:lnTo>
                      <a:pt x="11174" y="6476"/>
                    </a:lnTo>
                    <a:lnTo>
                      <a:pt x="11513" y="6636"/>
                    </a:lnTo>
                    <a:lnTo>
                      <a:pt x="11833" y="6776"/>
                    </a:lnTo>
                    <a:lnTo>
                      <a:pt x="12173" y="6896"/>
                    </a:lnTo>
                    <a:lnTo>
                      <a:pt x="12513" y="7016"/>
                    </a:lnTo>
                    <a:lnTo>
                      <a:pt x="12853" y="7116"/>
                    </a:lnTo>
                    <a:lnTo>
                      <a:pt x="13212" y="7196"/>
                    </a:lnTo>
                    <a:lnTo>
                      <a:pt x="13552" y="7256"/>
                    </a:lnTo>
                    <a:lnTo>
                      <a:pt x="13912" y="7316"/>
                    </a:lnTo>
                    <a:lnTo>
                      <a:pt x="14272" y="7355"/>
                    </a:lnTo>
                    <a:lnTo>
                      <a:pt x="14611" y="7375"/>
                    </a:lnTo>
                    <a:lnTo>
                      <a:pt x="15331" y="7375"/>
                    </a:lnTo>
                    <a:lnTo>
                      <a:pt x="15671" y="7355"/>
                    </a:lnTo>
                    <a:lnTo>
                      <a:pt x="16031" y="7316"/>
                    </a:lnTo>
                    <a:lnTo>
                      <a:pt x="16370" y="7256"/>
                    </a:lnTo>
                    <a:lnTo>
                      <a:pt x="16710" y="7196"/>
                    </a:lnTo>
                    <a:lnTo>
                      <a:pt x="17050" y="7116"/>
                    </a:lnTo>
                    <a:lnTo>
                      <a:pt x="17390" y="7016"/>
                    </a:lnTo>
                    <a:lnTo>
                      <a:pt x="17730" y="6896"/>
                    </a:lnTo>
                    <a:lnTo>
                      <a:pt x="18049" y="6776"/>
                    </a:lnTo>
                    <a:lnTo>
                      <a:pt x="18369" y="6616"/>
                    </a:lnTo>
                    <a:lnTo>
                      <a:pt x="18689" y="6476"/>
                    </a:lnTo>
                    <a:lnTo>
                      <a:pt x="19009" y="6296"/>
                    </a:lnTo>
                    <a:lnTo>
                      <a:pt x="19309" y="6116"/>
                    </a:lnTo>
                    <a:lnTo>
                      <a:pt x="19588" y="5896"/>
                    </a:lnTo>
                    <a:lnTo>
                      <a:pt x="19868" y="5697"/>
                    </a:lnTo>
                    <a:lnTo>
                      <a:pt x="20148" y="5457"/>
                    </a:lnTo>
                    <a:lnTo>
                      <a:pt x="20408" y="5197"/>
                    </a:lnTo>
                    <a:lnTo>
                      <a:pt x="20668" y="4937"/>
                    </a:lnTo>
                    <a:lnTo>
                      <a:pt x="20908" y="4657"/>
                    </a:lnTo>
                    <a:lnTo>
                      <a:pt x="21147" y="4377"/>
                    </a:lnTo>
                    <a:lnTo>
                      <a:pt x="21327" y="4117"/>
                    </a:lnTo>
                    <a:lnTo>
                      <a:pt x="21467" y="3838"/>
                    </a:lnTo>
                    <a:lnTo>
                      <a:pt x="21527" y="3698"/>
                    </a:lnTo>
                    <a:lnTo>
                      <a:pt x="21567" y="3558"/>
                    </a:lnTo>
                    <a:lnTo>
                      <a:pt x="21587" y="3398"/>
                    </a:lnTo>
                    <a:lnTo>
                      <a:pt x="21587" y="3238"/>
                    </a:lnTo>
                    <a:lnTo>
                      <a:pt x="21567" y="3098"/>
                    </a:lnTo>
                    <a:lnTo>
                      <a:pt x="21527" y="2958"/>
                    </a:lnTo>
                    <a:lnTo>
                      <a:pt x="21487" y="2838"/>
                    </a:lnTo>
                    <a:lnTo>
                      <a:pt x="21407" y="2718"/>
                    </a:lnTo>
                    <a:lnTo>
                      <a:pt x="21327" y="2598"/>
                    </a:lnTo>
                    <a:lnTo>
                      <a:pt x="21227" y="2498"/>
                    </a:lnTo>
                    <a:lnTo>
                      <a:pt x="21107" y="2399"/>
                    </a:lnTo>
                    <a:lnTo>
                      <a:pt x="20988" y="2319"/>
                    </a:lnTo>
                    <a:lnTo>
                      <a:pt x="20708" y="2159"/>
                    </a:lnTo>
                    <a:lnTo>
                      <a:pt x="20428" y="2019"/>
                    </a:lnTo>
                    <a:lnTo>
                      <a:pt x="20128" y="1919"/>
                    </a:lnTo>
                    <a:lnTo>
                      <a:pt x="19828" y="1839"/>
                    </a:lnTo>
                    <a:lnTo>
                      <a:pt x="18469" y="1499"/>
                    </a:lnTo>
                    <a:lnTo>
                      <a:pt x="17130" y="1199"/>
                    </a:lnTo>
                    <a:lnTo>
                      <a:pt x="15771" y="919"/>
                    </a:lnTo>
                    <a:lnTo>
                      <a:pt x="14412" y="680"/>
                    </a:lnTo>
                    <a:lnTo>
                      <a:pt x="13052" y="480"/>
                    </a:lnTo>
                    <a:lnTo>
                      <a:pt x="11673" y="300"/>
                    </a:lnTo>
                    <a:lnTo>
                      <a:pt x="10294" y="160"/>
                    </a:lnTo>
                    <a:lnTo>
                      <a:pt x="8915" y="40"/>
                    </a:lnTo>
                    <a:lnTo>
                      <a:pt x="827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1" name="Google Shape;1181;p29"/>
            <p:cNvSpPr/>
            <p:nvPr/>
          </p:nvSpPr>
          <p:spPr>
            <a:xfrm>
              <a:off x="3968105" y="933096"/>
              <a:ext cx="486580" cy="856530"/>
            </a:xfrm>
            <a:custGeom>
              <a:avLst/>
              <a:gdLst/>
              <a:ahLst/>
              <a:cxnLst/>
              <a:rect l="l" t="t" r="r" b="b"/>
              <a:pathLst>
                <a:path w="24106" h="42434" extrusionOk="0">
                  <a:moveTo>
                    <a:pt x="17230" y="0"/>
                  </a:moveTo>
                  <a:lnTo>
                    <a:pt x="16910" y="60"/>
                  </a:lnTo>
                  <a:lnTo>
                    <a:pt x="16590" y="140"/>
                  </a:lnTo>
                  <a:lnTo>
                    <a:pt x="16391" y="220"/>
                  </a:lnTo>
                  <a:lnTo>
                    <a:pt x="16191" y="320"/>
                  </a:lnTo>
                  <a:lnTo>
                    <a:pt x="16011" y="420"/>
                  </a:lnTo>
                  <a:lnTo>
                    <a:pt x="15831" y="520"/>
                  </a:lnTo>
                  <a:lnTo>
                    <a:pt x="15651" y="640"/>
                  </a:lnTo>
                  <a:lnTo>
                    <a:pt x="15491" y="780"/>
                  </a:lnTo>
                  <a:lnTo>
                    <a:pt x="15191" y="1080"/>
                  </a:lnTo>
                  <a:lnTo>
                    <a:pt x="14911" y="1399"/>
                  </a:lnTo>
                  <a:lnTo>
                    <a:pt x="14672" y="1759"/>
                  </a:lnTo>
                  <a:lnTo>
                    <a:pt x="14472" y="2139"/>
                  </a:lnTo>
                  <a:lnTo>
                    <a:pt x="14292" y="2519"/>
                  </a:lnTo>
                  <a:lnTo>
                    <a:pt x="14152" y="2918"/>
                  </a:lnTo>
                  <a:lnTo>
                    <a:pt x="14052" y="3338"/>
                  </a:lnTo>
                  <a:lnTo>
                    <a:pt x="13952" y="3738"/>
                  </a:lnTo>
                  <a:lnTo>
                    <a:pt x="13892" y="4158"/>
                  </a:lnTo>
                  <a:lnTo>
                    <a:pt x="13832" y="4597"/>
                  </a:lnTo>
                  <a:lnTo>
                    <a:pt x="13812" y="5017"/>
                  </a:lnTo>
                  <a:lnTo>
                    <a:pt x="13772" y="5857"/>
                  </a:lnTo>
                  <a:lnTo>
                    <a:pt x="13752" y="6636"/>
                  </a:lnTo>
                  <a:lnTo>
                    <a:pt x="13732" y="7416"/>
                  </a:lnTo>
                  <a:lnTo>
                    <a:pt x="13752" y="8195"/>
                  </a:lnTo>
                  <a:lnTo>
                    <a:pt x="13772" y="8955"/>
                  </a:lnTo>
                  <a:lnTo>
                    <a:pt x="13852" y="10494"/>
                  </a:lnTo>
                  <a:lnTo>
                    <a:pt x="13972" y="12033"/>
                  </a:lnTo>
                  <a:lnTo>
                    <a:pt x="14132" y="13572"/>
                  </a:lnTo>
                  <a:lnTo>
                    <a:pt x="14312" y="15111"/>
                  </a:lnTo>
                  <a:lnTo>
                    <a:pt x="14532" y="16630"/>
                  </a:lnTo>
                  <a:lnTo>
                    <a:pt x="14792" y="18169"/>
                  </a:lnTo>
                  <a:lnTo>
                    <a:pt x="15071" y="19688"/>
                  </a:lnTo>
                  <a:lnTo>
                    <a:pt x="15371" y="21227"/>
                  </a:lnTo>
                  <a:lnTo>
                    <a:pt x="15671" y="22746"/>
                  </a:lnTo>
                  <a:lnTo>
                    <a:pt x="15991" y="24265"/>
                  </a:lnTo>
                  <a:lnTo>
                    <a:pt x="16650" y="27303"/>
                  </a:lnTo>
                  <a:lnTo>
                    <a:pt x="17310" y="30341"/>
                  </a:lnTo>
                  <a:lnTo>
                    <a:pt x="17350" y="30561"/>
                  </a:lnTo>
                  <a:lnTo>
                    <a:pt x="17370" y="30801"/>
                  </a:lnTo>
                  <a:lnTo>
                    <a:pt x="17370" y="31041"/>
                  </a:lnTo>
                  <a:lnTo>
                    <a:pt x="17350" y="31281"/>
                  </a:lnTo>
                  <a:lnTo>
                    <a:pt x="17290" y="31501"/>
                  </a:lnTo>
                  <a:lnTo>
                    <a:pt x="17230" y="31581"/>
                  </a:lnTo>
                  <a:lnTo>
                    <a:pt x="17190" y="31681"/>
                  </a:lnTo>
                  <a:lnTo>
                    <a:pt x="17110" y="31741"/>
                  </a:lnTo>
                  <a:lnTo>
                    <a:pt x="17030" y="31820"/>
                  </a:lnTo>
                  <a:lnTo>
                    <a:pt x="16950" y="31860"/>
                  </a:lnTo>
                  <a:lnTo>
                    <a:pt x="16850" y="31900"/>
                  </a:lnTo>
                  <a:lnTo>
                    <a:pt x="16351" y="30461"/>
                  </a:lnTo>
                  <a:lnTo>
                    <a:pt x="15871" y="29042"/>
                  </a:lnTo>
                  <a:lnTo>
                    <a:pt x="15351" y="27603"/>
                  </a:lnTo>
                  <a:lnTo>
                    <a:pt x="14831" y="26184"/>
                  </a:lnTo>
                  <a:lnTo>
                    <a:pt x="14312" y="24765"/>
                  </a:lnTo>
                  <a:lnTo>
                    <a:pt x="13772" y="23366"/>
                  </a:lnTo>
                  <a:lnTo>
                    <a:pt x="13213" y="21947"/>
                  </a:lnTo>
                  <a:lnTo>
                    <a:pt x="12653" y="20547"/>
                  </a:lnTo>
                  <a:lnTo>
                    <a:pt x="12073" y="19148"/>
                  </a:lnTo>
                  <a:lnTo>
                    <a:pt x="11474" y="17749"/>
                  </a:lnTo>
                  <a:lnTo>
                    <a:pt x="10874" y="16370"/>
                  </a:lnTo>
                  <a:lnTo>
                    <a:pt x="10274" y="14971"/>
                  </a:lnTo>
                  <a:lnTo>
                    <a:pt x="9635" y="13592"/>
                  </a:lnTo>
                  <a:lnTo>
                    <a:pt x="9015" y="12233"/>
                  </a:lnTo>
                  <a:lnTo>
                    <a:pt x="8356" y="10853"/>
                  </a:lnTo>
                  <a:lnTo>
                    <a:pt x="7696" y="9494"/>
                  </a:lnTo>
                  <a:lnTo>
                    <a:pt x="7336" y="8755"/>
                  </a:lnTo>
                  <a:lnTo>
                    <a:pt x="7136" y="8395"/>
                  </a:lnTo>
                  <a:lnTo>
                    <a:pt x="6936" y="8035"/>
                  </a:lnTo>
                  <a:lnTo>
                    <a:pt x="6717" y="7675"/>
                  </a:lnTo>
                  <a:lnTo>
                    <a:pt x="6477" y="7336"/>
                  </a:lnTo>
                  <a:lnTo>
                    <a:pt x="6217" y="7016"/>
                  </a:lnTo>
                  <a:lnTo>
                    <a:pt x="5957" y="6716"/>
                  </a:lnTo>
                  <a:lnTo>
                    <a:pt x="5657" y="6416"/>
                  </a:lnTo>
                  <a:lnTo>
                    <a:pt x="5317" y="6156"/>
                  </a:lnTo>
                  <a:lnTo>
                    <a:pt x="4978" y="5937"/>
                  </a:lnTo>
                  <a:lnTo>
                    <a:pt x="4598" y="5757"/>
                  </a:lnTo>
                  <a:lnTo>
                    <a:pt x="4218" y="5617"/>
                  </a:lnTo>
                  <a:lnTo>
                    <a:pt x="4018" y="5557"/>
                  </a:lnTo>
                  <a:lnTo>
                    <a:pt x="3818" y="5517"/>
                  </a:lnTo>
                  <a:lnTo>
                    <a:pt x="3618" y="5477"/>
                  </a:lnTo>
                  <a:lnTo>
                    <a:pt x="3419" y="5457"/>
                  </a:lnTo>
                  <a:lnTo>
                    <a:pt x="3219" y="5457"/>
                  </a:lnTo>
                  <a:lnTo>
                    <a:pt x="2999" y="5477"/>
                  </a:lnTo>
                  <a:lnTo>
                    <a:pt x="2719" y="5537"/>
                  </a:lnTo>
                  <a:lnTo>
                    <a:pt x="2439" y="5617"/>
                  </a:lnTo>
                  <a:lnTo>
                    <a:pt x="2179" y="5717"/>
                  </a:lnTo>
                  <a:lnTo>
                    <a:pt x="1920" y="5837"/>
                  </a:lnTo>
                  <a:lnTo>
                    <a:pt x="1680" y="5997"/>
                  </a:lnTo>
                  <a:lnTo>
                    <a:pt x="1460" y="6176"/>
                  </a:lnTo>
                  <a:lnTo>
                    <a:pt x="1240" y="6376"/>
                  </a:lnTo>
                  <a:lnTo>
                    <a:pt x="1040" y="6576"/>
                  </a:lnTo>
                  <a:lnTo>
                    <a:pt x="860" y="6816"/>
                  </a:lnTo>
                  <a:lnTo>
                    <a:pt x="700" y="7056"/>
                  </a:lnTo>
                  <a:lnTo>
                    <a:pt x="540" y="7316"/>
                  </a:lnTo>
                  <a:lnTo>
                    <a:pt x="420" y="7576"/>
                  </a:lnTo>
                  <a:lnTo>
                    <a:pt x="301" y="7855"/>
                  </a:lnTo>
                  <a:lnTo>
                    <a:pt x="201" y="8135"/>
                  </a:lnTo>
                  <a:lnTo>
                    <a:pt x="121" y="8435"/>
                  </a:lnTo>
                  <a:lnTo>
                    <a:pt x="81" y="8715"/>
                  </a:lnTo>
                  <a:lnTo>
                    <a:pt x="41" y="9015"/>
                  </a:lnTo>
                  <a:lnTo>
                    <a:pt x="21" y="9294"/>
                  </a:lnTo>
                  <a:lnTo>
                    <a:pt x="1" y="9594"/>
                  </a:lnTo>
                  <a:lnTo>
                    <a:pt x="1" y="9874"/>
                  </a:lnTo>
                  <a:lnTo>
                    <a:pt x="61" y="10454"/>
                  </a:lnTo>
                  <a:lnTo>
                    <a:pt x="141" y="11033"/>
                  </a:lnTo>
                  <a:lnTo>
                    <a:pt x="261" y="11613"/>
                  </a:lnTo>
                  <a:lnTo>
                    <a:pt x="400" y="12193"/>
                  </a:lnTo>
                  <a:lnTo>
                    <a:pt x="560" y="12752"/>
                  </a:lnTo>
                  <a:lnTo>
                    <a:pt x="740" y="13312"/>
                  </a:lnTo>
                  <a:lnTo>
                    <a:pt x="1340" y="15191"/>
                  </a:lnTo>
                  <a:lnTo>
                    <a:pt x="1979" y="17070"/>
                  </a:lnTo>
                  <a:lnTo>
                    <a:pt x="2659" y="18909"/>
                  </a:lnTo>
                  <a:lnTo>
                    <a:pt x="3339" y="20767"/>
                  </a:lnTo>
                  <a:lnTo>
                    <a:pt x="4058" y="22586"/>
                  </a:lnTo>
                  <a:lnTo>
                    <a:pt x="4798" y="24425"/>
                  </a:lnTo>
                  <a:lnTo>
                    <a:pt x="5557" y="26244"/>
                  </a:lnTo>
                  <a:lnTo>
                    <a:pt x="6317" y="28063"/>
                  </a:lnTo>
                  <a:lnTo>
                    <a:pt x="7096" y="29862"/>
                  </a:lnTo>
                  <a:lnTo>
                    <a:pt x="7896" y="31661"/>
                  </a:lnTo>
                  <a:lnTo>
                    <a:pt x="9515" y="35258"/>
                  </a:lnTo>
                  <a:lnTo>
                    <a:pt x="12753" y="42434"/>
                  </a:lnTo>
                  <a:lnTo>
                    <a:pt x="24106" y="34579"/>
                  </a:lnTo>
                  <a:lnTo>
                    <a:pt x="22347" y="7616"/>
                  </a:lnTo>
                  <a:lnTo>
                    <a:pt x="22287" y="6936"/>
                  </a:lnTo>
                  <a:lnTo>
                    <a:pt x="22227" y="6236"/>
                  </a:lnTo>
                  <a:lnTo>
                    <a:pt x="22147" y="5557"/>
                  </a:lnTo>
                  <a:lnTo>
                    <a:pt x="22047" y="4877"/>
                  </a:lnTo>
                  <a:lnTo>
                    <a:pt x="21907" y="4198"/>
                  </a:lnTo>
                  <a:lnTo>
                    <a:pt x="21827" y="3878"/>
                  </a:lnTo>
                  <a:lnTo>
                    <a:pt x="21707" y="3538"/>
                  </a:lnTo>
                  <a:lnTo>
                    <a:pt x="21607" y="3218"/>
                  </a:lnTo>
                  <a:lnTo>
                    <a:pt x="21467" y="2918"/>
                  </a:lnTo>
                  <a:lnTo>
                    <a:pt x="21327" y="2599"/>
                  </a:lnTo>
                  <a:lnTo>
                    <a:pt x="21168" y="2299"/>
                  </a:lnTo>
                  <a:lnTo>
                    <a:pt x="20988" y="2019"/>
                  </a:lnTo>
                  <a:lnTo>
                    <a:pt x="20768" y="1739"/>
                  </a:lnTo>
                  <a:lnTo>
                    <a:pt x="20548" y="1459"/>
                  </a:lnTo>
                  <a:lnTo>
                    <a:pt x="20308" y="1219"/>
                  </a:lnTo>
                  <a:lnTo>
                    <a:pt x="20048" y="980"/>
                  </a:lnTo>
                  <a:lnTo>
                    <a:pt x="19768" y="780"/>
                  </a:lnTo>
                  <a:lnTo>
                    <a:pt x="19489" y="580"/>
                  </a:lnTo>
                  <a:lnTo>
                    <a:pt x="19189" y="420"/>
                  </a:lnTo>
                  <a:lnTo>
                    <a:pt x="18869" y="280"/>
                  </a:lnTo>
                  <a:lnTo>
                    <a:pt x="18549" y="160"/>
                  </a:lnTo>
                  <a:lnTo>
                    <a:pt x="18229" y="80"/>
                  </a:lnTo>
                  <a:lnTo>
                    <a:pt x="17910" y="2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4114966" y="1690736"/>
              <a:ext cx="572103" cy="544289"/>
            </a:xfrm>
            <a:custGeom>
              <a:avLst/>
              <a:gdLst/>
              <a:ahLst/>
              <a:cxnLst/>
              <a:rect l="l" t="t" r="r" b="b"/>
              <a:pathLst>
                <a:path w="28343" h="26965" extrusionOk="0">
                  <a:moveTo>
                    <a:pt x="21607" y="1"/>
                  </a:moveTo>
                  <a:lnTo>
                    <a:pt x="20927" y="21"/>
                  </a:lnTo>
                  <a:lnTo>
                    <a:pt x="19268" y="141"/>
                  </a:lnTo>
                  <a:lnTo>
                    <a:pt x="17629" y="321"/>
                  </a:lnTo>
                  <a:lnTo>
                    <a:pt x="15970" y="521"/>
                  </a:lnTo>
                  <a:lnTo>
                    <a:pt x="14331" y="760"/>
                  </a:lnTo>
                  <a:lnTo>
                    <a:pt x="12692" y="1040"/>
                  </a:lnTo>
                  <a:lnTo>
                    <a:pt x="11053" y="1360"/>
                  </a:lnTo>
                  <a:lnTo>
                    <a:pt x="9434" y="1720"/>
                  </a:lnTo>
                  <a:lnTo>
                    <a:pt x="7815" y="2120"/>
                  </a:lnTo>
                  <a:lnTo>
                    <a:pt x="6736" y="2399"/>
                  </a:lnTo>
                  <a:lnTo>
                    <a:pt x="6196" y="2579"/>
                  </a:lnTo>
                  <a:lnTo>
                    <a:pt x="5657" y="2759"/>
                  </a:lnTo>
                  <a:lnTo>
                    <a:pt x="5137" y="2959"/>
                  </a:lnTo>
                  <a:lnTo>
                    <a:pt x="4617" y="3159"/>
                  </a:lnTo>
                  <a:lnTo>
                    <a:pt x="4118" y="3399"/>
                  </a:lnTo>
                  <a:lnTo>
                    <a:pt x="3618" y="3659"/>
                  </a:lnTo>
                  <a:lnTo>
                    <a:pt x="3138" y="3939"/>
                  </a:lnTo>
                  <a:lnTo>
                    <a:pt x="2699" y="4238"/>
                  </a:lnTo>
                  <a:lnTo>
                    <a:pt x="2279" y="4578"/>
                  </a:lnTo>
                  <a:lnTo>
                    <a:pt x="1879" y="4918"/>
                  </a:lnTo>
                  <a:lnTo>
                    <a:pt x="1499" y="5318"/>
                  </a:lnTo>
                  <a:lnTo>
                    <a:pt x="1179" y="5717"/>
                  </a:lnTo>
                  <a:lnTo>
                    <a:pt x="1020" y="5937"/>
                  </a:lnTo>
                  <a:lnTo>
                    <a:pt x="880" y="6177"/>
                  </a:lnTo>
                  <a:lnTo>
                    <a:pt x="740" y="6417"/>
                  </a:lnTo>
                  <a:lnTo>
                    <a:pt x="620" y="6657"/>
                  </a:lnTo>
                  <a:lnTo>
                    <a:pt x="520" y="6897"/>
                  </a:lnTo>
                  <a:lnTo>
                    <a:pt x="420" y="7137"/>
                  </a:lnTo>
                  <a:lnTo>
                    <a:pt x="260" y="7656"/>
                  </a:lnTo>
                  <a:lnTo>
                    <a:pt x="140" y="8176"/>
                  </a:lnTo>
                  <a:lnTo>
                    <a:pt x="60" y="8696"/>
                  </a:lnTo>
                  <a:lnTo>
                    <a:pt x="20" y="9235"/>
                  </a:lnTo>
                  <a:lnTo>
                    <a:pt x="0" y="9755"/>
                  </a:lnTo>
                  <a:lnTo>
                    <a:pt x="20" y="10295"/>
                  </a:lnTo>
                  <a:lnTo>
                    <a:pt x="40" y="10834"/>
                  </a:lnTo>
                  <a:lnTo>
                    <a:pt x="120" y="11674"/>
                  </a:lnTo>
                  <a:lnTo>
                    <a:pt x="240" y="12493"/>
                  </a:lnTo>
                  <a:lnTo>
                    <a:pt x="400" y="13313"/>
                  </a:lnTo>
                  <a:lnTo>
                    <a:pt x="500" y="13712"/>
                  </a:lnTo>
                  <a:lnTo>
                    <a:pt x="620" y="14112"/>
                  </a:lnTo>
                  <a:lnTo>
                    <a:pt x="740" y="14512"/>
                  </a:lnTo>
                  <a:lnTo>
                    <a:pt x="880" y="14892"/>
                  </a:lnTo>
                  <a:lnTo>
                    <a:pt x="1020" y="15291"/>
                  </a:lnTo>
                  <a:lnTo>
                    <a:pt x="1179" y="15671"/>
                  </a:lnTo>
                  <a:lnTo>
                    <a:pt x="1359" y="16051"/>
                  </a:lnTo>
                  <a:lnTo>
                    <a:pt x="1539" y="16411"/>
                  </a:lnTo>
                  <a:lnTo>
                    <a:pt x="1739" y="16791"/>
                  </a:lnTo>
                  <a:lnTo>
                    <a:pt x="1939" y="17150"/>
                  </a:lnTo>
                  <a:lnTo>
                    <a:pt x="2119" y="17410"/>
                  </a:lnTo>
                  <a:lnTo>
                    <a:pt x="2299" y="17650"/>
                  </a:lnTo>
                  <a:lnTo>
                    <a:pt x="2679" y="18130"/>
                  </a:lnTo>
                  <a:lnTo>
                    <a:pt x="3098" y="18569"/>
                  </a:lnTo>
                  <a:lnTo>
                    <a:pt x="3498" y="19009"/>
                  </a:lnTo>
                  <a:lnTo>
                    <a:pt x="3918" y="19449"/>
                  </a:lnTo>
                  <a:lnTo>
                    <a:pt x="4298" y="19909"/>
                  </a:lnTo>
                  <a:lnTo>
                    <a:pt x="4477" y="20148"/>
                  </a:lnTo>
                  <a:lnTo>
                    <a:pt x="4657" y="20388"/>
                  </a:lnTo>
                  <a:lnTo>
                    <a:pt x="4817" y="20648"/>
                  </a:lnTo>
                  <a:lnTo>
                    <a:pt x="4977" y="20928"/>
                  </a:lnTo>
                  <a:lnTo>
                    <a:pt x="5257" y="21508"/>
                  </a:lnTo>
                  <a:lnTo>
                    <a:pt x="5537" y="22127"/>
                  </a:lnTo>
                  <a:lnTo>
                    <a:pt x="6076" y="23346"/>
                  </a:lnTo>
                  <a:lnTo>
                    <a:pt x="6596" y="24566"/>
                  </a:lnTo>
                  <a:lnTo>
                    <a:pt x="6876" y="25165"/>
                  </a:lnTo>
                  <a:lnTo>
                    <a:pt x="7176" y="25725"/>
                  </a:lnTo>
                  <a:lnTo>
                    <a:pt x="7376" y="26045"/>
                  </a:lnTo>
                  <a:lnTo>
                    <a:pt x="7555" y="26305"/>
                  </a:lnTo>
                  <a:lnTo>
                    <a:pt x="7735" y="26485"/>
                  </a:lnTo>
                  <a:lnTo>
                    <a:pt x="7835" y="26544"/>
                  </a:lnTo>
                  <a:lnTo>
                    <a:pt x="7935" y="26604"/>
                  </a:lnTo>
                  <a:lnTo>
                    <a:pt x="8155" y="26684"/>
                  </a:lnTo>
                  <a:lnTo>
                    <a:pt x="8415" y="26744"/>
                  </a:lnTo>
                  <a:lnTo>
                    <a:pt x="8695" y="26764"/>
                  </a:lnTo>
                  <a:lnTo>
                    <a:pt x="9035" y="26784"/>
                  </a:lnTo>
                  <a:lnTo>
                    <a:pt x="9534" y="26784"/>
                  </a:lnTo>
                  <a:lnTo>
                    <a:pt x="10014" y="26824"/>
                  </a:lnTo>
                  <a:lnTo>
                    <a:pt x="11013" y="26924"/>
                  </a:lnTo>
                  <a:lnTo>
                    <a:pt x="11513" y="26944"/>
                  </a:lnTo>
                  <a:lnTo>
                    <a:pt x="12033" y="26964"/>
                  </a:lnTo>
                  <a:lnTo>
                    <a:pt x="12552" y="26944"/>
                  </a:lnTo>
                  <a:lnTo>
                    <a:pt x="13072" y="26904"/>
                  </a:lnTo>
                  <a:lnTo>
                    <a:pt x="14111" y="26824"/>
                  </a:lnTo>
                  <a:lnTo>
                    <a:pt x="15131" y="26704"/>
                  </a:lnTo>
                  <a:lnTo>
                    <a:pt x="16110" y="26584"/>
                  </a:lnTo>
                  <a:lnTo>
                    <a:pt x="16630" y="26505"/>
                  </a:lnTo>
                  <a:lnTo>
                    <a:pt x="17150" y="26405"/>
                  </a:lnTo>
                  <a:lnTo>
                    <a:pt x="17649" y="26305"/>
                  </a:lnTo>
                  <a:lnTo>
                    <a:pt x="18169" y="26165"/>
                  </a:lnTo>
                  <a:lnTo>
                    <a:pt x="18669" y="26005"/>
                  </a:lnTo>
                  <a:lnTo>
                    <a:pt x="19148" y="25825"/>
                  </a:lnTo>
                  <a:lnTo>
                    <a:pt x="19628" y="25625"/>
                  </a:lnTo>
                  <a:lnTo>
                    <a:pt x="20088" y="25385"/>
                  </a:lnTo>
                  <a:lnTo>
                    <a:pt x="20507" y="25125"/>
                  </a:lnTo>
                  <a:lnTo>
                    <a:pt x="20927" y="24826"/>
                  </a:lnTo>
                  <a:lnTo>
                    <a:pt x="21107" y="24666"/>
                  </a:lnTo>
                  <a:lnTo>
                    <a:pt x="21307" y="24486"/>
                  </a:lnTo>
                  <a:lnTo>
                    <a:pt x="21487" y="24306"/>
                  </a:lnTo>
                  <a:lnTo>
                    <a:pt x="21647" y="24126"/>
                  </a:lnTo>
                  <a:lnTo>
                    <a:pt x="21807" y="23926"/>
                  </a:lnTo>
                  <a:lnTo>
                    <a:pt x="21947" y="23706"/>
                  </a:lnTo>
                  <a:lnTo>
                    <a:pt x="22086" y="23486"/>
                  </a:lnTo>
                  <a:lnTo>
                    <a:pt x="22226" y="23247"/>
                  </a:lnTo>
                  <a:lnTo>
                    <a:pt x="22986" y="21767"/>
                  </a:lnTo>
                  <a:lnTo>
                    <a:pt x="23705" y="20268"/>
                  </a:lnTo>
                  <a:lnTo>
                    <a:pt x="24385" y="18749"/>
                  </a:lnTo>
                  <a:lnTo>
                    <a:pt x="25045" y="17210"/>
                  </a:lnTo>
                  <a:lnTo>
                    <a:pt x="25664" y="15671"/>
                  </a:lnTo>
                  <a:lnTo>
                    <a:pt x="26264" y="14112"/>
                  </a:lnTo>
                  <a:lnTo>
                    <a:pt x="26824" y="12553"/>
                  </a:lnTo>
                  <a:lnTo>
                    <a:pt x="27343" y="10954"/>
                  </a:lnTo>
                  <a:lnTo>
                    <a:pt x="27583" y="10235"/>
                  </a:lnTo>
                  <a:lnTo>
                    <a:pt x="27783" y="9495"/>
                  </a:lnTo>
                  <a:lnTo>
                    <a:pt x="27983" y="8756"/>
                  </a:lnTo>
                  <a:lnTo>
                    <a:pt x="28143" y="8016"/>
                  </a:lnTo>
                  <a:lnTo>
                    <a:pt x="28263" y="7256"/>
                  </a:lnTo>
                  <a:lnTo>
                    <a:pt x="28303" y="6877"/>
                  </a:lnTo>
                  <a:lnTo>
                    <a:pt x="28323" y="6517"/>
                  </a:lnTo>
                  <a:lnTo>
                    <a:pt x="28343" y="6137"/>
                  </a:lnTo>
                  <a:lnTo>
                    <a:pt x="28343" y="5757"/>
                  </a:lnTo>
                  <a:lnTo>
                    <a:pt x="28323" y="5378"/>
                  </a:lnTo>
                  <a:lnTo>
                    <a:pt x="28303" y="4998"/>
                  </a:lnTo>
                  <a:lnTo>
                    <a:pt x="28243" y="4618"/>
                  </a:lnTo>
                  <a:lnTo>
                    <a:pt x="28183" y="4258"/>
                  </a:lnTo>
                  <a:lnTo>
                    <a:pt x="28103" y="3919"/>
                  </a:lnTo>
                  <a:lnTo>
                    <a:pt x="28003" y="3579"/>
                  </a:lnTo>
                  <a:lnTo>
                    <a:pt x="27883" y="3279"/>
                  </a:lnTo>
                  <a:lnTo>
                    <a:pt x="27763" y="2979"/>
                  </a:lnTo>
                  <a:lnTo>
                    <a:pt x="27623" y="2699"/>
                  </a:lnTo>
                  <a:lnTo>
                    <a:pt x="27463" y="2439"/>
                  </a:lnTo>
                  <a:lnTo>
                    <a:pt x="27303" y="2200"/>
                  </a:lnTo>
                  <a:lnTo>
                    <a:pt x="27123" y="1960"/>
                  </a:lnTo>
                  <a:lnTo>
                    <a:pt x="26943" y="1740"/>
                  </a:lnTo>
                  <a:lnTo>
                    <a:pt x="26744" y="1540"/>
                  </a:lnTo>
                  <a:lnTo>
                    <a:pt x="26524" y="1360"/>
                  </a:lnTo>
                  <a:lnTo>
                    <a:pt x="26304" y="1180"/>
                  </a:lnTo>
                  <a:lnTo>
                    <a:pt x="26064" y="1020"/>
                  </a:lnTo>
                  <a:lnTo>
                    <a:pt x="25824" y="860"/>
                  </a:lnTo>
                  <a:lnTo>
                    <a:pt x="25564" y="740"/>
                  </a:lnTo>
                  <a:lnTo>
                    <a:pt x="25304" y="601"/>
                  </a:lnTo>
                  <a:lnTo>
                    <a:pt x="25045" y="501"/>
                  </a:lnTo>
                  <a:lnTo>
                    <a:pt x="24765" y="401"/>
                  </a:lnTo>
                  <a:lnTo>
                    <a:pt x="24465" y="321"/>
                  </a:lnTo>
                  <a:lnTo>
                    <a:pt x="24185" y="241"/>
                  </a:lnTo>
                  <a:lnTo>
                    <a:pt x="23566" y="121"/>
                  </a:lnTo>
                  <a:lnTo>
                    <a:pt x="22946" y="41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4299734" y="1537840"/>
              <a:ext cx="250556" cy="332063"/>
            </a:xfrm>
            <a:custGeom>
              <a:avLst/>
              <a:gdLst/>
              <a:ahLst/>
              <a:cxnLst/>
              <a:rect l="l" t="t" r="r" b="b"/>
              <a:pathLst>
                <a:path w="12413" h="16451" extrusionOk="0">
                  <a:moveTo>
                    <a:pt x="8895" y="1"/>
                  </a:moveTo>
                  <a:lnTo>
                    <a:pt x="8635" y="41"/>
                  </a:lnTo>
                  <a:lnTo>
                    <a:pt x="8395" y="101"/>
                  </a:lnTo>
                  <a:lnTo>
                    <a:pt x="8135" y="181"/>
                  </a:lnTo>
                  <a:lnTo>
                    <a:pt x="7896" y="280"/>
                  </a:lnTo>
                  <a:lnTo>
                    <a:pt x="7656" y="400"/>
                  </a:lnTo>
                  <a:lnTo>
                    <a:pt x="7416" y="520"/>
                  </a:lnTo>
                  <a:lnTo>
                    <a:pt x="7176" y="660"/>
                  </a:lnTo>
                  <a:lnTo>
                    <a:pt x="6956" y="820"/>
                  </a:lnTo>
                  <a:lnTo>
                    <a:pt x="6736" y="1000"/>
                  </a:lnTo>
                  <a:lnTo>
                    <a:pt x="6317" y="1360"/>
                  </a:lnTo>
                  <a:lnTo>
                    <a:pt x="5937" y="1740"/>
                  </a:lnTo>
                  <a:lnTo>
                    <a:pt x="5517" y="2179"/>
                  </a:lnTo>
                  <a:lnTo>
                    <a:pt x="5117" y="2659"/>
                  </a:lnTo>
                  <a:lnTo>
                    <a:pt x="4738" y="3139"/>
                  </a:lnTo>
                  <a:lnTo>
                    <a:pt x="4378" y="3638"/>
                  </a:lnTo>
                  <a:lnTo>
                    <a:pt x="4038" y="4138"/>
                  </a:lnTo>
                  <a:lnTo>
                    <a:pt x="3698" y="4658"/>
                  </a:lnTo>
                  <a:lnTo>
                    <a:pt x="3378" y="5177"/>
                  </a:lnTo>
                  <a:lnTo>
                    <a:pt x="3079" y="5717"/>
                  </a:lnTo>
                  <a:lnTo>
                    <a:pt x="2779" y="6257"/>
                  </a:lnTo>
                  <a:lnTo>
                    <a:pt x="2499" y="6816"/>
                  </a:lnTo>
                  <a:lnTo>
                    <a:pt x="1939" y="7936"/>
                  </a:lnTo>
                  <a:lnTo>
                    <a:pt x="1420" y="9055"/>
                  </a:lnTo>
                  <a:lnTo>
                    <a:pt x="920" y="10194"/>
                  </a:lnTo>
                  <a:lnTo>
                    <a:pt x="640" y="10854"/>
                  </a:lnTo>
                  <a:lnTo>
                    <a:pt x="360" y="11514"/>
                  </a:lnTo>
                  <a:lnTo>
                    <a:pt x="260" y="11853"/>
                  </a:lnTo>
                  <a:lnTo>
                    <a:pt x="160" y="12193"/>
                  </a:lnTo>
                  <a:lnTo>
                    <a:pt x="80" y="12533"/>
                  </a:lnTo>
                  <a:lnTo>
                    <a:pt x="20" y="12893"/>
                  </a:lnTo>
                  <a:lnTo>
                    <a:pt x="0" y="13252"/>
                  </a:lnTo>
                  <a:lnTo>
                    <a:pt x="0" y="13612"/>
                  </a:lnTo>
                  <a:lnTo>
                    <a:pt x="20" y="13972"/>
                  </a:lnTo>
                  <a:lnTo>
                    <a:pt x="80" y="14312"/>
                  </a:lnTo>
                  <a:lnTo>
                    <a:pt x="180" y="14652"/>
                  </a:lnTo>
                  <a:lnTo>
                    <a:pt x="320" y="14991"/>
                  </a:lnTo>
                  <a:lnTo>
                    <a:pt x="500" y="15291"/>
                  </a:lnTo>
                  <a:lnTo>
                    <a:pt x="620" y="15431"/>
                  </a:lnTo>
                  <a:lnTo>
                    <a:pt x="720" y="15571"/>
                  </a:lnTo>
                  <a:lnTo>
                    <a:pt x="900" y="15751"/>
                  </a:lnTo>
                  <a:lnTo>
                    <a:pt x="1080" y="15891"/>
                  </a:lnTo>
                  <a:lnTo>
                    <a:pt x="1300" y="16031"/>
                  </a:lnTo>
                  <a:lnTo>
                    <a:pt x="1500" y="16151"/>
                  </a:lnTo>
                  <a:lnTo>
                    <a:pt x="1719" y="16251"/>
                  </a:lnTo>
                  <a:lnTo>
                    <a:pt x="1959" y="16311"/>
                  </a:lnTo>
                  <a:lnTo>
                    <a:pt x="2199" y="16370"/>
                  </a:lnTo>
                  <a:lnTo>
                    <a:pt x="2439" y="16410"/>
                  </a:lnTo>
                  <a:lnTo>
                    <a:pt x="2699" y="16450"/>
                  </a:lnTo>
                  <a:lnTo>
                    <a:pt x="2939" y="16450"/>
                  </a:lnTo>
                  <a:lnTo>
                    <a:pt x="3199" y="16430"/>
                  </a:lnTo>
                  <a:lnTo>
                    <a:pt x="3438" y="16410"/>
                  </a:lnTo>
                  <a:lnTo>
                    <a:pt x="3698" y="16370"/>
                  </a:lnTo>
                  <a:lnTo>
                    <a:pt x="3938" y="16311"/>
                  </a:lnTo>
                  <a:lnTo>
                    <a:pt x="4178" y="16231"/>
                  </a:lnTo>
                  <a:lnTo>
                    <a:pt x="4418" y="16151"/>
                  </a:lnTo>
                  <a:lnTo>
                    <a:pt x="4638" y="16031"/>
                  </a:lnTo>
                  <a:lnTo>
                    <a:pt x="4857" y="15931"/>
                  </a:lnTo>
                  <a:lnTo>
                    <a:pt x="5277" y="15671"/>
                  </a:lnTo>
                  <a:lnTo>
                    <a:pt x="5677" y="15371"/>
                  </a:lnTo>
                  <a:lnTo>
                    <a:pt x="6037" y="15051"/>
                  </a:lnTo>
                  <a:lnTo>
                    <a:pt x="6397" y="14692"/>
                  </a:lnTo>
                  <a:lnTo>
                    <a:pt x="6736" y="14332"/>
                  </a:lnTo>
                  <a:lnTo>
                    <a:pt x="7056" y="13952"/>
                  </a:lnTo>
                  <a:lnTo>
                    <a:pt x="7376" y="13552"/>
                  </a:lnTo>
                  <a:lnTo>
                    <a:pt x="7656" y="13152"/>
                  </a:lnTo>
                  <a:lnTo>
                    <a:pt x="7956" y="12773"/>
                  </a:lnTo>
                  <a:lnTo>
                    <a:pt x="8475" y="11953"/>
                  </a:lnTo>
                  <a:lnTo>
                    <a:pt x="8975" y="11154"/>
                  </a:lnTo>
                  <a:lnTo>
                    <a:pt x="9435" y="10314"/>
                  </a:lnTo>
                  <a:lnTo>
                    <a:pt x="9874" y="9475"/>
                  </a:lnTo>
                  <a:lnTo>
                    <a:pt x="10294" y="8615"/>
                  </a:lnTo>
                  <a:lnTo>
                    <a:pt x="11134" y="6876"/>
                  </a:lnTo>
                  <a:lnTo>
                    <a:pt x="11513" y="6137"/>
                  </a:lnTo>
                  <a:lnTo>
                    <a:pt x="11853" y="5457"/>
                  </a:lnTo>
                  <a:lnTo>
                    <a:pt x="12013" y="5117"/>
                  </a:lnTo>
                  <a:lnTo>
                    <a:pt x="12133" y="4798"/>
                  </a:lnTo>
                  <a:lnTo>
                    <a:pt x="12253" y="4458"/>
                  </a:lnTo>
                  <a:lnTo>
                    <a:pt x="12333" y="4138"/>
                  </a:lnTo>
                  <a:lnTo>
                    <a:pt x="12393" y="3818"/>
                  </a:lnTo>
                  <a:lnTo>
                    <a:pt x="12413" y="3478"/>
                  </a:lnTo>
                  <a:lnTo>
                    <a:pt x="12373" y="3139"/>
                  </a:lnTo>
                  <a:lnTo>
                    <a:pt x="12313" y="2799"/>
                  </a:lnTo>
                  <a:lnTo>
                    <a:pt x="12193" y="2439"/>
                  </a:lnTo>
                  <a:lnTo>
                    <a:pt x="12033" y="2079"/>
                  </a:lnTo>
                  <a:lnTo>
                    <a:pt x="11793" y="1700"/>
                  </a:lnTo>
                  <a:lnTo>
                    <a:pt x="11513" y="1300"/>
                  </a:lnTo>
                  <a:lnTo>
                    <a:pt x="11333" y="1080"/>
                  </a:lnTo>
                  <a:lnTo>
                    <a:pt x="11134" y="880"/>
                  </a:lnTo>
                  <a:lnTo>
                    <a:pt x="10934" y="680"/>
                  </a:lnTo>
                  <a:lnTo>
                    <a:pt x="10694" y="520"/>
                  </a:lnTo>
                  <a:lnTo>
                    <a:pt x="10454" y="360"/>
                  </a:lnTo>
                  <a:lnTo>
                    <a:pt x="10214" y="240"/>
                  </a:lnTo>
                  <a:lnTo>
                    <a:pt x="9954" y="121"/>
                  </a:lnTo>
                  <a:lnTo>
                    <a:pt x="9674" y="61"/>
                  </a:lnTo>
                  <a:lnTo>
                    <a:pt x="9415" y="21"/>
                  </a:lnTo>
                  <a:lnTo>
                    <a:pt x="9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4296101" y="1534207"/>
              <a:ext cx="257419" cy="338926"/>
            </a:xfrm>
            <a:custGeom>
              <a:avLst/>
              <a:gdLst/>
              <a:ahLst/>
              <a:cxnLst/>
              <a:rect l="l" t="t" r="r" b="b"/>
              <a:pathLst>
                <a:path w="12753" h="16791" extrusionOk="0">
                  <a:moveTo>
                    <a:pt x="9315" y="341"/>
                  </a:moveTo>
                  <a:lnTo>
                    <a:pt x="9575" y="361"/>
                  </a:lnTo>
                  <a:lnTo>
                    <a:pt x="9815" y="401"/>
                  </a:lnTo>
                  <a:lnTo>
                    <a:pt x="10054" y="460"/>
                  </a:lnTo>
                  <a:lnTo>
                    <a:pt x="10294" y="560"/>
                  </a:lnTo>
                  <a:lnTo>
                    <a:pt x="10514" y="660"/>
                  </a:lnTo>
                  <a:lnTo>
                    <a:pt x="10734" y="800"/>
                  </a:lnTo>
                  <a:lnTo>
                    <a:pt x="10954" y="960"/>
                  </a:lnTo>
                  <a:lnTo>
                    <a:pt x="11174" y="1160"/>
                  </a:lnTo>
                  <a:lnTo>
                    <a:pt x="11374" y="1360"/>
                  </a:lnTo>
                  <a:lnTo>
                    <a:pt x="11553" y="1580"/>
                  </a:lnTo>
                  <a:lnTo>
                    <a:pt x="11813" y="1920"/>
                  </a:lnTo>
                  <a:lnTo>
                    <a:pt x="11993" y="2239"/>
                  </a:lnTo>
                  <a:lnTo>
                    <a:pt x="12153" y="2559"/>
                  </a:lnTo>
                  <a:lnTo>
                    <a:pt x="12273" y="2859"/>
                  </a:lnTo>
                  <a:lnTo>
                    <a:pt x="12353" y="3139"/>
                  </a:lnTo>
                  <a:lnTo>
                    <a:pt x="12393" y="3419"/>
                  </a:lnTo>
                  <a:lnTo>
                    <a:pt x="12413" y="3698"/>
                  </a:lnTo>
                  <a:lnTo>
                    <a:pt x="12393" y="3978"/>
                  </a:lnTo>
                  <a:lnTo>
                    <a:pt x="12353" y="4258"/>
                  </a:lnTo>
                  <a:lnTo>
                    <a:pt x="12293" y="4538"/>
                  </a:lnTo>
                  <a:lnTo>
                    <a:pt x="12193" y="4818"/>
                  </a:lnTo>
                  <a:lnTo>
                    <a:pt x="12093" y="5078"/>
                  </a:lnTo>
                  <a:lnTo>
                    <a:pt x="11833" y="5657"/>
                  </a:lnTo>
                  <a:lnTo>
                    <a:pt x="11533" y="6257"/>
                  </a:lnTo>
                  <a:lnTo>
                    <a:pt x="11174" y="6996"/>
                  </a:lnTo>
                  <a:lnTo>
                    <a:pt x="10954" y="7436"/>
                  </a:lnTo>
                  <a:lnTo>
                    <a:pt x="10174" y="9055"/>
                  </a:lnTo>
                  <a:lnTo>
                    <a:pt x="9755" y="9855"/>
                  </a:lnTo>
                  <a:lnTo>
                    <a:pt x="9355" y="10634"/>
                  </a:lnTo>
                  <a:lnTo>
                    <a:pt x="8915" y="11394"/>
                  </a:lnTo>
                  <a:lnTo>
                    <a:pt x="8455" y="12153"/>
                  </a:lnTo>
                  <a:lnTo>
                    <a:pt x="7956" y="12893"/>
                  </a:lnTo>
                  <a:lnTo>
                    <a:pt x="7416" y="13632"/>
                  </a:lnTo>
                  <a:lnTo>
                    <a:pt x="7136" y="13992"/>
                  </a:lnTo>
                  <a:lnTo>
                    <a:pt x="6816" y="14352"/>
                  </a:lnTo>
                  <a:lnTo>
                    <a:pt x="6497" y="14712"/>
                  </a:lnTo>
                  <a:lnTo>
                    <a:pt x="6157" y="15051"/>
                  </a:lnTo>
                  <a:lnTo>
                    <a:pt x="5777" y="15391"/>
                  </a:lnTo>
                  <a:lnTo>
                    <a:pt x="5377" y="15691"/>
                  </a:lnTo>
                  <a:lnTo>
                    <a:pt x="5177" y="15811"/>
                  </a:lnTo>
                  <a:lnTo>
                    <a:pt x="4978" y="15951"/>
                  </a:lnTo>
                  <a:lnTo>
                    <a:pt x="4758" y="16051"/>
                  </a:lnTo>
                  <a:lnTo>
                    <a:pt x="4518" y="16171"/>
                  </a:lnTo>
                  <a:lnTo>
                    <a:pt x="4318" y="16251"/>
                  </a:lnTo>
                  <a:lnTo>
                    <a:pt x="4118" y="16311"/>
                  </a:lnTo>
                  <a:lnTo>
                    <a:pt x="3898" y="16371"/>
                  </a:lnTo>
                  <a:lnTo>
                    <a:pt x="3658" y="16411"/>
                  </a:lnTo>
                  <a:lnTo>
                    <a:pt x="3438" y="16431"/>
                  </a:lnTo>
                  <a:lnTo>
                    <a:pt x="3199" y="16451"/>
                  </a:lnTo>
                  <a:lnTo>
                    <a:pt x="2959" y="16451"/>
                  </a:lnTo>
                  <a:lnTo>
                    <a:pt x="2719" y="16431"/>
                  </a:lnTo>
                  <a:lnTo>
                    <a:pt x="2499" y="16411"/>
                  </a:lnTo>
                  <a:lnTo>
                    <a:pt x="2259" y="16351"/>
                  </a:lnTo>
                  <a:lnTo>
                    <a:pt x="2039" y="16291"/>
                  </a:lnTo>
                  <a:lnTo>
                    <a:pt x="1819" y="16211"/>
                  </a:lnTo>
                  <a:lnTo>
                    <a:pt x="1600" y="16091"/>
                  </a:lnTo>
                  <a:lnTo>
                    <a:pt x="1400" y="15971"/>
                  </a:lnTo>
                  <a:lnTo>
                    <a:pt x="1200" y="15811"/>
                  </a:lnTo>
                  <a:lnTo>
                    <a:pt x="1040" y="15631"/>
                  </a:lnTo>
                  <a:lnTo>
                    <a:pt x="840" y="15391"/>
                  </a:lnTo>
                  <a:lnTo>
                    <a:pt x="680" y="15131"/>
                  </a:lnTo>
                  <a:lnTo>
                    <a:pt x="540" y="14832"/>
                  </a:lnTo>
                  <a:lnTo>
                    <a:pt x="440" y="14512"/>
                  </a:lnTo>
                  <a:lnTo>
                    <a:pt x="380" y="14172"/>
                  </a:lnTo>
                  <a:lnTo>
                    <a:pt x="340" y="13832"/>
                  </a:lnTo>
                  <a:lnTo>
                    <a:pt x="340" y="13472"/>
                  </a:lnTo>
                  <a:lnTo>
                    <a:pt x="380" y="13093"/>
                  </a:lnTo>
                  <a:lnTo>
                    <a:pt x="420" y="12753"/>
                  </a:lnTo>
                  <a:lnTo>
                    <a:pt x="500" y="12393"/>
                  </a:lnTo>
                  <a:lnTo>
                    <a:pt x="600" y="12053"/>
                  </a:lnTo>
                  <a:lnTo>
                    <a:pt x="720" y="11713"/>
                  </a:lnTo>
                  <a:lnTo>
                    <a:pt x="980" y="11054"/>
                  </a:lnTo>
                  <a:lnTo>
                    <a:pt x="1260" y="10434"/>
                  </a:lnTo>
                  <a:lnTo>
                    <a:pt x="1700" y="9415"/>
                  </a:lnTo>
                  <a:lnTo>
                    <a:pt x="2199" y="8356"/>
                  </a:lnTo>
                  <a:lnTo>
                    <a:pt x="2739" y="7256"/>
                  </a:lnTo>
                  <a:lnTo>
                    <a:pt x="3019" y="6697"/>
                  </a:lnTo>
                  <a:lnTo>
                    <a:pt x="3319" y="6157"/>
                  </a:lnTo>
                  <a:lnTo>
                    <a:pt x="3618" y="5597"/>
                  </a:lnTo>
                  <a:lnTo>
                    <a:pt x="3938" y="5058"/>
                  </a:lnTo>
                  <a:lnTo>
                    <a:pt x="4278" y="4518"/>
                  </a:lnTo>
                  <a:lnTo>
                    <a:pt x="4638" y="3998"/>
                  </a:lnTo>
                  <a:lnTo>
                    <a:pt x="5017" y="3479"/>
                  </a:lnTo>
                  <a:lnTo>
                    <a:pt x="5397" y="2979"/>
                  </a:lnTo>
                  <a:lnTo>
                    <a:pt x="5817" y="2499"/>
                  </a:lnTo>
                  <a:lnTo>
                    <a:pt x="6237" y="2020"/>
                  </a:lnTo>
                  <a:lnTo>
                    <a:pt x="6537" y="1720"/>
                  </a:lnTo>
                  <a:lnTo>
                    <a:pt x="6876" y="1440"/>
                  </a:lnTo>
                  <a:lnTo>
                    <a:pt x="7236" y="1140"/>
                  </a:lnTo>
                  <a:lnTo>
                    <a:pt x="7616" y="900"/>
                  </a:lnTo>
                  <a:lnTo>
                    <a:pt x="7816" y="780"/>
                  </a:lnTo>
                  <a:lnTo>
                    <a:pt x="8016" y="680"/>
                  </a:lnTo>
                  <a:lnTo>
                    <a:pt x="8235" y="580"/>
                  </a:lnTo>
                  <a:lnTo>
                    <a:pt x="8435" y="500"/>
                  </a:lnTo>
                  <a:lnTo>
                    <a:pt x="8655" y="440"/>
                  </a:lnTo>
                  <a:lnTo>
                    <a:pt x="8875" y="381"/>
                  </a:lnTo>
                  <a:lnTo>
                    <a:pt x="9095" y="361"/>
                  </a:lnTo>
                  <a:lnTo>
                    <a:pt x="9315" y="341"/>
                  </a:lnTo>
                  <a:close/>
                  <a:moveTo>
                    <a:pt x="9315" y="1"/>
                  </a:moveTo>
                  <a:lnTo>
                    <a:pt x="9035" y="21"/>
                  </a:lnTo>
                  <a:lnTo>
                    <a:pt x="8755" y="61"/>
                  </a:lnTo>
                  <a:lnTo>
                    <a:pt x="8495" y="121"/>
                  </a:lnTo>
                  <a:lnTo>
                    <a:pt x="8216" y="221"/>
                  </a:lnTo>
                  <a:lnTo>
                    <a:pt x="7956" y="321"/>
                  </a:lnTo>
                  <a:lnTo>
                    <a:pt x="7716" y="440"/>
                  </a:lnTo>
                  <a:lnTo>
                    <a:pt x="7456" y="580"/>
                  </a:lnTo>
                  <a:lnTo>
                    <a:pt x="7216" y="740"/>
                  </a:lnTo>
                  <a:lnTo>
                    <a:pt x="6996" y="900"/>
                  </a:lnTo>
                  <a:lnTo>
                    <a:pt x="6776" y="1060"/>
                  </a:lnTo>
                  <a:lnTo>
                    <a:pt x="6357" y="1420"/>
                  </a:lnTo>
                  <a:lnTo>
                    <a:pt x="5997" y="1800"/>
                  </a:lnTo>
                  <a:lnTo>
                    <a:pt x="5557" y="2259"/>
                  </a:lnTo>
                  <a:lnTo>
                    <a:pt x="5137" y="2759"/>
                  </a:lnTo>
                  <a:lnTo>
                    <a:pt x="4738" y="3279"/>
                  </a:lnTo>
                  <a:lnTo>
                    <a:pt x="4358" y="3798"/>
                  </a:lnTo>
                  <a:lnTo>
                    <a:pt x="3998" y="4318"/>
                  </a:lnTo>
                  <a:lnTo>
                    <a:pt x="3658" y="4878"/>
                  </a:lnTo>
                  <a:lnTo>
                    <a:pt x="3339" y="5417"/>
                  </a:lnTo>
                  <a:lnTo>
                    <a:pt x="3019" y="5977"/>
                  </a:lnTo>
                  <a:lnTo>
                    <a:pt x="2719" y="6537"/>
                  </a:lnTo>
                  <a:lnTo>
                    <a:pt x="2439" y="7076"/>
                  </a:lnTo>
                  <a:lnTo>
                    <a:pt x="1899" y="8196"/>
                  </a:lnTo>
                  <a:lnTo>
                    <a:pt x="1400" y="9275"/>
                  </a:lnTo>
                  <a:lnTo>
                    <a:pt x="940" y="10294"/>
                  </a:lnTo>
                  <a:lnTo>
                    <a:pt x="660" y="10934"/>
                  </a:lnTo>
                  <a:lnTo>
                    <a:pt x="400" y="11614"/>
                  </a:lnTo>
                  <a:lnTo>
                    <a:pt x="280" y="11973"/>
                  </a:lnTo>
                  <a:lnTo>
                    <a:pt x="180" y="12313"/>
                  </a:lnTo>
                  <a:lnTo>
                    <a:pt x="101" y="12673"/>
                  </a:lnTo>
                  <a:lnTo>
                    <a:pt x="41" y="13053"/>
                  </a:lnTo>
                  <a:lnTo>
                    <a:pt x="1" y="13452"/>
                  </a:lnTo>
                  <a:lnTo>
                    <a:pt x="1" y="13872"/>
                  </a:lnTo>
                  <a:lnTo>
                    <a:pt x="41" y="14252"/>
                  </a:lnTo>
                  <a:lnTo>
                    <a:pt x="121" y="14612"/>
                  </a:lnTo>
                  <a:lnTo>
                    <a:pt x="240" y="14971"/>
                  </a:lnTo>
                  <a:lnTo>
                    <a:pt x="380" y="15291"/>
                  </a:lnTo>
                  <a:lnTo>
                    <a:pt x="560" y="15591"/>
                  </a:lnTo>
                  <a:lnTo>
                    <a:pt x="780" y="15871"/>
                  </a:lnTo>
                  <a:lnTo>
                    <a:pt x="1020" y="16091"/>
                  </a:lnTo>
                  <a:lnTo>
                    <a:pt x="1280" y="16291"/>
                  </a:lnTo>
                  <a:lnTo>
                    <a:pt x="1560" y="16451"/>
                  </a:lnTo>
                  <a:lnTo>
                    <a:pt x="1839" y="16590"/>
                  </a:lnTo>
                  <a:lnTo>
                    <a:pt x="2139" y="16670"/>
                  </a:lnTo>
                  <a:lnTo>
                    <a:pt x="2439" y="16750"/>
                  </a:lnTo>
                  <a:lnTo>
                    <a:pt x="2759" y="16790"/>
                  </a:lnTo>
                  <a:lnTo>
                    <a:pt x="3079" y="16790"/>
                  </a:lnTo>
                  <a:lnTo>
                    <a:pt x="3498" y="16770"/>
                  </a:lnTo>
                  <a:lnTo>
                    <a:pt x="3898" y="16710"/>
                  </a:lnTo>
                  <a:lnTo>
                    <a:pt x="4298" y="16610"/>
                  </a:lnTo>
                  <a:lnTo>
                    <a:pt x="4658" y="16471"/>
                  </a:lnTo>
                  <a:lnTo>
                    <a:pt x="4898" y="16371"/>
                  </a:lnTo>
                  <a:lnTo>
                    <a:pt x="5117" y="16251"/>
                  </a:lnTo>
                  <a:lnTo>
                    <a:pt x="5357" y="16111"/>
                  </a:lnTo>
                  <a:lnTo>
                    <a:pt x="5577" y="15971"/>
                  </a:lnTo>
                  <a:lnTo>
                    <a:pt x="5977" y="15671"/>
                  </a:lnTo>
                  <a:lnTo>
                    <a:pt x="6377" y="15331"/>
                  </a:lnTo>
                  <a:lnTo>
                    <a:pt x="6736" y="14971"/>
                  </a:lnTo>
                  <a:lnTo>
                    <a:pt x="7076" y="14592"/>
                  </a:lnTo>
                  <a:lnTo>
                    <a:pt x="7396" y="14212"/>
                  </a:lnTo>
                  <a:lnTo>
                    <a:pt x="7676" y="13832"/>
                  </a:lnTo>
                  <a:lnTo>
                    <a:pt x="8235" y="13093"/>
                  </a:lnTo>
                  <a:lnTo>
                    <a:pt x="8735" y="12353"/>
                  </a:lnTo>
                  <a:lnTo>
                    <a:pt x="9195" y="11574"/>
                  </a:lnTo>
                  <a:lnTo>
                    <a:pt x="9635" y="10814"/>
                  </a:lnTo>
                  <a:lnTo>
                    <a:pt x="10054" y="10015"/>
                  </a:lnTo>
                  <a:lnTo>
                    <a:pt x="10474" y="9215"/>
                  </a:lnTo>
                  <a:lnTo>
                    <a:pt x="11254" y="7596"/>
                  </a:lnTo>
                  <a:lnTo>
                    <a:pt x="11473" y="7136"/>
                  </a:lnTo>
                  <a:lnTo>
                    <a:pt x="11833" y="6417"/>
                  </a:lnTo>
                  <a:lnTo>
                    <a:pt x="12153" y="5797"/>
                  </a:lnTo>
                  <a:lnTo>
                    <a:pt x="12413" y="5198"/>
                  </a:lnTo>
                  <a:lnTo>
                    <a:pt x="12533" y="4898"/>
                  </a:lnTo>
                  <a:lnTo>
                    <a:pt x="12633" y="4598"/>
                  </a:lnTo>
                  <a:lnTo>
                    <a:pt x="12693" y="4298"/>
                  </a:lnTo>
                  <a:lnTo>
                    <a:pt x="12733" y="3998"/>
                  </a:lnTo>
                  <a:lnTo>
                    <a:pt x="12753" y="3698"/>
                  </a:lnTo>
                  <a:lnTo>
                    <a:pt x="12753" y="3399"/>
                  </a:lnTo>
                  <a:lnTo>
                    <a:pt x="12693" y="3079"/>
                  </a:lnTo>
                  <a:lnTo>
                    <a:pt x="12613" y="2759"/>
                  </a:lnTo>
                  <a:lnTo>
                    <a:pt x="12493" y="2439"/>
                  </a:lnTo>
                  <a:lnTo>
                    <a:pt x="12313" y="2099"/>
                  </a:lnTo>
                  <a:lnTo>
                    <a:pt x="12093" y="1740"/>
                  </a:lnTo>
                  <a:lnTo>
                    <a:pt x="11833" y="1380"/>
                  </a:lnTo>
                  <a:lnTo>
                    <a:pt x="11613" y="1120"/>
                  </a:lnTo>
                  <a:lnTo>
                    <a:pt x="11394" y="900"/>
                  </a:lnTo>
                  <a:lnTo>
                    <a:pt x="11174" y="700"/>
                  </a:lnTo>
                  <a:lnTo>
                    <a:pt x="10914" y="520"/>
                  </a:lnTo>
                  <a:lnTo>
                    <a:pt x="10674" y="361"/>
                  </a:lnTo>
                  <a:lnTo>
                    <a:pt x="10414" y="241"/>
                  </a:lnTo>
                  <a:lnTo>
                    <a:pt x="10154" y="141"/>
                  </a:lnTo>
                  <a:lnTo>
                    <a:pt x="9894" y="61"/>
                  </a:lnTo>
                  <a:lnTo>
                    <a:pt x="9595" y="21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4413493" y="1615711"/>
              <a:ext cx="275586" cy="336888"/>
            </a:xfrm>
            <a:custGeom>
              <a:avLst/>
              <a:gdLst/>
              <a:ahLst/>
              <a:cxnLst/>
              <a:rect l="l" t="t" r="r" b="b"/>
              <a:pathLst>
                <a:path w="13653" h="16690" extrusionOk="0">
                  <a:moveTo>
                    <a:pt x="9235" y="0"/>
                  </a:moveTo>
                  <a:lnTo>
                    <a:pt x="8915" y="20"/>
                  </a:lnTo>
                  <a:lnTo>
                    <a:pt x="8596" y="60"/>
                  </a:lnTo>
                  <a:lnTo>
                    <a:pt x="8296" y="120"/>
                  </a:lnTo>
                  <a:lnTo>
                    <a:pt x="8016" y="220"/>
                  </a:lnTo>
                  <a:lnTo>
                    <a:pt x="7736" y="340"/>
                  </a:lnTo>
                  <a:lnTo>
                    <a:pt x="7496" y="460"/>
                  </a:lnTo>
                  <a:lnTo>
                    <a:pt x="7276" y="580"/>
                  </a:lnTo>
                  <a:lnTo>
                    <a:pt x="7077" y="740"/>
                  </a:lnTo>
                  <a:lnTo>
                    <a:pt x="6877" y="880"/>
                  </a:lnTo>
                  <a:lnTo>
                    <a:pt x="6477" y="1219"/>
                  </a:lnTo>
                  <a:lnTo>
                    <a:pt x="6117" y="1599"/>
                  </a:lnTo>
                  <a:lnTo>
                    <a:pt x="5777" y="1999"/>
                  </a:lnTo>
                  <a:lnTo>
                    <a:pt x="5458" y="2419"/>
                  </a:lnTo>
                  <a:lnTo>
                    <a:pt x="5158" y="2838"/>
                  </a:lnTo>
                  <a:lnTo>
                    <a:pt x="4858" y="3278"/>
                  </a:lnTo>
                  <a:lnTo>
                    <a:pt x="4158" y="4318"/>
                  </a:lnTo>
                  <a:lnTo>
                    <a:pt x="3499" y="5357"/>
                  </a:lnTo>
                  <a:lnTo>
                    <a:pt x="2859" y="6436"/>
                  </a:lnTo>
                  <a:lnTo>
                    <a:pt x="2260" y="7516"/>
                  </a:lnTo>
                  <a:lnTo>
                    <a:pt x="1960" y="8075"/>
                  </a:lnTo>
                  <a:lnTo>
                    <a:pt x="1700" y="8635"/>
                  </a:lnTo>
                  <a:lnTo>
                    <a:pt x="1440" y="9195"/>
                  </a:lnTo>
                  <a:lnTo>
                    <a:pt x="1180" y="9774"/>
                  </a:lnTo>
                  <a:lnTo>
                    <a:pt x="940" y="10334"/>
                  </a:lnTo>
                  <a:lnTo>
                    <a:pt x="721" y="10913"/>
                  </a:lnTo>
                  <a:lnTo>
                    <a:pt x="521" y="11513"/>
                  </a:lnTo>
                  <a:lnTo>
                    <a:pt x="341" y="12093"/>
                  </a:lnTo>
                  <a:lnTo>
                    <a:pt x="181" y="12712"/>
                  </a:lnTo>
                  <a:lnTo>
                    <a:pt x="101" y="13012"/>
                  </a:lnTo>
                  <a:lnTo>
                    <a:pt x="61" y="13332"/>
                  </a:lnTo>
                  <a:lnTo>
                    <a:pt x="21" y="13632"/>
                  </a:lnTo>
                  <a:lnTo>
                    <a:pt x="1" y="13952"/>
                  </a:lnTo>
                  <a:lnTo>
                    <a:pt x="1" y="14251"/>
                  </a:lnTo>
                  <a:lnTo>
                    <a:pt x="41" y="14571"/>
                  </a:lnTo>
                  <a:lnTo>
                    <a:pt x="101" y="14871"/>
                  </a:lnTo>
                  <a:lnTo>
                    <a:pt x="181" y="15191"/>
                  </a:lnTo>
                  <a:lnTo>
                    <a:pt x="321" y="15471"/>
                  </a:lnTo>
                  <a:lnTo>
                    <a:pt x="481" y="15750"/>
                  </a:lnTo>
                  <a:lnTo>
                    <a:pt x="661" y="15990"/>
                  </a:lnTo>
                  <a:lnTo>
                    <a:pt x="880" y="16210"/>
                  </a:lnTo>
                  <a:lnTo>
                    <a:pt x="1000" y="16310"/>
                  </a:lnTo>
                  <a:lnTo>
                    <a:pt x="1120" y="16390"/>
                  </a:lnTo>
                  <a:lnTo>
                    <a:pt x="1260" y="16470"/>
                  </a:lnTo>
                  <a:lnTo>
                    <a:pt x="1400" y="16550"/>
                  </a:lnTo>
                  <a:lnTo>
                    <a:pt x="1560" y="16590"/>
                  </a:lnTo>
                  <a:lnTo>
                    <a:pt x="1720" y="16650"/>
                  </a:lnTo>
                  <a:lnTo>
                    <a:pt x="2040" y="16690"/>
                  </a:lnTo>
                  <a:lnTo>
                    <a:pt x="2380" y="16690"/>
                  </a:lnTo>
                  <a:lnTo>
                    <a:pt x="2699" y="16670"/>
                  </a:lnTo>
                  <a:lnTo>
                    <a:pt x="3019" y="16610"/>
                  </a:lnTo>
                  <a:lnTo>
                    <a:pt x="3339" y="16550"/>
                  </a:lnTo>
                  <a:lnTo>
                    <a:pt x="3639" y="16450"/>
                  </a:lnTo>
                  <a:lnTo>
                    <a:pt x="3919" y="16310"/>
                  </a:lnTo>
                  <a:lnTo>
                    <a:pt x="4198" y="16170"/>
                  </a:lnTo>
                  <a:lnTo>
                    <a:pt x="4478" y="16030"/>
                  </a:lnTo>
                  <a:lnTo>
                    <a:pt x="4758" y="15850"/>
                  </a:lnTo>
                  <a:lnTo>
                    <a:pt x="5018" y="15651"/>
                  </a:lnTo>
                  <a:lnTo>
                    <a:pt x="5278" y="15451"/>
                  </a:lnTo>
                  <a:lnTo>
                    <a:pt x="5518" y="15251"/>
                  </a:lnTo>
                  <a:lnTo>
                    <a:pt x="5997" y="14791"/>
                  </a:lnTo>
                  <a:lnTo>
                    <a:pt x="6437" y="14311"/>
                  </a:lnTo>
                  <a:lnTo>
                    <a:pt x="6857" y="13812"/>
                  </a:lnTo>
                  <a:lnTo>
                    <a:pt x="7556" y="12952"/>
                  </a:lnTo>
                  <a:lnTo>
                    <a:pt x="8196" y="12073"/>
                  </a:lnTo>
                  <a:lnTo>
                    <a:pt x="8796" y="11173"/>
                  </a:lnTo>
                  <a:lnTo>
                    <a:pt x="9355" y="10254"/>
                  </a:lnTo>
                  <a:lnTo>
                    <a:pt x="13613" y="8975"/>
                  </a:lnTo>
                  <a:lnTo>
                    <a:pt x="13633" y="8595"/>
                  </a:lnTo>
                  <a:lnTo>
                    <a:pt x="13653" y="8235"/>
                  </a:lnTo>
                  <a:lnTo>
                    <a:pt x="13633" y="7855"/>
                  </a:lnTo>
                  <a:lnTo>
                    <a:pt x="13613" y="7496"/>
                  </a:lnTo>
                  <a:lnTo>
                    <a:pt x="13553" y="6756"/>
                  </a:lnTo>
                  <a:lnTo>
                    <a:pt x="13453" y="6017"/>
                  </a:lnTo>
                  <a:lnTo>
                    <a:pt x="13313" y="5297"/>
                  </a:lnTo>
                  <a:lnTo>
                    <a:pt x="13173" y="4557"/>
                  </a:lnTo>
                  <a:lnTo>
                    <a:pt x="12813" y="3118"/>
                  </a:lnTo>
                  <a:lnTo>
                    <a:pt x="12753" y="2838"/>
                  </a:lnTo>
                  <a:lnTo>
                    <a:pt x="12653" y="2479"/>
                  </a:lnTo>
                  <a:lnTo>
                    <a:pt x="12553" y="2139"/>
                  </a:lnTo>
                  <a:lnTo>
                    <a:pt x="12413" y="1799"/>
                  </a:lnTo>
                  <a:lnTo>
                    <a:pt x="12253" y="1479"/>
                  </a:lnTo>
                  <a:lnTo>
                    <a:pt x="12093" y="1219"/>
                  </a:lnTo>
                  <a:lnTo>
                    <a:pt x="11894" y="980"/>
                  </a:lnTo>
                  <a:lnTo>
                    <a:pt x="11674" y="780"/>
                  </a:lnTo>
                  <a:lnTo>
                    <a:pt x="11414" y="600"/>
                  </a:lnTo>
                  <a:lnTo>
                    <a:pt x="11134" y="440"/>
                  </a:lnTo>
                  <a:lnTo>
                    <a:pt x="10854" y="300"/>
                  </a:lnTo>
                  <a:lnTo>
                    <a:pt x="10534" y="200"/>
                  </a:lnTo>
                  <a:lnTo>
                    <a:pt x="10215" y="100"/>
                  </a:lnTo>
                  <a:lnTo>
                    <a:pt x="9895" y="40"/>
                  </a:lnTo>
                  <a:lnTo>
                    <a:pt x="9575" y="20"/>
                  </a:lnTo>
                  <a:lnTo>
                    <a:pt x="92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4300137" y="1760534"/>
              <a:ext cx="103307" cy="105729"/>
            </a:xfrm>
            <a:custGeom>
              <a:avLst/>
              <a:gdLst/>
              <a:ahLst/>
              <a:cxnLst/>
              <a:rect l="l" t="t" r="r" b="b"/>
              <a:pathLst>
                <a:path w="5118" h="5238" extrusionOk="0">
                  <a:moveTo>
                    <a:pt x="1979" y="1"/>
                  </a:moveTo>
                  <a:lnTo>
                    <a:pt x="1779" y="41"/>
                  </a:lnTo>
                  <a:lnTo>
                    <a:pt x="1599" y="81"/>
                  </a:lnTo>
                  <a:lnTo>
                    <a:pt x="1420" y="141"/>
                  </a:lnTo>
                  <a:lnTo>
                    <a:pt x="1240" y="221"/>
                  </a:lnTo>
                  <a:lnTo>
                    <a:pt x="1080" y="301"/>
                  </a:lnTo>
                  <a:lnTo>
                    <a:pt x="940" y="401"/>
                  </a:lnTo>
                  <a:lnTo>
                    <a:pt x="800" y="520"/>
                  </a:lnTo>
                  <a:lnTo>
                    <a:pt x="680" y="640"/>
                  </a:lnTo>
                  <a:lnTo>
                    <a:pt x="560" y="780"/>
                  </a:lnTo>
                  <a:lnTo>
                    <a:pt x="460" y="920"/>
                  </a:lnTo>
                  <a:lnTo>
                    <a:pt x="360" y="1060"/>
                  </a:lnTo>
                  <a:lnTo>
                    <a:pt x="280" y="1220"/>
                  </a:lnTo>
                  <a:lnTo>
                    <a:pt x="160" y="1560"/>
                  </a:lnTo>
                  <a:lnTo>
                    <a:pt x="60" y="1920"/>
                  </a:lnTo>
                  <a:lnTo>
                    <a:pt x="20" y="2279"/>
                  </a:lnTo>
                  <a:lnTo>
                    <a:pt x="0" y="2639"/>
                  </a:lnTo>
                  <a:lnTo>
                    <a:pt x="40" y="3019"/>
                  </a:lnTo>
                  <a:lnTo>
                    <a:pt x="100" y="3379"/>
                  </a:lnTo>
                  <a:lnTo>
                    <a:pt x="220" y="3718"/>
                  </a:lnTo>
                  <a:lnTo>
                    <a:pt x="380" y="4058"/>
                  </a:lnTo>
                  <a:lnTo>
                    <a:pt x="460" y="4218"/>
                  </a:lnTo>
                  <a:lnTo>
                    <a:pt x="560" y="4358"/>
                  </a:lnTo>
                  <a:lnTo>
                    <a:pt x="680" y="4498"/>
                  </a:lnTo>
                  <a:lnTo>
                    <a:pt x="800" y="4618"/>
                  </a:lnTo>
                  <a:lnTo>
                    <a:pt x="960" y="4778"/>
                  </a:lnTo>
                  <a:lnTo>
                    <a:pt x="1140" y="4898"/>
                  </a:lnTo>
                  <a:lnTo>
                    <a:pt x="1340" y="5018"/>
                  </a:lnTo>
                  <a:lnTo>
                    <a:pt x="1540" y="5098"/>
                  </a:lnTo>
                  <a:lnTo>
                    <a:pt x="1739" y="5178"/>
                  </a:lnTo>
                  <a:lnTo>
                    <a:pt x="1959" y="5218"/>
                  </a:lnTo>
                  <a:lnTo>
                    <a:pt x="2179" y="5238"/>
                  </a:lnTo>
                  <a:lnTo>
                    <a:pt x="2399" y="5238"/>
                  </a:lnTo>
                  <a:lnTo>
                    <a:pt x="2659" y="5198"/>
                  </a:lnTo>
                  <a:lnTo>
                    <a:pt x="2919" y="5118"/>
                  </a:lnTo>
                  <a:lnTo>
                    <a:pt x="3159" y="5018"/>
                  </a:lnTo>
                  <a:lnTo>
                    <a:pt x="3378" y="4898"/>
                  </a:lnTo>
                  <a:lnTo>
                    <a:pt x="3598" y="4738"/>
                  </a:lnTo>
                  <a:lnTo>
                    <a:pt x="3798" y="4558"/>
                  </a:lnTo>
                  <a:lnTo>
                    <a:pt x="3978" y="4358"/>
                  </a:lnTo>
                  <a:lnTo>
                    <a:pt x="4138" y="4158"/>
                  </a:lnTo>
                  <a:lnTo>
                    <a:pt x="4298" y="3938"/>
                  </a:lnTo>
                  <a:lnTo>
                    <a:pt x="4418" y="3718"/>
                  </a:lnTo>
                  <a:lnTo>
                    <a:pt x="4538" y="3479"/>
                  </a:lnTo>
                  <a:lnTo>
                    <a:pt x="4658" y="3239"/>
                  </a:lnTo>
                  <a:lnTo>
                    <a:pt x="4857" y="2739"/>
                  </a:lnTo>
                  <a:lnTo>
                    <a:pt x="5037" y="2239"/>
                  </a:lnTo>
                  <a:lnTo>
                    <a:pt x="5117" y="2020"/>
                  </a:lnTo>
                  <a:lnTo>
                    <a:pt x="5117" y="1900"/>
                  </a:lnTo>
                  <a:lnTo>
                    <a:pt x="5097" y="1800"/>
                  </a:lnTo>
                  <a:lnTo>
                    <a:pt x="5077" y="1720"/>
                  </a:lnTo>
                  <a:lnTo>
                    <a:pt x="5037" y="1660"/>
                  </a:lnTo>
                  <a:lnTo>
                    <a:pt x="4937" y="1520"/>
                  </a:lnTo>
                  <a:lnTo>
                    <a:pt x="4758" y="1320"/>
                  </a:lnTo>
                  <a:lnTo>
                    <a:pt x="4538" y="1120"/>
                  </a:lnTo>
                  <a:lnTo>
                    <a:pt x="4338" y="940"/>
                  </a:lnTo>
                  <a:lnTo>
                    <a:pt x="4118" y="760"/>
                  </a:lnTo>
                  <a:lnTo>
                    <a:pt x="3878" y="600"/>
                  </a:lnTo>
                  <a:lnTo>
                    <a:pt x="3638" y="461"/>
                  </a:lnTo>
                  <a:lnTo>
                    <a:pt x="3378" y="341"/>
                  </a:lnTo>
                  <a:lnTo>
                    <a:pt x="3119" y="221"/>
                  </a:lnTo>
                  <a:lnTo>
                    <a:pt x="2859" y="121"/>
                  </a:lnTo>
                  <a:lnTo>
                    <a:pt x="2559" y="41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4037902" y="1654849"/>
              <a:ext cx="435754" cy="573718"/>
            </a:xfrm>
            <a:custGeom>
              <a:avLst/>
              <a:gdLst/>
              <a:ahLst/>
              <a:cxnLst/>
              <a:rect l="l" t="t" r="r" b="b"/>
              <a:pathLst>
                <a:path w="21588" h="28423" extrusionOk="0">
                  <a:moveTo>
                    <a:pt x="7936" y="0"/>
                  </a:moveTo>
                  <a:lnTo>
                    <a:pt x="7616" y="20"/>
                  </a:lnTo>
                  <a:lnTo>
                    <a:pt x="7296" y="40"/>
                  </a:lnTo>
                  <a:lnTo>
                    <a:pt x="6976" y="100"/>
                  </a:lnTo>
                  <a:lnTo>
                    <a:pt x="6656" y="180"/>
                  </a:lnTo>
                  <a:lnTo>
                    <a:pt x="6357" y="300"/>
                  </a:lnTo>
                  <a:lnTo>
                    <a:pt x="6057" y="460"/>
                  </a:lnTo>
                  <a:lnTo>
                    <a:pt x="5777" y="660"/>
                  </a:lnTo>
                  <a:lnTo>
                    <a:pt x="5517" y="880"/>
                  </a:lnTo>
                  <a:lnTo>
                    <a:pt x="5257" y="1119"/>
                  </a:lnTo>
                  <a:lnTo>
                    <a:pt x="5037" y="1399"/>
                  </a:lnTo>
                  <a:lnTo>
                    <a:pt x="4818" y="1659"/>
                  </a:lnTo>
                  <a:lnTo>
                    <a:pt x="4398" y="2239"/>
                  </a:lnTo>
                  <a:lnTo>
                    <a:pt x="3538" y="3518"/>
                  </a:lnTo>
                  <a:lnTo>
                    <a:pt x="3119" y="4177"/>
                  </a:lnTo>
                  <a:lnTo>
                    <a:pt x="2719" y="4877"/>
                  </a:lnTo>
                  <a:lnTo>
                    <a:pt x="2339" y="5577"/>
                  </a:lnTo>
                  <a:lnTo>
                    <a:pt x="2179" y="5916"/>
                  </a:lnTo>
                  <a:lnTo>
                    <a:pt x="2019" y="6276"/>
                  </a:lnTo>
                  <a:lnTo>
                    <a:pt x="1879" y="6636"/>
                  </a:lnTo>
                  <a:lnTo>
                    <a:pt x="1739" y="6996"/>
                  </a:lnTo>
                  <a:lnTo>
                    <a:pt x="1640" y="7355"/>
                  </a:lnTo>
                  <a:lnTo>
                    <a:pt x="1540" y="7735"/>
                  </a:lnTo>
                  <a:lnTo>
                    <a:pt x="1460" y="8055"/>
                  </a:lnTo>
                  <a:lnTo>
                    <a:pt x="1360" y="8375"/>
                  </a:lnTo>
                  <a:lnTo>
                    <a:pt x="1120" y="9014"/>
                  </a:lnTo>
                  <a:lnTo>
                    <a:pt x="600" y="10274"/>
                  </a:lnTo>
                  <a:lnTo>
                    <a:pt x="360" y="10913"/>
                  </a:lnTo>
                  <a:lnTo>
                    <a:pt x="260" y="11233"/>
                  </a:lnTo>
                  <a:lnTo>
                    <a:pt x="160" y="11553"/>
                  </a:lnTo>
                  <a:lnTo>
                    <a:pt x="101" y="11893"/>
                  </a:lnTo>
                  <a:lnTo>
                    <a:pt x="41" y="12232"/>
                  </a:lnTo>
                  <a:lnTo>
                    <a:pt x="1" y="12572"/>
                  </a:lnTo>
                  <a:lnTo>
                    <a:pt x="1" y="12932"/>
                  </a:lnTo>
                  <a:lnTo>
                    <a:pt x="1" y="13272"/>
                  </a:lnTo>
                  <a:lnTo>
                    <a:pt x="41" y="13612"/>
                  </a:lnTo>
                  <a:lnTo>
                    <a:pt x="140" y="14291"/>
                  </a:lnTo>
                  <a:lnTo>
                    <a:pt x="260" y="14991"/>
                  </a:lnTo>
                  <a:lnTo>
                    <a:pt x="300" y="15331"/>
                  </a:lnTo>
                  <a:lnTo>
                    <a:pt x="320" y="15670"/>
                  </a:lnTo>
                  <a:lnTo>
                    <a:pt x="340" y="16290"/>
                  </a:lnTo>
                  <a:lnTo>
                    <a:pt x="320" y="16910"/>
                  </a:lnTo>
                  <a:lnTo>
                    <a:pt x="340" y="17229"/>
                  </a:lnTo>
                  <a:lnTo>
                    <a:pt x="360" y="17529"/>
                  </a:lnTo>
                  <a:lnTo>
                    <a:pt x="400" y="17829"/>
                  </a:lnTo>
                  <a:lnTo>
                    <a:pt x="460" y="18129"/>
                  </a:lnTo>
                  <a:lnTo>
                    <a:pt x="560" y="18449"/>
                  </a:lnTo>
                  <a:lnTo>
                    <a:pt x="700" y="18768"/>
                  </a:lnTo>
                  <a:lnTo>
                    <a:pt x="880" y="19068"/>
                  </a:lnTo>
                  <a:lnTo>
                    <a:pt x="1060" y="19348"/>
                  </a:lnTo>
                  <a:lnTo>
                    <a:pt x="1280" y="19628"/>
                  </a:lnTo>
                  <a:lnTo>
                    <a:pt x="1500" y="19888"/>
                  </a:lnTo>
                  <a:lnTo>
                    <a:pt x="1939" y="20407"/>
                  </a:lnTo>
                  <a:lnTo>
                    <a:pt x="5677" y="24525"/>
                  </a:lnTo>
                  <a:lnTo>
                    <a:pt x="6117" y="25005"/>
                  </a:lnTo>
                  <a:lnTo>
                    <a:pt x="6556" y="25484"/>
                  </a:lnTo>
                  <a:lnTo>
                    <a:pt x="7036" y="25944"/>
                  </a:lnTo>
                  <a:lnTo>
                    <a:pt x="7516" y="26384"/>
                  </a:lnTo>
                  <a:lnTo>
                    <a:pt x="7796" y="26604"/>
                  </a:lnTo>
                  <a:lnTo>
                    <a:pt x="8096" y="26823"/>
                  </a:lnTo>
                  <a:lnTo>
                    <a:pt x="8375" y="27003"/>
                  </a:lnTo>
                  <a:lnTo>
                    <a:pt x="8675" y="27203"/>
                  </a:lnTo>
                  <a:lnTo>
                    <a:pt x="8995" y="27363"/>
                  </a:lnTo>
                  <a:lnTo>
                    <a:pt x="9315" y="27523"/>
                  </a:lnTo>
                  <a:lnTo>
                    <a:pt x="9635" y="27683"/>
                  </a:lnTo>
                  <a:lnTo>
                    <a:pt x="9954" y="27823"/>
                  </a:lnTo>
                  <a:lnTo>
                    <a:pt x="10294" y="27943"/>
                  </a:lnTo>
                  <a:lnTo>
                    <a:pt x="10614" y="28043"/>
                  </a:lnTo>
                  <a:lnTo>
                    <a:pt x="10954" y="28143"/>
                  </a:lnTo>
                  <a:lnTo>
                    <a:pt x="11314" y="28223"/>
                  </a:lnTo>
                  <a:lnTo>
                    <a:pt x="11653" y="28302"/>
                  </a:lnTo>
                  <a:lnTo>
                    <a:pt x="11993" y="28362"/>
                  </a:lnTo>
                  <a:lnTo>
                    <a:pt x="12353" y="28402"/>
                  </a:lnTo>
                  <a:lnTo>
                    <a:pt x="12713" y="28422"/>
                  </a:lnTo>
                  <a:lnTo>
                    <a:pt x="10914" y="15870"/>
                  </a:lnTo>
                  <a:lnTo>
                    <a:pt x="11114" y="15211"/>
                  </a:lnTo>
                  <a:lnTo>
                    <a:pt x="11294" y="14551"/>
                  </a:lnTo>
                  <a:lnTo>
                    <a:pt x="11433" y="13871"/>
                  </a:lnTo>
                  <a:lnTo>
                    <a:pt x="11533" y="13192"/>
                  </a:lnTo>
                  <a:lnTo>
                    <a:pt x="11613" y="12512"/>
                  </a:lnTo>
                  <a:lnTo>
                    <a:pt x="11653" y="11833"/>
                  </a:lnTo>
                  <a:lnTo>
                    <a:pt x="11673" y="11133"/>
                  </a:lnTo>
                  <a:lnTo>
                    <a:pt x="11653" y="10454"/>
                  </a:lnTo>
                  <a:lnTo>
                    <a:pt x="11573" y="9594"/>
                  </a:lnTo>
                  <a:lnTo>
                    <a:pt x="11513" y="8954"/>
                  </a:lnTo>
                  <a:lnTo>
                    <a:pt x="11413" y="8255"/>
                  </a:lnTo>
                  <a:lnTo>
                    <a:pt x="11314" y="7575"/>
                  </a:lnTo>
                  <a:lnTo>
                    <a:pt x="11174" y="6976"/>
                  </a:lnTo>
                  <a:lnTo>
                    <a:pt x="11114" y="6736"/>
                  </a:lnTo>
                  <a:lnTo>
                    <a:pt x="11034" y="6536"/>
                  </a:lnTo>
                  <a:lnTo>
                    <a:pt x="10954" y="6376"/>
                  </a:lnTo>
                  <a:lnTo>
                    <a:pt x="10894" y="6336"/>
                  </a:lnTo>
                  <a:lnTo>
                    <a:pt x="10854" y="6296"/>
                  </a:lnTo>
                  <a:lnTo>
                    <a:pt x="11174" y="6476"/>
                  </a:lnTo>
                  <a:lnTo>
                    <a:pt x="11513" y="6636"/>
                  </a:lnTo>
                  <a:lnTo>
                    <a:pt x="11833" y="6776"/>
                  </a:lnTo>
                  <a:lnTo>
                    <a:pt x="12173" y="6896"/>
                  </a:lnTo>
                  <a:lnTo>
                    <a:pt x="12513" y="7016"/>
                  </a:lnTo>
                  <a:lnTo>
                    <a:pt x="12853" y="7116"/>
                  </a:lnTo>
                  <a:lnTo>
                    <a:pt x="13212" y="7196"/>
                  </a:lnTo>
                  <a:lnTo>
                    <a:pt x="13552" y="7256"/>
                  </a:lnTo>
                  <a:lnTo>
                    <a:pt x="13912" y="7316"/>
                  </a:lnTo>
                  <a:lnTo>
                    <a:pt x="14272" y="7355"/>
                  </a:lnTo>
                  <a:lnTo>
                    <a:pt x="14611" y="7375"/>
                  </a:lnTo>
                  <a:lnTo>
                    <a:pt x="15331" y="7375"/>
                  </a:lnTo>
                  <a:lnTo>
                    <a:pt x="15671" y="7355"/>
                  </a:lnTo>
                  <a:lnTo>
                    <a:pt x="16031" y="7316"/>
                  </a:lnTo>
                  <a:lnTo>
                    <a:pt x="16370" y="7256"/>
                  </a:lnTo>
                  <a:lnTo>
                    <a:pt x="16710" y="7196"/>
                  </a:lnTo>
                  <a:lnTo>
                    <a:pt x="17050" y="7116"/>
                  </a:lnTo>
                  <a:lnTo>
                    <a:pt x="17390" y="7016"/>
                  </a:lnTo>
                  <a:lnTo>
                    <a:pt x="17730" y="6896"/>
                  </a:lnTo>
                  <a:lnTo>
                    <a:pt x="18049" y="6776"/>
                  </a:lnTo>
                  <a:lnTo>
                    <a:pt x="18369" y="6616"/>
                  </a:lnTo>
                  <a:lnTo>
                    <a:pt x="18689" y="6476"/>
                  </a:lnTo>
                  <a:lnTo>
                    <a:pt x="19009" y="6296"/>
                  </a:lnTo>
                  <a:lnTo>
                    <a:pt x="19309" y="6116"/>
                  </a:lnTo>
                  <a:lnTo>
                    <a:pt x="19588" y="5896"/>
                  </a:lnTo>
                  <a:lnTo>
                    <a:pt x="19868" y="5697"/>
                  </a:lnTo>
                  <a:lnTo>
                    <a:pt x="20148" y="5457"/>
                  </a:lnTo>
                  <a:lnTo>
                    <a:pt x="20408" y="5197"/>
                  </a:lnTo>
                  <a:lnTo>
                    <a:pt x="20668" y="4937"/>
                  </a:lnTo>
                  <a:lnTo>
                    <a:pt x="20908" y="4657"/>
                  </a:lnTo>
                  <a:lnTo>
                    <a:pt x="21147" y="4377"/>
                  </a:lnTo>
                  <a:lnTo>
                    <a:pt x="21327" y="4117"/>
                  </a:lnTo>
                  <a:lnTo>
                    <a:pt x="21467" y="3838"/>
                  </a:lnTo>
                  <a:lnTo>
                    <a:pt x="21527" y="3698"/>
                  </a:lnTo>
                  <a:lnTo>
                    <a:pt x="21567" y="3558"/>
                  </a:lnTo>
                  <a:lnTo>
                    <a:pt x="21587" y="3398"/>
                  </a:lnTo>
                  <a:lnTo>
                    <a:pt x="21587" y="3238"/>
                  </a:lnTo>
                  <a:lnTo>
                    <a:pt x="21567" y="3098"/>
                  </a:lnTo>
                  <a:lnTo>
                    <a:pt x="21527" y="2958"/>
                  </a:lnTo>
                  <a:lnTo>
                    <a:pt x="21487" y="2838"/>
                  </a:lnTo>
                  <a:lnTo>
                    <a:pt x="21407" y="2718"/>
                  </a:lnTo>
                  <a:lnTo>
                    <a:pt x="21327" y="2598"/>
                  </a:lnTo>
                  <a:lnTo>
                    <a:pt x="21227" y="2498"/>
                  </a:lnTo>
                  <a:lnTo>
                    <a:pt x="21107" y="2399"/>
                  </a:lnTo>
                  <a:lnTo>
                    <a:pt x="20988" y="2319"/>
                  </a:lnTo>
                  <a:lnTo>
                    <a:pt x="20708" y="2159"/>
                  </a:lnTo>
                  <a:lnTo>
                    <a:pt x="20428" y="2019"/>
                  </a:lnTo>
                  <a:lnTo>
                    <a:pt x="20128" y="1919"/>
                  </a:lnTo>
                  <a:lnTo>
                    <a:pt x="19828" y="1839"/>
                  </a:lnTo>
                  <a:lnTo>
                    <a:pt x="18469" y="1499"/>
                  </a:lnTo>
                  <a:lnTo>
                    <a:pt x="17130" y="1199"/>
                  </a:lnTo>
                  <a:lnTo>
                    <a:pt x="15771" y="919"/>
                  </a:lnTo>
                  <a:lnTo>
                    <a:pt x="14412" y="680"/>
                  </a:lnTo>
                  <a:lnTo>
                    <a:pt x="13052" y="480"/>
                  </a:lnTo>
                  <a:lnTo>
                    <a:pt x="11673" y="300"/>
                  </a:lnTo>
                  <a:lnTo>
                    <a:pt x="10294" y="160"/>
                  </a:lnTo>
                  <a:lnTo>
                    <a:pt x="8915" y="40"/>
                  </a:lnTo>
                  <a:lnTo>
                    <a:pt x="8275" y="0"/>
                  </a:lnTo>
                  <a:close/>
                </a:path>
              </a:pathLst>
            </a:custGeom>
            <a:solidFill>
              <a:srgbClr val="E5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4037902" y="1654849"/>
              <a:ext cx="435754" cy="573718"/>
            </a:xfrm>
            <a:custGeom>
              <a:avLst/>
              <a:gdLst/>
              <a:ahLst/>
              <a:cxnLst/>
              <a:rect l="l" t="t" r="r" b="b"/>
              <a:pathLst>
                <a:path w="21588" h="28423" fill="none" extrusionOk="0">
                  <a:moveTo>
                    <a:pt x="12713" y="28422"/>
                  </a:moveTo>
                  <a:lnTo>
                    <a:pt x="12713" y="28422"/>
                  </a:lnTo>
                  <a:lnTo>
                    <a:pt x="12353" y="28402"/>
                  </a:lnTo>
                  <a:lnTo>
                    <a:pt x="11993" y="28362"/>
                  </a:lnTo>
                  <a:lnTo>
                    <a:pt x="11653" y="28302"/>
                  </a:lnTo>
                  <a:lnTo>
                    <a:pt x="11314" y="28223"/>
                  </a:lnTo>
                  <a:lnTo>
                    <a:pt x="10954" y="28143"/>
                  </a:lnTo>
                  <a:lnTo>
                    <a:pt x="10614" y="28043"/>
                  </a:lnTo>
                  <a:lnTo>
                    <a:pt x="10294" y="27943"/>
                  </a:lnTo>
                  <a:lnTo>
                    <a:pt x="9954" y="27823"/>
                  </a:lnTo>
                  <a:lnTo>
                    <a:pt x="9635" y="27683"/>
                  </a:lnTo>
                  <a:lnTo>
                    <a:pt x="9315" y="27523"/>
                  </a:lnTo>
                  <a:lnTo>
                    <a:pt x="8995" y="27363"/>
                  </a:lnTo>
                  <a:lnTo>
                    <a:pt x="8675" y="27203"/>
                  </a:lnTo>
                  <a:lnTo>
                    <a:pt x="8375" y="27003"/>
                  </a:lnTo>
                  <a:lnTo>
                    <a:pt x="8096" y="26823"/>
                  </a:lnTo>
                  <a:lnTo>
                    <a:pt x="7796" y="26604"/>
                  </a:lnTo>
                  <a:lnTo>
                    <a:pt x="7516" y="26384"/>
                  </a:lnTo>
                  <a:lnTo>
                    <a:pt x="7516" y="26384"/>
                  </a:lnTo>
                  <a:lnTo>
                    <a:pt x="7036" y="25944"/>
                  </a:lnTo>
                  <a:lnTo>
                    <a:pt x="6556" y="25484"/>
                  </a:lnTo>
                  <a:lnTo>
                    <a:pt x="6117" y="25005"/>
                  </a:lnTo>
                  <a:lnTo>
                    <a:pt x="5677" y="24525"/>
                  </a:lnTo>
                  <a:lnTo>
                    <a:pt x="5677" y="24525"/>
                  </a:lnTo>
                  <a:lnTo>
                    <a:pt x="1939" y="20407"/>
                  </a:lnTo>
                  <a:lnTo>
                    <a:pt x="1939" y="20407"/>
                  </a:lnTo>
                  <a:lnTo>
                    <a:pt x="1500" y="19888"/>
                  </a:lnTo>
                  <a:lnTo>
                    <a:pt x="1280" y="19628"/>
                  </a:lnTo>
                  <a:lnTo>
                    <a:pt x="1060" y="19348"/>
                  </a:lnTo>
                  <a:lnTo>
                    <a:pt x="880" y="19068"/>
                  </a:lnTo>
                  <a:lnTo>
                    <a:pt x="700" y="18768"/>
                  </a:lnTo>
                  <a:lnTo>
                    <a:pt x="560" y="18449"/>
                  </a:lnTo>
                  <a:lnTo>
                    <a:pt x="460" y="18129"/>
                  </a:lnTo>
                  <a:lnTo>
                    <a:pt x="460" y="18129"/>
                  </a:lnTo>
                  <a:lnTo>
                    <a:pt x="400" y="17829"/>
                  </a:lnTo>
                  <a:lnTo>
                    <a:pt x="360" y="17529"/>
                  </a:lnTo>
                  <a:lnTo>
                    <a:pt x="340" y="17229"/>
                  </a:lnTo>
                  <a:lnTo>
                    <a:pt x="320" y="16910"/>
                  </a:lnTo>
                  <a:lnTo>
                    <a:pt x="340" y="16290"/>
                  </a:lnTo>
                  <a:lnTo>
                    <a:pt x="320" y="15670"/>
                  </a:lnTo>
                  <a:lnTo>
                    <a:pt x="320" y="15670"/>
                  </a:lnTo>
                  <a:lnTo>
                    <a:pt x="300" y="15331"/>
                  </a:lnTo>
                  <a:lnTo>
                    <a:pt x="260" y="14991"/>
                  </a:lnTo>
                  <a:lnTo>
                    <a:pt x="140" y="14291"/>
                  </a:lnTo>
                  <a:lnTo>
                    <a:pt x="41" y="13612"/>
                  </a:lnTo>
                  <a:lnTo>
                    <a:pt x="1" y="13272"/>
                  </a:lnTo>
                  <a:lnTo>
                    <a:pt x="1" y="12932"/>
                  </a:lnTo>
                  <a:lnTo>
                    <a:pt x="1" y="12932"/>
                  </a:lnTo>
                  <a:lnTo>
                    <a:pt x="1" y="12572"/>
                  </a:lnTo>
                  <a:lnTo>
                    <a:pt x="41" y="12232"/>
                  </a:lnTo>
                  <a:lnTo>
                    <a:pt x="101" y="11893"/>
                  </a:lnTo>
                  <a:lnTo>
                    <a:pt x="160" y="11553"/>
                  </a:lnTo>
                  <a:lnTo>
                    <a:pt x="260" y="11233"/>
                  </a:lnTo>
                  <a:lnTo>
                    <a:pt x="360" y="10913"/>
                  </a:lnTo>
                  <a:lnTo>
                    <a:pt x="600" y="10274"/>
                  </a:lnTo>
                  <a:lnTo>
                    <a:pt x="1120" y="9014"/>
                  </a:lnTo>
                  <a:lnTo>
                    <a:pt x="1360" y="8375"/>
                  </a:lnTo>
                  <a:lnTo>
                    <a:pt x="1460" y="8055"/>
                  </a:lnTo>
                  <a:lnTo>
                    <a:pt x="1540" y="7735"/>
                  </a:lnTo>
                  <a:lnTo>
                    <a:pt x="1540" y="7735"/>
                  </a:lnTo>
                  <a:lnTo>
                    <a:pt x="1640" y="7355"/>
                  </a:lnTo>
                  <a:lnTo>
                    <a:pt x="1739" y="6996"/>
                  </a:lnTo>
                  <a:lnTo>
                    <a:pt x="1879" y="6636"/>
                  </a:lnTo>
                  <a:lnTo>
                    <a:pt x="2019" y="6276"/>
                  </a:lnTo>
                  <a:lnTo>
                    <a:pt x="2179" y="5916"/>
                  </a:lnTo>
                  <a:lnTo>
                    <a:pt x="2339" y="5577"/>
                  </a:lnTo>
                  <a:lnTo>
                    <a:pt x="2719" y="4877"/>
                  </a:lnTo>
                  <a:lnTo>
                    <a:pt x="3119" y="4177"/>
                  </a:lnTo>
                  <a:lnTo>
                    <a:pt x="3538" y="3518"/>
                  </a:lnTo>
                  <a:lnTo>
                    <a:pt x="4398" y="2239"/>
                  </a:lnTo>
                  <a:lnTo>
                    <a:pt x="4398" y="2239"/>
                  </a:lnTo>
                  <a:lnTo>
                    <a:pt x="4818" y="1659"/>
                  </a:lnTo>
                  <a:lnTo>
                    <a:pt x="5037" y="1399"/>
                  </a:lnTo>
                  <a:lnTo>
                    <a:pt x="5257" y="1119"/>
                  </a:lnTo>
                  <a:lnTo>
                    <a:pt x="5517" y="880"/>
                  </a:lnTo>
                  <a:lnTo>
                    <a:pt x="5777" y="660"/>
                  </a:lnTo>
                  <a:lnTo>
                    <a:pt x="6057" y="460"/>
                  </a:lnTo>
                  <a:lnTo>
                    <a:pt x="6357" y="300"/>
                  </a:lnTo>
                  <a:lnTo>
                    <a:pt x="6357" y="300"/>
                  </a:lnTo>
                  <a:lnTo>
                    <a:pt x="6656" y="180"/>
                  </a:lnTo>
                  <a:lnTo>
                    <a:pt x="6976" y="100"/>
                  </a:lnTo>
                  <a:lnTo>
                    <a:pt x="7296" y="40"/>
                  </a:lnTo>
                  <a:lnTo>
                    <a:pt x="7616" y="20"/>
                  </a:lnTo>
                  <a:lnTo>
                    <a:pt x="7936" y="0"/>
                  </a:lnTo>
                  <a:lnTo>
                    <a:pt x="8275" y="0"/>
                  </a:lnTo>
                  <a:lnTo>
                    <a:pt x="8915" y="40"/>
                  </a:lnTo>
                  <a:lnTo>
                    <a:pt x="8915" y="40"/>
                  </a:lnTo>
                  <a:lnTo>
                    <a:pt x="10294" y="160"/>
                  </a:lnTo>
                  <a:lnTo>
                    <a:pt x="11673" y="300"/>
                  </a:lnTo>
                  <a:lnTo>
                    <a:pt x="13052" y="480"/>
                  </a:lnTo>
                  <a:lnTo>
                    <a:pt x="14412" y="680"/>
                  </a:lnTo>
                  <a:lnTo>
                    <a:pt x="15771" y="919"/>
                  </a:lnTo>
                  <a:lnTo>
                    <a:pt x="17130" y="1199"/>
                  </a:lnTo>
                  <a:lnTo>
                    <a:pt x="18469" y="1499"/>
                  </a:lnTo>
                  <a:lnTo>
                    <a:pt x="19828" y="1839"/>
                  </a:lnTo>
                  <a:lnTo>
                    <a:pt x="19828" y="1839"/>
                  </a:lnTo>
                  <a:lnTo>
                    <a:pt x="20128" y="1919"/>
                  </a:lnTo>
                  <a:lnTo>
                    <a:pt x="20428" y="2019"/>
                  </a:lnTo>
                  <a:lnTo>
                    <a:pt x="20708" y="2159"/>
                  </a:lnTo>
                  <a:lnTo>
                    <a:pt x="20988" y="2319"/>
                  </a:lnTo>
                  <a:lnTo>
                    <a:pt x="21107" y="2399"/>
                  </a:lnTo>
                  <a:lnTo>
                    <a:pt x="21227" y="2498"/>
                  </a:lnTo>
                  <a:lnTo>
                    <a:pt x="21327" y="2598"/>
                  </a:lnTo>
                  <a:lnTo>
                    <a:pt x="21407" y="2718"/>
                  </a:lnTo>
                  <a:lnTo>
                    <a:pt x="21487" y="2838"/>
                  </a:lnTo>
                  <a:lnTo>
                    <a:pt x="21527" y="2958"/>
                  </a:lnTo>
                  <a:lnTo>
                    <a:pt x="21567" y="3098"/>
                  </a:lnTo>
                  <a:lnTo>
                    <a:pt x="21587" y="3238"/>
                  </a:lnTo>
                  <a:lnTo>
                    <a:pt x="21587" y="3238"/>
                  </a:lnTo>
                  <a:lnTo>
                    <a:pt x="21587" y="3398"/>
                  </a:lnTo>
                  <a:lnTo>
                    <a:pt x="21567" y="3558"/>
                  </a:lnTo>
                  <a:lnTo>
                    <a:pt x="21527" y="3698"/>
                  </a:lnTo>
                  <a:lnTo>
                    <a:pt x="21467" y="3838"/>
                  </a:lnTo>
                  <a:lnTo>
                    <a:pt x="21327" y="4117"/>
                  </a:lnTo>
                  <a:lnTo>
                    <a:pt x="21147" y="4377"/>
                  </a:lnTo>
                  <a:lnTo>
                    <a:pt x="21147" y="4377"/>
                  </a:lnTo>
                  <a:lnTo>
                    <a:pt x="20908" y="4657"/>
                  </a:lnTo>
                  <a:lnTo>
                    <a:pt x="20668" y="4937"/>
                  </a:lnTo>
                  <a:lnTo>
                    <a:pt x="20408" y="5197"/>
                  </a:lnTo>
                  <a:lnTo>
                    <a:pt x="20148" y="5457"/>
                  </a:lnTo>
                  <a:lnTo>
                    <a:pt x="19868" y="5697"/>
                  </a:lnTo>
                  <a:lnTo>
                    <a:pt x="19588" y="5896"/>
                  </a:lnTo>
                  <a:lnTo>
                    <a:pt x="19309" y="6116"/>
                  </a:lnTo>
                  <a:lnTo>
                    <a:pt x="19009" y="6296"/>
                  </a:lnTo>
                  <a:lnTo>
                    <a:pt x="18689" y="6476"/>
                  </a:lnTo>
                  <a:lnTo>
                    <a:pt x="18369" y="6616"/>
                  </a:lnTo>
                  <a:lnTo>
                    <a:pt x="18049" y="6776"/>
                  </a:lnTo>
                  <a:lnTo>
                    <a:pt x="17730" y="6896"/>
                  </a:lnTo>
                  <a:lnTo>
                    <a:pt x="17390" y="7016"/>
                  </a:lnTo>
                  <a:lnTo>
                    <a:pt x="17050" y="7116"/>
                  </a:lnTo>
                  <a:lnTo>
                    <a:pt x="16710" y="7196"/>
                  </a:lnTo>
                  <a:lnTo>
                    <a:pt x="16370" y="7256"/>
                  </a:lnTo>
                  <a:lnTo>
                    <a:pt x="16031" y="7316"/>
                  </a:lnTo>
                  <a:lnTo>
                    <a:pt x="15671" y="7355"/>
                  </a:lnTo>
                  <a:lnTo>
                    <a:pt x="15331" y="7375"/>
                  </a:lnTo>
                  <a:lnTo>
                    <a:pt x="14971" y="7375"/>
                  </a:lnTo>
                  <a:lnTo>
                    <a:pt x="14611" y="7375"/>
                  </a:lnTo>
                  <a:lnTo>
                    <a:pt x="14272" y="7355"/>
                  </a:lnTo>
                  <a:lnTo>
                    <a:pt x="13912" y="7316"/>
                  </a:lnTo>
                  <a:lnTo>
                    <a:pt x="13552" y="7256"/>
                  </a:lnTo>
                  <a:lnTo>
                    <a:pt x="13212" y="7196"/>
                  </a:lnTo>
                  <a:lnTo>
                    <a:pt x="12853" y="7116"/>
                  </a:lnTo>
                  <a:lnTo>
                    <a:pt x="12513" y="7016"/>
                  </a:lnTo>
                  <a:lnTo>
                    <a:pt x="12173" y="6896"/>
                  </a:lnTo>
                  <a:lnTo>
                    <a:pt x="11833" y="6776"/>
                  </a:lnTo>
                  <a:lnTo>
                    <a:pt x="11513" y="6636"/>
                  </a:lnTo>
                  <a:lnTo>
                    <a:pt x="11174" y="6476"/>
                  </a:lnTo>
                  <a:lnTo>
                    <a:pt x="10854" y="6296"/>
                  </a:lnTo>
                  <a:lnTo>
                    <a:pt x="10854" y="6296"/>
                  </a:lnTo>
                  <a:lnTo>
                    <a:pt x="10894" y="6336"/>
                  </a:lnTo>
                  <a:lnTo>
                    <a:pt x="10954" y="6376"/>
                  </a:lnTo>
                  <a:lnTo>
                    <a:pt x="11034" y="6536"/>
                  </a:lnTo>
                  <a:lnTo>
                    <a:pt x="11114" y="6736"/>
                  </a:lnTo>
                  <a:lnTo>
                    <a:pt x="11174" y="6976"/>
                  </a:lnTo>
                  <a:lnTo>
                    <a:pt x="11314" y="7575"/>
                  </a:lnTo>
                  <a:lnTo>
                    <a:pt x="11413" y="8255"/>
                  </a:lnTo>
                  <a:lnTo>
                    <a:pt x="11513" y="8954"/>
                  </a:lnTo>
                  <a:lnTo>
                    <a:pt x="11573" y="9594"/>
                  </a:lnTo>
                  <a:lnTo>
                    <a:pt x="11653" y="10454"/>
                  </a:lnTo>
                  <a:lnTo>
                    <a:pt x="11653" y="10454"/>
                  </a:lnTo>
                  <a:lnTo>
                    <a:pt x="11673" y="11133"/>
                  </a:lnTo>
                  <a:lnTo>
                    <a:pt x="11653" y="11833"/>
                  </a:lnTo>
                  <a:lnTo>
                    <a:pt x="11613" y="12512"/>
                  </a:lnTo>
                  <a:lnTo>
                    <a:pt x="11533" y="13192"/>
                  </a:lnTo>
                  <a:lnTo>
                    <a:pt x="11433" y="13871"/>
                  </a:lnTo>
                  <a:lnTo>
                    <a:pt x="11294" y="14551"/>
                  </a:lnTo>
                  <a:lnTo>
                    <a:pt x="11114" y="15211"/>
                  </a:lnTo>
                  <a:lnTo>
                    <a:pt x="10914" y="158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4391714" y="1681472"/>
              <a:ext cx="87563" cy="69013"/>
            </a:xfrm>
            <a:custGeom>
              <a:avLst/>
              <a:gdLst/>
              <a:ahLst/>
              <a:cxnLst/>
              <a:rect l="l" t="t" r="r" b="b"/>
              <a:pathLst>
                <a:path w="4338" h="3419" extrusionOk="0">
                  <a:moveTo>
                    <a:pt x="560" y="0"/>
                  </a:moveTo>
                  <a:lnTo>
                    <a:pt x="460" y="20"/>
                  </a:lnTo>
                  <a:lnTo>
                    <a:pt x="380" y="40"/>
                  </a:lnTo>
                  <a:lnTo>
                    <a:pt x="320" y="100"/>
                  </a:lnTo>
                  <a:lnTo>
                    <a:pt x="241" y="160"/>
                  </a:lnTo>
                  <a:lnTo>
                    <a:pt x="181" y="220"/>
                  </a:lnTo>
                  <a:lnTo>
                    <a:pt x="101" y="380"/>
                  </a:lnTo>
                  <a:lnTo>
                    <a:pt x="41" y="560"/>
                  </a:lnTo>
                  <a:lnTo>
                    <a:pt x="1" y="740"/>
                  </a:lnTo>
                  <a:lnTo>
                    <a:pt x="1" y="920"/>
                  </a:lnTo>
                  <a:lnTo>
                    <a:pt x="1" y="1120"/>
                  </a:lnTo>
                  <a:lnTo>
                    <a:pt x="41" y="1319"/>
                  </a:lnTo>
                  <a:lnTo>
                    <a:pt x="81" y="1519"/>
                  </a:lnTo>
                  <a:lnTo>
                    <a:pt x="161" y="1719"/>
                  </a:lnTo>
                  <a:lnTo>
                    <a:pt x="241" y="1899"/>
                  </a:lnTo>
                  <a:lnTo>
                    <a:pt x="320" y="2099"/>
                  </a:lnTo>
                  <a:lnTo>
                    <a:pt x="440" y="2259"/>
                  </a:lnTo>
                  <a:lnTo>
                    <a:pt x="540" y="2439"/>
                  </a:lnTo>
                  <a:lnTo>
                    <a:pt x="660" y="2579"/>
                  </a:lnTo>
                  <a:lnTo>
                    <a:pt x="780" y="2719"/>
                  </a:lnTo>
                  <a:lnTo>
                    <a:pt x="900" y="2858"/>
                  </a:lnTo>
                  <a:lnTo>
                    <a:pt x="1040" y="2958"/>
                  </a:lnTo>
                  <a:lnTo>
                    <a:pt x="1180" y="3038"/>
                  </a:lnTo>
                  <a:lnTo>
                    <a:pt x="1320" y="3138"/>
                  </a:lnTo>
                  <a:lnTo>
                    <a:pt x="1500" y="3198"/>
                  </a:lnTo>
                  <a:lnTo>
                    <a:pt x="1660" y="3278"/>
                  </a:lnTo>
                  <a:lnTo>
                    <a:pt x="1840" y="3318"/>
                  </a:lnTo>
                  <a:lnTo>
                    <a:pt x="2039" y="3378"/>
                  </a:lnTo>
                  <a:lnTo>
                    <a:pt x="2219" y="3398"/>
                  </a:lnTo>
                  <a:lnTo>
                    <a:pt x="2399" y="3418"/>
                  </a:lnTo>
                  <a:lnTo>
                    <a:pt x="2599" y="3418"/>
                  </a:lnTo>
                  <a:lnTo>
                    <a:pt x="2779" y="3398"/>
                  </a:lnTo>
                  <a:lnTo>
                    <a:pt x="2979" y="3378"/>
                  </a:lnTo>
                  <a:lnTo>
                    <a:pt x="3139" y="3338"/>
                  </a:lnTo>
                  <a:lnTo>
                    <a:pt x="3319" y="3278"/>
                  </a:lnTo>
                  <a:lnTo>
                    <a:pt x="3479" y="3198"/>
                  </a:lnTo>
                  <a:lnTo>
                    <a:pt x="3638" y="3098"/>
                  </a:lnTo>
                  <a:lnTo>
                    <a:pt x="3758" y="2998"/>
                  </a:lnTo>
                  <a:lnTo>
                    <a:pt x="3858" y="2898"/>
                  </a:lnTo>
                  <a:lnTo>
                    <a:pt x="3938" y="2779"/>
                  </a:lnTo>
                  <a:lnTo>
                    <a:pt x="4098" y="2519"/>
                  </a:lnTo>
                  <a:lnTo>
                    <a:pt x="4238" y="2199"/>
                  </a:lnTo>
                  <a:lnTo>
                    <a:pt x="4278" y="2039"/>
                  </a:lnTo>
                  <a:lnTo>
                    <a:pt x="4318" y="1879"/>
                  </a:lnTo>
                  <a:lnTo>
                    <a:pt x="4338" y="1719"/>
                  </a:lnTo>
                  <a:lnTo>
                    <a:pt x="4338" y="1559"/>
                  </a:lnTo>
                  <a:lnTo>
                    <a:pt x="4318" y="1399"/>
                  </a:lnTo>
                  <a:lnTo>
                    <a:pt x="4298" y="1259"/>
                  </a:lnTo>
                  <a:lnTo>
                    <a:pt x="4238" y="1120"/>
                  </a:lnTo>
                  <a:lnTo>
                    <a:pt x="4158" y="1000"/>
                  </a:lnTo>
                  <a:lnTo>
                    <a:pt x="4058" y="900"/>
                  </a:lnTo>
                  <a:lnTo>
                    <a:pt x="3938" y="800"/>
                  </a:lnTo>
                  <a:lnTo>
                    <a:pt x="3798" y="740"/>
                  </a:lnTo>
                  <a:lnTo>
                    <a:pt x="3638" y="700"/>
                  </a:lnTo>
                  <a:lnTo>
                    <a:pt x="1560" y="200"/>
                  </a:lnTo>
                  <a:lnTo>
                    <a:pt x="1200" y="100"/>
                  </a:lnTo>
                  <a:lnTo>
                    <a:pt x="1020" y="40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4412706" y="1852514"/>
              <a:ext cx="100461" cy="101288"/>
            </a:xfrm>
            <a:custGeom>
              <a:avLst/>
              <a:gdLst/>
              <a:ahLst/>
              <a:cxnLst/>
              <a:rect l="l" t="t" r="r" b="b"/>
              <a:pathLst>
                <a:path w="4977" h="5018" extrusionOk="0">
                  <a:moveTo>
                    <a:pt x="2079" y="1"/>
                  </a:moveTo>
                  <a:lnTo>
                    <a:pt x="1799" y="21"/>
                  </a:lnTo>
                  <a:lnTo>
                    <a:pt x="1599" y="81"/>
                  </a:lnTo>
                  <a:lnTo>
                    <a:pt x="1419" y="141"/>
                  </a:lnTo>
                  <a:lnTo>
                    <a:pt x="1219" y="261"/>
                  </a:lnTo>
                  <a:lnTo>
                    <a:pt x="1059" y="381"/>
                  </a:lnTo>
                  <a:lnTo>
                    <a:pt x="899" y="541"/>
                  </a:lnTo>
                  <a:lnTo>
                    <a:pt x="740" y="701"/>
                  </a:lnTo>
                  <a:lnTo>
                    <a:pt x="620" y="880"/>
                  </a:lnTo>
                  <a:lnTo>
                    <a:pt x="500" y="1080"/>
                  </a:lnTo>
                  <a:lnTo>
                    <a:pt x="260" y="1460"/>
                  </a:lnTo>
                  <a:lnTo>
                    <a:pt x="180" y="1660"/>
                  </a:lnTo>
                  <a:lnTo>
                    <a:pt x="100" y="1880"/>
                  </a:lnTo>
                  <a:lnTo>
                    <a:pt x="40" y="2120"/>
                  </a:lnTo>
                  <a:lnTo>
                    <a:pt x="20" y="2360"/>
                  </a:lnTo>
                  <a:lnTo>
                    <a:pt x="0" y="2619"/>
                  </a:lnTo>
                  <a:lnTo>
                    <a:pt x="0" y="2879"/>
                  </a:lnTo>
                  <a:lnTo>
                    <a:pt x="20" y="3119"/>
                  </a:lnTo>
                  <a:lnTo>
                    <a:pt x="80" y="3379"/>
                  </a:lnTo>
                  <a:lnTo>
                    <a:pt x="140" y="3619"/>
                  </a:lnTo>
                  <a:lnTo>
                    <a:pt x="240" y="3859"/>
                  </a:lnTo>
                  <a:lnTo>
                    <a:pt x="340" y="4078"/>
                  </a:lnTo>
                  <a:lnTo>
                    <a:pt x="480" y="4278"/>
                  </a:lnTo>
                  <a:lnTo>
                    <a:pt x="640" y="4458"/>
                  </a:lnTo>
                  <a:lnTo>
                    <a:pt x="820" y="4598"/>
                  </a:lnTo>
                  <a:lnTo>
                    <a:pt x="1039" y="4718"/>
                  </a:lnTo>
                  <a:lnTo>
                    <a:pt x="1259" y="4818"/>
                  </a:lnTo>
                  <a:lnTo>
                    <a:pt x="1599" y="4898"/>
                  </a:lnTo>
                  <a:lnTo>
                    <a:pt x="1919" y="4958"/>
                  </a:lnTo>
                  <a:lnTo>
                    <a:pt x="2239" y="4998"/>
                  </a:lnTo>
                  <a:lnTo>
                    <a:pt x="2538" y="5018"/>
                  </a:lnTo>
                  <a:lnTo>
                    <a:pt x="2698" y="4998"/>
                  </a:lnTo>
                  <a:lnTo>
                    <a:pt x="2838" y="4978"/>
                  </a:lnTo>
                  <a:lnTo>
                    <a:pt x="2978" y="4938"/>
                  </a:lnTo>
                  <a:lnTo>
                    <a:pt x="3138" y="4878"/>
                  </a:lnTo>
                  <a:lnTo>
                    <a:pt x="3278" y="4818"/>
                  </a:lnTo>
                  <a:lnTo>
                    <a:pt x="3438" y="4738"/>
                  </a:lnTo>
                  <a:lnTo>
                    <a:pt x="3578" y="4638"/>
                  </a:lnTo>
                  <a:lnTo>
                    <a:pt x="3718" y="4518"/>
                  </a:lnTo>
                  <a:lnTo>
                    <a:pt x="3898" y="4358"/>
                  </a:lnTo>
                  <a:lnTo>
                    <a:pt x="4038" y="4178"/>
                  </a:lnTo>
                  <a:lnTo>
                    <a:pt x="4197" y="3979"/>
                  </a:lnTo>
                  <a:lnTo>
                    <a:pt x="4317" y="3779"/>
                  </a:lnTo>
                  <a:lnTo>
                    <a:pt x="4437" y="3579"/>
                  </a:lnTo>
                  <a:lnTo>
                    <a:pt x="4537" y="3359"/>
                  </a:lnTo>
                  <a:lnTo>
                    <a:pt x="4737" y="2919"/>
                  </a:lnTo>
                  <a:lnTo>
                    <a:pt x="4877" y="2499"/>
                  </a:lnTo>
                  <a:lnTo>
                    <a:pt x="4937" y="2300"/>
                  </a:lnTo>
                  <a:lnTo>
                    <a:pt x="4977" y="2080"/>
                  </a:lnTo>
                  <a:lnTo>
                    <a:pt x="4977" y="1860"/>
                  </a:lnTo>
                  <a:lnTo>
                    <a:pt x="4977" y="1640"/>
                  </a:lnTo>
                  <a:lnTo>
                    <a:pt x="4937" y="1420"/>
                  </a:lnTo>
                  <a:lnTo>
                    <a:pt x="4877" y="1220"/>
                  </a:lnTo>
                  <a:lnTo>
                    <a:pt x="4817" y="1100"/>
                  </a:lnTo>
                  <a:lnTo>
                    <a:pt x="4737" y="980"/>
                  </a:lnTo>
                  <a:lnTo>
                    <a:pt x="4657" y="860"/>
                  </a:lnTo>
                  <a:lnTo>
                    <a:pt x="4557" y="760"/>
                  </a:lnTo>
                  <a:lnTo>
                    <a:pt x="4337" y="581"/>
                  </a:lnTo>
                  <a:lnTo>
                    <a:pt x="4097" y="421"/>
                  </a:lnTo>
                  <a:lnTo>
                    <a:pt x="3818" y="301"/>
                  </a:lnTo>
                  <a:lnTo>
                    <a:pt x="3538" y="201"/>
                  </a:lnTo>
                  <a:lnTo>
                    <a:pt x="3258" y="121"/>
                  </a:lnTo>
                  <a:lnTo>
                    <a:pt x="2958" y="61"/>
                  </a:lnTo>
                  <a:lnTo>
                    <a:pt x="2678" y="21"/>
                  </a:lnTo>
                  <a:lnTo>
                    <a:pt x="2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4288027" y="1137220"/>
              <a:ext cx="85968" cy="21013"/>
            </a:xfrm>
            <a:custGeom>
              <a:avLst/>
              <a:gdLst/>
              <a:ahLst/>
              <a:cxnLst/>
              <a:rect l="l" t="t" r="r" b="b"/>
              <a:pathLst>
                <a:path w="4259" h="1041" extrusionOk="0">
                  <a:moveTo>
                    <a:pt x="4258" y="1"/>
                  </a:moveTo>
                  <a:lnTo>
                    <a:pt x="1" y="521"/>
                  </a:lnTo>
                  <a:lnTo>
                    <a:pt x="261" y="661"/>
                  </a:lnTo>
                  <a:lnTo>
                    <a:pt x="521" y="780"/>
                  </a:lnTo>
                  <a:lnTo>
                    <a:pt x="780" y="880"/>
                  </a:lnTo>
                  <a:lnTo>
                    <a:pt x="1060" y="960"/>
                  </a:lnTo>
                  <a:lnTo>
                    <a:pt x="1360" y="1000"/>
                  </a:lnTo>
                  <a:lnTo>
                    <a:pt x="1640" y="1040"/>
                  </a:lnTo>
                  <a:lnTo>
                    <a:pt x="1940" y="1040"/>
                  </a:lnTo>
                  <a:lnTo>
                    <a:pt x="2219" y="1000"/>
                  </a:lnTo>
                  <a:lnTo>
                    <a:pt x="2519" y="960"/>
                  </a:lnTo>
                  <a:lnTo>
                    <a:pt x="2799" y="900"/>
                  </a:lnTo>
                  <a:lnTo>
                    <a:pt x="3079" y="800"/>
                  </a:lnTo>
                  <a:lnTo>
                    <a:pt x="3339" y="681"/>
                  </a:lnTo>
                  <a:lnTo>
                    <a:pt x="3599" y="541"/>
                  </a:lnTo>
                  <a:lnTo>
                    <a:pt x="3838" y="381"/>
                  </a:lnTo>
                  <a:lnTo>
                    <a:pt x="4058" y="201"/>
                  </a:lnTo>
                  <a:lnTo>
                    <a:pt x="42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4288027" y="1137220"/>
              <a:ext cx="85968" cy="21013"/>
            </a:xfrm>
            <a:custGeom>
              <a:avLst/>
              <a:gdLst/>
              <a:ahLst/>
              <a:cxnLst/>
              <a:rect l="l" t="t" r="r" b="b"/>
              <a:pathLst>
                <a:path w="4259" h="1041" fill="none" extrusionOk="0">
                  <a:moveTo>
                    <a:pt x="1" y="521"/>
                  </a:moveTo>
                  <a:lnTo>
                    <a:pt x="1" y="521"/>
                  </a:lnTo>
                  <a:lnTo>
                    <a:pt x="261" y="661"/>
                  </a:lnTo>
                  <a:lnTo>
                    <a:pt x="521" y="780"/>
                  </a:lnTo>
                  <a:lnTo>
                    <a:pt x="780" y="880"/>
                  </a:lnTo>
                  <a:lnTo>
                    <a:pt x="1060" y="960"/>
                  </a:lnTo>
                  <a:lnTo>
                    <a:pt x="1360" y="1000"/>
                  </a:lnTo>
                  <a:lnTo>
                    <a:pt x="1640" y="1040"/>
                  </a:lnTo>
                  <a:lnTo>
                    <a:pt x="1940" y="1040"/>
                  </a:lnTo>
                  <a:lnTo>
                    <a:pt x="2219" y="1000"/>
                  </a:lnTo>
                  <a:lnTo>
                    <a:pt x="2519" y="960"/>
                  </a:lnTo>
                  <a:lnTo>
                    <a:pt x="2799" y="900"/>
                  </a:lnTo>
                  <a:lnTo>
                    <a:pt x="3079" y="800"/>
                  </a:lnTo>
                  <a:lnTo>
                    <a:pt x="3339" y="681"/>
                  </a:lnTo>
                  <a:lnTo>
                    <a:pt x="3599" y="541"/>
                  </a:lnTo>
                  <a:lnTo>
                    <a:pt x="3838" y="381"/>
                  </a:lnTo>
                  <a:lnTo>
                    <a:pt x="4058" y="201"/>
                  </a:lnTo>
                  <a:lnTo>
                    <a:pt x="42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4286008" y="1134818"/>
              <a:ext cx="90812" cy="26644"/>
            </a:xfrm>
            <a:custGeom>
              <a:avLst/>
              <a:gdLst/>
              <a:ahLst/>
              <a:cxnLst/>
              <a:rect l="l" t="t" r="r" b="b"/>
              <a:pathLst>
                <a:path w="4499" h="1320" extrusionOk="0">
                  <a:moveTo>
                    <a:pt x="4238" y="0"/>
                  </a:moveTo>
                  <a:lnTo>
                    <a:pt x="4038" y="200"/>
                  </a:lnTo>
                  <a:lnTo>
                    <a:pt x="3839" y="380"/>
                  </a:lnTo>
                  <a:lnTo>
                    <a:pt x="3599" y="520"/>
                  </a:lnTo>
                  <a:lnTo>
                    <a:pt x="3359" y="660"/>
                  </a:lnTo>
                  <a:lnTo>
                    <a:pt x="3119" y="760"/>
                  </a:lnTo>
                  <a:lnTo>
                    <a:pt x="2839" y="859"/>
                  </a:lnTo>
                  <a:lnTo>
                    <a:pt x="2579" y="919"/>
                  </a:lnTo>
                  <a:lnTo>
                    <a:pt x="2299" y="959"/>
                  </a:lnTo>
                  <a:lnTo>
                    <a:pt x="2040" y="979"/>
                  </a:lnTo>
                  <a:lnTo>
                    <a:pt x="1760" y="979"/>
                  </a:lnTo>
                  <a:lnTo>
                    <a:pt x="1480" y="959"/>
                  </a:lnTo>
                  <a:lnTo>
                    <a:pt x="1200" y="919"/>
                  </a:lnTo>
                  <a:lnTo>
                    <a:pt x="940" y="840"/>
                  </a:lnTo>
                  <a:lnTo>
                    <a:pt x="680" y="740"/>
                  </a:lnTo>
                  <a:lnTo>
                    <a:pt x="441" y="640"/>
                  </a:lnTo>
                  <a:lnTo>
                    <a:pt x="201" y="480"/>
                  </a:lnTo>
                  <a:lnTo>
                    <a:pt x="1" y="780"/>
                  </a:lnTo>
                  <a:lnTo>
                    <a:pt x="221" y="899"/>
                  </a:lnTo>
                  <a:lnTo>
                    <a:pt x="441" y="1019"/>
                  </a:lnTo>
                  <a:lnTo>
                    <a:pt x="680" y="1119"/>
                  </a:lnTo>
                  <a:lnTo>
                    <a:pt x="920" y="1179"/>
                  </a:lnTo>
                  <a:lnTo>
                    <a:pt x="1160" y="1239"/>
                  </a:lnTo>
                  <a:lnTo>
                    <a:pt x="1400" y="1299"/>
                  </a:lnTo>
                  <a:lnTo>
                    <a:pt x="1660" y="1319"/>
                  </a:lnTo>
                  <a:lnTo>
                    <a:pt x="1900" y="1319"/>
                  </a:lnTo>
                  <a:lnTo>
                    <a:pt x="2260" y="1299"/>
                  </a:lnTo>
                  <a:lnTo>
                    <a:pt x="2619" y="1259"/>
                  </a:lnTo>
                  <a:lnTo>
                    <a:pt x="2979" y="1159"/>
                  </a:lnTo>
                  <a:lnTo>
                    <a:pt x="3319" y="1039"/>
                  </a:lnTo>
                  <a:lnTo>
                    <a:pt x="3639" y="899"/>
                  </a:lnTo>
                  <a:lnTo>
                    <a:pt x="3938" y="700"/>
                  </a:lnTo>
                  <a:lnTo>
                    <a:pt x="4238" y="480"/>
                  </a:lnTo>
                  <a:lnTo>
                    <a:pt x="4498" y="240"/>
                  </a:lnTo>
                  <a:lnTo>
                    <a:pt x="42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4028617" y="1210247"/>
              <a:ext cx="69416" cy="19801"/>
            </a:xfrm>
            <a:custGeom>
              <a:avLst/>
              <a:gdLst/>
              <a:ahLst/>
              <a:cxnLst/>
              <a:rect l="l" t="t" r="r" b="b"/>
              <a:pathLst>
                <a:path w="3439" h="981" extrusionOk="0">
                  <a:moveTo>
                    <a:pt x="3439" y="1"/>
                  </a:moveTo>
                  <a:lnTo>
                    <a:pt x="1" y="940"/>
                  </a:lnTo>
                  <a:lnTo>
                    <a:pt x="461" y="980"/>
                  </a:lnTo>
                  <a:lnTo>
                    <a:pt x="920" y="960"/>
                  </a:lnTo>
                  <a:lnTo>
                    <a:pt x="1360" y="900"/>
                  </a:lnTo>
                  <a:lnTo>
                    <a:pt x="1800" y="800"/>
                  </a:lnTo>
                  <a:lnTo>
                    <a:pt x="2239" y="660"/>
                  </a:lnTo>
                  <a:lnTo>
                    <a:pt x="2659" y="480"/>
                  </a:lnTo>
                  <a:lnTo>
                    <a:pt x="3059" y="261"/>
                  </a:lnTo>
                  <a:lnTo>
                    <a:pt x="34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4028617" y="1210247"/>
              <a:ext cx="69416" cy="19801"/>
            </a:xfrm>
            <a:custGeom>
              <a:avLst/>
              <a:gdLst/>
              <a:ahLst/>
              <a:cxnLst/>
              <a:rect l="l" t="t" r="r" b="b"/>
              <a:pathLst>
                <a:path w="3439" h="981" fill="none" extrusionOk="0">
                  <a:moveTo>
                    <a:pt x="1" y="940"/>
                  </a:moveTo>
                  <a:lnTo>
                    <a:pt x="1" y="940"/>
                  </a:lnTo>
                  <a:lnTo>
                    <a:pt x="461" y="980"/>
                  </a:lnTo>
                  <a:lnTo>
                    <a:pt x="920" y="960"/>
                  </a:lnTo>
                  <a:lnTo>
                    <a:pt x="1360" y="900"/>
                  </a:lnTo>
                  <a:lnTo>
                    <a:pt x="1800" y="800"/>
                  </a:lnTo>
                  <a:lnTo>
                    <a:pt x="2239" y="660"/>
                  </a:lnTo>
                  <a:lnTo>
                    <a:pt x="2659" y="480"/>
                  </a:lnTo>
                  <a:lnTo>
                    <a:pt x="3059" y="261"/>
                  </a:lnTo>
                  <a:lnTo>
                    <a:pt x="34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4028214" y="1207422"/>
              <a:ext cx="71838" cy="25837"/>
            </a:xfrm>
            <a:custGeom>
              <a:avLst/>
              <a:gdLst/>
              <a:ahLst/>
              <a:cxnLst/>
              <a:rect l="l" t="t" r="r" b="b"/>
              <a:pathLst>
                <a:path w="3559" h="1280" extrusionOk="0">
                  <a:moveTo>
                    <a:pt x="3359" y="1"/>
                  </a:moveTo>
                  <a:lnTo>
                    <a:pt x="2999" y="241"/>
                  </a:lnTo>
                  <a:lnTo>
                    <a:pt x="2599" y="461"/>
                  </a:lnTo>
                  <a:lnTo>
                    <a:pt x="2199" y="640"/>
                  </a:lnTo>
                  <a:lnTo>
                    <a:pt x="1780" y="760"/>
                  </a:lnTo>
                  <a:lnTo>
                    <a:pt x="1360" y="860"/>
                  </a:lnTo>
                  <a:lnTo>
                    <a:pt x="920" y="920"/>
                  </a:lnTo>
                  <a:lnTo>
                    <a:pt x="481" y="940"/>
                  </a:lnTo>
                  <a:lnTo>
                    <a:pt x="41" y="920"/>
                  </a:lnTo>
                  <a:lnTo>
                    <a:pt x="1" y="1260"/>
                  </a:lnTo>
                  <a:lnTo>
                    <a:pt x="261" y="1280"/>
                  </a:lnTo>
                  <a:lnTo>
                    <a:pt x="521" y="1280"/>
                  </a:lnTo>
                  <a:lnTo>
                    <a:pt x="920" y="1260"/>
                  </a:lnTo>
                  <a:lnTo>
                    <a:pt x="1320" y="1220"/>
                  </a:lnTo>
                  <a:lnTo>
                    <a:pt x="1720" y="1140"/>
                  </a:lnTo>
                  <a:lnTo>
                    <a:pt x="2120" y="1020"/>
                  </a:lnTo>
                  <a:lnTo>
                    <a:pt x="2499" y="880"/>
                  </a:lnTo>
                  <a:lnTo>
                    <a:pt x="2879" y="700"/>
                  </a:lnTo>
                  <a:lnTo>
                    <a:pt x="3219" y="500"/>
                  </a:lnTo>
                  <a:lnTo>
                    <a:pt x="3559" y="281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4333623" y="1331677"/>
              <a:ext cx="32700" cy="2846"/>
            </a:xfrm>
            <a:custGeom>
              <a:avLst/>
              <a:gdLst/>
              <a:ahLst/>
              <a:cxnLst/>
              <a:rect l="l" t="t" r="r" b="b"/>
              <a:pathLst>
                <a:path w="1620" h="141" extrusionOk="0">
                  <a:moveTo>
                    <a:pt x="0" y="1"/>
                  </a:moveTo>
                  <a:lnTo>
                    <a:pt x="1619" y="141"/>
                  </a:lnTo>
                  <a:lnTo>
                    <a:pt x="1619" y="141"/>
                  </a:lnTo>
                  <a:lnTo>
                    <a:pt x="1220" y="61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4333623" y="1331677"/>
              <a:ext cx="32700" cy="2846"/>
            </a:xfrm>
            <a:custGeom>
              <a:avLst/>
              <a:gdLst/>
              <a:ahLst/>
              <a:cxnLst/>
              <a:rect l="l" t="t" r="r" b="b"/>
              <a:pathLst>
                <a:path w="1620" h="14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00" y="1"/>
                  </a:lnTo>
                  <a:lnTo>
                    <a:pt x="820" y="1"/>
                  </a:lnTo>
                  <a:lnTo>
                    <a:pt x="1220" y="61"/>
                  </a:lnTo>
                  <a:lnTo>
                    <a:pt x="1619" y="1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4333220" y="1328064"/>
              <a:ext cx="33911" cy="9689"/>
            </a:xfrm>
            <a:custGeom>
              <a:avLst/>
              <a:gdLst/>
              <a:ahLst/>
              <a:cxnLst/>
              <a:rect l="l" t="t" r="r" b="b"/>
              <a:pathLst>
                <a:path w="1680" h="480" extrusionOk="0">
                  <a:moveTo>
                    <a:pt x="420" y="0"/>
                  </a:moveTo>
                  <a:lnTo>
                    <a:pt x="0" y="20"/>
                  </a:lnTo>
                  <a:lnTo>
                    <a:pt x="40" y="360"/>
                  </a:lnTo>
                  <a:lnTo>
                    <a:pt x="440" y="340"/>
                  </a:lnTo>
                  <a:lnTo>
                    <a:pt x="820" y="360"/>
                  </a:lnTo>
                  <a:lnTo>
                    <a:pt x="1220" y="400"/>
                  </a:lnTo>
                  <a:lnTo>
                    <a:pt x="1599" y="480"/>
                  </a:lnTo>
                  <a:lnTo>
                    <a:pt x="1679" y="160"/>
                  </a:lnTo>
                  <a:lnTo>
                    <a:pt x="1260" y="60"/>
                  </a:lnTo>
                  <a:lnTo>
                    <a:pt x="840" y="2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4341697" y="1361953"/>
              <a:ext cx="25433" cy="828"/>
            </a:xfrm>
            <a:custGeom>
              <a:avLst/>
              <a:gdLst/>
              <a:ahLst/>
              <a:cxnLst/>
              <a:rect l="l" t="t" r="r" b="b"/>
              <a:pathLst>
                <a:path w="1260" h="41" extrusionOk="0">
                  <a:moveTo>
                    <a:pt x="0" y="40"/>
                  </a:moveTo>
                  <a:lnTo>
                    <a:pt x="0" y="40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4341697" y="1361953"/>
              <a:ext cx="25433" cy="828"/>
            </a:xfrm>
            <a:custGeom>
              <a:avLst/>
              <a:gdLst/>
              <a:ahLst/>
              <a:cxnLst/>
              <a:rect l="l" t="t" r="r" b="b"/>
              <a:pathLst>
                <a:path w="1260" h="41" fill="none" extrusionOk="0">
                  <a:moveTo>
                    <a:pt x="0" y="40"/>
                  </a:moveTo>
                  <a:lnTo>
                    <a:pt x="0" y="40"/>
                  </a:lnTo>
                  <a:lnTo>
                    <a:pt x="12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4341697" y="1358724"/>
              <a:ext cx="25433" cy="7267"/>
            </a:xfrm>
            <a:custGeom>
              <a:avLst/>
              <a:gdLst/>
              <a:ahLst/>
              <a:cxnLst/>
              <a:rect l="l" t="t" r="r" b="b"/>
              <a:pathLst>
                <a:path w="1260" h="360" extrusionOk="0">
                  <a:moveTo>
                    <a:pt x="1259" y="0"/>
                  </a:moveTo>
                  <a:lnTo>
                    <a:pt x="0" y="20"/>
                  </a:lnTo>
                  <a:lnTo>
                    <a:pt x="0" y="360"/>
                  </a:lnTo>
                  <a:lnTo>
                    <a:pt x="1259" y="340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4112544" y="1392613"/>
              <a:ext cx="54479" cy="19378"/>
            </a:xfrm>
            <a:custGeom>
              <a:avLst/>
              <a:gdLst/>
              <a:ahLst/>
              <a:cxnLst/>
              <a:rect l="l" t="t" r="r" b="b"/>
              <a:pathLst>
                <a:path w="2699" h="960" extrusionOk="0">
                  <a:moveTo>
                    <a:pt x="0" y="960"/>
                  </a:moveTo>
                  <a:lnTo>
                    <a:pt x="0" y="960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4112544" y="1392613"/>
              <a:ext cx="54479" cy="19378"/>
            </a:xfrm>
            <a:custGeom>
              <a:avLst/>
              <a:gdLst/>
              <a:ahLst/>
              <a:cxnLst/>
              <a:rect l="l" t="t" r="r" b="b"/>
              <a:pathLst>
                <a:path w="2699" h="960" fill="none" extrusionOk="0">
                  <a:moveTo>
                    <a:pt x="0" y="960"/>
                  </a:moveTo>
                  <a:lnTo>
                    <a:pt x="0" y="960"/>
                  </a:lnTo>
                  <a:lnTo>
                    <a:pt x="26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4111333" y="1389384"/>
              <a:ext cx="56498" cy="25837"/>
            </a:xfrm>
            <a:custGeom>
              <a:avLst/>
              <a:gdLst/>
              <a:ahLst/>
              <a:cxnLst/>
              <a:rect l="l" t="t" r="r" b="b"/>
              <a:pathLst>
                <a:path w="2799" h="1280" extrusionOk="0">
                  <a:moveTo>
                    <a:pt x="2699" y="0"/>
                  </a:moveTo>
                  <a:lnTo>
                    <a:pt x="0" y="960"/>
                  </a:lnTo>
                  <a:lnTo>
                    <a:pt x="120" y="1279"/>
                  </a:lnTo>
                  <a:lnTo>
                    <a:pt x="2799" y="320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4123423" y="1424888"/>
              <a:ext cx="34314" cy="10900"/>
            </a:xfrm>
            <a:custGeom>
              <a:avLst/>
              <a:gdLst/>
              <a:ahLst/>
              <a:cxnLst/>
              <a:rect l="l" t="t" r="r" b="b"/>
              <a:pathLst>
                <a:path w="1700" h="540" extrusionOk="0">
                  <a:moveTo>
                    <a:pt x="1" y="540"/>
                  </a:moveTo>
                  <a:lnTo>
                    <a:pt x="1" y="54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4123423" y="1424888"/>
              <a:ext cx="34314" cy="10900"/>
            </a:xfrm>
            <a:custGeom>
              <a:avLst/>
              <a:gdLst/>
              <a:ahLst/>
              <a:cxnLst/>
              <a:rect l="l" t="t" r="r" b="b"/>
              <a:pathLst>
                <a:path w="1700" h="540" fill="none" extrusionOk="0">
                  <a:moveTo>
                    <a:pt x="1" y="540"/>
                  </a:moveTo>
                  <a:lnTo>
                    <a:pt x="1" y="540"/>
                  </a:lnTo>
                  <a:lnTo>
                    <a:pt x="17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4122212" y="1421658"/>
              <a:ext cx="36737" cy="17359"/>
            </a:xfrm>
            <a:custGeom>
              <a:avLst/>
              <a:gdLst/>
              <a:ahLst/>
              <a:cxnLst/>
              <a:rect l="l" t="t" r="r" b="b"/>
              <a:pathLst>
                <a:path w="1820" h="860" extrusionOk="0">
                  <a:moveTo>
                    <a:pt x="1720" y="0"/>
                  </a:moveTo>
                  <a:lnTo>
                    <a:pt x="1" y="520"/>
                  </a:lnTo>
                  <a:lnTo>
                    <a:pt x="121" y="860"/>
                  </a:lnTo>
                  <a:lnTo>
                    <a:pt x="1820" y="320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4242854" y="1754882"/>
              <a:ext cx="18974" cy="30701"/>
            </a:xfrm>
            <a:custGeom>
              <a:avLst/>
              <a:gdLst/>
              <a:ahLst/>
              <a:cxnLst/>
              <a:rect l="l" t="t" r="r" b="b"/>
              <a:pathLst>
                <a:path w="940" h="1521" extrusionOk="0">
                  <a:moveTo>
                    <a:pt x="160" y="1"/>
                  </a:moveTo>
                  <a:lnTo>
                    <a:pt x="80" y="21"/>
                  </a:lnTo>
                  <a:lnTo>
                    <a:pt x="0" y="81"/>
                  </a:lnTo>
                  <a:lnTo>
                    <a:pt x="940" y="1520"/>
                  </a:lnTo>
                  <a:lnTo>
                    <a:pt x="340" y="41"/>
                  </a:lnTo>
                  <a:lnTo>
                    <a:pt x="260" y="21"/>
                  </a:lnTo>
                  <a:lnTo>
                    <a:pt x="160" y="1"/>
                  </a:lnTo>
                  <a:close/>
                  <a:moveTo>
                    <a:pt x="940" y="1520"/>
                  </a:moveTo>
                  <a:lnTo>
                    <a:pt x="940" y="1520"/>
                  </a:lnTo>
                  <a:lnTo>
                    <a:pt x="940" y="152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4242854" y="1754882"/>
              <a:ext cx="18974" cy="30701"/>
            </a:xfrm>
            <a:custGeom>
              <a:avLst/>
              <a:gdLst/>
              <a:ahLst/>
              <a:cxnLst/>
              <a:rect l="l" t="t" r="r" b="b"/>
              <a:pathLst>
                <a:path w="940" h="1521" fill="none" extrusionOk="0">
                  <a:moveTo>
                    <a:pt x="340" y="41"/>
                  </a:moveTo>
                  <a:lnTo>
                    <a:pt x="340" y="41"/>
                  </a:lnTo>
                  <a:lnTo>
                    <a:pt x="260" y="21"/>
                  </a:lnTo>
                  <a:lnTo>
                    <a:pt x="160" y="1"/>
                  </a:lnTo>
                  <a:lnTo>
                    <a:pt x="80" y="2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940" y="15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4238010" y="1751673"/>
              <a:ext cx="27048" cy="35505"/>
            </a:xfrm>
            <a:custGeom>
              <a:avLst/>
              <a:gdLst/>
              <a:ahLst/>
              <a:cxnLst/>
              <a:rect l="l" t="t" r="r" b="b"/>
              <a:pathLst>
                <a:path w="1340" h="1759" extrusionOk="0">
                  <a:moveTo>
                    <a:pt x="380" y="0"/>
                  </a:moveTo>
                  <a:lnTo>
                    <a:pt x="240" y="40"/>
                  </a:lnTo>
                  <a:lnTo>
                    <a:pt x="120" y="100"/>
                  </a:lnTo>
                  <a:lnTo>
                    <a:pt x="0" y="200"/>
                  </a:lnTo>
                  <a:lnTo>
                    <a:pt x="1040" y="1759"/>
                  </a:lnTo>
                  <a:lnTo>
                    <a:pt x="1340" y="1579"/>
                  </a:lnTo>
                  <a:lnTo>
                    <a:pt x="520" y="340"/>
                  </a:lnTo>
                  <a:lnTo>
                    <a:pt x="660" y="4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4586170" y="1660480"/>
              <a:ext cx="29470" cy="28259"/>
            </a:xfrm>
            <a:custGeom>
              <a:avLst/>
              <a:gdLst/>
              <a:ahLst/>
              <a:cxnLst/>
              <a:rect l="l" t="t" r="r" b="b"/>
              <a:pathLst>
                <a:path w="1460" h="1400" extrusionOk="0">
                  <a:moveTo>
                    <a:pt x="1" y="1"/>
                  </a:moveTo>
                  <a:lnTo>
                    <a:pt x="1460" y="1400"/>
                  </a:lnTo>
                  <a:lnTo>
                    <a:pt x="1300" y="1200"/>
                  </a:lnTo>
                  <a:lnTo>
                    <a:pt x="1160" y="1000"/>
                  </a:lnTo>
                  <a:lnTo>
                    <a:pt x="980" y="800"/>
                  </a:lnTo>
                  <a:lnTo>
                    <a:pt x="800" y="620"/>
                  </a:lnTo>
                  <a:lnTo>
                    <a:pt x="620" y="461"/>
                  </a:lnTo>
                  <a:lnTo>
                    <a:pt x="420" y="301"/>
                  </a:lnTo>
                  <a:lnTo>
                    <a:pt x="221" y="1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4586170" y="1660480"/>
              <a:ext cx="29470" cy="28259"/>
            </a:xfrm>
            <a:custGeom>
              <a:avLst/>
              <a:gdLst/>
              <a:ahLst/>
              <a:cxnLst/>
              <a:rect l="l" t="t" r="r" b="b"/>
              <a:pathLst>
                <a:path w="1460" h="140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1" y="141"/>
                  </a:lnTo>
                  <a:lnTo>
                    <a:pt x="420" y="301"/>
                  </a:lnTo>
                  <a:lnTo>
                    <a:pt x="620" y="461"/>
                  </a:lnTo>
                  <a:lnTo>
                    <a:pt x="800" y="620"/>
                  </a:lnTo>
                  <a:lnTo>
                    <a:pt x="980" y="800"/>
                  </a:lnTo>
                  <a:lnTo>
                    <a:pt x="1160" y="1000"/>
                  </a:lnTo>
                  <a:lnTo>
                    <a:pt x="1300" y="1200"/>
                  </a:lnTo>
                  <a:lnTo>
                    <a:pt x="1460" y="14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4584152" y="1657654"/>
              <a:ext cx="34314" cy="33103"/>
            </a:xfrm>
            <a:custGeom>
              <a:avLst/>
              <a:gdLst/>
              <a:ahLst/>
              <a:cxnLst/>
              <a:rect l="l" t="t" r="r" b="b"/>
              <a:pathLst>
                <a:path w="1700" h="1640" extrusionOk="0">
                  <a:moveTo>
                    <a:pt x="181" y="1"/>
                  </a:moveTo>
                  <a:lnTo>
                    <a:pt x="1" y="281"/>
                  </a:lnTo>
                  <a:lnTo>
                    <a:pt x="221" y="421"/>
                  </a:lnTo>
                  <a:lnTo>
                    <a:pt x="420" y="561"/>
                  </a:lnTo>
                  <a:lnTo>
                    <a:pt x="600" y="721"/>
                  </a:lnTo>
                  <a:lnTo>
                    <a:pt x="780" y="880"/>
                  </a:lnTo>
                  <a:lnTo>
                    <a:pt x="960" y="1060"/>
                  </a:lnTo>
                  <a:lnTo>
                    <a:pt x="1120" y="1260"/>
                  </a:lnTo>
                  <a:lnTo>
                    <a:pt x="1280" y="1440"/>
                  </a:lnTo>
                  <a:lnTo>
                    <a:pt x="1420" y="1640"/>
                  </a:lnTo>
                  <a:lnTo>
                    <a:pt x="1700" y="1460"/>
                  </a:lnTo>
                  <a:lnTo>
                    <a:pt x="1540" y="1240"/>
                  </a:lnTo>
                  <a:lnTo>
                    <a:pt x="1380" y="1040"/>
                  </a:lnTo>
                  <a:lnTo>
                    <a:pt x="1200" y="840"/>
                  </a:lnTo>
                  <a:lnTo>
                    <a:pt x="1020" y="641"/>
                  </a:lnTo>
                  <a:lnTo>
                    <a:pt x="820" y="461"/>
                  </a:lnTo>
                  <a:lnTo>
                    <a:pt x="620" y="301"/>
                  </a:lnTo>
                  <a:lnTo>
                    <a:pt x="400" y="14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4570447" y="1678242"/>
              <a:ext cx="27048" cy="31489"/>
            </a:xfrm>
            <a:custGeom>
              <a:avLst/>
              <a:gdLst/>
              <a:ahLst/>
              <a:cxnLst/>
              <a:rect l="l" t="t" r="r" b="b"/>
              <a:pathLst>
                <a:path w="1340" h="1560" extrusionOk="0">
                  <a:moveTo>
                    <a:pt x="0" y="0"/>
                  </a:moveTo>
                  <a:lnTo>
                    <a:pt x="1339" y="1559"/>
                  </a:lnTo>
                  <a:lnTo>
                    <a:pt x="1219" y="1339"/>
                  </a:lnTo>
                  <a:lnTo>
                    <a:pt x="1060" y="1120"/>
                  </a:lnTo>
                  <a:lnTo>
                    <a:pt x="740" y="720"/>
                  </a:lnTo>
                  <a:lnTo>
                    <a:pt x="380" y="340"/>
                  </a:lnTo>
                  <a:lnTo>
                    <a:pt x="20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4570447" y="1678242"/>
              <a:ext cx="27048" cy="31489"/>
            </a:xfrm>
            <a:custGeom>
              <a:avLst/>
              <a:gdLst/>
              <a:ahLst/>
              <a:cxnLst/>
              <a:rect l="l" t="t" r="r" b="b"/>
              <a:pathLst>
                <a:path w="1340" h="156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00" y="160"/>
                  </a:lnTo>
                  <a:lnTo>
                    <a:pt x="380" y="340"/>
                  </a:lnTo>
                  <a:lnTo>
                    <a:pt x="740" y="720"/>
                  </a:lnTo>
                  <a:lnTo>
                    <a:pt x="1060" y="1120"/>
                  </a:lnTo>
                  <a:lnTo>
                    <a:pt x="1219" y="1339"/>
                  </a:lnTo>
                  <a:lnTo>
                    <a:pt x="1339" y="15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4568428" y="1675416"/>
              <a:ext cx="32296" cy="35929"/>
            </a:xfrm>
            <a:custGeom>
              <a:avLst/>
              <a:gdLst/>
              <a:ahLst/>
              <a:cxnLst/>
              <a:rect l="l" t="t" r="r" b="b"/>
              <a:pathLst>
                <a:path w="1600" h="1780" extrusionOk="0">
                  <a:moveTo>
                    <a:pt x="200" y="0"/>
                  </a:moveTo>
                  <a:lnTo>
                    <a:pt x="0" y="260"/>
                  </a:lnTo>
                  <a:lnTo>
                    <a:pt x="380" y="600"/>
                  </a:lnTo>
                  <a:lnTo>
                    <a:pt x="720" y="960"/>
                  </a:lnTo>
                  <a:lnTo>
                    <a:pt x="1020" y="1360"/>
                  </a:lnTo>
                  <a:lnTo>
                    <a:pt x="1299" y="1779"/>
                  </a:lnTo>
                  <a:lnTo>
                    <a:pt x="1599" y="1619"/>
                  </a:lnTo>
                  <a:lnTo>
                    <a:pt x="1459" y="1380"/>
                  </a:lnTo>
                  <a:lnTo>
                    <a:pt x="1299" y="1160"/>
                  </a:lnTo>
                  <a:lnTo>
                    <a:pt x="1140" y="940"/>
                  </a:lnTo>
                  <a:lnTo>
                    <a:pt x="980" y="740"/>
                  </a:lnTo>
                  <a:lnTo>
                    <a:pt x="800" y="540"/>
                  </a:lnTo>
                  <a:lnTo>
                    <a:pt x="600" y="360"/>
                  </a:lnTo>
                  <a:lnTo>
                    <a:pt x="420" y="1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4600299" y="1762956"/>
              <a:ext cx="33103" cy="64168"/>
            </a:xfrm>
            <a:custGeom>
              <a:avLst/>
              <a:gdLst/>
              <a:ahLst/>
              <a:cxnLst/>
              <a:rect l="l" t="t" r="r" b="b"/>
              <a:pathLst>
                <a:path w="1640" h="3179" extrusionOk="0">
                  <a:moveTo>
                    <a:pt x="1639" y="1"/>
                  </a:moveTo>
                  <a:lnTo>
                    <a:pt x="0" y="3179"/>
                  </a:lnTo>
                  <a:lnTo>
                    <a:pt x="460" y="2399"/>
                  </a:lnTo>
                  <a:lnTo>
                    <a:pt x="880" y="1620"/>
                  </a:lnTo>
                  <a:lnTo>
                    <a:pt x="1279" y="820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4600299" y="1762956"/>
              <a:ext cx="33103" cy="64168"/>
            </a:xfrm>
            <a:custGeom>
              <a:avLst/>
              <a:gdLst/>
              <a:ahLst/>
              <a:cxnLst/>
              <a:rect l="l" t="t" r="r" b="b"/>
              <a:pathLst>
                <a:path w="1640" h="3179" fill="none" extrusionOk="0">
                  <a:moveTo>
                    <a:pt x="0" y="3179"/>
                  </a:moveTo>
                  <a:lnTo>
                    <a:pt x="0" y="3179"/>
                  </a:lnTo>
                  <a:lnTo>
                    <a:pt x="460" y="2399"/>
                  </a:lnTo>
                  <a:lnTo>
                    <a:pt x="880" y="1620"/>
                  </a:lnTo>
                  <a:lnTo>
                    <a:pt x="1279" y="820"/>
                  </a:lnTo>
                  <a:lnTo>
                    <a:pt x="16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4597070" y="1761745"/>
              <a:ext cx="39563" cy="66994"/>
            </a:xfrm>
            <a:custGeom>
              <a:avLst/>
              <a:gdLst/>
              <a:ahLst/>
              <a:cxnLst/>
              <a:rect l="l" t="t" r="r" b="b"/>
              <a:pathLst>
                <a:path w="1960" h="3319" extrusionOk="0">
                  <a:moveTo>
                    <a:pt x="1639" y="1"/>
                  </a:moveTo>
                  <a:lnTo>
                    <a:pt x="1280" y="800"/>
                  </a:lnTo>
                  <a:lnTo>
                    <a:pt x="900" y="1600"/>
                  </a:lnTo>
                  <a:lnTo>
                    <a:pt x="460" y="2379"/>
                  </a:lnTo>
                  <a:lnTo>
                    <a:pt x="0" y="3139"/>
                  </a:lnTo>
                  <a:lnTo>
                    <a:pt x="300" y="3319"/>
                  </a:lnTo>
                  <a:lnTo>
                    <a:pt x="760" y="2559"/>
                  </a:lnTo>
                  <a:lnTo>
                    <a:pt x="1200" y="1760"/>
                  </a:lnTo>
                  <a:lnTo>
                    <a:pt x="1599" y="960"/>
                  </a:lnTo>
                  <a:lnTo>
                    <a:pt x="1959" y="121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4177497" y="1689525"/>
              <a:ext cx="20185" cy="37140"/>
            </a:xfrm>
            <a:custGeom>
              <a:avLst/>
              <a:gdLst/>
              <a:ahLst/>
              <a:cxnLst/>
              <a:rect l="l" t="t" r="r" b="b"/>
              <a:pathLst>
                <a:path w="1000" h="1840" extrusionOk="0">
                  <a:moveTo>
                    <a:pt x="0" y="1"/>
                  </a:moveTo>
                  <a:lnTo>
                    <a:pt x="0" y="1"/>
                  </a:lnTo>
                  <a:lnTo>
                    <a:pt x="1000" y="184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4177497" y="1689525"/>
              <a:ext cx="20185" cy="37140"/>
            </a:xfrm>
            <a:custGeom>
              <a:avLst/>
              <a:gdLst/>
              <a:ahLst/>
              <a:cxnLst/>
              <a:rect l="l" t="t" r="r" b="b"/>
              <a:pathLst>
                <a:path w="1000" h="184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0" y="18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4174671" y="1687931"/>
              <a:ext cx="25837" cy="40350"/>
            </a:xfrm>
            <a:custGeom>
              <a:avLst/>
              <a:gdLst/>
              <a:ahLst/>
              <a:cxnLst/>
              <a:rect l="l" t="t" r="r" b="b"/>
              <a:pathLst>
                <a:path w="1280" h="1999" extrusionOk="0">
                  <a:moveTo>
                    <a:pt x="300" y="0"/>
                  </a:moveTo>
                  <a:lnTo>
                    <a:pt x="0" y="160"/>
                  </a:lnTo>
                  <a:lnTo>
                    <a:pt x="980" y="1999"/>
                  </a:lnTo>
                  <a:lnTo>
                    <a:pt x="1280" y="1839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4208561" y="1681472"/>
              <a:ext cx="12515" cy="36333"/>
            </a:xfrm>
            <a:custGeom>
              <a:avLst/>
              <a:gdLst/>
              <a:ahLst/>
              <a:cxnLst/>
              <a:rect l="l" t="t" r="r" b="b"/>
              <a:pathLst>
                <a:path w="620" h="1800" extrusionOk="0">
                  <a:moveTo>
                    <a:pt x="0" y="0"/>
                  </a:moveTo>
                  <a:lnTo>
                    <a:pt x="620" y="1799"/>
                  </a:lnTo>
                  <a:lnTo>
                    <a:pt x="540" y="1339"/>
                  </a:lnTo>
                  <a:lnTo>
                    <a:pt x="400" y="880"/>
                  </a:lnTo>
                  <a:lnTo>
                    <a:pt x="220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4208561" y="1681472"/>
              <a:ext cx="12515" cy="36333"/>
            </a:xfrm>
            <a:custGeom>
              <a:avLst/>
              <a:gdLst/>
              <a:ahLst/>
              <a:cxnLst/>
              <a:rect l="l" t="t" r="r" b="b"/>
              <a:pathLst>
                <a:path w="620" h="180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20" y="440"/>
                  </a:lnTo>
                  <a:lnTo>
                    <a:pt x="400" y="880"/>
                  </a:lnTo>
                  <a:lnTo>
                    <a:pt x="540" y="1339"/>
                  </a:lnTo>
                  <a:lnTo>
                    <a:pt x="620" y="17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4205735" y="1679857"/>
              <a:ext cx="18974" cy="38755"/>
            </a:xfrm>
            <a:custGeom>
              <a:avLst/>
              <a:gdLst/>
              <a:ahLst/>
              <a:cxnLst/>
              <a:rect l="l" t="t" r="r" b="b"/>
              <a:pathLst>
                <a:path w="940" h="1920" extrusionOk="0">
                  <a:moveTo>
                    <a:pt x="300" y="0"/>
                  </a:moveTo>
                  <a:lnTo>
                    <a:pt x="0" y="160"/>
                  </a:lnTo>
                  <a:lnTo>
                    <a:pt x="200" y="580"/>
                  </a:lnTo>
                  <a:lnTo>
                    <a:pt x="380" y="1020"/>
                  </a:lnTo>
                  <a:lnTo>
                    <a:pt x="500" y="1459"/>
                  </a:lnTo>
                  <a:lnTo>
                    <a:pt x="600" y="1919"/>
                  </a:lnTo>
                  <a:lnTo>
                    <a:pt x="940" y="1859"/>
                  </a:lnTo>
                  <a:lnTo>
                    <a:pt x="840" y="1379"/>
                  </a:lnTo>
                  <a:lnTo>
                    <a:pt x="700" y="900"/>
                  </a:lnTo>
                  <a:lnTo>
                    <a:pt x="520" y="44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4393732" y="1957816"/>
              <a:ext cx="52057" cy="101692"/>
            </a:xfrm>
            <a:custGeom>
              <a:avLst/>
              <a:gdLst/>
              <a:ahLst/>
              <a:cxnLst/>
              <a:rect l="l" t="t" r="r" b="b"/>
              <a:pathLst>
                <a:path w="2579" h="5038" extrusionOk="0">
                  <a:moveTo>
                    <a:pt x="2579" y="1"/>
                  </a:moveTo>
                  <a:lnTo>
                    <a:pt x="2339" y="281"/>
                  </a:lnTo>
                  <a:lnTo>
                    <a:pt x="2119" y="540"/>
                  </a:lnTo>
                  <a:lnTo>
                    <a:pt x="1680" y="1120"/>
                  </a:lnTo>
                  <a:lnTo>
                    <a:pt x="1300" y="1720"/>
                  </a:lnTo>
                  <a:lnTo>
                    <a:pt x="960" y="2339"/>
                  </a:lnTo>
                  <a:lnTo>
                    <a:pt x="640" y="2999"/>
                  </a:lnTo>
                  <a:lnTo>
                    <a:pt x="380" y="3658"/>
                  </a:lnTo>
                  <a:lnTo>
                    <a:pt x="161" y="4338"/>
                  </a:lnTo>
                  <a:lnTo>
                    <a:pt x="81" y="4678"/>
                  </a:lnTo>
                  <a:lnTo>
                    <a:pt x="1" y="5038"/>
                  </a:lnTo>
                  <a:lnTo>
                    <a:pt x="1" y="5038"/>
                  </a:lnTo>
                  <a:lnTo>
                    <a:pt x="25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4393732" y="1957816"/>
              <a:ext cx="52057" cy="101692"/>
            </a:xfrm>
            <a:custGeom>
              <a:avLst/>
              <a:gdLst/>
              <a:ahLst/>
              <a:cxnLst/>
              <a:rect l="l" t="t" r="r" b="b"/>
              <a:pathLst>
                <a:path w="2579" h="5038" fill="none" extrusionOk="0">
                  <a:moveTo>
                    <a:pt x="2579" y="1"/>
                  </a:moveTo>
                  <a:lnTo>
                    <a:pt x="2579" y="1"/>
                  </a:lnTo>
                  <a:lnTo>
                    <a:pt x="2339" y="281"/>
                  </a:lnTo>
                  <a:lnTo>
                    <a:pt x="2119" y="540"/>
                  </a:lnTo>
                  <a:lnTo>
                    <a:pt x="1680" y="1120"/>
                  </a:lnTo>
                  <a:lnTo>
                    <a:pt x="1300" y="1720"/>
                  </a:lnTo>
                  <a:lnTo>
                    <a:pt x="960" y="2339"/>
                  </a:lnTo>
                  <a:lnTo>
                    <a:pt x="640" y="2999"/>
                  </a:lnTo>
                  <a:lnTo>
                    <a:pt x="380" y="3658"/>
                  </a:lnTo>
                  <a:lnTo>
                    <a:pt x="161" y="4338"/>
                  </a:lnTo>
                  <a:lnTo>
                    <a:pt x="81" y="4678"/>
                  </a:lnTo>
                  <a:lnTo>
                    <a:pt x="1" y="50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4390099" y="1955798"/>
              <a:ext cx="58113" cy="104518"/>
            </a:xfrm>
            <a:custGeom>
              <a:avLst/>
              <a:gdLst/>
              <a:ahLst/>
              <a:cxnLst/>
              <a:rect l="l" t="t" r="r" b="b"/>
              <a:pathLst>
                <a:path w="2879" h="5178" extrusionOk="0">
                  <a:moveTo>
                    <a:pt x="2639" y="1"/>
                  </a:moveTo>
                  <a:lnTo>
                    <a:pt x="2399" y="261"/>
                  </a:lnTo>
                  <a:lnTo>
                    <a:pt x="2159" y="540"/>
                  </a:lnTo>
                  <a:lnTo>
                    <a:pt x="1940" y="840"/>
                  </a:lnTo>
                  <a:lnTo>
                    <a:pt x="1720" y="1120"/>
                  </a:lnTo>
                  <a:lnTo>
                    <a:pt x="1520" y="1420"/>
                  </a:lnTo>
                  <a:lnTo>
                    <a:pt x="1340" y="1740"/>
                  </a:lnTo>
                  <a:lnTo>
                    <a:pt x="980" y="2379"/>
                  </a:lnTo>
                  <a:lnTo>
                    <a:pt x="660" y="3019"/>
                  </a:lnTo>
                  <a:lnTo>
                    <a:pt x="520" y="3359"/>
                  </a:lnTo>
                  <a:lnTo>
                    <a:pt x="400" y="3699"/>
                  </a:lnTo>
                  <a:lnTo>
                    <a:pt x="281" y="4038"/>
                  </a:lnTo>
                  <a:lnTo>
                    <a:pt x="181" y="4398"/>
                  </a:lnTo>
                  <a:lnTo>
                    <a:pt x="81" y="4738"/>
                  </a:lnTo>
                  <a:lnTo>
                    <a:pt x="1" y="5098"/>
                  </a:lnTo>
                  <a:lnTo>
                    <a:pt x="341" y="5178"/>
                  </a:lnTo>
                  <a:lnTo>
                    <a:pt x="500" y="4478"/>
                  </a:lnTo>
                  <a:lnTo>
                    <a:pt x="720" y="3818"/>
                  </a:lnTo>
                  <a:lnTo>
                    <a:pt x="980" y="3159"/>
                  </a:lnTo>
                  <a:lnTo>
                    <a:pt x="1280" y="2519"/>
                  </a:lnTo>
                  <a:lnTo>
                    <a:pt x="1620" y="1920"/>
                  </a:lnTo>
                  <a:lnTo>
                    <a:pt x="1999" y="1320"/>
                  </a:lnTo>
                  <a:lnTo>
                    <a:pt x="2419" y="760"/>
                  </a:lnTo>
                  <a:lnTo>
                    <a:pt x="2879" y="221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29"/>
          <p:cNvGrpSpPr/>
          <p:nvPr/>
        </p:nvGrpSpPr>
        <p:grpSpPr>
          <a:xfrm flipH="1">
            <a:off x="-2897539" y="-7661946"/>
            <a:ext cx="1074436" cy="988782"/>
            <a:chOff x="-2897539" y="-7661946"/>
            <a:chExt cx="1074436" cy="988782"/>
          </a:xfrm>
        </p:grpSpPr>
        <p:sp>
          <p:nvSpPr>
            <p:cNvPr id="1231" name="Google Shape;1231;p29"/>
            <p:cNvSpPr/>
            <p:nvPr/>
          </p:nvSpPr>
          <p:spPr>
            <a:xfrm>
              <a:off x="-2868947" y="-7658756"/>
              <a:ext cx="1045845" cy="985592"/>
            </a:xfrm>
            <a:custGeom>
              <a:avLst/>
              <a:gdLst/>
              <a:ahLst/>
              <a:cxnLst/>
              <a:rect l="l" t="t" r="r" b="b"/>
              <a:pathLst>
                <a:path w="17375" h="16374" extrusionOk="0">
                  <a:moveTo>
                    <a:pt x="7712" y="0"/>
                  </a:moveTo>
                  <a:lnTo>
                    <a:pt x="7273" y="18"/>
                  </a:lnTo>
                  <a:lnTo>
                    <a:pt x="6852" y="53"/>
                  </a:lnTo>
                  <a:lnTo>
                    <a:pt x="6430" y="123"/>
                  </a:lnTo>
                  <a:lnTo>
                    <a:pt x="6008" y="194"/>
                  </a:lnTo>
                  <a:lnTo>
                    <a:pt x="5622" y="299"/>
                  </a:lnTo>
                  <a:lnTo>
                    <a:pt x="5235" y="422"/>
                  </a:lnTo>
                  <a:lnTo>
                    <a:pt x="4866" y="563"/>
                  </a:lnTo>
                  <a:lnTo>
                    <a:pt x="4498" y="721"/>
                  </a:lnTo>
                  <a:lnTo>
                    <a:pt x="4146" y="896"/>
                  </a:lnTo>
                  <a:lnTo>
                    <a:pt x="3812" y="1090"/>
                  </a:lnTo>
                  <a:lnTo>
                    <a:pt x="3496" y="1300"/>
                  </a:lnTo>
                  <a:lnTo>
                    <a:pt x="3180" y="1529"/>
                  </a:lnTo>
                  <a:lnTo>
                    <a:pt x="2881" y="1775"/>
                  </a:lnTo>
                  <a:lnTo>
                    <a:pt x="2600" y="2038"/>
                  </a:lnTo>
                  <a:lnTo>
                    <a:pt x="2319" y="2302"/>
                  </a:lnTo>
                  <a:lnTo>
                    <a:pt x="2073" y="2600"/>
                  </a:lnTo>
                  <a:lnTo>
                    <a:pt x="1827" y="2899"/>
                  </a:lnTo>
                  <a:lnTo>
                    <a:pt x="1599" y="3215"/>
                  </a:lnTo>
                  <a:lnTo>
                    <a:pt x="1370" y="3532"/>
                  </a:lnTo>
                  <a:lnTo>
                    <a:pt x="1177" y="3865"/>
                  </a:lnTo>
                  <a:lnTo>
                    <a:pt x="984" y="4217"/>
                  </a:lnTo>
                  <a:lnTo>
                    <a:pt x="826" y="4568"/>
                  </a:lnTo>
                  <a:lnTo>
                    <a:pt x="668" y="4937"/>
                  </a:lnTo>
                  <a:lnTo>
                    <a:pt x="527" y="5323"/>
                  </a:lnTo>
                  <a:lnTo>
                    <a:pt x="404" y="5692"/>
                  </a:lnTo>
                  <a:lnTo>
                    <a:pt x="299" y="6079"/>
                  </a:lnTo>
                  <a:lnTo>
                    <a:pt x="211" y="6483"/>
                  </a:lnTo>
                  <a:lnTo>
                    <a:pt x="123" y="6887"/>
                  </a:lnTo>
                  <a:lnTo>
                    <a:pt x="70" y="7291"/>
                  </a:lnTo>
                  <a:lnTo>
                    <a:pt x="18" y="7695"/>
                  </a:lnTo>
                  <a:lnTo>
                    <a:pt x="0" y="8117"/>
                  </a:lnTo>
                  <a:lnTo>
                    <a:pt x="0" y="8538"/>
                  </a:lnTo>
                  <a:lnTo>
                    <a:pt x="0" y="8960"/>
                  </a:lnTo>
                  <a:lnTo>
                    <a:pt x="35" y="9364"/>
                  </a:lnTo>
                  <a:lnTo>
                    <a:pt x="70" y="9768"/>
                  </a:lnTo>
                  <a:lnTo>
                    <a:pt x="141" y="10172"/>
                  </a:lnTo>
                  <a:lnTo>
                    <a:pt x="229" y="10559"/>
                  </a:lnTo>
                  <a:lnTo>
                    <a:pt x="334" y="10928"/>
                  </a:lnTo>
                  <a:lnTo>
                    <a:pt x="457" y="11297"/>
                  </a:lnTo>
                  <a:lnTo>
                    <a:pt x="597" y="11665"/>
                  </a:lnTo>
                  <a:lnTo>
                    <a:pt x="738" y="12017"/>
                  </a:lnTo>
                  <a:lnTo>
                    <a:pt x="914" y="12351"/>
                  </a:lnTo>
                  <a:lnTo>
                    <a:pt x="1107" y="12684"/>
                  </a:lnTo>
                  <a:lnTo>
                    <a:pt x="1300" y="13001"/>
                  </a:lnTo>
                  <a:lnTo>
                    <a:pt x="1529" y="13299"/>
                  </a:lnTo>
                  <a:lnTo>
                    <a:pt x="1757" y="13598"/>
                  </a:lnTo>
                  <a:lnTo>
                    <a:pt x="2003" y="13879"/>
                  </a:lnTo>
                  <a:lnTo>
                    <a:pt x="2266" y="14160"/>
                  </a:lnTo>
                  <a:lnTo>
                    <a:pt x="2548" y="14406"/>
                  </a:lnTo>
                  <a:lnTo>
                    <a:pt x="2829" y="14652"/>
                  </a:lnTo>
                  <a:lnTo>
                    <a:pt x="3145" y="14880"/>
                  </a:lnTo>
                  <a:lnTo>
                    <a:pt x="3461" y="15091"/>
                  </a:lnTo>
                  <a:lnTo>
                    <a:pt x="3777" y="15302"/>
                  </a:lnTo>
                  <a:lnTo>
                    <a:pt x="4129" y="15478"/>
                  </a:lnTo>
                  <a:lnTo>
                    <a:pt x="4480" y="15653"/>
                  </a:lnTo>
                  <a:lnTo>
                    <a:pt x="4849" y="15794"/>
                  </a:lnTo>
                  <a:lnTo>
                    <a:pt x="5218" y="15934"/>
                  </a:lnTo>
                  <a:lnTo>
                    <a:pt x="5604" y="16057"/>
                  </a:lnTo>
                  <a:lnTo>
                    <a:pt x="5991" y="16145"/>
                  </a:lnTo>
                  <a:lnTo>
                    <a:pt x="6412" y="16233"/>
                  </a:lnTo>
                  <a:lnTo>
                    <a:pt x="6816" y="16303"/>
                  </a:lnTo>
                  <a:lnTo>
                    <a:pt x="7256" y="16339"/>
                  </a:lnTo>
                  <a:lnTo>
                    <a:pt x="7677" y="16374"/>
                  </a:lnTo>
                  <a:lnTo>
                    <a:pt x="8117" y="16374"/>
                  </a:lnTo>
                  <a:lnTo>
                    <a:pt x="8661" y="16356"/>
                  </a:lnTo>
                  <a:lnTo>
                    <a:pt x="9171" y="16321"/>
                  </a:lnTo>
                  <a:lnTo>
                    <a:pt x="9680" y="16268"/>
                  </a:lnTo>
                  <a:lnTo>
                    <a:pt x="10172" y="16198"/>
                  </a:lnTo>
                  <a:lnTo>
                    <a:pt x="10646" y="16093"/>
                  </a:lnTo>
                  <a:lnTo>
                    <a:pt x="11103" y="15987"/>
                  </a:lnTo>
                  <a:lnTo>
                    <a:pt x="11560" y="15847"/>
                  </a:lnTo>
                  <a:lnTo>
                    <a:pt x="11999" y="15706"/>
                  </a:lnTo>
                  <a:lnTo>
                    <a:pt x="12421" y="15530"/>
                  </a:lnTo>
                  <a:lnTo>
                    <a:pt x="12825" y="15337"/>
                  </a:lnTo>
                  <a:lnTo>
                    <a:pt x="13211" y="15144"/>
                  </a:lnTo>
                  <a:lnTo>
                    <a:pt x="13598" y="14933"/>
                  </a:lnTo>
                  <a:lnTo>
                    <a:pt x="13949" y="14705"/>
                  </a:lnTo>
                  <a:lnTo>
                    <a:pt x="14300" y="14459"/>
                  </a:lnTo>
                  <a:lnTo>
                    <a:pt x="14634" y="14195"/>
                  </a:lnTo>
                  <a:lnTo>
                    <a:pt x="14950" y="13914"/>
                  </a:lnTo>
                  <a:lnTo>
                    <a:pt x="15231" y="13633"/>
                  </a:lnTo>
                  <a:lnTo>
                    <a:pt x="15513" y="13334"/>
                  </a:lnTo>
                  <a:lnTo>
                    <a:pt x="15776" y="13018"/>
                  </a:lnTo>
                  <a:lnTo>
                    <a:pt x="16022" y="12702"/>
                  </a:lnTo>
                  <a:lnTo>
                    <a:pt x="16233" y="12368"/>
                  </a:lnTo>
                  <a:lnTo>
                    <a:pt x="16444" y="12034"/>
                  </a:lnTo>
                  <a:lnTo>
                    <a:pt x="16637" y="11665"/>
                  </a:lnTo>
                  <a:lnTo>
                    <a:pt x="16795" y="11314"/>
                  </a:lnTo>
                  <a:lnTo>
                    <a:pt x="16936" y="10945"/>
                  </a:lnTo>
                  <a:lnTo>
                    <a:pt x="17076" y="10559"/>
                  </a:lnTo>
                  <a:lnTo>
                    <a:pt x="17164" y="10172"/>
                  </a:lnTo>
                  <a:lnTo>
                    <a:pt x="17252" y="9786"/>
                  </a:lnTo>
                  <a:lnTo>
                    <a:pt x="17322" y="9382"/>
                  </a:lnTo>
                  <a:lnTo>
                    <a:pt x="17357" y="8978"/>
                  </a:lnTo>
                  <a:lnTo>
                    <a:pt x="17375" y="8556"/>
                  </a:lnTo>
                  <a:lnTo>
                    <a:pt x="17375" y="8134"/>
                  </a:lnTo>
                  <a:lnTo>
                    <a:pt x="17357" y="7730"/>
                  </a:lnTo>
                  <a:lnTo>
                    <a:pt x="17304" y="7326"/>
                  </a:lnTo>
                  <a:lnTo>
                    <a:pt x="17252" y="6922"/>
                  </a:lnTo>
                  <a:lnTo>
                    <a:pt x="17164" y="6518"/>
                  </a:lnTo>
                  <a:lnTo>
                    <a:pt x="17076" y="6132"/>
                  </a:lnTo>
                  <a:lnTo>
                    <a:pt x="16953" y="5745"/>
                  </a:lnTo>
                  <a:lnTo>
                    <a:pt x="16813" y="5376"/>
                  </a:lnTo>
                  <a:lnTo>
                    <a:pt x="16654" y="5007"/>
                  </a:lnTo>
                  <a:lnTo>
                    <a:pt x="16496" y="4638"/>
                  </a:lnTo>
                  <a:lnTo>
                    <a:pt x="16303" y="4287"/>
                  </a:lnTo>
                  <a:lnTo>
                    <a:pt x="16092" y="3953"/>
                  </a:lnTo>
                  <a:lnTo>
                    <a:pt x="15864" y="3619"/>
                  </a:lnTo>
                  <a:lnTo>
                    <a:pt x="15618" y="3303"/>
                  </a:lnTo>
                  <a:lnTo>
                    <a:pt x="15354" y="2987"/>
                  </a:lnTo>
                  <a:lnTo>
                    <a:pt x="15073" y="2688"/>
                  </a:lnTo>
                  <a:lnTo>
                    <a:pt x="14775" y="2407"/>
                  </a:lnTo>
                  <a:lnTo>
                    <a:pt x="14459" y="2126"/>
                  </a:lnTo>
                  <a:lnTo>
                    <a:pt x="14125" y="1880"/>
                  </a:lnTo>
                  <a:lnTo>
                    <a:pt x="13773" y="1634"/>
                  </a:lnTo>
                  <a:lnTo>
                    <a:pt x="13422" y="1406"/>
                  </a:lnTo>
                  <a:lnTo>
                    <a:pt x="13036" y="1195"/>
                  </a:lnTo>
                  <a:lnTo>
                    <a:pt x="12631" y="984"/>
                  </a:lnTo>
                  <a:lnTo>
                    <a:pt x="12210" y="808"/>
                  </a:lnTo>
                  <a:lnTo>
                    <a:pt x="11771" y="650"/>
                  </a:lnTo>
                  <a:lnTo>
                    <a:pt x="11331" y="492"/>
                  </a:lnTo>
                  <a:lnTo>
                    <a:pt x="10857" y="369"/>
                  </a:lnTo>
                  <a:lnTo>
                    <a:pt x="10383" y="264"/>
                  </a:lnTo>
                  <a:lnTo>
                    <a:pt x="9873" y="176"/>
                  </a:lnTo>
                  <a:lnTo>
                    <a:pt x="9364" y="106"/>
                  </a:lnTo>
                  <a:lnTo>
                    <a:pt x="8837" y="53"/>
                  </a:lnTo>
                  <a:lnTo>
                    <a:pt x="8275" y="18"/>
                  </a:lnTo>
                  <a:lnTo>
                    <a:pt x="7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-2894349" y="-7658756"/>
              <a:ext cx="979272" cy="979272"/>
            </a:xfrm>
            <a:custGeom>
              <a:avLst/>
              <a:gdLst/>
              <a:ahLst/>
              <a:cxnLst/>
              <a:rect l="l" t="t" r="r" b="b"/>
              <a:pathLst>
                <a:path w="16269" h="16269" extrusionOk="0">
                  <a:moveTo>
                    <a:pt x="8134" y="0"/>
                  </a:moveTo>
                  <a:lnTo>
                    <a:pt x="7730" y="18"/>
                  </a:lnTo>
                  <a:lnTo>
                    <a:pt x="7309" y="53"/>
                  </a:lnTo>
                  <a:lnTo>
                    <a:pt x="6905" y="106"/>
                  </a:lnTo>
                  <a:lnTo>
                    <a:pt x="6501" y="176"/>
                  </a:lnTo>
                  <a:lnTo>
                    <a:pt x="6114" y="264"/>
                  </a:lnTo>
                  <a:lnTo>
                    <a:pt x="5728" y="369"/>
                  </a:lnTo>
                  <a:lnTo>
                    <a:pt x="5341" y="510"/>
                  </a:lnTo>
                  <a:lnTo>
                    <a:pt x="4972" y="650"/>
                  </a:lnTo>
                  <a:lnTo>
                    <a:pt x="4621" y="808"/>
                  </a:lnTo>
                  <a:lnTo>
                    <a:pt x="4270" y="984"/>
                  </a:lnTo>
                  <a:lnTo>
                    <a:pt x="3918" y="1177"/>
                  </a:lnTo>
                  <a:lnTo>
                    <a:pt x="3602" y="1388"/>
                  </a:lnTo>
                  <a:lnTo>
                    <a:pt x="3268" y="1617"/>
                  </a:lnTo>
                  <a:lnTo>
                    <a:pt x="2970" y="1863"/>
                  </a:lnTo>
                  <a:lnTo>
                    <a:pt x="2671" y="2126"/>
                  </a:lnTo>
                  <a:lnTo>
                    <a:pt x="2390" y="2390"/>
                  </a:lnTo>
                  <a:lnTo>
                    <a:pt x="2126" y="2671"/>
                  </a:lnTo>
                  <a:lnTo>
                    <a:pt x="1863" y="2969"/>
                  </a:lnTo>
                  <a:lnTo>
                    <a:pt x="1617" y="3268"/>
                  </a:lnTo>
                  <a:lnTo>
                    <a:pt x="1388" y="3602"/>
                  </a:lnTo>
                  <a:lnTo>
                    <a:pt x="1178" y="3918"/>
                  </a:lnTo>
                  <a:lnTo>
                    <a:pt x="984" y="4269"/>
                  </a:lnTo>
                  <a:lnTo>
                    <a:pt x="809" y="4621"/>
                  </a:lnTo>
                  <a:lnTo>
                    <a:pt x="651" y="4972"/>
                  </a:lnTo>
                  <a:lnTo>
                    <a:pt x="510" y="5341"/>
                  </a:lnTo>
                  <a:lnTo>
                    <a:pt x="369" y="5728"/>
                  </a:lnTo>
                  <a:lnTo>
                    <a:pt x="264" y="6114"/>
                  </a:lnTo>
                  <a:lnTo>
                    <a:pt x="176" y="6500"/>
                  </a:lnTo>
                  <a:lnTo>
                    <a:pt x="106" y="6905"/>
                  </a:lnTo>
                  <a:lnTo>
                    <a:pt x="53" y="7309"/>
                  </a:lnTo>
                  <a:lnTo>
                    <a:pt x="18" y="7730"/>
                  </a:lnTo>
                  <a:lnTo>
                    <a:pt x="1" y="8134"/>
                  </a:lnTo>
                  <a:lnTo>
                    <a:pt x="18" y="8556"/>
                  </a:lnTo>
                  <a:lnTo>
                    <a:pt x="53" y="8978"/>
                  </a:lnTo>
                  <a:lnTo>
                    <a:pt x="106" y="9382"/>
                  </a:lnTo>
                  <a:lnTo>
                    <a:pt x="176" y="9786"/>
                  </a:lnTo>
                  <a:lnTo>
                    <a:pt x="264" y="10172"/>
                  </a:lnTo>
                  <a:lnTo>
                    <a:pt x="369" y="10559"/>
                  </a:lnTo>
                  <a:lnTo>
                    <a:pt x="510" y="10945"/>
                  </a:lnTo>
                  <a:lnTo>
                    <a:pt x="651" y="11314"/>
                  </a:lnTo>
                  <a:lnTo>
                    <a:pt x="809" y="11665"/>
                  </a:lnTo>
                  <a:lnTo>
                    <a:pt x="984" y="12017"/>
                  </a:lnTo>
                  <a:lnTo>
                    <a:pt x="1178" y="12351"/>
                  </a:lnTo>
                  <a:lnTo>
                    <a:pt x="1388" y="12684"/>
                  </a:lnTo>
                  <a:lnTo>
                    <a:pt x="1617" y="13001"/>
                  </a:lnTo>
                  <a:lnTo>
                    <a:pt x="1863" y="13317"/>
                  </a:lnTo>
                  <a:lnTo>
                    <a:pt x="2126" y="13615"/>
                  </a:lnTo>
                  <a:lnTo>
                    <a:pt x="2390" y="13897"/>
                  </a:lnTo>
                  <a:lnTo>
                    <a:pt x="2671" y="14160"/>
                  </a:lnTo>
                  <a:lnTo>
                    <a:pt x="2970" y="14424"/>
                  </a:lnTo>
                  <a:lnTo>
                    <a:pt x="3268" y="14652"/>
                  </a:lnTo>
                  <a:lnTo>
                    <a:pt x="3602" y="14880"/>
                  </a:lnTo>
                  <a:lnTo>
                    <a:pt x="3918" y="15091"/>
                  </a:lnTo>
                  <a:lnTo>
                    <a:pt x="4270" y="15284"/>
                  </a:lnTo>
                  <a:lnTo>
                    <a:pt x="4621" y="15478"/>
                  </a:lnTo>
                  <a:lnTo>
                    <a:pt x="4972" y="15636"/>
                  </a:lnTo>
                  <a:lnTo>
                    <a:pt x="5341" y="15776"/>
                  </a:lnTo>
                  <a:lnTo>
                    <a:pt x="5728" y="15899"/>
                  </a:lnTo>
                  <a:lnTo>
                    <a:pt x="6114" y="16022"/>
                  </a:lnTo>
                  <a:lnTo>
                    <a:pt x="6501" y="16110"/>
                  </a:lnTo>
                  <a:lnTo>
                    <a:pt x="6905" y="16180"/>
                  </a:lnTo>
                  <a:lnTo>
                    <a:pt x="7309" y="16233"/>
                  </a:lnTo>
                  <a:lnTo>
                    <a:pt x="7730" y="16268"/>
                  </a:lnTo>
                  <a:lnTo>
                    <a:pt x="8556" y="16268"/>
                  </a:lnTo>
                  <a:lnTo>
                    <a:pt x="8978" y="16233"/>
                  </a:lnTo>
                  <a:lnTo>
                    <a:pt x="9382" y="16180"/>
                  </a:lnTo>
                  <a:lnTo>
                    <a:pt x="9786" y="16110"/>
                  </a:lnTo>
                  <a:lnTo>
                    <a:pt x="10172" y="16022"/>
                  </a:lnTo>
                  <a:lnTo>
                    <a:pt x="10559" y="15899"/>
                  </a:lnTo>
                  <a:lnTo>
                    <a:pt x="10945" y="15776"/>
                  </a:lnTo>
                  <a:lnTo>
                    <a:pt x="11314" y="15636"/>
                  </a:lnTo>
                  <a:lnTo>
                    <a:pt x="11666" y="15478"/>
                  </a:lnTo>
                  <a:lnTo>
                    <a:pt x="12017" y="15284"/>
                  </a:lnTo>
                  <a:lnTo>
                    <a:pt x="12351" y="15091"/>
                  </a:lnTo>
                  <a:lnTo>
                    <a:pt x="12685" y="14880"/>
                  </a:lnTo>
                  <a:lnTo>
                    <a:pt x="13001" y="14652"/>
                  </a:lnTo>
                  <a:lnTo>
                    <a:pt x="13317" y="14424"/>
                  </a:lnTo>
                  <a:lnTo>
                    <a:pt x="13616" y="14160"/>
                  </a:lnTo>
                  <a:lnTo>
                    <a:pt x="13897" y="13897"/>
                  </a:lnTo>
                  <a:lnTo>
                    <a:pt x="14160" y="13615"/>
                  </a:lnTo>
                  <a:lnTo>
                    <a:pt x="14424" y="13317"/>
                  </a:lnTo>
                  <a:lnTo>
                    <a:pt x="14652" y="13001"/>
                  </a:lnTo>
                  <a:lnTo>
                    <a:pt x="14881" y="12684"/>
                  </a:lnTo>
                  <a:lnTo>
                    <a:pt x="15091" y="12351"/>
                  </a:lnTo>
                  <a:lnTo>
                    <a:pt x="15285" y="12017"/>
                  </a:lnTo>
                  <a:lnTo>
                    <a:pt x="15478" y="11665"/>
                  </a:lnTo>
                  <a:lnTo>
                    <a:pt x="15636" y="11314"/>
                  </a:lnTo>
                  <a:lnTo>
                    <a:pt x="15776" y="10945"/>
                  </a:lnTo>
                  <a:lnTo>
                    <a:pt x="15899" y="10559"/>
                  </a:lnTo>
                  <a:lnTo>
                    <a:pt x="16022" y="10172"/>
                  </a:lnTo>
                  <a:lnTo>
                    <a:pt x="16110" y="9786"/>
                  </a:lnTo>
                  <a:lnTo>
                    <a:pt x="16181" y="9382"/>
                  </a:lnTo>
                  <a:lnTo>
                    <a:pt x="16233" y="8978"/>
                  </a:lnTo>
                  <a:lnTo>
                    <a:pt x="16268" y="8556"/>
                  </a:lnTo>
                  <a:lnTo>
                    <a:pt x="16268" y="8134"/>
                  </a:lnTo>
                  <a:lnTo>
                    <a:pt x="16268" y="7730"/>
                  </a:lnTo>
                  <a:lnTo>
                    <a:pt x="16233" y="7309"/>
                  </a:lnTo>
                  <a:lnTo>
                    <a:pt x="16181" y="6905"/>
                  </a:lnTo>
                  <a:lnTo>
                    <a:pt x="16110" y="6500"/>
                  </a:lnTo>
                  <a:lnTo>
                    <a:pt x="16022" y="6114"/>
                  </a:lnTo>
                  <a:lnTo>
                    <a:pt x="15899" y="5728"/>
                  </a:lnTo>
                  <a:lnTo>
                    <a:pt x="15776" y="5341"/>
                  </a:lnTo>
                  <a:lnTo>
                    <a:pt x="15636" y="4972"/>
                  </a:lnTo>
                  <a:lnTo>
                    <a:pt x="15478" y="4621"/>
                  </a:lnTo>
                  <a:lnTo>
                    <a:pt x="15285" y="4269"/>
                  </a:lnTo>
                  <a:lnTo>
                    <a:pt x="15091" y="3918"/>
                  </a:lnTo>
                  <a:lnTo>
                    <a:pt x="14881" y="3602"/>
                  </a:lnTo>
                  <a:lnTo>
                    <a:pt x="14652" y="3268"/>
                  </a:lnTo>
                  <a:lnTo>
                    <a:pt x="14424" y="2969"/>
                  </a:lnTo>
                  <a:lnTo>
                    <a:pt x="14160" y="2671"/>
                  </a:lnTo>
                  <a:lnTo>
                    <a:pt x="13897" y="2390"/>
                  </a:lnTo>
                  <a:lnTo>
                    <a:pt x="13616" y="2126"/>
                  </a:lnTo>
                  <a:lnTo>
                    <a:pt x="13317" y="1863"/>
                  </a:lnTo>
                  <a:lnTo>
                    <a:pt x="13001" y="1617"/>
                  </a:lnTo>
                  <a:lnTo>
                    <a:pt x="12685" y="1388"/>
                  </a:lnTo>
                  <a:lnTo>
                    <a:pt x="12351" y="1177"/>
                  </a:lnTo>
                  <a:lnTo>
                    <a:pt x="12017" y="984"/>
                  </a:lnTo>
                  <a:lnTo>
                    <a:pt x="11666" y="808"/>
                  </a:lnTo>
                  <a:lnTo>
                    <a:pt x="11314" y="650"/>
                  </a:lnTo>
                  <a:lnTo>
                    <a:pt x="10945" y="510"/>
                  </a:lnTo>
                  <a:lnTo>
                    <a:pt x="10559" y="369"/>
                  </a:lnTo>
                  <a:lnTo>
                    <a:pt x="10172" y="264"/>
                  </a:lnTo>
                  <a:lnTo>
                    <a:pt x="9786" y="176"/>
                  </a:lnTo>
                  <a:lnTo>
                    <a:pt x="9382" y="106"/>
                  </a:lnTo>
                  <a:lnTo>
                    <a:pt x="8978" y="53"/>
                  </a:lnTo>
                  <a:lnTo>
                    <a:pt x="8556" y="18"/>
                  </a:lnTo>
                  <a:lnTo>
                    <a:pt x="8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-2897539" y="-7661946"/>
              <a:ext cx="986675" cy="986675"/>
            </a:xfrm>
            <a:custGeom>
              <a:avLst/>
              <a:gdLst/>
              <a:ahLst/>
              <a:cxnLst/>
              <a:rect l="l" t="t" r="r" b="b"/>
              <a:pathLst>
                <a:path w="16392" h="16392" extrusionOk="0">
                  <a:moveTo>
                    <a:pt x="8187" y="124"/>
                  </a:moveTo>
                  <a:lnTo>
                    <a:pt x="8609" y="141"/>
                  </a:lnTo>
                  <a:lnTo>
                    <a:pt x="9013" y="176"/>
                  </a:lnTo>
                  <a:lnTo>
                    <a:pt x="9417" y="229"/>
                  </a:lnTo>
                  <a:lnTo>
                    <a:pt x="9821" y="299"/>
                  </a:lnTo>
                  <a:lnTo>
                    <a:pt x="10208" y="387"/>
                  </a:lnTo>
                  <a:lnTo>
                    <a:pt x="10594" y="493"/>
                  </a:lnTo>
                  <a:lnTo>
                    <a:pt x="10963" y="616"/>
                  </a:lnTo>
                  <a:lnTo>
                    <a:pt x="11332" y="756"/>
                  </a:lnTo>
                  <a:lnTo>
                    <a:pt x="11683" y="932"/>
                  </a:lnTo>
                  <a:lnTo>
                    <a:pt x="12035" y="1107"/>
                  </a:lnTo>
                  <a:lnTo>
                    <a:pt x="12369" y="1301"/>
                  </a:lnTo>
                  <a:lnTo>
                    <a:pt x="12702" y="1512"/>
                  </a:lnTo>
                  <a:lnTo>
                    <a:pt x="13019" y="1740"/>
                  </a:lnTo>
                  <a:lnTo>
                    <a:pt x="13317" y="1968"/>
                  </a:lnTo>
                  <a:lnTo>
                    <a:pt x="13616" y="2232"/>
                  </a:lnTo>
                  <a:lnTo>
                    <a:pt x="13897" y="2495"/>
                  </a:lnTo>
                  <a:lnTo>
                    <a:pt x="14161" y="2776"/>
                  </a:lnTo>
                  <a:lnTo>
                    <a:pt x="14406" y="3057"/>
                  </a:lnTo>
                  <a:lnTo>
                    <a:pt x="14652" y="3374"/>
                  </a:lnTo>
                  <a:lnTo>
                    <a:pt x="14881" y="3690"/>
                  </a:lnTo>
                  <a:lnTo>
                    <a:pt x="15092" y="4006"/>
                  </a:lnTo>
                  <a:lnTo>
                    <a:pt x="15285" y="4358"/>
                  </a:lnTo>
                  <a:lnTo>
                    <a:pt x="15461" y="4691"/>
                  </a:lnTo>
                  <a:lnTo>
                    <a:pt x="15619" y="5060"/>
                  </a:lnTo>
                  <a:lnTo>
                    <a:pt x="15777" y="5429"/>
                  </a:lnTo>
                  <a:lnTo>
                    <a:pt x="15900" y="5798"/>
                  </a:lnTo>
                  <a:lnTo>
                    <a:pt x="16005" y="6185"/>
                  </a:lnTo>
                  <a:lnTo>
                    <a:pt x="16093" y="6571"/>
                  </a:lnTo>
                  <a:lnTo>
                    <a:pt x="16163" y="6975"/>
                  </a:lnTo>
                  <a:lnTo>
                    <a:pt x="16216" y="7362"/>
                  </a:lnTo>
                  <a:lnTo>
                    <a:pt x="16251" y="7783"/>
                  </a:lnTo>
                  <a:lnTo>
                    <a:pt x="16251" y="8187"/>
                  </a:lnTo>
                  <a:lnTo>
                    <a:pt x="16251" y="8609"/>
                  </a:lnTo>
                  <a:lnTo>
                    <a:pt x="16216" y="9013"/>
                  </a:lnTo>
                  <a:lnTo>
                    <a:pt x="16163" y="9417"/>
                  </a:lnTo>
                  <a:lnTo>
                    <a:pt x="16093" y="9821"/>
                  </a:lnTo>
                  <a:lnTo>
                    <a:pt x="16005" y="10208"/>
                  </a:lnTo>
                  <a:lnTo>
                    <a:pt x="15900" y="10594"/>
                  </a:lnTo>
                  <a:lnTo>
                    <a:pt x="15777" y="10963"/>
                  </a:lnTo>
                  <a:lnTo>
                    <a:pt x="15619" y="11332"/>
                  </a:lnTo>
                  <a:lnTo>
                    <a:pt x="15461" y="11683"/>
                  </a:lnTo>
                  <a:lnTo>
                    <a:pt x="15285" y="12035"/>
                  </a:lnTo>
                  <a:lnTo>
                    <a:pt x="15092" y="12368"/>
                  </a:lnTo>
                  <a:lnTo>
                    <a:pt x="14881" y="12702"/>
                  </a:lnTo>
                  <a:lnTo>
                    <a:pt x="14652" y="13018"/>
                  </a:lnTo>
                  <a:lnTo>
                    <a:pt x="14406" y="13317"/>
                  </a:lnTo>
                  <a:lnTo>
                    <a:pt x="14161" y="13616"/>
                  </a:lnTo>
                  <a:lnTo>
                    <a:pt x="13897" y="13897"/>
                  </a:lnTo>
                  <a:lnTo>
                    <a:pt x="13616" y="14160"/>
                  </a:lnTo>
                  <a:lnTo>
                    <a:pt x="13317" y="14406"/>
                  </a:lnTo>
                  <a:lnTo>
                    <a:pt x="13019" y="14652"/>
                  </a:lnTo>
                  <a:lnTo>
                    <a:pt x="12702" y="14881"/>
                  </a:lnTo>
                  <a:lnTo>
                    <a:pt x="12369" y="15091"/>
                  </a:lnTo>
                  <a:lnTo>
                    <a:pt x="12035" y="15285"/>
                  </a:lnTo>
                  <a:lnTo>
                    <a:pt x="11683" y="15460"/>
                  </a:lnTo>
                  <a:lnTo>
                    <a:pt x="11332" y="15619"/>
                  </a:lnTo>
                  <a:lnTo>
                    <a:pt x="10963" y="15777"/>
                  </a:lnTo>
                  <a:lnTo>
                    <a:pt x="10594" y="15900"/>
                  </a:lnTo>
                  <a:lnTo>
                    <a:pt x="10208" y="16005"/>
                  </a:lnTo>
                  <a:lnTo>
                    <a:pt x="9821" y="16093"/>
                  </a:lnTo>
                  <a:lnTo>
                    <a:pt x="9417" y="16163"/>
                  </a:lnTo>
                  <a:lnTo>
                    <a:pt x="9013" y="16216"/>
                  </a:lnTo>
                  <a:lnTo>
                    <a:pt x="8609" y="16251"/>
                  </a:lnTo>
                  <a:lnTo>
                    <a:pt x="7783" y="16251"/>
                  </a:lnTo>
                  <a:lnTo>
                    <a:pt x="7362" y="16216"/>
                  </a:lnTo>
                  <a:lnTo>
                    <a:pt x="6975" y="16163"/>
                  </a:lnTo>
                  <a:lnTo>
                    <a:pt x="6571" y="16093"/>
                  </a:lnTo>
                  <a:lnTo>
                    <a:pt x="6185" y="16005"/>
                  </a:lnTo>
                  <a:lnTo>
                    <a:pt x="5798" y="15900"/>
                  </a:lnTo>
                  <a:lnTo>
                    <a:pt x="5429" y="15777"/>
                  </a:lnTo>
                  <a:lnTo>
                    <a:pt x="5060" y="15619"/>
                  </a:lnTo>
                  <a:lnTo>
                    <a:pt x="4691" y="15460"/>
                  </a:lnTo>
                  <a:lnTo>
                    <a:pt x="4358" y="15285"/>
                  </a:lnTo>
                  <a:lnTo>
                    <a:pt x="4006" y="15091"/>
                  </a:lnTo>
                  <a:lnTo>
                    <a:pt x="3690" y="14881"/>
                  </a:lnTo>
                  <a:lnTo>
                    <a:pt x="3374" y="14652"/>
                  </a:lnTo>
                  <a:lnTo>
                    <a:pt x="3058" y="14406"/>
                  </a:lnTo>
                  <a:lnTo>
                    <a:pt x="2777" y="14160"/>
                  </a:lnTo>
                  <a:lnTo>
                    <a:pt x="2495" y="13897"/>
                  </a:lnTo>
                  <a:lnTo>
                    <a:pt x="2232" y="13616"/>
                  </a:lnTo>
                  <a:lnTo>
                    <a:pt x="1968" y="13317"/>
                  </a:lnTo>
                  <a:lnTo>
                    <a:pt x="1740" y="13018"/>
                  </a:lnTo>
                  <a:lnTo>
                    <a:pt x="1512" y="12702"/>
                  </a:lnTo>
                  <a:lnTo>
                    <a:pt x="1301" y="12368"/>
                  </a:lnTo>
                  <a:lnTo>
                    <a:pt x="1108" y="12035"/>
                  </a:lnTo>
                  <a:lnTo>
                    <a:pt x="932" y="11683"/>
                  </a:lnTo>
                  <a:lnTo>
                    <a:pt x="756" y="11332"/>
                  </a:lnTo>
                  <a:lnTo>
                    <a:pt x="616" y="10963"/>
                  </a:lnTo>
                  <a:lnTo>
                    <a:pt x="493" y="10594"/>
                  </a:lnTo>
                  <a:lnTo>
                    <a:pt x="387" y="10208"/>
                  </a:lnTo>
                  <a:lnTo>
                    <a:pt x="299" y="9821"/>
                  </a:lnTo>
                  <a:lnTo>
                    <a:pt x="229" y="9417"/>
                  </a:lnTo>
                  <a:lnTo>
                    <a:pt x="177" y="9013"/>
                  </a:lnTo>
                  <a:lnTo>
                    <a:pt x="141" y="8609"/>
                  </a:lnTo>
                  <a:lnTo>
                    <a:pt x="124" y="8187"/>
                  </a:lnTo>
                  <a:lnTo>
                    <a:pt x="141" y="7783"/>
                  </a:lnTo>
                  <a:lnTo>
                    <a:pt x="177" y="7362"/>
                  </a:lnTo>
                  <a:lnTo>
                    <a:pt x="229" y="6975"/>
                  </a:lnTo>
                  <a:lnTo>
                    <a:pt x="299" y="6571"/>
                  </a:lnTo>
                  <a:lnTo>
                    <a:pt x="387" y="6185"/>
                  </a:lnTo>
                  <a:lnTo>
                    <a:pt x="493" y="5798"/>
                  </a:lnTo>
                  <a:lnTo>
                    <a:pt x="616" y="5429"/>
                  </a:lnTo>
                  <a:lnTo>
                    <a:pt x="756" y="5060"/>
                  </a:lnTo>
                  <a:lnTo>
                    <a:pt x="932" y="4691"/>
                  </a:lnTo>
                  <a:lnTo>
                    <a:pt x="1108" y="4358"/>
                  </a:lnTo>
                  <a:lnTo>
                    <a:pt x="1301" y="4006"/>
                  </a:lnTo>
                  <a:lnTo>
                    <a:pt x="1512" y="3690"/>
                  </a:lnTo>
                  <a:lnTo>
                    <a:pt x="1740" y="3374"/>
                  </a:lnTo>
                  <a:lnTo>
                    <a:pt x="1968" y="3057"/>
                  </a:lnTo>
                  <a:lnTo>
                    <a:pt x="2232" y="2776"/>
                  </a:lnTo>
                  <a:lnTo>
                    <a:pt x="2495" y="2495"/>
                  </a:lnTo>
                  <a:lnTo>
                    <a:pt x="2777" y="2232"/>
                  </a:lnTo>
                  <a:lnTo>
                    <a:pt x="3058" y="1968"/>
                  </a:lnTo>
                  <a:lnTo>
                    <a:pt x="3374" y="1740"/>
                  </a:lnTo>
                  <a:lnTo>
                    <a:pt x="3690" y="1512"/>
                  </a:lnTo>
                  <a:lnTo>
                    <a:pt x="4006" y="1301"/>
                  </a:lnTo>
                  <a:lnTo>
                    <a:pt x="4358" y="1107"/>
                  </a:lnTo>
                  <a:lnTo>
                    <a:pt x="4691" y="932"/>
                  </a:lnTo>
                  <a:lnTo>
                    <a:pt x="5060" y="756"/>
                  </a:lnTo>
                  <a:lnTo>
                    <a:pt x="5429" y="616"/>
                  </a:lnTo>
                  <a:lnTo>
                    <a:pt x="5798" y="493"/>
                  </a:lnTo>
                  <a:lnTo>
                    <a:pt x="6185" y="387"/>
                  </a:lnTo>
                  <a:lnTo>
                    <a:pt x="6571" y="299"/>
                  </a:lnTo>
                  <a:lnTo>
                    <a:pt x="6975" y="229"/>
                  </a:lnTo>
                  <a:lnTo>
                    <a:pt x="7362" y="176"/>
                  </a:lnTo>
                  <a:lnTo>
                    <a:pt x="7783" y="141"/>
                  </a:lnTo>
                  <a:lnTo>
                    <a:pt x="8187" y="124"/>
                  </a:lnTo>
                  <a:close/>
                  <a:moveTo>
                    <a:pt x="7766" y="1"/>
                  </a:moveTo>
                  <a:lnTo>
                    <a:pt x="7362" y="36"/>
                  </a:lnTo>
                  <a:lnTo>
                    <a:pt x="6940" y="89"/>
                  </a:lnTo>
                  <a:lnTo>
                    <a:pt x="6536" y="159"/>
                  </a:lnTo>
                  <a:lnTo>
                    <a:pt x="6150" y="247"/>
                  </a:lnTo>
                  <a:lnTo>
                    <a:pt x="5763" y="370"/>
                  </a:lnTo>
                  <a:lnTo>
                    <a:pt x="5377" y="493"/>
                  </a:lnTo>
                  <a:lnTo>
                    <a:pt x="5008" y="633"/>
                  </a:lnTo>
                  <a:lnTo>
                    <a:pt x="4639" y="809"/>
                  </a:lnTo>
                  <a:lnTo>
                    <a:pt x="4287" y="984"/>
                  </a:lnTo>
                  <a:lnTo>
                    <a:pt x="3954" y="1178"/>
                  </a:lnTo>
                  <a:lnTo>
                    <a:pt x="3620" y="1389"/>
                  </a:lnTo>
                  <a:lnTo>
                    <a:pt x="3286" y="1617"/>
                  </a:lnTo>
                  <a:lnTo>
                    <a:pt x="2987" y="1863"/>
                  </a:lnTo>
                  <a:lnTo>
                    <a:pt x="2689" y="2126"/>
                  </a:lnTo>
                  <a:lnTo>
                    <a:pt x="2390" y="2390"/>
                  </a:lnTo>
                  <a:lnTo>
                    <a:pt x="2127" y="2689"/>
                  </a:lnTo>
                  <a:lnTo>
                    <a:pt x="1863" y="2987"/>
                  </a:lnTo>
                  <a:lnTo>
                    <a:pt x="1617" y="3286"/>
                  </a:lnTo>
                  <a:lnTo>
                    <a:pt x="1389" y="3620"/>
                  </a:lnTo>
                  <a:lnTo>
                    <a:pt x="1178" y="3953"/>
                  </a:lnTo>
                  <a:lnTo>
                    <a:pt x="985" y="4287"/>
                  </a:lnTo>
                  <a:lnTo>
                    <a:pt x="809" y="4639"/>
                  </a:lnTo>
                  <a:lnTo>
                    <a:pt x="633" y="5008"/>
                  </a:lnTo>
                  <a:lnTo>
                    <a:pt x="493" y="5376"/>
                  </a:lnTo>
                  <a:lnTo>
                    <a:pt x="370" y="5763"/>
                  </a:lnTo>
                  <a:lnTo>
                    <a:pt x="247" y="6149"/>
                  </a:lnTo>
                  <a:lnTo>
                    <a:pt x="159" y="6536"/>
                  </a:lnTo>
                  <a:lnTo>
                    <a:pt x="89" y="6940"/>
                  </a:lnTo>
                  <a:lnTo>
                    <a:pt x="36" y="7362"/>
                  </a:lnTo>
                  <a:lnTo>
                    <a:pt x="1" y="7766"/>
                  </a:lnTo>
                  <a:lnTo>
                    <a:pt x="1" y="8187"/>
                  </a:lnTo>
                  <a:lnTo>
                    <a:pt x="1" y="8609"/>
                  </a:lnTo>
                  <a:lnTo>
                    <a:pt x="36" y="9031"/>
                  </a:lnTo>
                  <a:lnTo>
                    <a:pt x="89" y="9435"/>
                  </a:lnTo>
                  <a:lnTo>
                    <a:pt x="159" y="9839"/>
                  </a:lnTo>
                  <a:lnTo>
                    <a:pt x="247" y="10243"/>
                  </a:lnTo>
                  <a:lnTo>
                    <a:pt x="370" y="10629"/>
                  </a:lnTo>
                  <a:lnTo>
                    <a:pt x="493" y="11016"/>
                  </a:lnTo>
                  <a:lnTo>
                    <a:pt x="633" y="11385"/>
                  </a:lnTo>
                  <a:lnTo>
                    <a:pt x="809" y="11754"/>
                  </a:lnTo>
                  <a:lnTo>
                    <a:pt x="985" y="12105"/>
                  </a:lnTo>
                  <a:lnTo>
                    <a:pt x="1178" y="12439"/>
                  </a:lnTo>
                  <a:lnTo>
                    <a:pt x="1389" y="12773"/>
                  </a:lnTo>
                  <a:lnTo>
                    <a:pt x="1617" y="13089"/>
                  </a:lnTo>
                  <a:lnTo>
                    <a:pt x="1863" y="13405"/>
                  </a:lnTo>
                  <a:lnTo>
                    <a:pt x="2127" y="13704"/>
                  </a:lnTo>
                  <a:lnTo>
                    <a:pt x="2390" y="13985"/>
                  </a:lnTo>
                  <a:lnTo>
                    <a:pt x="2689" y="14266"/>
                  </a:lnTo>
                  <a:lnTo>
                    <a:pt x="2987" y="14512"/>
                  </a:lnTo>
                  <a:lnTo>
                    <a:pt x="3286" y="14758"/>
                  </a:lnTo>
                  <a:lnTo>
                    <a:pt x="3620" y="14986"/>
                  </a:lnTo>
                  <a:lnTo>
                    <a:pt x="3954" y="15197"/>
                  </a:lnTo>
                  <a:lnTo>
                    <a:pt x="4287" y="15408"/>
                  </a:lnTo>
                  <a:lnTo>
                    <a:pt x="4639" y="15583"/>
                  </a:lnTo>
                  <a:lnTo>
                    <a:pt x="5008" y="15742"/>
                  </a:lnTo>
                  <a:lnTo>
                    <a:pt x="5377" y="15900"/>
                  </a:lnTo>
                  <a:lnTo>
                    <a:pt x="5763" y="16023"/>
                  </a:lnTo>
                  <a:lnTo>
                    <a:pt x="6150" y="16128"/>
                  </a:lnTo>
                  <a:lnTo>
                    <a:pt x="6536" y="16233"/>
                  </a:lnTo>
                  <a:lnTo>
                    <a:pt x="6940" y="16304"/>
                  </a:lnTo>
                  <a:lnTo>
                    <a:pt x="7362" y="16356"/>
                  </a:lnTo>
                  <a:lnTo>
                    <a:pt x="7766" y="16374"/>
                  </a:lnTo>
                  <a:lnTo>
                    <a:pt x="8187" y="16392"/>
                  </a:lnTo>
                  <a:lnTo>
                    <a:pt x="8609" y="16374"/>
                  </a:lnTo>
                  <a:lnTo>
                    <a:pt x="9031" y="16356"/>
                  </a:lnTo>
                  <a:lnTo>
                    <a:pt x="9435" y="16304"/>
                  </a:lnTo>
                  <a:lnTo>
                    <a:pt x="9839" y="16233"/>
                  </a:lnTo>
                  <a:lnTo>
                    <a:pt x="10243" y="16128"/>
                  </a:lnTo>
                  <a:lnTo>
                    <a:pt x="10629" y="16023"/>
                  </a:lnTo>
                  <a:lnTo>
                    <a:pt x="11016" y="15900"/>
                  </a:lnTo>
                  <a:lnTo>
                    <a:pt x="11385" y="15742"/>
                  </a:lnTo>
                  <a:lnTo>
                    <a:pt x="11754" y="15583"/>
                  </a:lnTo>
                  <a:lnTo>
                    <a:pt x="12105" y="15408"/>
                  </a:lnTo>
                  <a:lnTo>
                    <a:pt x="12439" y="15197"/>
                  </a:lnTo>
                  <a:lnTo>
                    <a:pt x="12773" y="14986"/>
                  </a:lnTo>
                  <a:lnTo>
                    <a:pt x="13089" y="14758"/>
                  </a:lnTo>
                  <a:lnTo>
                    <a:pt x="13405" y="14512"/>
                  </a:lnTo>
                  <a:lnTo>
                    <a:pt x="13704" y="14266"/>
                  </a:lnTo>
                  <a:lnTo>
                    <a:pt x="13985" y="13985"/>
                  </a:lnTo>
                  <a:lnTo>
                    <a:pt x="14266" y="13704"/>
                  </a:lnTo>
                  <a:lnTo>
                    <a:pt x="14512" y="13405"/>
                  </a:lnTo>
                  <a:lnTo>
                    <a:pt x="14758" y="13089"/>
                  </a:lnTo>
                  <a:lnTo>
                    <a:pt x="14986" y="12773"/>
                  </a:lnTo>
                  <a:lnTo>
                    <a:pt x="15197" y="12439"/>
                  </a:lnTo>
                  <a:lnTo>
                    <a:pt x="15408" y="12105"/>
                  </a:lnTo>
                  <a:lnTo>
                    <a:pt x="15584" y="11754"/>
                  </a:lnTo>
                  <a:lnTo>
                    <a:pt x="15742" y="11385"/>
                  </a:lnTo>
                  <a:lnTo>
                    <a:pt x="15900" y="11016"/>
                  </a:lnTo>
                  <a:lnTo>
                    <a:pt x="16023" y="10629"/>
                  </a:lnTo>
                  <a:lnTo>
                    <a:pt x="16128" y="10243"/>
                  </a:lnTo>
                  <a:lnTo>
                    <a:pt x="16234" y="9839"/>
                  </a:lnTo>
                  <a:lnTo>
                    <a:pt x="16304" y="9435"/>
                  </a:lnTo>
                  <a:lnTo>
                    <a:pt x="16356" y="9031"/>
                  </a:lnTo>
                  <a:lnTo>
                    <a:pt x="16374" y="8609"/>
                  </a:lnTo>
                  <a:lnTo>
                    <a:pt x="16392" y="8187"/>
                  </a:lnTo>
                  <a:lnTo>
                    <a:pt x="16374" y="7766"/>
                  </a:lnTo>
                  <a:lnTo>
                    <a:pt x="16356" y="7362"/>
                  </a:lnTo>
                  <a:lnTo>
                    <a:pt x="16304" y="6940"/>
                  </a:lnTo>
                  <a:lnTo>
                    <a:pt x="16234" y="6536"/>
                  </a:lnTo>
                  <a:lnTo>
                    <a:pt x="16128" y="6149"/>
                  </a:lnTo>
                  <a:lnTo>
                    <a:pt x="16023" y="5763"/>
                  </a:lnTo>
                  <a:lnTo>
                    <a:pt x="15900" y="5376"/>
                  </a:lnTo>
                  <a:lnTo>
                    <a:pt x="15742" y="5008"/>
                  </a:lnTo>
                  <a:lnTo>
                    <a:pt x="15584" y="4639"/>
                  </a:lnTo>
                  <a:lnTo>
                    <a:pt x="15408" y="4287"/>
                  </a:lnTo>
                  <a:lnTo>
                    <a:pt x="15197" y="3953"/>
                  </a:lnTo>
                  <a:lnTo>
                    <a:pt x="14986" y="3620"/>
                  </a:lnTo>
                  <a:lnTo>
                    <a:pt x="14758" y="3286"/>
                  </a:lnTo>
                  <a:lnTo>
                    <a:pt x="14512" y="2987"/>
                  </a:lnTo>
                  <a:lnTo>
                    <a:pt x="14266" y="2689"/>
                  </a:lnTo>
                  <a:lnTo>
                    <a:pt x="13985" y="2390"/>
                  </a:lnTo>
                  <a:lnTo>
                    <a:pt x="13704" y="2126"/>
                  </a:lnTo>
                  <a:lnTo>
                    <a:pt x="13405" y="1863"/>
                  </a:lnTo>
                  <a:lnTo>
                    <a:pt x="13089" y="1617"/>
                  </a:lnTo>
                  <a:lnTo>
                    <a:pt x="12773" y="1389"/>
                  </a:lnTo>
                  <a:lnTo>
                    <a:pt x="12439" y="1178"/>
                  </a:lnTo>
                  <a:lnTo>
                    <a:pt x="12105" y="984"/>
                  </a:lnTo>
                  <a:lnTo>
                    <a:pt x="11754" y="809"/>
                  </a:lnTo>
                  <a:lnTo>
                    <a:pt x="11385" y="633"/>
                  </a:lnTo>
                  <a:lnTo>
                    <a:pt x="11016" y="493"/>
                  </a:lnTo>
                  <a:lnTo>
                    <a:pt x="10629" y="370"/>
                  </a:lnTo>
                  <a:lnTo>
                    <a:pt x="10243" y="247"/>
                  </a:lnTo>
                  <a:lnTo>
                    <a:pt x="9839" y="159"/>
                  </a:lnTo>
                  <a:lnTo>
                    <a:pt x="9435" y="89"/>
                  </a:lnTo>
                  <a:lnTo>
                    <a:pt x="9031" y="36"/>
                  </a:lnTo>
                  <a:lnTo>
                    <a:pt x="86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-2277856" y="-7430325"/>
              <a:ext cx="161858" cy="370124"/>
            </a:xfrm>
            <a:custGeom>
              <a:avLst/>
              <a:gdLst/>
              <a:ahLst/>
              <a:cxnLst/>
              <a:rect l="l" t="t" r="r" b="b"/>
              <a:pathLst>
                <a:path w="2689" h="6149" extrusionOk="0">
                  <a:moveTo>
                    <a:pt x="1424" y="0"/>
                  </a:moveTo>
                  <a:lnTo>
                    <a:pt x="1178" y="18"/>
                  </a:lnTo>
                  <a:lnTo>
                    <a:pt x="932" y="88"/>
                  </a:lnTo>
                  <a:lnTo>
                    <a:pt x="826" y="123"/>
                  </a:lnTo>
                  <a:lnTo>
                    <a:pt x="703" y="193"/>
                  </a:lnTo>
                  <a:lnTo>
                    <a:pt x="598" y="246"/>
                  </a:lnTo>
                  <a:lnTo>
                    <a:pt x="492" y="316"/>
                  </a:lnTo>
                  <a:lnTo>
                    <a:pt x="405" y="404"/>
                  </a:lnTo>
                  <a:lnTo>
                    <a:pt x="317" y="510"/>
                  </a:lnTo>
                  <a:lnTo>
                    <a:pt x="247" y="615"/>
                  </a:lnTo>
                  <a:lnTo>
                    <a:pt x="176" y="720"/>
                  </a:lnTo>
                  <a:lnTo>
                    <a:pt x="124" y="843"/>
                  </a:lnTo>
                  <a:lnTo>
                    <a:pt x="71" y="984"/>
                  </a:lnTo>
                  <a:lnTo>
                    <a:pt x="36" y="1124"/>
                  </a:lnTo>
                  <a:lnTo>
                    <a:pt x="18" y="1282"/>
                  </a:lnTo>
                  <a:lnTo>
                    <a:pt x="1" y="1722"/>
                  </a:lnTo>
                  <a:lnTo>
                    <a:pt x="1" y="2178"/>
                  </a:lnTo>
                  <a:lnTo>
                    <a:pt x="1" y="3074"/>
                  </a:lnTo>
                  <a:lnTo>
                    <a:pt x="53" y="4884"/>
                  </a:lnTo>
                  <a:lnTo>
                    <a:pt x="53" y="5024"/>
                  </a:lnTo>
                  <a:lnTo>
                    <a:pt x="88" y="5183"/>
                  </a:lnTo>
                  <a:lnTo>
                    <a:pt x="124" y="5306"/>
                  </a:lnTo>
                  <a:lnTo>
                    <a:pt x="176" y="5429"/>
                  </a:lnTo>
                  <a:lnTo>
                    <a:pt x="229" y="5551"/>
                  </a:lnTo>
                  <a:lnTo>
                    <a:pt x="317" y="5657"/>
                  </a:lnTo>
                  <a:lnTo>
                    <a:pt x="387" y="5745"/>
                  </a:lnTo>
                  <a:lnTo>
                    <a:pt x="475" y="5833"/>
                  </a:lnTo>
                  <a:lnTo>
                    <a:pt x="580" y="5903"/>
                  </a:lnTo>
                  <a:lnTo>
                    <a:pt x="686" y="5973"/>
                  </a:lnTo>
                  <a:lnTo>
                    <a:pt x="791" y="6026"/>
                  </a:lnTo>
                  <a:lnTo>
                    <a:pt x="914" y="6079"/>
                  </a:lnTo>
                  <a:lnTo>
                    <a:pt x="1160" y="6131"/>
                  </a:lnTo>
                  <a:lnTo>
                    <a:pt x="1406" y="6149"/>
                  </a:lnTo>
                  <a:lnTo>
                    <a:pt x="1652" y="6131"/>
                  </a:lnTo>
                  <a:lnTo>
                    <a:pt x="1880" y="6079"/>
                  </a:lnTo>
                  <a:lnTo>
                    <a:pt x="2003" y="6026"/>
                  </a:lnTo>
                  <a:lnTo>
                    <a:pt x="2109" y="5973"/>
                  </a:lnTo>
                  <a:lnTo>
                    <a:pt x="2214" y="5903"/>
                  </a:lnTo>
                  <a:lnTo>
                    <a:pt x="2302" y="5833"/>
                  </a:lnTo>
                  <a:lnTo>
                    <a:pt x="2390" y="5745"/>
                  </a:lnTo>
                  <a:lnTo>
                    <a:pt x="2460" y="5657"/>
                  </a:lnTo>
                  <a:lnTo>
                    <a:pt x="2530" y="5551"/>
                  </a:lnTo>
                  <a:lnTo>
                    <a:pt x="2601" y="5429"/>
                  </a:lnTo>
                  <a:lnTo>
                    <a:pt x="2636" y="5306"/>
                  </a:lnTo>
                  <a:lnTo>
                    <a:pt x="2671" y="5183"/>
                  </a:lnTo>
                  <a:lnTo>
                    <a:pt x="2688" y="5024"/>
                  </a:lnTo>
                  <a:lnTo>
                    <a:pt x="2688" y="4884"/>
                  </a:lnTo>
                  <a:lnTo>
                    <a:pt x="2653" y="3074"/>
                  </a:lnTo>
                  <a:lnTo>
                    <a:pt x="2636" y="2178"/>
                  </a:lnTo>
                  <a:lnTo>
                    <a:pt x="2653" y="1722"/>
                  </a:lnTo>
                  <a:lnTo>
                    <a:pt x="2671" y="1282"/>
                  </a:lnTo>
                  <a:lnTo>
                    <a:pt x="2671" y="1124"/>
                  </a:lnTo>
                  <a:lnTo>
                    <a:pt x="2653" y="984"/>
                  </a:lnTo>
                  <a:lnTo>
                    <a:pt x="2636" y="843"/>
                  </a:lnTo>
                  <a:lnTo>
                    <a:pt x="2601" y="720"/>
                  </a:lnTo>
                  <a:lnTo>
                    <a:pt x="2548" y="615"/>
                  </a:lnTo>
                  <a:lnTo>
                    <a:pt x="2478" y="510"/>
                  </a:lnTo>
                  <a:lnTo>
                    <a:pt x="2407" y="404"/>
                  </a:lnTo>
                  <a:lnTo>
                    <a:pt x="2320" y="316"/>
                  </a:lnTo>
                  <a:lnTo>
                    <a:pt x="2232" y="246"/>
                  </a:lnTo>
                  <a:lnTo>
                    <a:pt x="2126" y="176"/>
                  </a:lnTo>
                  <a:lnTo>
                    <a:pt x="2021" y="123"/>
                  </a:lnTo>
                  <a:lnTo>
                    <a:pt x="1915" y="88"/>
                  </a:lnTo>
                  <a:lnTo>
                    <a:pt x="1793" y="53"/>
                  </a:lnTo>
                  <a:lnTo>
                    <a:pt x="1670" y="18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-2282070" y="-7434599"/>
              <a:ext cx="170285" cy="378671"/>
            </a:xfrm>
            <a:custGeom>
              <a:avLst/>
              <a:gdLst/>
              <a:ahLst/>
              <a:cxnLst/>
              <a:rect l="l" t="t" r="r" b="b"/>
              <a:pathLst>
                <a:path w="2829" h="6291" extrusionOk="0">
                  <a:moveTo>
                    <a:pt x="1599" y="141"/>
                  </a:moveTo>
                  <a:lnTo>
                    <a:pt x="1810" y="176"/>
                  </a:lnTo>
                  <a:lnTo>
                    <a:pt x="2003" y="247"/>
                  </a:lnTo>
                  <a:lnTo>
                    <a:pt x="2196" y="335"/>
                  </a:lnTo>
                  <a:lnTo>
                    <a:pt x="2284" y="405"/>
                  </a:lnTo>
                  <a:lnTo>
                    <a:pt x="2372" y="475"/>
                  </a:lnTo>
                  <a:lnTo>
                    <a:pt x="2442" y="545"/>
                  </a:lnTo>
                  <a:lnTo>
                    <a:pt x="2513" y="633"/>
                  </a:lnTo>
                  <a:lnTo>
                    <a:pt x="2565" y="721"/>
                  </a:lnTo>
                  <a:lnTo>
                    <a:pt x="2600" y="826"/>
                  </a:lnTo>
                  <a:lnTo>
                    <a:pt x="2635" y="949"/>
                  </a:lnTo>
                  <a:lnTo>
                    <a:pt x="2671" y="1072"/>
                  </a:lnTo>
                  <a:lnTo>
                    <a:pt x="2671" y="1195"/>
                  </a:lnTo>
                  <a:lnTo>
                    <a:pt x="2671" y="1353"/>
                  </a:lnTo>
                  <a:lnTo>
                    <a:pt x="2653" y="2056"/>
                  </a:lnTo>
                  <a:lnTo>
                    <a:pt x="2635" y="2759"/>
                  </a:lnTo>
                  <a:lnTo>
                    <a:pt x="2653" y="3462"/>
                  </a:lnTo>
                  <a:lnTo>
                    <a:pt x="2671" y="4147"/>
                  </a:lnTo>
                  <a:lnTo>
                    <a:pt x="2688" y="4955"/>
                  </a:lnTo>
                  <a:lnTo>
                    <a:pt x="2688" y="5095"/>
                  </a:lnTo>
                  <a:lnTo>
                    <a:pt x="2671" y="5236"/>
                  </a:lnTo>
                  <a:lnTo>
                    <a:pt x="2635" y="5359"/>
                  </a:lnTo>
                  <a:lnTo>
                    <a:pt x="2600" y="5482"/>
                  </a:lnTo>
                  <a:lnTo>
                    <a:pt x="2548" y="5587"/>
                  </a:lnTo>
                  <a:lnTo>
                    <a:pt x="2477" y="5693"/>
                  </a:lnTo>
                  <a:lnTo>
                    <a:pt x="2407" y="5781"/>
                  </a:lnTo>
                  <a:lnTo>
                    <a:pt x="2337" y="5851"/>
                  </a:lnTo>
                  <a:lnTo>
                    <a:pt x="2231" y="5921"/>
                  </a:lnTo>
                  <a:lnTo>
                    <a:pt x="2144" y="5991"/>
                  </a:lnTo>
                  <a:lnTo>
                    <a:pt x="1950" y="6079"/>
                  </a:lnTo>
                  <a:lnTo>
                    <a:pt x="1722" y="6132"/>
                  </a:lnTo>
                  <a:lnTo>
                    <a:pt x="1511" y="6150"/>
                  </a:lnTo>
                  <a:lnTo>
                    <a:pt x="1265" y="6150"/>
                  </a:lnTo>
                  <a:lnTo>
                    <a:pt x="1037" y="6097"/>
                  </a:lnTo>
                  <a:lnTo>
                    <a:pt x="914" y="6044"/>
                  </a:lnTo>
                  <a:lnTo>
                    <a:pt x="808" y="5991"/>
                  </a:lnTo>
                  <a:lnTo>
                    <a:pt x="703" y="5939"/>
                  </a:lnTo>
                  <a:lnTo>
                    <a:pt x="615" y="5868"/>
                  </a:lnTo>
                  <a:lnTo>
                    <a:pt x="527" y="5781"/>
                  </a:lnTo>
                  <a:lnTo>
                    <a:pt x="440" y="5693"/>
                  </a:lnTo>
                  <a:lnTo>
                    <a:pt x="369" y="5587"/>
                  </a:lnTo>
                  <a:lnTo>
                    <a:pt x="299" y="5482"/>
                  </a:lnTo>
                  <a:lnTo>
                    <a:pt x="264" y="5359"/>
                  </a:lnTo>
                  <a:lnTo>
                    <a:pt x="229" y="5236"/>
                  </a:lnTo>
                  <a:lnTo>
                    <a:pt x="194" y="5095"/>
                  </a:lnTo>
                  <a:lnTo>
                    <a:pt x="176" y="4937"/>
                  </a:lnTo>
                  <a:lnTo>
                    <a:pt x="158" y="4147"/>
                  </a:lnTo>
                  <a:lnTo>
                    <a:pt x="141" y="3462"/>
                  </a:lnTo>
                  <a:lnTo>
                    <a:pt x="123" y="2759"/>
                  </a:lnTo>
                  <a:lnTo>
                    <a:pt x="141" y="2056"/>
                  </a:lnTo>
                  <a:lnTo>
                    <a:pt x="158" y="1353"/>
                  </a:lnTo>
                  <a:lnTo>
                    <a:pt x="176" y="1213"/>
                  </a:lnTo>
                  <a:lnTo>
                    <a:pt x="211" y="1072"/>
                  </a:lnTo>
                  <a:lnTo>
                    <a:pt x="246" y="949"/>
                  </a:lnTo>
                  <a:lnTo>
                    <a:pt x="299" y="826"/>
                  </a:lnTo>
                  <a:lnTo>
                    <a:pt x="369" y="721"/>
                  </a:lnTo>
                  <a:lnTo>
                    <a:pt x="440" y="616"/>
                  </a:lnTo>
                  <a:lnTo>
                    <a:pt x="527" y="528"/>
                  </a:lnTo>
                  <a:lnTo>
                    <a:pt x="615" y="440"/>
                  </a:lnTo>
                  <a:lnTo>
                    <a:pt x="703" y="370"/>
                  </a:lnTo>
                  <a:lnTo>
                    <a:pt x="808" y="317"/>
                  </a:lnTo>
                  <a:lnTo>
                    <a:pt x="1019" y="212"/>
                  </a:lnTo>
                  <a:lnTo>
                    <a:pt x="1265" y="159"/>
                  </a:lnTo>
                  <a:lnTo>
                    <a:pt x="1494" y="141"/>
                  </a:lnTo>
                  <a:close/>
                  <a:moveTo>
                    <a:pt x="1458" y="1"/>
                  </a:moveTo>
                  <a:lnTo>
                    <a:pt x="1335" y="18"/>
                  </a:lnTo>
                  <a:lnTo>
                    <a:pt x="1195" y="36"/>
                  </a:lnTo>
                  <a:lnTo>
                    <a:pt x="1054" y="71"/>
                  </a:lnTo>
                  <a:lnTo>
                    <a:pt x="931" y="106"/>
                  </a:lnTo>
                  <a:lnTo>
                    <a:pt x="808" y="176"/>
                  </a:lnTo>
                  <a:lnTo>
                    <a:pt x="685" y="229"/>
                  </a:lnTo>
                  <a:lnTo>
                    <a:pt x="562" y="317"/>
                  </a:lnTo>
                  <a:lnTo>
                    <a:pt x="457" y="405"/>
                  </a:lnTo>
                  <a:lnTo>
                    <a:pt x="369" y="510"/>
                  </a:lnTo>
                  <a:lnTo>
                    <a:pt x="281" y="616"/>
                  </a:lnTo>
                  <a:lnTo>
                    <a:pt x="194" y="739"/>
                  </a:lnTo>
                  <a:lnTo>
                    <a:pt x="141" y="879"/>
                  </a:lnTo>
                  <a:lnTo>
                    <a:pt x="88" y="1020"/>
                  </a:lnTo>
                  <a:lnTo>
                    <a:pt x="53" y="1178"/>
                  </a:lnTo>
                  <a:lnTo>
                    <a:pt x="35" y="1353"/>
                  </a:lnTo>
                  <a:lnTo>
                    <a:pt x="0" y="2056"/>
                  </a:lnTo>
                  <a:lnTo>
                    <a:pt x="0" y="2759"/>
                  </a:lnTo>
                  <a:lnTo>
                    <a:pt x="0" y="3462"/>
                  </a:lnTo>
                  <a:lnTo>
                    <a:pt x="35" y="4147"/>
                  </a:lnTo>
                  <a:lnTo>
                    <a:pt x="53" y="4955"/>
                  </a:lnTo>
                  <a:lnTo>
                    <a:pt x="53" y="5113"/>
                  </a:lnTo>
                  <a:lnTo>
                    <a:pt x="88" y="5254"/>
                  </a:lnTo>
                  <a:lnTo>
                    <a:pt x="123" y="5394"/>
                  </a:lnTo>
                  <a:lnTo>
                    <a:pt x="176" y="5535"/>
                  </a:lnTo>
                  <a:lnTo>
                    <a:pt x="246" y="5658"/>
                  </a:lnTo>
                  <a:lnTo>
                    <a:pt x="317" y="5763"/>
                  </a:lnTo>
                  <a:lnTo>
                    <a:pt x="404" y="5868"/>
                  </a:lnTo>
                  <a:lnTo>
                    <a:pt x="510" y="5956"/>
                  </a:lnTo>
                  <a:lnTo>
                    <a:pt x="615" y="6027"/>
                  </a:lnTo>
                  <a:lnTo>
                    <a:pt x="721" y="6097"/>
                  </a:lnTo>
                  <a:lnTo>
                    <a:pt x="844" y="6167"/>
                  </a:lnTo>
                  <a:lnTo>
                    <a:pt x="967" y="6202"/>
                  </a:lnTo>
                  <a:lnTo>
                    <a:pt x="1090" y="6237"/>
                  </a:lnTo>
                  <a:lnTo>
                    <a:pt x="1213" y="6273"/>
                  </a:lnTo>
                  <a:lnTo>
                    <a:pt x="1335" y="6290"/>
                  </a:lnTo>
                  <a:lnTo>
                    <a:pt x="1511" y="6290"/>
                  </a:lnTo>
                  <a:lnTo>
                    <a:pt x="1757" y="6273"/>
                  </a:lnTo>
                  <a:lnTo>
                    <a:pt x="1985" y="6202"/>
                  </a:lnTo>
                  <a:lnTo>
                    <a:pt x="2108" y="6150"/>
                  </a:lnTo>
                  <a:lnTo>
                    <a:pt x="2214" y="6097"/>
                  </a:lnTo>
                  <a:lnTo>
                    <a:pt x="2319" y="6027"/>
                  </a:lnTo>
                  <a:lnTo>
                    <a:pt x="2425" y="5956"/>
                  </a:lnTo>
                  <a:lnTo>
                    <a:pt x="2513" y="5868"/>
                  </a:lnTo>
                  <a:lnTo>
                    <a:pt x="2600" y="5763"/>
                  </a:lnTo>
                  <a:lnTo>
                    <a:pt x="2671" y="5658"/>
                  </a:lnTo>
                  <a:lnTo>
                    <a:pt x="2723" y="5535"/>
                  </a:lnTo>
                  <a:lnTo>
                    <a:pt x="2776" y="5412"/>
                  </a:lnTo>
                  <a:lnTo>
                    <a:pt x="2811" y="5271"/>
                  </a:lnTo>
                  <a:lnTo>
                    <a:pt x="2829" y="5113"/>
                  </a:lnTo>
                  <a:lnTo>
                    <a:pt x="2829" y="4937"/>
                  </a:lnTo>
                  <a:lnTo>
                    <a:pt x="2811" y="4147"/>
                  </a:lnTo>
                  <a:lnTo>
                    <a:pt x="2794" y="3462"/>
                  </a:lnTo>
                  <a:lnTo>
                    <a:pt x="2776" y="2759"/>
                  </a:lnTo>
                  <a:lnTo>
                    <a:pt x="2776" y="2056"/>
                  </a:lnTo>
                  <a:lnTo>
                    <a:pt x="2811" y="1353"/>
                  </a:lnTo>
                  <a:lnTo>
                    <a:pt x="2811" y="1195"/>
                  </a:lnTo>
                  <a:lnTo>
                    <a:pt x="2794" y="1055"/>
                  </a:lnTo>
                  <a:lnTo>
                    <a:pt x="2776" y="914"/>
                  </a:lnTo>
                  <a:lnTo>
                    <a:pt x="2741" y="774"/>
                  </a:lnTo>
                  <a:lnTo>
                    <a:pt x="2688" y="668"/>
                  </a:lnTo>
                  <a:lnTo>
                    <a:pt x="2618" y="563"/>
                  </a:lnTo>
                  <a:lnTo>
                    <a:pt x="2548" y="458"/>
                  </a:lnTo>
                  <a:lnTo>
                    <a:pt x="2460" y="370"/>
                  </a:lnTo>
                  <a:lnTo>
                    <a:pt x="2372" y="299"/>
                  </a:lnTo>
                  <a:lnTo>
                    <a:pt x="2284" y="229"/>
                  </a:lnTo>
                  <a:lnTo>
                    <a:pt x="2179" y="159"/>
                  </a:lnTo>
                  <a:lnTo>
                    <a:pt x="2073" y="124"/>
                  </a:lnTo>
                  <a:lnTo>
                    <a:pt x="1845" y="53"/>
                  </a:lnTo>
                  <a:lnTo>
                    <a:pt x="1599" y="18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-2259859" y="-7346838"/>
              <a:ext cx="80417" cy="208386"/>
            </a:xfrm>
            <a:custGeom>
              <a:avLst/>
              <a:gdLst/>
              <a:ahLst/>
              <a:cxnLst/>
              <a:rect l="l" t="t" r="r" b="b"/>
              <a:pathLst>
                <a:path w="1336" h="3462" extrusionOk="0">
                  <a:moveTo>
                    <a:pt x="668" y="1"/>
                  </a:moveTo>
                  <a:lnTo>
                    <a:pt x="527" y="18"/>
                  </a:lnTo>
                  <a:lnTo>
                    <a:pt x="404" y="54"/>
                  </a:lnTo>
                  <a:lnTo>
                    <a:pt x="299" y="124"/>
                  </a:lnTo>
                  <a:lnTo>
                    <a:pt x="193" y="194"/>
                  </a:lnTo>
                  <a:lnTo>
                    <a:pt x="123" y="300"/>
                  </a:lnTo>
                  <a:lnTo>
                    <a:pt x="53" y="405"/>
                  </a:lnTo>
                  <a:lnTo>
                    <a:pt x="18" y="528"/>
                  </a:lnTo>
                  <a:lnTo>
                    <a:pt x="0" y="668"/>
                  </a:lnTo>
                  <a:lnTo>
                    <a:pt x="18" y="2812"/>
                  </a:lnTo>
                  <a:lnTo>
                    <a:pt x="35" y="2935"/>
                  </a:lnTo>
                  <a:lnTo>
                    <a:pt x="71" y="3058"/>
                  </a:lnTo>
                  <a:lnTo>
                    <a:pt x="123" y="3163"/>
                  </a:lnTo>
                  <a:lnTo>
                    <a:pt x="211" y="3269"/>
                  </a:lnTo>
                  <a:lnTo>
                    <a:pt x="316" y="3356"/>
                  </a:lnTo>
                  <a:lnTo>
                    <a:pt x="422" y="3409"/>
                  </a:lnTo>
                  <a:lnTo>
                    <a:pt x="545" y="3462"/>
                  </a:lnTo>
                  <a:lnTo>
                    <a:pt x="668" y="3462"/>
                  </a:lnTo>
                  <a:lnTo>
                    <a:pt x="808" y="3444"/>
                  </a:lnTo>
                  <a:lnTo>
                    <a:pt x="931" y="3409"/>
                  </a:lnTo>
                  <a:lnTo>
                    <a:pt x="1037" y="3339"/>
                  </a:lnTo>
                  <a:lnTo>
                    <a:pt x="1142" y="3269"/>
                  </a:lnTo>
                  <a:lnTo>
                    <a:pt x="1230" y="3163"/>
                  </a:lnTo>
                  <a:lnTo>
                    <a:pt x="1283" y="3058"/>
                  </a:lnTo>
                  <a:lnTo>
                    <a:pt x="1318" y="2935"/>
                  </a:lnTo>
                  <a:lnTo>
                    <a:pt x="1335" y="2812"/>
                  </a:lnTo>
                  <a:lnTo>
                    <a:pt x="1335" y="668"/>
                  </a:lnTo>
                  <a:lnTo>
                    <a:pt x="1318" y="528"/>
                  </a:lnTo>
                  <a:lnTo>
                    <a:pt x="1283" y="405"/>
                  </a:lnTo>
                  <a:lnTo>
                    <a:pt x="1212" y="300"/>
                  </a:lnTo>
                  <a:lnTo>
                    <a:pt x="1125" y="194"/>
                  </a:lnTo>
                  <a:lnTo>
                    <a:pt x="1037" y="106"/>
                  </a:lnTo>
                  <a:lnTo>
                    <a:pt x="914" y="54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-2719850" y="-7430325"/>
              <a:ext cx="162881" cy="370124"/>
            </a:xfrm>
            <a:custGeom>
              <a:avLst/>
              <a:gdLst/>
              <a:ahLst/>
              <a:cxnLst/>
              <a:rect l="l" t="t" r="r" b="b"/>
              <a:pathLst>
                <a:path w="2706" h="6149" extrusionOk="0">
                  <a:moveTo>
                    <a:pt x="1441" y="0"/>
                  </a:moveTo>
                  <a:lnTo>
                    <a:pt x="1195" y="18"/>
                  </a:lnTo>
                  <a:lnTo>
                    <a:pt x="949" y="88"/>
                  </a:lnTo>
                  <a:lnTo>
                    <a:pt x="826" y="123"/>
                  </a:lnTo>
                  <a:lnTo>
                    <a:pt x="721" y="193"/>
                  </a:lnTo>
                  <a:lnTo>
                    <a:pt x="615" y="246"/>
                  </a:lnTo>
                  <a:lnTo>
                    <a:pt x="510" y="316"/>
                  </a:lnTo>
                  <a:lnTo>
                    <a:pt x="422" y="404"/>
                  </a:lnTo>
                  <a:lnTo>
                    <a:pt x="334" y="510"/>
                  </a:lnTo>
                  <a:lnTo>
                    <a:pt x="246" y="615"/>
                  </a:lnTo>
                  <a:lnTo>
                    <a:pt x="193" y="720"/>
                  </a:lnTo>
                  <a:lnTo>
                    <a:pt x="123" y="843"/>
                  </a:lnTo>
                  <a:lnTo>
                    <a:pt x="88" y="984"/>
                  </a:lnTo>
                  <a:lnTo>
                    <a:pt x="53" y="1124"/>
                  </a:lnTo>
                  <a:lnTo>
                    <a:pt x="35" y="1282"/>
                  </a:lnTo>
                  <a:lnTo>
                    <a:pt x="18" y="1722"/>
                  </a:lnTo>
                  <a:lnTo>
                    <a:pt x="0" y="2178"/>
                  </a:lnTo>
                  <a:lnTo>
                    <a:pt x="0" y="3074"/>
                  </a:lnTo>
                  <a:lnTo>
                    <a:pt x="53" y="4884"/>
                  </a:lnTo>
                  <a:lnTo>
                    <a:pt x="71" y="5024"/>
                  </a:lnTo>
                  <a:lnTo>
                    <a:pt x="88" y="5183"/>
                  </a:lnTo>
                  <a:lnTo>
                    <a:pt x="141" y="5306"/>
                  </a:lnTo>
                  <a:lnTo>
                    <a:pt x="176" y="5429"/>
                  </a:lnTo>
                  <a:lnTo>
                    <a:pt x="246" y="5551"/>
                  </a:lnTo>
                  <a:lnTo>
                    <a:pt x="316" y="5657"/>
                  </a:lnTo>
                  <a:lnTo>
                    <a:pt x="404" y="5745"/>
                  </a:lnTo>
                  <a:lnTo>
                    <a:pt x="492" y="5833"/>
                  </a:lnTo>
                  <a:lnTo>
                    <a:pt x="598" y="5903"/>
                  </a:lnTo>
                  <a:lnTo>
                    <a:pt x="703" y="5973"/>
                  </a:lnTo>
                  <a:lnTo>
                    <a:pt x="808" y="6026"/>
                  </a:lnTo>
                  <a:lnTo>
                    <a:pt x="914" y="6079"/>
                  </a:lnTo>
                  <a:lnTo>
                    <a:pt x="1160" y="6131"/>
                  </a:lnTo>
                  <a:lnTo>
                    <a:pt x="1406" y="6149"/>
                  </a:lnTo>
                  <a:lnTo>
                    <a:pt x="1652" y="6131"/>
                  </a:lnTo>
                  <a:lnTo>
                    <a:pt x="1898" y="6079"/>
                  </a:lnTo>
                  <a:lnTo>
                    <a:pt x="2003" y="6026"/>
                  </a:lnTo>
                  <a:lnTo>
                    <a:pt x="2108" y="5973"/>
                  </a:lnTo>
                  <a:lnTo>
                    <a:pt x="2214" y="5903"/>
                  </a:lnTo>
                  <a:lnTo>
                    <a:pt x="2319" y="5833"/>
                  </a:lnTo>
                  <a:lnTo>
                    <a:pt x="2407" y="5745"/>
                  </a:lnTo>
                  <a:lnTo>
                    <a:pt x="2477" y="5657"/>
                  </a:lnTo>
                  <a:lnTo>
                    <a:pt x="2548" y="5551"/>
                  </a:lnTo>
                  <a:lnTo>
                    <a:pt x="2600" y="5429"/>
                  </a:lnTo>
                  <a:lnTo>
                    <a:pt x="2653" y="5306"/>
                  </a:lnTo>
                  <a:lnTo>
                    <a:pt x="2688" y="5183"/>
                  </a:lnTo>
                  <a:lnTo>
                    <a:pt x="2706" y="5024"/>
                  </a:lnTo>
                  <a:lnTo>
                    <a:pt x="2706" y="4884"/>
                  </a:lnTo>
                  <a:lnTo>
                    <a:pt x="2653" y="3074"/>
                  </a:lnTo>
                  <a:lnTo>
                    <a:pt x="2653" y="2178"/>
                  </a:lnTo>
                  <a:lnTo>
                    <a:pt x="2653" y="1722"/>
                  </a:lnTo>
                  <a:lnTo>
                    <a:pt x="2688" y="1282"/>
                  </a:lnTo>
                  <a:lnTo>
                    <a:pt x="2688" y="1124"/>
                  </a:lnTo>
                  <a:lnTo>
                    <a:pt x="2671" y="984"/>
                  </a:lnTo>
                  <a:lnTo>
                    <a:pt x="2653" y="843"/>
                  </a:lnTo>
                  <a:lnTo>
                    <a:pt x="2600" y="720"/>
                  </a:lnTo>
                  <a:lnTo>
                    <a:pt x="2548" y="615"/>
                  </a:lnTo>
                  <a:lnTo>
                    <a:pt x="2495" y="510"/>
                  </a:lnTo>
                  <a:lnTo>
                    <a:pt x="2407" y="404"/>
                  </a:lnTo>
                  <a:lnTo>
                    <a:pt x="2337" y="316"/>
                  </a:lnTo>
                  <a:lnTo>
                    <a:pt x="2231" y="246"/>
                  </a:lnTo>
                  <a:lnTo>
                    <a:pt x="2144" y="176"/>
                  </a:lnTo>
                  <a:lnTo>
                    <a:pt x="2038" y="123"/>
                  </a:lnTo>
                  <a:lnTo>
                    <a:pt x="1915" y="88"/>
                  </a:lnTo>
                  <a:lnTo>
                    <a:pt x="1810" y="53"/>
                  </a:lnTo>
                  <a:lnTo>
                    <a:pt x="1687" y="18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-2724124" y="-7434599"/>
              <a:ext cx="171368" cy="378671"/>
            </a:xfrm>
            <a:custGeom>
              <a:avLst/>
              <a:gdLst/>
              <a:ahLst/>
              <a:cxnLst/>
              <a:rect l="l" t="t" r="r" b="b"/>
              <a:pathLst>
                <a:path w="2847" h="6291" extrusionOk="0">
                  <a:moveTo>
                    <a:pt x="1600" y="141"/>
                  </a:moveTo>
                  <a:lnTo>
                    <a:pt x="1810" y="176"/>
                  </a:lnTo>
                  <a:lnTo>
                    <a:pt x="2021" y="247"/>
                  </a:lnTo>
                  <a:lnTo>
                    <a:pt x="2215" y="335"/>
                  </a:lnTo>
                  <a:lnTo>
                    <a:pt x="2302" y="405"/>
                  </a:lnTo>
                  <a:lnTo>
                    <a:pt x="2373" y="475"/>
                  </a:lnTo>
                  <a:lnTo>
                    <a:pt x="2460" y="545"/>
                  </a:lnTo>
                  <a:lnTo>
                    <a:pt x="2513" y="633"/>
                  </a:lnTo>
                  <a:lnTo>
                    <a:pt x="2566" y="721"/>
                  </a:lnTo>
                  <a:lnTo>
                    <a:pt x="2619" y="826"/>
                  </a:lnTo>
                  <a:lnTo>
                    <a:pt x="2654" y="949"/>
                  </a:lnTo>
                  <a:lnTo>
                    <a:pt x="2671" y="1072"/>
                  </a:lnTo>
                  <a:lnTo>
                    <a:pt x="2689" y="1195"/>
                  </a:lnTo>
                  <a:lnTo>
                    <a:pt x="2689" y="1353"/>
                  </a:lnTo>
                  <a:lnTo>
                    <a:pt x="2654" y="2056"/>
                  </a:lnTo>
                  <a:lnTo>
                    <a:pt x="2654" y="2759"/>
                  </a:lnTo>
                  <a:lnTo>
                    <a:pt x="2671" y="3462"/>
                  </a:lnTo>
                  <a:lnTo>
                    <a:pt x="2689" y="4147"/>
                  </a:lnTo>
                  <a:lnTo>
                    <a:pt x="2706" y="4955"/>
                  </a:lnTo>
                  <a:lnTo>
                    <a:pt x="2706" y="5095"/>
                  </a:lnTo>
                  <a:lnTo>
                    <a:pt x="2689" y="5236"/>
                  </a:lnTo>
                  <a:lnTo>
                    <a:pt x="2654" y="5359"/>
                  </a:lnTo>
                  <a:lnTo>
                    <a:pt x="2619" y="5482"/>
                  </a:lnTo>
                  <a:lnTo>
                    <a:pt x="2566" y="5587"/>
                  </a:lnTo>
                  <a:lnTo>
                    <a:pt x="2496" y="5693"/>
                  </a:lnTo>
                  <a:lnTo>
                    <a:pt x="2425" y="5781"/>
                  </a:lnTo>
                  <a:lnTo>
                    <a:pt x="2337" y="5851"/>
                  </a:lnTo>
                  <a:lnTo>
                    <a:pt x="2250" y="5921"/>
                  </a:lnTo>
                  <a:lnTo>
                    <a:pt x="2162" y="5991"/>
                  </a:lnTo>
                  <a:lnTo>
                    <a:pt x="1951" y="6079"/>
                  </a:lnTo>
                  <a:lnTo>
                    <a:pt x="1740" y="6132"/>
                  </a:lnTo>
                  <a:lnTo>
                    <a:pt x="1512" y="6150"/>
                  </a:lnTo>
                  <a:lnTo>
                    <a:pt x="1477" y="6150"/>
                  </a:lnTo>
                  <a:lnTo>
                    <a:pt x="1248" y="6132"/>
                  </a:lnTo>
                  <a:lnTo>
                    <a:pt x="1020" y="6079"/>
                  </a:lnTo>
                  <a:lnTo>
                    <a:pt x="914" y="6044"/>
                  </a:lnTo>
                  <a:lnTo>
                    <a:pt x="809" y="5991"/>
                  </a:lnTo>
                  <a:lnTo>
                    <a:pt x="704" y="5921"/>
                  </a:lnTo>
                  <a:lnTo>
                    <a:pt x="616" y="5851"/>
                  </a:lnTo>
                  <a:lnTo>
                    <a:pt x="528" y="5763"/>
                  </a:lnTo>
                  <a:lnTo>
                    <a:pt x="440" y="5675"/>
                  </a:lnTo>
                  <a:lnTo>
                    <a:pt x="370" y="5587"/>
                  </a:lnTo>
                  <a:lnTo>
                    <a:pt x="317" y="5464"/>
                  </a:lnTo>
                  <a:lnTo>
                    <a:pt x="264" y="5359"/>
                  </a:lnTo>
                  <a:lnTo>
                    <a:pt x="229" y="5236"/>
                  </a:lnTo>
                  <a:lnTo>
                    <a:pt x="212" y="5095"/>
                  </a:lnTo>
                  <a:lnTo>
                    <a:pt x="194" y="4937"/>
                  </a:lnTo>
                  <a:lnTo>
                    <a:pt x="177" y="4147"/>
                  </a:lnTo>
                  <a:lnTo>
                    <a:pt x="159" y="3462"/>
                  </a:lnTo>
                  <a:lnTo>
                    <a:pt x="142" y="2759"/>
                  </a:lnTo>
                  <a:lnTo>
                    <a:pt x="142" y="2056"/>
                  </a:lnTo>
                  <a:lnTo>
                    <a:pt x="177" y="1353"/>
                  </a:lnTo>
                  <a:lnTo>
                    <a:pt x="194" y="1213"/>
                  </a:lnTo>
                  <a:lnTo>
                    <a:pt x="212" y="1072"/>
                  </a:lnTo>
                  <a:lnTo>
                    <a:pt x="264" y="949"/>
                  </a:lnTo>
                  <a:lnTo>
                    <a:pt x="317" y="826"/>
                  </a:lnTo>
                  <a:lnTo>
                    <a:pt x="370" y="721"/>
                  </a:lnTo>
                  <a:lnTo>
                    <a:pt x="458" y="616"/>
                  </a:lnTo>
                  <a:lnTo>
                    <a:pt x="528" y="528"/>
                  </a:lnTo>
                  <a:lnTo>
                    <a:pt x="616" y="440"/>
                  </a:lnTo>
                  <a:lnTo>
                    <a:pt x="721" y="370"/>
                  </a:lnTo>
                  <a:lnTo>
                    <a:pt x="827" y="317"/>
                  </a:lnTo>
                  <a:lnTo>
                    <a:pt x="1037" y="212"/>
                  </a:lnTo>
                  <a:lnTo>
                    <a:pt x="1266" y="159"/>
                  </a:lnTo>
                  <a:lnTo>
                    <a:pt x="1512" y="141"/>
                  </a:lnTo>
                  <a:close/>
                  <a:moveTo>
                    <a:pt x="1477" y="1"/>
                  </a:moveTo>
                  <a:lnTo>
                    <a:pt x="1336" y="18"/>
                  </a:lnTo>
                  <a:lnTo>
                    <a:pt x="1213" y="36"/>
                  </a:lnTo>
                  <a:lnTo>
                    <a:pt x="1073" y="71"/>
                  </a:lnTo>
                  <a:lnTo>
                    <a:pt x="950" y="106"/>
                  </a:lnTo>
                  <a:lnTo>
                    <a:pt x="809" y="176"/>
                  </a:lnTo>
                  <a:lnTo>
                    <a:pt x="686" y="229"/>
                  </a:lnTo>
                  <a:lnTo>
                    <a:pt x="581" y="317"/>
                  </a:lnTo>
                  <a:lnTo>
                    <a:pt x="475" y="405"/>
                  </a:lnTo>
                  <a:lnTo>
                    <a:pt x="370" y="510"/>
                  </a:lnTo>
                  <a:lnTo>
                    <a:pt x="282" y="616"/>
                  </a:lnTo>
                  <a:lnTo>
                    <a:pt x="212" y="739"/>
                  </a:lnTo>
                  <a:lnTo>
                    <a:pt x="142" y="879"/>
                  </a:lnTo>
                  <a:lnTo>
                    <a:pt x="89" y="1020"/>
                  </a:lnTo>
                  <a:lnTo>
                    <a:pt x="54" y="1178"/>
                  </a:lnTo>
                  <a:lnTo>
                    <a:pt x="36" y="1353"/>
                  </a:lnTo>
                  <a:lnTo>
                    <a:pt x="19" y="2056"/>
                  </a:lnTo>
                  <a:lnTo>
                    <a:pt x="1" y="2759"/>
                  </a:lnTo>
                  <a:lnTo>
                    <a:pt x="19" y="3462"/>
                  </a:lnTo>
                  <a:lnTo>
                    <a:pt x="36" y="4147"/>
                  </a:lnTo>
                  <a:lnTo>
                    <a:pt x="54" y="4955"/>
                  </a:lnTo>
                  <a:lnTo>
                    <a:pt x="71" y="5113"/>
                  </a:lnTo>
                  <a:lnTo>
                    <a:pt x="106" y="5254"/>
                  </a:lnTo>
                  <a:lnTo>
                    <a:pt x="142" y="5394"/>
                  </a:lnTo>
                  <a:lnTo>
                    <a:pt x="194" y="5535"/>
                  </a:lnTo>
                  <a:lnTo>
                    <a:pt x="264" y="5658"/>
                  </a:lnTo>
                  <a:lnTo>
                    <a:pt x="335" y="5763"/>
                  </a:lnTo>
                  <a:lnTo>
                    <a:pt x="423" y="5868"/>
                  </a:lnTo>
                  <a:lnTo>
                    <a:pt x="510" y="5956"/>
                  </a:lnTo>
                  <a:lnTo>
                    <a:pt x="616" y="6027"/>
                  </a:lnTo>
                  <a:lnTo>
                    <a:pt x="739" y="6097"/>
                  </a:lnTo>
                  <a:lnTo>
                    <a:pt x="844" y="6167"/>
                  </a:lnTo>
                  <a:lnTo>
                    <a:pt x="967" y="6202"/>
                  </a:lnTo>
                  <a:lnTo>
                    <a:pt x="1090" y="6237"/>
                  </a:lnTo>
                  <a:lnTo>
                    <a:pt x="1231" y="6273"/>
                  </a:lnTo>
                  <a:lnTo>
                    <a:pt x="1354" y="6290"/>
                  </a:lnTo>
                  <a:lnTo>
                    <a:pt x="1512" y="6290"/>
                  </a:lnTo>
                  <a:lnTo>
                    <a:pt x="1758" y="6273"/>
                  </a:lnTo>
                  <a:lnTo>
                    <a:pt x="2004" y="6202"/>
                  </a:lnTo>
                  <a:lnTo>
                    <a:pt x="2127" y="6150"/>
                  </a:lnTo>
                  <a:lnTo>
                    <a:pt x="2232" y="6097"/>
                  </a:lnTo>
                  <a:lnTo>
                    <a:pt x="2337" y="6027"/>
                  </a:lnTo>
                  <a:lnTo>
                    <a:pt x="2425" y="5956"/>
                  </a:lnTo>
                  <a:lnTo>
                    <a:pt x="2531" y="5868"/>
                  </a:lnTo>
                  <a:lnTo>
                    <a:pt x="2601" y="5763"/>
                  </a:lnTo>
                  <a:lnTo>
                    <a:pt x="2671" y="5658"/>
                  </a:lnTo>
                  <a:lnTo>
                    <a:pt x="2742" y="5535"/>
                  </a:lnTo>
                  <a:lnTo>
                    <a:pt x="2777" y="5412"/>
                  </a:lnTo>
                  <a:lnTo>
                    <a:pt x="2812" y="5271"/>
                  </a:lnTo>
                  <a:lnTo>
                    <a:pt x="2829" y="5113"/>
                  </a:lnTo>
                  <a:lnTo>
                    <a:pt x="2847" y="4937"/>
                  </a:lnTo>
                  <a:lnTo>
                    <a:pt x="2812" y="4147"/>
                  </a:lnTo>
                  <a:lnTo>
                    <a:pt x="2794" y="3462"/>
                  </a:lnTo>
                  <a:lnTo>
                    <a:pt x="2794" y="2759"/>
                  </a:lnTo>
                  <a:lnTo>
                    <a:pt x="2794" y="2056"/>
                  </a:lnTo>
                  <a:lnTo>
                    <a:pt x="2829" y="1353"/>
                  </a:lnTo>
                  <a:lnTo>
                    <a:pt x="2829" y="1195"/>
                  </a:lnTo>
                  <a:lnTo>
                    <a:pt x="2812" y="1055"/>
                  </a:lnTo>
                  <a:lnTo>
                    <a:pt x="2777" y="914"/>
                  </a:lnTo>
                  <a:lnTo>
                    <a:pt x="2742" y="774"/>
                  </a:lnTo>
                  <a:lnTo>
                    <a:pt x="2689" y="668"/>
                  </a:lnTo>
                  <a:lnTo>
                    <a:pt x="2636" y="563"/>
                  </a:lnTo>
                  <a:lnTo>
                    <a:pt x="2566" y="458"/>
                  </a:lnTo>
                  <a:lnTo>
                    <a:pt x="2478" y="370"/>
                  </a:lnTo>
                  <a:lnTo>
                    <a:pt x="2390" y="299"/>
                  </a:lnTo>
                  <a:lnTo>
                    <a:pt x="2285" y="229"/>
                  </a:lnTo>
                  <a:lnTo>
                    <a:pt x="2179" y="159"/>
                  </a:lnTo>
                  <a:lnTo>
                    <a:pt x="2074" y="124"/>
                  </a:lnTo>
                  <a:lnTo>
                    <a:pt x="1846" y="53"/>
                  </a:lnTo>
                  <a:lnTo>
                    <a:pt x="1617" y="18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-2700830" y="-7346838"/>
              <a:ext cx="80417" cy="208386"/>
            </a:xfrm>
            <a:custGeom>
              <a:avLst/>
              <a:gdLst/>
              <a:ahLst/>
              <a:cxnLst/>
              <a:rect l="l" t="t" r="r" b="b"/>
              <a:pathLst>
                <a:path w="1336" h="3462" extrusionOk="0">
                  <a:moveTo>
                    <a:pt x="650" y="1"/>
                  </a:moveTo>
                  <a:lnTo>
                    <a:pt x="527" y="18"/>
                  </a:lnTo>
                  <a:lnTo>
                    <a:pt x="405" y="54"/>
                  </a:lnTo>
                  <a:lnTo>
                    <a:pt x="299" y="124"/>
                  </a:lnTo>
                  <a:lnTo>
                    <a:pt x="194" y="194"/>
                  </a:lnTo>
                  <a:lnTo>
                    <a:pt x="106" y="300"/>
                  </a:lnTo>
                  <a:lnTo>
                    <a:pt x="53" y="405"/>
                  </a:lnTo>
                  <a:lnTo>
                    <a:pt x="18" y="528"/>
                  </a:lnTo>
                  <a:lnTo>
                    <a:pt x="0" y="668"/>
                  </a:lnTo>
                  <a:lnTo>
                    <a:pt x="0" y="2812"/>
                  </a:lnTo>
                  <a:lnTo>
                    <a:pt x="18" y="2935"/>
                  </a:lnTo>
                  <a:lnTo>
                    <a:pt x="53" y="3058"/>
                  </a:lnTo>
                  <a:lnTo>
                    <a:pt x="123" y="3163"/>
                  </a:lnTo>
                  <a:lnTo>
                    <a:pt x="211" y="3269"/>
                  </a:lnTo>
                  <a:lnTo>
                    <a:pt x="299" y="3356"/>
                  </a:lnTo>
                  <a:lnTo>
                    <a:pt x="422" y="3409"/>
                  </a:lnTo>
                  <a:lnTo>
                    <a:pt x="545" y="3462"/>
                  </a:lnTo>
                  <a:lnTo>
                    <a:pt x="668" y="3462"/>
                  </a:lnTo>
                  <a:lnTo>
                    <a:pt x="791" y="3444"/>
                  </a:lnTo>
                  <a:lnTo>
                    <a:pt x="914" y="3409"/>
                  </a:lnTo>
                  <a:lnTo>
                    <a:pt x="1037" y="3339"/>
                  </a:lnTo>
                  <a:lnTo>
                    <a:pt x="1125" y="3269"/>
                  </a:lnTo>
                  <a:lnTo>
                    <a:pt x="1213" y="3163"/>
                  </a:lnTo>
                  <a:lnTo>
                    <a:pt x="1283" y="3058"/>
                  </a:lnTo>
                  <a:lnTo>
                    <a:pt x="1318" y="2935"/>
                  </a:lnTo>
                  <a:lnTo>
                    <a:pt x="1336" y="2812"/>
                  </a:lnTo>
                  <a:lnTo>
                    <a:pt x="1318" y="668"/>
                  </a:lnTo>
                  <a:lnTo>
                    <a:pt x="1300" y="528"/>
                  </a:lnTo>
                  <a:lnTo>
                    <a:pt x="1265" y="405"/>
                  </a:lnTo>
                  <a:lnTo>
                    <a:pt x="1213" y="300"/>
                  </a:lnTo>
                  <a:lnTo>
                    <a:pt x="1125" y="194"/>
                  </a:lnTo>
                  <a:lnTo>
                    <a:pt x="1019" y="106"/>
                  </a:lnTo>
                  <a:lnTo>
                    <a:pt x="914" y="54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-2583454" y="-7044370"/>
              <a:ext cx="323655" cy="162881"/>
            </a:xfrm>
            <a:custGeom>
              <a:avLst/>
              <a:gdLst/>
              <a:ahLst/>
              <a:cxnLst/>
              <a:rect l="l" t="t" r="r" b="b"/>
              <a:pathLst>
                <a:path w="5377" h="2706" extrusionOk="0">
                  <a:moveTo>
                    <a:pt x="4357" y="0"/>
                  </a:moveTo>
                  <a:lnTo>
                    <a:pt x="4217" y="18"/>
                  </a:lnTo>
                  <a:lnTo>
                    <a:pt x="3971" y="106"/>
                  </a:lnTo>
                  <a:lnTo>
                    <a:pt x="3725" y="194"/>
                  </a:lnTo>
                  <a:lnTo>
                    <a:pt x="3461" y="281"/>
                  </a:lnTo>
                  <a:lnTo>
                    <a:pt x="3303" y="317"/>
                  </a:lnTo>
                  <a:lnTo>
                    <a:pt x="3145" y="352"/>
                  </a:lnTo>
                  <a:lnTo>
                    <a:pt x="2829" y="352"/>
                  </a:lnTo>
                  <a:lnTo>
                    <a:pt x="2513" y="334"/>
                  </a:lnTo>
                  <a:lnTo>
                    <a:pt x="2196" y="334"/>
                  </a:lnTo>
                  <a:lnTo>
                    <a:pt x="1845" y="317"/>
                  </a:lnTo>
                  <a:lnTo>
                    <a:pt x="1669" y="281"/>
                  </a:lnTo>
                  <a:lnTo>
                    <a:pt x="1494" y="246"/>
                  </a:lnTo>
                  <a:lnTo>
                    <a:pt x="1195" y="194"/>
                  </a:lnTo>
                  <a:lnTo>
                    <a:pt x="1055" y="176"/>
                  </a:lnTo>
                  <a:lnTo>
                    <a:pt x="896" y="176"/>
                  </a:lnTo>
                  <a:lnTo>
                    <a:pt x="756" y="194"/>
                  </a:lnTo>
                  <a:lnTo>
                    <a:pt x="615" y="211"/>
                  </a:lnTo>
                  <a:lnTo>
                    <a:pt x="475" y="264"/>
                  </a:lnTo>
                  <a:lnTo>
                    <a:pt x="352" y="334"/>
                  </a:lnTo>
                  <a:lnTo>
                    <a:pt x="246" y="422"/>
                  </a:lnTo>
                  <a:lnTo>
                    <a:pt x="159" y="545"/>
                  </a:lnTo>
                  <a:lnTo>
                    <a:pt x="88" y="668"/>
                  </a:lnTo>
                  <a:lnTo>
                    <a:pt x="36" y="808"/>
                  </a:lnTo>
                  <a:lnTo>
                    <a:pt x="0" y="949"/>
                  </a:lnTo>
                  <a:lnTo>
                    <a:pt x="0" y="1090"/>
                  </a:lnTo>
                  <a:lnTo>
                    <a:pt x="0" y="1248"/>
                  </a:lnTo>
                  <a:lnTo>
                    <a:pt x="36" y="1388"/>
                  </a:lnTo>
                  <a:lnTo>
                    <a:pt x="88" y="1529"/>
                  </a:lnTo>
                  <a:lnTo>
                    <a:pt x="141" y="1652"/>
                  </a:lnTo>
                  <a:lnTo>
                    <a:pt x="229" y="1775"/>
                  </a:lnTo>
                  <a:lnTo>
                    <a:pt x="317" y="1898"/>
                  </a:lnTo>
                  <a:lnTo>
                    <a:pt x="422" y="2003"/>
                  </a:lnTo>
                  <a:lnTo>
                    <a:pt x="528" y="2108"/>
                  </a:lnTo>
                  <a:lnTo>
                    <a:pt x="773" y="2267"/>
                  </a:lnTo>
                  <a:lnTo>
                    <a:pt x="1002" y="2390"/>
                  </a:lnTo>
                  <a:lnTo>
                    <a:pt x="1248" y="2495"/>
                  </a:lnTo>
                  <a:lnTo>
                    <a:pt x="1494" y="2583"/>
                  </a:lnTo>
                  <a:lnTo>
                    <a:pt x="1775" y="2636"/>
                  </a:lnTo>
                  <a:lnTo>
                    <a:pt x="2056" y="2688"/>
                  </a:lnTo>
                  <a:lnTo>
                    <a:pt x="2337" y="2706"/>
                  </a:lnTo>
                  <a:lnTo>
                    <a:pt x="2636" y="2688"/>
                  </a:lnTo>
                  <a:lnTo>
                    <a:pt x="2917" y="2671"/>
                  </a:lnTo>
                  <a:lnTo>
                    <a:pt x="3198" y="2636"/>
                  </a:lnTo>
                  <a:lnTo>
                    <a:pt x="3496" y="2565"/>
                  </a:lnTo>
                  <a:lnTo>
                    <a:pt x="3760" y="2495"/>
                  </a:lnTo>
                  <a:lnTo>
                    <a:pt x="4024" y="2390"/>
                  </a:lnTo>
                  <a:lnTo>
                    <a:pt x="4287" y="2267"/>
                  </a:lnTo>
                  <a:lnTo>
                    <a:pt x="4515" y="2144"/>
                  </a:lnTo>
                  <a:lnTo>
                    <a:pt x="4744" y="1985"/>
                  </a:lnTo>
                  <a:lnTo>
                    <a:pt x="4937" y="1827"/>
                  </a:lnTo>
                  <a:lnTo>
                    <a:pt x="5042" y="1722"/>
                  </a:lnTo>
                  <a:lnTo>
                    <a:pt x="5130" y="1599"/>
                  </a:lnTo>
                  <a:lnTo>
                    <a:pt x="5218" y="1476"/>
                  </a:lnTo>
                  <a:lnTo>
                    <a:pt x="5288" y="1353"/>
                  </a:lnTo>
                  <a:lnTo>
                    <a:pt x="5341" y="1213"/>
                  </a:lnTo>
                  <a:lnTo>
                    <a:pt x="5359" y="1072"/>
                  </a:lnTo>
                  <a:lnTo>
                    <a:pt x="5376" y="931"/>
                  </a:lnTo>
                  <a:lnTo>
                    <a:pt x="5376" y="791"/>
                  </a:lnTo>
                  <a:lnTo>
                    <a:pt x="5341" y="633"/>
                  </a:lnTo>
                  <a:lnTo>
                    <a:pt x="5271" y="492"/>
                  </a:lnTo>
                  <a:lnTo>
                    <a:pt x="5183" y="352"/>
                  </a:lnTo>
                  <a:lnTo>
                    <a:pt x="5060" y="229"/>
                  </a:lnTo>
                  <a:lnTo>
                    <a:pt x="4937" y="141"/>
                  </a:lnTo>
                  <a:lnTo>
                    <a:pt x="4797" y="71"/>
                  </a:lnTo>
                  <a:lnTo>
                    <a:pt x="4638" y="18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-2046295" y="-7160722"/>
              <a:ext cx="85714" cy="247512"/>
            </a:xfrm>
            <a:custGeom>
              <a:avLst/>
              <a:gdLst/>
              <a:ahLst/>
              <a:cxnLst/>
              <a:rect l="l" t="t" r="r" b="b"/>
              <a:pathLst>
                <a:path w="1424" h="4112" fill="none" extrusionOk="0">
                  <a:moveTo>
                    <a:pt x="1424" y="1"/>
                  </a:moveTo>
                  <a:lnTo>
                    <a:pt x="1424" y="1"/>
                  </a:lnTo>
                  <a:lnTo>
                    <a:pt x="1406" y="282"/>
                  </a:lnTo>
                  <a:lnTo>
                    <a:pt x="1389" y="563"/>
                  </a:lnTo>
                  <a:lnTo>
                    <a:pt x="1301" y="1108"/>
                  </a:lnTo>
                  <a:lnTo>
                    <a:pt x="1178" y="1635"/>
                  </a:lnTo>
                  <a:lnTo>
                    <a:pt x="1020" y="2162"/>
                  </a:lnTo>
                  <a:lnTo>
                    <a:pt x="809" y="2689"/>
                  </a:lnTo>
                  <a:lnTo>
                    <a:pt x="581" y="3181"/>
                  </a:lnTo>
                  <a:lnTo>
                    <a:pt x="300" y="3655"/>
                  </a:lnTo>
                  <a:lnTo>
                    <a:pt x="159" y="3883"/>
                  </a:lnTo>
                  <a:lnTo>
                    <a:pt x="1" y="41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-2049425" y="-7160722"/>
              <a:ext cx="93118" cy="249618"/>
            </a:xfrm>
            <a:custGeom>
              <a:avLst/>
              <a:gdLst/>
              <a:ahLst/>
              <a:cxnLst/>
              <a:rect l="l" t="t" r="r" b="b"/>
              <a:pathLst>
                <a:path w="1547" h="4147" extrusionOk="0">
                  <a:moveTo>
                    <a:pt x="1406" y="1"/>
                  </a:moveTo>
                  <a:lnTo>
                    <a:pt x="1388" y="282"/>
                  </a:lnTo>
                  <a:lnTo>
                    <a:pt x="1371" y="545"/>
                  </a:lnTo>
                  <a:lnTo>
                    <a:pt x="1283" y="1090"/>
                  </a:lnTo>
                  <a:lnTo>
                    <a:pt x="1160" y="1617"/>
                  </a:lnTo>
                  <a:lnTo>
                    <a:pt x="1002" y="2144"/>
                  </a:lnTo>
                  <a:lnTo>
                    <a:pt x="808" y="2654"/>
                  </a:lnTo>
                  <a:lnTo>
                    <a:pt x="562" y="3146"/>
                  </a:lnTo>
                  <a:lnTo>
                    <a:pt x="299" y="3620"/>
                  </a:lnTo>
                  <a:lnTo>
                    <a:pt x="141" y="3848"/>
                  </a:lnTo>
                  <a:lnTo>
                    <a:pt x="0" y="4077"/>
                  </a:lnTo>
                  <a:lnTo>
                    <a:pt x="106" y="4147"/>
                  </a:lnTo>
                  <a:lnTo>
                    <a:pt x="264" y="3918"/>
                  </a:lnTo>
                  <a:lnTo>
                    <a:pt x="404" y="3690"/>
                  </a:lnTo>
                  <a:lnTo>
                    <a:pt x="562" y="3462"/>
                  </a:lnTo>
                  <a:lnTo>
                    <a:pt x="685" y="3216"/>
                  </a:lnTo>
                  <a:lnTo>
                    <a:pt x="931" y="2706"/>
                  </a:lnTo>
                  <a:lnTo>
                    <a:pt x="1125" y="2197"/>
                  </a:lnTo>
                  <a:lnTo>
                    <a:pt x="1300" y="1652"/>
                  </a:lnTo>
                  <a:lnTo>
                    <a:pt x="1423" y="1108"/>
                  </a:lnTo>
                  <a:lnTo>
                    <a:pt x="1458" y="844"/>
                  </a:lnTo>
                  <a:lnTo>
                    <a:pt x="1494" y="563"/>
                  </a:lnTo>
                  <a:lnTo>
                    <a:pt x="1529" y="282"/>
                  </a:lnTo>
                  <a:lnTo>
                    <a:pt x="1546" y="18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-2158374" y="-6864635"/>
              <a:ext cx="57183" cy="55076"/>
            </a:xfrm>
            <a:custGeom>
              <a:avLst/>
              <a:gdLst/>
              <a:ahLst/>
              <a:cxnLst/>
              <a:rect l="l" t="t" r="r" b="b"/>
              <a:pathLst>
                <a:path w="950" h="915" extrusionOk="0">
                  <a:moveTo>
                    <a:pt x="949" y="1"/>
                  </a:moveTo>
                  <a:lnTo>
                    <a:pt x="1" y="914"/>
                  </a:lnTo>
                  <a:lnTo>
                    <a:pt x="282" y="721"/>
                  </a:lnTo>
                  <a:lnTo>
                    <a:pt x="528" y="510"/>
                  </a:lnTo>
                  <a:lnTo>
                    <a:pt x="756" y="264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rgbClr val="EDA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-2158374" y="-6864635"/>
              <a:ext cx="57183" cy="55076"/>
            </a:xfrm>
            <a:custGeom>
              <a:avLst/>
              <a:gdLst/>
              <a:ahLst/>
              <a:cxnLst/>
              <a:rect l="l" t="t" r="r" b="b"/>
              <a:pathLst>
                <a:path w="950" h="915" fill="none" extrusionOk="0">
                  <a:moveTo>
                    <a:pt x="949" y="1"/>
                  </a:moveTo>
                  <a:lnTo>
                    <a:pt x="949" y="1"/>
                  </a:lnTo>
                  <a:lnTo>
                    <a:pt x="756" y="264"/>
                  </a:lnTo>
                  <a:lnTo>
                    <a:pt x="528" y="510"/>
                  </a:lnTo>
                  <a:lnTo>
                    <a:pt x="282" y="721"/>
                  </a:lnTo>
                  <a:lnTo>
                    <a:pt x="1" y="9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-2160481" y="-6866742"/>
              <a:ext cx="62480" cy="60373"/>
            </a:xfrm>
            <a:custGeom>
              <a:avLst/>
              <a:gdLst/>
              <a:ahLst/>
              <a:cxnLst/>
              <a:rect l="l" t="t" r="r" b="b"/>
              <a:pathLst>
                <a:path w="1038" h="1003" extrusionOk="0">
                  <a:moveTo>
                    <a:pt x="932" y="1"/>
                  </a:moveTo>
                  <a:lnTo>
                    <a:pt x="738" y="264"/>
                  </a:lnTo>
                  <a:lnTo>
                    <a:pt x="510" y="493"/>
                  </a:lnTo>
                  <a:lnTo>
                    <a:pt x="264" y="703"/>
                  </a:lnTo>
                  <a:lnTo>
                    <a:pt x="1" y="879"/>
                  </a:lnTo>
                  <a:lnTo>
                    <a:pt x="71" y="1002"/>
                  </a:lnTo>
                  <a:lnTo>
                    <a:pt x="352" y="809"/>
                  </a:lnTo>
                  <a:lnTo>
                    <a:pt x="615" y="598"/>
                  </a:lnTo>
                  <a:lnTo>
                    <a:pt x="844" y="352"/>
                  </a:lnTo>
                  <a:lnTo>
                    <a:pt x="1037" y="7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-2770653" y="-7490638"/>
              <a:ext cx="68800" cy="162941"/>
            </a:xfrm>
            <a:custGeom>
              <a:avLst/>
              <a:gdLst/>
              <a:ahLst/>
              <a:cxnLst/>
              <a:rect l="l" t="t" r="r" b="b"/>
              <a:pathLst>
                <a:path w="1143" h="2707" fill="none" extrusionOk="0">
                  <a:moveTo>
                    <a:pt x="1143" y="1"/>
                  </a:moveTo>
                  <a:lnTo>
                    <a:pt x="1143" y="1"/>
                  </a:lnTo>
                  <a:lnTo>
                    <a:pt x="1002" y="124"/>
                  </a:lnTo>
                  <a:lnTo>
                    <a:pt x="862" y="247"/>
                  </a:lnTo>
                  <a:lnTo>
                    <a:pt x="756" y="387"/>
                  </a:lnTo>
                  <a:lnTo>
                    <a:pt x="651" y="545"/>
                  </a:lnTo>
                  <a:lnTo>
                    <a:pt x="546" y="703"/>
                  </a:lnTo>
                  <a:lnTo>
                    <a:pt x="475" y="861"/>
                  </a:lnTo>
                  <a:lnTo>
                    <a:pt x="317" y="1213"/>
                  </a:lnTo>
                  <a:lnTo>
                    <a:pt x="212" y="1582"/>
                  </a:lnTo>
                  <a:lnTo>
                    <a:pt x="124" y="1951"/>
                  </a:lnTo>
                  <a:lnTo>
                    <a:pt x="71" y="2337"/>
                  </a:lnTo>
                  <a:lnTo>
                    <a:pt x="1" y="2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-2773783" y="-7493828"/>
              <a:ext cx="74097" cy="167155"/>
            </a:xfrm>
            <a:custGeom>
              <a:avLst/>
              <a:gdLst/>
              <a:ahLst/>
              <a:cxnLst/>
              <a:rect l="l" t="t" r="r" b="b"/>
              <a:pathLst>
                <a:path w="1231" h="2777" extrusionOk="0">
                  <a:moveTo>
                    <a:pt x="1160" y="1"/>
                  </a:moveTo>
                  <a:lnTo>
                    <a:pt x="1002" y="124"/>
                  </a:lnTo>
                  <a:lnTo>
                    <a:pt x="879" y="247"/>
                  </a:lnTo>
                  <a:lnTo>
                    <a:pt x="756" y="387"/>
                  </a:lnTo>
                  <a:lnTo>
                    <a:pt x="650" y="546"/>
                  </a:lnTo>
                  <a:lnTo>
                    <a:pt x="562" y="704"/>
                  </a:lnTo>
                  <a:lnTo>
                    <a:pt x="475" y="862"/>
                  </a:lnTo>
                  <a:lnTo>
                    <a:pt x="387" y="1037"/>
                  </a:lnTo>
                  <a:lnTo>
                    <a:pt x="317" y="1213"/>
                  </a:lnTo>
                  <a:lnTo>
                    <a:pt x="211" y="1582"/>
                  </a:lnTo>
                  <a:lnTo>
                    <a:pt x="123" y="1969"/>
                  </a:lnTo>
                  <a:lnTo>
                    <a:pt x="53" y="2355"/>
                  </a:lnTo>
                  <a:lnTo>
                    <a:pt x="0" y="2759"/>
                  </a:lnTo>
                  <a:lnTo>
                    <a:pt x="123" y="2777"/>
                  </a:lnTo>
                  <a:lnTo>
                    <a:pt x="176" y="2390"/>
                  </a:lnTo>
                  <a:lnTo>
                    <a:pt x="246" y="2004"/>
                  </a:lnTo>
                  <a:lnTo>
                    <a:pt x="334" y="1635"/>
                  </a:lnTo>
                  <a:lnTo>
                    <a:pt x="439" y="1266"/>
                  </a:lnTo>
                  <a:lnTo>
                    <a:pt x="580" y="932"/>
                  </a:lnTo>
                  <a:lnTo>
                    <a:pt x="668" y="774"/>
                  </a:lnTo>
                  <a:lnTo>
                    <a:pt x="756" y="633"/>
                  </a:lnTo>
                  <a:lnTo>
                    <a:pt x="861" y="475"/>
                  </a:lnTo>
                  <a:lnTo>
                    <a:pt x="967" y="352"/>
                  </a:lnTo>
                  <a:lnTo>
                    <a:pt x="1089" y="229"/>
                  </a:lnTo>
                  <a:lnTo>
                    <a:pt x="1230" y="10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-2458675" y="-7236866"/>
              <a:ext cx="69823" cy="34972"/>
            </a:xfrm>
            <a:custGeom>
              <a:avLst/>
              <a:gdLst/>
              <a:ahLst/>
              <a:cxnLst/>
              <a:rect l="l" t="t" r="r" b="b"/>
              <a:pathLst>
                <a:path w="1160" h="58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06"/>
                  </a:lnTo>
                  <a:lnTo>
                    <a:pt x="0" y="194"/>
                  </a:lnTo>
                  <a:lnTo>
                    <a:pt x="18" y="282"/>
                  </a:lnTo>
                  <a:lnTo>
                    <a:pt x="71" y="370"/>
                  </a:lnTo>
                  <a:lnTo>
                    <a:pt x="141" y="440"/>
                  </a:lnTo>
                  <a:lnTo>
                    <a:pt x="229" y="493"/>
                  </a:lnTo>
                  <a:lnTo>
                    <a:pt x="317" y="546"/>
                  </a:lnTo>
                  <a:lnTo>
                    <a:pt x="405" y="563"/>
                  </a:lnTo>
                  <a:lnTo>
                    <a:pt x="405" y="563"/>
                  </a:lnTo>
                  <a:lnTo>
                    <a:pt x="510" y="581"/>
                  </a:lnTo>
                  <a:lnTo>
                    <a:pt x="598" y="563"/>
                  </a:lnTo>
                  <a:lnTo>
                    <a:pt x="791" y="528"/>
                  </a:lnTo>
                  <a:lnTo>
                    <a:pt x="984" y="458"/>
                  </a:lnTo>
                  <a:lnTo>
                    <a:pt x="1160" y="3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-2462888" y="-7237889"/>
              <a:ext cx="76204" cy="40209"/>
            </a:xfrm>
            <a:custGeom>
              <a:avLst/>
              <a:gdLst/>
              <a:ahLst/>
              <a:cxnLst/>
              <a:rect l="l" t="t" r="r" b="b"/>
              <a:pathLst>
                <a:path w="1266" h="668" extrusionOk="0">
                  <a:moveTo>
                    <a:pt x="35" y="0"/>
                  </a:moveTo>
                  <a:lnTo>
                    <a:pt x="0" y="88"/>
                  </a:lnTo>
                  <a:lnTo>
                    <a:pt x="0" y="176"/>
                  </a:lnTo>
                  <a:lnTo>
                    <a:pt x="18" y="264"/>
                  </a:lnTo>
                  <a:lnTo>
                    <a:pt x="53" y="352"/>
                  </a:lnTo>
                  <a:lnTo>
                    <a:pt x="123" y="457"/>
                  </a:lnTo>
                  <a:lnTo>
                    <a:pt x="229" y="563"/>
                  </a:lnTo>
                  <a:lnTo>
                    <a:pt x="352" y="615"/>
                  </a:lnTo>
                  <a:lnTo>
                    <a:pt x="475" y="650"/>
                  </a:lnTo>
                  <a:lnTo>
                    <a:pt x="580" y="668"/>
                  </a:lnTo>
                  <a:lnTo>
                    <a:pt x="668" y="650"/>
                  </a:lnTo>
                  <a:lnTo>
                    <a:pt x="773" y="633"/>
                  </a:lnTo>
                  <a:lnTo>
                    <a:pt x="949" y="580"/>
                  </a:lnTo>
                  <a:lnTo>
                    <a:pt x="1107" y="510"/>
                  </a:lnTo>
                  <a:lnTo>
                    <a:pt x="1265" y="440"/>
                  </a:lnTo>
                  <a:lnTo>
                    <a:pt x="1195" y="317"/>
                  </a:lnTo>
                  <a:lnTo>
                    <a:pt x="1019" y="404"/>
                  </a:lnTo>
                  <a:lnTo>
                    <a:pt x="843" y="475"/>
                  </a:lnTo>
                  <a:lnTo>
                    <a:pt x="668" y="527"/>
                  </a:lnTo>
                  <a:lnTo>
                    <a:pt x="492" y="527"/>
                  </a:lnTo>
                  <a:lnTo>
                    <a:pt x="387" y="492"/>
                  </a:lnTo>
                  <a:lnTo>
                    <a:pt x="299" y="440"/>
                  </a:lnTo>
                  <a:lnTo>
                    <a:pt x="229" y="369"/>
                  </a:lnTo>
                  <a:lnTo>
                    <a:pt x="176" y="299"/>
                  </a:lnTo>
                  <a:lnTo>
                    <a:pt x="141" y="246"/>
                  </a:lnTo>
                  <a:lnTo>
                    <a:pt x="123" y="194"/>
                  </a:lnTo>
                  <a:lnTo>
                    <a:pt x="123" y="123"/>
                  </a:lnTo>
                  <a:lnTo>
                    <a:pt x="158" y="5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29"/>
          <p:cNvGrpSpPr/>
          <p:nvPr/>
        </p:nvGrpSpPr>
        <p:grpSpPr>
          <a:xfrm>
            <a:off x="15577505" y="-2628132"/>
            <a:ext cx="671224" cy="2605786"/>
            <a:chOff x="15577650" y="-5591451"/>
            <a:chExt cx="1434545" cy="5569109"/>
          </a:xfrm>
        </p:grpSpPr>
        <p:sp>
          <p:nvSpPr>
            <p:cNvPr id="1251" name="Google Shape;1251;p29"/>
            <p:cNvSpPr/>
            <p:nvPr/>
          </p:nvSpPr>
          <p:spPr>
            <a:xfrm>
              <a:off x="15661691" y="-5584613"/>
              <a:ext cx="1344657" cy="3787694"/>
            </a:xfrm>
            <a:custGeom>
              <a:avLst/>
              <a:gdLst/>
              <a:ahLst/>
              <a:cxnLst/>
              <a:rect l="l" t="t" r="r" b="b"/>
              <a:pathLst>
                <a:path w="27136" h="76438" extrusionOk="0">
                  <a:moveTo>
                    <a:pt x="9939" y="1"/>
                  </a:moveTo>
                  <a:lnTo>
                    <a:pt x="9584" y="60"/>
                  </a:lnTo>
                  <a:lnTo>
                    <a:pt x="9229" y="139"/>
                  </a:lnTo>
                  <a:lnTo>
                    <a:pt x="8894" y="257"/>
                  </a:lnTo>
                  <a:lnTo>
                    <a:pt x="8579" y="415"/>
                  </a:lnTo>
                  <a:lnTo>
                    <a:pt x="8263" y="593"/>
                  </a:lnTo>
                  <a:lnTo>
                    <a:pt x="7967" y="809"/>
                  </a:lnTo>
                  <a:lnTo>
                    <a:pt x="7691" y="1046"/>
                  </a:lnTo>
                  <a:lnTo>
                    <a:pt x="7455" y="1322"/>
                  </a:lnTo>
                  <a:lnTo>
                    <a:pt x="7218" y="1598"/>
                  </a:lnTo>
                  <a:lnTo>
                    <a:pt x="7021" y="1894"/>
                  </a:lnTo>
                  <a:lnTo>
                    <a:pt x="6843" y="2210"/>
                  </a:lnTo>
                  <a:lnTo>
                    <a:pt x="6705" y="2545"/>
                  </a:lnTo>
                  <a:lnTo>
                    <a:pt x="6587" y="2900"/>
                  </a:lnTo>
                  <a:lnTo>
                    <a:pt x="6528" y="3235"/>
                  </a:lnTo>
                  <a:lnTo>
                    <a:pt x="6488" y="3610"/>
                  </a:lnTo>
                  <a:lnTo>
                    <a:pt x="6488" y="3965"/>
                  </a:lnTo>
                  <a:lnTo>
                    <a:pt x="6311" y="3472"/>
                  </a:lnTo>
                  <a:lnTo>
                    <a:pt x="6094" y="2998"/>
                  </a:lnTo>
                  <a:lnTo>
                    <a:pt x="5975" y="2762"/>
                  </a:lnTo>
                  <a:lnTo>
                    <a:pt x="5837" y="2525"/>
                  </a:lnTo>
                  <a:lnTo>
                    <a:pt x="5699" y="2308"/>
                  </a:lnTo>
                  <a:lnTo>
                    <a:pt x="5542" y="2091"/>
                  </a:lnTo>
                  <a:lnTo>
                    <a:pt x="5384" y="1914"/>
                  </a:lnTo>
                  <a:lnTo>
                    <a:pt x="5206" y="1736"/>
                  </a:lnTo>
                  <a:lnTo>
                    <a:pt x="5029" y="1598"/>
                  </a:lnTo>
                  <a:lnTo>
                    <a:pt x="4832" y="1460"/>
                  </a:lnTo>
                  <a:lnTo>
                    <a:pt x="4615" y="1362"/>
                  </a:lnTo>
                  <a:lnTo>
                    <a:pt x="4398" y="1302"/>
                  </a:lnTo>
                  <a:lnTo>
                    <a:pt x="4161" y="1263"/>
                  </a:lnTo>
                  <a:lnTo>
                    <a:pt x="3925" y="1263"/>
                  </a:lnTo>
                  <a:lnTo>
                    <a:pt x="3708" y="1302"/>
                  </a:lnTo>
                  <a:lnTo>
                    <a:pt x="3530" y="1362"/>
                  </a:lnTo>
                  <a:lnTo>
                    <a:pt x="3333" y="1440"/>
                  </a:lnTo>
                  <a:lnTo>
                    <a:pt x="3175" y="1539"/>
                  </a:lnTo>
                  <a:lnTo>
                    <a:pt x="3017" y="1657"/>
                  </a:lnTo>
                  <a:lnTo>
                    <a:pt x="2860" y="1795"/>
                  </a:lnTo>
                  <a:lnTo>
                    <a:pt x="2722" y="1933"/>
                  </a:lnTo>
                  <a:lnTo>
                    <a:pt x="2584" y="2091"/>
                  </a:lnTo>
                  <a:lnTo>
                    <a:pt x="2465" y="2269"/>
                  </a:lnTo>
                  <a:lnTo>
                    <a:pt x="2347" y="2466"/>
                  </a:lnTo>
                  <a:lnTo>
                    <a:pt x="2150" y="2841"/>
                  </a:lnTo>
                  <a:lnTo>
                    <a:pt x="1972" y="3255"/>
                  </a:lnTo>
                  <a:lnTo>
                    <a:pt x="1834" y="3669"/>
                  </a:lnTo>
                  <a:lnTo>
                    <a:pt x="1578" y="4477"/>
                  </a:lnTo>
                  <a:lnTo>
                    <a:pt x="1321" y="5325"/>
                  </a:lnTo>
                  <a:lnTo>
                    <a:pt x="1085" y="6213"/>
                  </a:lnTo>
                  <a:lnTo>
                    <a:pt x="868" y="7100"/>
                  </a:lnTo>
                  <a:lnTo>
                    <a:pt x="671" y="8027"/>
                  </a:lnTo>
                  <a:lnTo>
                    <a:pt x="493" y="8954"/>
                  </a:lnTo>
                  <a:lnTo>
                    <a:pt x="335" y="9901"/>
                  </a:lnTo>
                  <a:lnTo>
                    <a:pt x="197" y="10847"/>
                  </a:lnTo>
                  <a:lnTo>
                    <a:pt x="99" y="11794"/>
                  </a:lnTo>
                  <a:lnTo>
                    <a:pt x="40" y="12740"/>
                  </a:lnTo>
                  <a:lnTo>
                    <a:pt x="0" y="13667"/>
                  </a:lnTo>
                  <a:lnTo>
                    <a:pt x="20" y="14614"/>
                  </a:lnTo>
                  <a:lnTo>
                    <a:pt x="59" y="15521"/>
                  </a:lnTo>
                  <a:lnTo>
                    <a:pt x="158" y="16428"/>
                  </a:lnTo>
                  <a:lnTo>
                    <a:pt x="217" y="16862"/>
                  </a:lnTo>
                  <a:lnTo>
                    <a:pt x="296" y="17296"/>
                  </a:lnTo>
                  <a:lnTo>
                    <a:pt x="375" y="17730"/>
                  </a:lnTo>
                  <a:lnTo>
                    <a:pt x="473" y="18144"/>
                  </a:lnTo>
                  <a:lnTo>
                    <a:pt x="671" y="18873"/>
                  </a:lnTo>
                  <a:lnTo>
                    <a:pt x="927" y="19583"/>
                  </a:lnTo>
                  <a:lnTo>
                    <a:pt x="1203" y="20274"/>
                  </a:lnTo>
                  <a:lnTo>
                    <a:pt x="1519" y="20964"/>
                  </a:lnTo>
                  <a:lnTo>
                    <a:pt x="1893" y="21615"/>
                  </a:lnTo>
                  <a:lnTo>
                    <a:pt x="2288" y="22246"/>
                  </a:lnTo>
                  <a:lnTo>
                    <a:pt x="2702" y="22877"/>
                  </a:lnTo>
                  <a:lnTo>
                    <a:pt x="3175" y="23468"/>
                  </a:lnTo>
                  <a:lnTo>
                    <a:pt x="3451" y="23784"/>
                  </a:lnTo>
                  <a:lnTo>
                    <a:pt x="3925" y="24277"/>
                  </a:lnTo>
                  <a:lnTo>
                    <a:pt x="4516" y="24888"/>
                  </a:lnTo>
                  <a:lnTo>
                    <a:pt x="5187" y="25539"/>
                  </a:lnTo>
                  <a:lnTo>
                    <a:pt x="5522" y="25835"/>
                  </a:lnTo>
                  <a:lnTo>
                    <a:pt x="5857" y="26111"/>
                  </a:lnTo>
                  <a:lnTo>
                    <a:pt x="6192" y="26367"/>
                  </a:lnTo>
                  <a:lnTo>
                    <a:pt x="6508" y="26584"/>
                  </a:lnTo>
                  <a:lnTo>
                    <a:pt x="6784" y="26762"/>
                  </a:lnTo>
                  <a:lnTo>
                    <a:pt x="7040" y="26860"/>
                  </a:lnTo>
                  <a:lnTo>
                    <a:pt x="7159" y="26900"/>
                  </a:lnTo>
                  <a:lnTo>
                    <a:pt x="7257" y="26919"/>
                  </a:lnTo>
                  <a:lnTo>
                    <a:pt x="7356" y="26900"/>
                  </a:lnTo>
                  <a:lnTo>
                    <a:pt x="7435" y="26880"/>
                  </a:lnTo>
                  <a:lnTo>
                    <a:pt x="7435" y="26880"/>
                  </a:lnTo>
                  <a:lnTo>
                    <a:pt x="7040" y="27097"/>
                  </a:lnTo>
                  <a:lnTo>
                    <a:pt x="6626" y="27314"/>
                  </a:lnTo>
                  <a:lnTo>
                    <a:pt x="6252" y="27570"/>
                  </a:lnTo>
                  <a:lnTo>
                    <a:pt x="5857" y="27827"/>
                  </a:lnTo>
                  <a:lnTo>
                    <a:pt x="5502" y="28083"/>
                  </a:lnTo>
                  <a:lnTo>
                    <a:pt x="5128" y="28359"/>
                  </a:lnTo>
                  <a:lnTo>
                    <a:pt x="4792" y="28655"/>
                  </a:lnTo>
                  <a:lnTo>
                    <a:pt x="4437" y="28951"/>
                  </a:lnTo>
                  <a:lnTo>
                    <a:pt x="4102" y="29266"/>
                  </a:lnTo>
                  <a:lnTo>
                    <a:pt x="3787" y="29601"/>
                  </a:lnTo>
                  <a:lnTo>
                    <a:pt x="3491" y="29937"/>
                  </a:lnTo>
                  <a:lnTo>
                    <a:pt x="3195" y="30272"/>
                  </a:lnTo>
                  <a:lnTo>
                    <a:pt x="2899" y="30627"/>
                  </a:lnTo>
                  <a:lnTo>
                    <a:pt x="2623" y="31002"/>
                  </a:lnTo>
                  <a:lnTo>
                    <a:pt x="2367" y="31376"/>
                  </a:lnTo>
                  <a:lnTo>
                    <a:pt x="2110" y="31751"/>
                  </a:lnTo>
                  <a:lnTo>
                    <a:pt x="1874" y="32145"/>
                  </a:lnTo>
                  <a:lnTo>
                    <a:pt x="1657" y="32559"/>
                  </a:lnTo>
                  <a:lnTo>
                    <a:pt x="1440" y="32954"/>
                  </a:lnTo>
                  <a:lnTo>
                    <a:pt x="1243" y="33388"/>
                  </a:lnTo>
                  <a:lnTo>
                    <a:pt x="1065" y="33802"/>
                  </a:lnTo>
                  <a:lnTo>
                    <a:pt x="907" y="34236"/>
                  </a:lnTo>
                  <a:lnTo>
                    <a:pt x="750" y="34670"/>
                  </a:lnTo>
                  <a:lnTo>
                    <a:pt x="612" y="35123"/>
                  </a:lnTo>
                  <a:lnTo>
                    <a:pt x="473" y="35577"/>
                  </a:lnTo>
                  <a:lnTo>
                    <a:pt x="375" y="36030"/>
                  </a:lnTo>
                  <a:lnTo>
                    <a:pt x="276" y="36504"/>
                  </a:lnTo>
                  <a:lnTo>
                    <a:pt x="197" y="36977"/>
                  </a:lnTo>
                  <a:lnTo>
                    <a:pt x="138" y="37450"/>
                  </a:lnTo>
                  <a:lnTo>
                    <a:pt x="99" y="37923"/>
                  </a:lnTo>
                  <a:lnTo>
                    <a:pt x="79" y="38416"/>
                  </a:lnTo>
                  <a:lnTo>
                    <a:pt x="59" y="38909"/>
                  </a:lnTo>
                  <a:lnTo>
                    <a:pt x="79" y="39383"/>
                  </a:lnTo>
                  <a:lnTo>
                    <a:pt x="99" y="39876"/>
                  </a:lnTo>
                  <a:lnTo>
                    <a:pt x="138" y="40349"/>
                  </a:lnTo>
                  <a:lnTo>
                    <a:pt x="197" y="40822"/>
                  </a:lnTo>
                  <a:lnTo>
                    <a:pt x="276" y="41296"/>
                  </a:lnTo>
                  <a:lnTo>
                    <a:pt x="375" y="41769"/>
                  </a:lnTo>
                  <a:lnTo>
                    <a:pt x="473" y="42222"/>
                  </a:lnTo>
                  <a:lnTo>
                    <a:pt x="612" y="42676"/>
                  </a:lnTo>
                  <a:lnTo>
                    <a:pt x="750" y="43130"/>
                  </a:lnTo>
                  <a:lnTo>
                    <a:pt x="907" y="43563"/>
                  </a:lnTo>
                  <a:lnTo>
                    <a:pt x="1065" y="43997"/>
                  </a:lnTo>
                  <a:lnTo>
                    <a:pt x="1243" y="44431"/>
                  </a:lnTo>
                  <a:lnTo>
                    <a:pt x="1440" y="44845"/>
                  </a:lnTo>
                  <a:lnTo>
                    <a:pt x="1657" y="45240"/>
                  </a:lnTo>
                  <a:lnTo>
                    <a:pt x="1874" y="45654"/>
                  </a:lnTo>
                  <a:lnTo>
                    <a:pt x="2110" y="46048"/>
                  </a:lnTo>
                  <a:lnTo>
                    <a:pt x="2367" y="46423"/>
                  </a:lnTo>
                  <a:lnTo>
                    <a:pt x="2623" y="46798"/>
                  </a:lnTo>
                  <a:lnTo>
                    <a:pt x="2899" y="47172"/>
                  </a:lnTo>
                  <a:lnTo>
                    <a:pt x="3195" y="47527"/>
                  </a:lnTo>
                  <a:lnTo>
                    <a:pt x="3491" y="47863"/>
                  </a:lnTo>
                  <a:lnTo>
                    <a:pt x="3787" y="48198"/>
                  </a:lnTo>
                  <a:lnTo>
                    <a:pt x="4102" y="48533"/>
                  </a:lnTo>
                  <a:lnTo>
                    <a:pt x="4437" y="48849"/>
                  </a:lnTo>
                  <a:lnTo>
                    <a:pt x="4792" y="49144"/>
                  </a:lnTo>
                  <a:lnTo>
                    <a:pt x="5128" y="49440"/>
                  </a:lnTo>
                  <a:lnTo>
                    <a:pt x="5502" y="49716"/>
                  </a:lnTo>
                  <a:lnTo>
                    <a:pt x="5857" y="49973"/>
                  </a:lnTo>
                  <a:lnTo>
                    <a:pt x="6252" y="50229"/>
                  </a:lnTo>
                  <a:lnTo>
                    <a:pt x="6626" y="50485"/>
                  </a:lnTo>
                  <a:lnTo>
                    <a:pt x="7040" y="50702"/>
                  </a:lnTo>
                  <a:lnTo>
                    <a:pt x="7435" y="50919"/>
                  </a:lnTo>
                  <a:lnTo>
                    <a:pt x="7040" y="51136"/>
                  </a:lnTo>
                  <a:lnTo>
                    <a:pt x="6626" y="51373"/>
                  </a:lnTo>
                  <a:lnTo>
                    <a:pt x="6252" y="51609"/>
                  </a:lnTo>
                  <a:lnTo>
                    <a:pt x="5857" y="51866"/>
                  </a:lnTo>
                  <a:lnTo>
                    <a:pt x="5502" y="52142"/>
                  </a:lnTo>
                  <a:lnTo>
                    <a:pt x="5128" y="52418"/>
                  </a:lnTo>
                  <a:lnTo>
                    <a:pt x="4792" y="52694"/>
                  </a:lnTo>
                  <a:lnTo>
                    <a:pt x="4437" y="53010"/>
                  </a:lnTo>
                  <a:lnTo>
                    <a:pt x="4102" y="53325"/>
                  </a:lnTo>
                  <a:lnTo>
                    <a:pt x="3787" y="53641"/>
                  </a:lnTo>
                  <a:lnTo>
                    <a:pt x="3491" y="53976"/>
                  </a:lnTo>
                  <a:lnTo>
                    <a:pt x="3195" y="54331"/>
                  </a:lnTo>
                  <a:lnTo>
                    <a:pt x="2899" y="54686"/>
                  </a:lnTo>
                  <a:lnTo>
                    <a:pt x="2623" y="55041"/>
                  </a:lnTo>
                  <a:lnTo>
                    <a:pt x="2367" y="55415"/>
                  </a:lnTo>
                  <a:lnTo>
                    <a:pt x="2110" y="55810"/>
                  </a:lnTo>
                  <a:lnTo>
                    <a:pt x="1874" y="56204"/>
                  </a:lnTo>
                  <a:lnTo>
                    <a:pt x="1657" y="56599"/>
                  </a:lnTo>
                  <a:lnTo>
                    <a:pt x="1440" y="57013"/>
                  </a:lnTo>
                  <a:lnTo>
                    <a:pt x="1243" y="57427"/>
                  </a:lnTo>
                  <a:lnTo>
                    <a:pt x="1065" y="57841"/>
                  </a:lnTo>
                  <a:lnTo>
                    <a:pt x="907" y="58275"/>
                  </a:lnTo>
                  <a:lnTo>
                    <a:pt x="750" y="58729"/>
                  </a:lnTo>
                  <a:lnTo>
                    <a:pt x="612" y="59162"/>
                  </a:lnTo>
                  <a:lnTo>
                    <a:pt x="473" y="59616"/>
                  </a:lnTo>
                  <a:lnTo>
                    <a:pt x="375" y="60089"/>
                  </a:lnTo>
                  <a:lnTo>
                    <a:pt x="276" y="60543"/>
                  </a:lnTo>
                  <a:lnTo>
                    <a:pt x="197" y="61016"/>
                  </a:lnTo>
                  <a:lnTo>
                    <a:pt x="138" y="61489"/>
                  </a:lnTo>
                  <a:lnTo>
                    <a:pt x="99" y="61963"/>
                  </a:lnTo>
                  <a:lnTo>
                    <a:pt x="79" y="62456"/>
                  </a:lnTo>
                  <a:lnTo>
                    <a:pt x="59" y="62949"/>
                  </a:lnTo>
                  <a:lnTo>
                    <a:pt x="79" y="63639"/>
                  </a:lnTo>
                  <a:lnTo>
                    <a:pt x="138" y="64329"/>
                  </a:lnTo>
                  <a:lnTo>
                    <a:pt x="217" y="65000"/>
                  </a:lnTo>
                  <a:lnTo>
                    <a:pt x="335" y="65670"/>
                  </a:lnTo>
                  <a:lnTo>
                    <a:pt x="493" y="66321"/>
                  </a:lnTo>
                  <a:lnTo>
                    <a:pt x="671" y="66952"/>
                  </a:lnTo>
                  <a:lnTo>
                    <a:pt x="888" y="67583"/>
                  </a:lnTo>
                  <a:lnTo>
                    <a:pt x="1124" y="68194"/>
                  </a:lnTo>
                  <a:lnTo>
                    <a:pt x="1400" y="68806"/>
                  </a:lnTo>
                  <a:lnTo>
                    <a:pt x="1696" y="69378"/>
                  </a:lnTo>
                  <a:lnTo>
                    <a:pt x="2031" y="69949"/>
                  </a:lnTo>
                  <a:lnTo>
                    <a:pt x="2367" y="70502"/>
                  </a:lnTo>
                  <a:lnTo>
                    <a:pt x="2741" y="71014"/>
                  </a:lnTo>
                  <a:lnTo>
                    <a:pt x="3155" y="71527"/>
                  </a:lnTo>
                  <a:lnTo>
                    <a:pt x="3570" y="72020"/>
                  </a:lnTo>
                  <a:lnTo>
                    <a:pt x="4023" y="72493"/>
                  </a:lnTo>
                  <a:lnTo>
                    <a:pt x="4496" y="72927"/>
                  </a:lnTo>
                  <a:lnTo>
                    <a:pt x="4989" y="73361"/>
                  </a:lnTo>
                  <a:lnTo>
                    <a:pt x="5482" y="73756"/>
                  </a:lnTo>
                  <a:lnTo>
                    <a:pt x="6015" y="74130"/>
                  </a:lnTo>
                  <a:lnTo>
                    <a:pt x="6567" y="74485"/>
                  </a:lnTo>
                  <a:lnTo>
                    <a:pt x="7139" y="74820"/>
                  </a:lnTo>
                  <a:lnTo>
                    <a:pt x="7711" y="75116"/>
                  </a:lnTo>
                  <a:lnTo>
                    <a:pt x="8303" y="75373"/>
                  </a:lnTo>
                  <a:lnTo>
                    <a:pt x="8934" y="75629"/>
                  </a:lnTo>
                  <a:lnTo>
                    <a:pt x="9545" y="75826"/>
                  </a:lnTo>
                  <a:lnTo>
                    <a:pt x="10196" y="76023"/>
                  </a:lnTo>
                  <a:lnTo>
                    <a:pt x="10846" y="76161"/>
                  </a:lnTo>
                  <a:lnTo>
                    <a:pt x="11517" y="76280"/>
                  </a:lnTo>
                  <a:lnTo>
                    <a:pt x="12187" y="76378"/>
                  </a:lnTo>
                  <a:lnTo>
                    <a:pt x="12878" y="76418"/>
                  </a:lnTo>
                  <a:lnTo>
                    <a:pt x="13568" y="76438"/>
                  </a:lnTo>
                  <a:lnTo>
                    <a:pt x="14258" y="76418"/>
                  </a:lnTo>
                  <a:lnTo>
                    <a:pt x="14948" y="76378"/>
                  </a:lnTo>
                  <a:lnTo>
                    <a:pt x="15619" y="76280"/>
                  </a:lnTo>
                  <a:lnTo>
                    <a:pt x="16289" y="76161"/>
                  </a:lnTo>
                  <a:lnTo>
                    <a:pt x="16940" y="76023"/>
                  </a:lnTo>
                  <a:lnTo>
                    <a:pt x="17571" y="75826"/>
                  </a:lnTo>
                  <a:lnTo>
                    <a:pt x="18202" y="75629"/>
                  </a:lnTo>
                  <a:lnTo>
                    <a:pt x="18813" y="75373"/>
                  </a:lnTo>
                  <a:lnTo>
                    <a:pt x="19405" y="75116"/>
                  </a:lnTo>
                  <a:lnTo>
                    <a:pt x="19997" y="74820"/>
                  </a:lnTo>
                  <a:lnTo>
                    <a:pt x="20569" y="74485"/>
                  </a:lnTo>
                  <a:lnTo>
                    <a:pt x="21101" y="74130"/>
                  </a:lnTo>
                  <a:lnTo>
                    <a:pt x="21634" y="73756"/>
                  </a:lnTo>
                  <a:lnTo>
                    <a:pt x="22146" y="73361"/>
                  </a:lnTo>
                  <a:lnTo>
                    <a:pt x="22639" y="72927"/>
                  </a:lnTo>
                  <a:lnTo>
                    <a:pt x="23113" y="72493"/>
                  </a:lnTo>
                  <a:lnTo>
                    <a:pt x="23546" y="72020"/>
                  </a:lnTo>
                  <a:lnTo>
                    <a:pt x="23980" y="71527"/>
                  </a:lnTo>
                  <a:lnTo>
                    <a:pt x="24375" y="71014"/>
                  </a:lnTo>
                  <a:lnTo>
                    <a:pt x="24749" y="70502"/>
                  </a:lnTo>
                  <a:lnTo>
                    <a:pt x="25104" y="69949"/>
                  </a:lnTo>
                  <a:lnTo>
                    <a:pt x="25440" y="69378"/>
                  </a:lnTo>
                  <a:lnTo>
                    <a:pt x="25735" y="68806"/>
                  </a:lnTo>
                  <a:lnTo>
                    <a:pt x="25992" y="68194"/>
                  </a:lnTo>
                  <a:lnTo>
                    <a:pt x="26248" y="67583"/>
                  </a:lnTo>
                  <a:lnTo>
                    <a:pt x="26445" y="66952"/>
                  </a:lnTo>
                  <a:lnTo>
                    <a:pt x="26643" y="66321"/>
                  </a:lnTo>
                  <a:lnTo>
                    <a:pt x="26781" y="65670"/>
                  </a:lnTo>
                  <a:lnTo>
                    <a:pt x="26899" y="65000"/>
                  </a:lnTo>
                  <a:lnTo>
                    <a:pt x="26997" y="64329"/>
                  </a:lnTo>
                  <a:lnTo>
                    <a:pt x="27037" y="63639"/>
                  </a:lnTo>
                  <a:lnTo>
                    <a:pt x="27057" y="62949"/>
                  </a:lnTo>
                  <a:lnTo>
                    <a:pt x="27057" y="62456"/>
                  </a:lnTo>
                  <a:lnTo>
                    <a:pt x="27017" y="61963"/>
                  </a:lnTo>
                  <a:lnTo>
                    <a:pt x="26978" y="61489"/>
                  </a:lnTo>
                  <a:lnTo>
                    <a:pt x="26919" y="61016"/>
                  </a:lnTo>
                  <a:lnTo>
                    <a:pt x="26840" y="60543"/>
                  </a:lnTo>
                  <a:lnTo>
                    <a:pt x="26761" y="60089"/>
                  </a:lnTo>
                  <a:lnTo>
                    <a:pt x="26643" y="59616"/>
                  </a:lnTo>
                  <a:lnTo>
                    <a:pt x="26524" y="59162"/>
                  </a:lnTo>
                  <a:lnTo>
                    <a:pt x="26386" y="58729"/>
                  </a:lnTo>
                  <a:lnTo>
                    <a:pt x="26228" y="58275"/>
                  </a:lnTo>
                  <a:lnTo>
                    <a:pt x="26071" y="57841"/>
                  </a:lnTo>
                  <a:lnTo>
                    <a:pt x="25873" y="57427"/>
                  </a:lnTo>
                  <a:lnTo>
                    <a:pt x="25676" y="57013"/>
                  </a:lnTo>
                  <a:lnTo>
                    <a:pt x="25479" y="56599"/>
                  </a:lnTo>
                  <a:lnTo>
                    <a:pt x="25242" y="56204"/>
                  </a:lnTo>
                  <a:lnTo>
                    <a:pt x="25006" y="55810"/>
                  </a:lnTo>
                  <a:lnTo>
                    <a:pt x="24769" y="55415"/>
                  </a:lnTo>
                  <a:lnTo>
                    <a:pt x="24493" y="55041"/>
                  </a:lnTo>
                  <a:lnTo>
                    <a:pt x="24237" y="54686"/>
                  </a:lnTo>
                  <a:lnTo>
                    <a:pt x="23941" y="54331"/>
                  </a:lnTo>
                  <a:lnTo>
                    <a:pt x="23645" y="53976"/>
                  </a:lnTo>
                  <a:lnTo>
                    <a:pt x="23329" y="53641"/>
                  </a:lnTo>
                  <a:lnTo>
                    <a:pt x="23014" y="53325"/>
                  </a:lnTo>
                  <a:lnTo>
                    <a:pt x="22679" y="53010"/>
                  </a:lnTo>
                  <a:lnTo>
                    <a:pt x="22343" y="52694"/>
                  </a:lnTo>
                  <a:lnTo>
                    <a:pt x="21988" y="52418"/>
                  </a:lnTo>
                  <a:lnTo>
                    <a:pt x="21634" y="52142"/>
                  </a:lnTo>
                  <a:lnTo>
                    <a:pt x="21259" y="51866"/>
                  </a:lnTo>
                  <a:lnTo>
                    <a:pt x="20884" y="51609"/>
                  </a:lnTo>
                  <a:lnTo>
                    <a:pt x="20490" y="51373"/>
                  </a:lnTo>
                  <a:lnTo>
                    <a:pt x="20095" y="51136"/>
                  </a:lnTo>
                  <a:lnTo>
                    <a:pt x="19681" y="50919"/>
                  </a:lnTo>
                  <a:lnTo>
                    <a:pt x="20095" y="50702"/>
                  </a:lnTo>
                  <a:lnTo>
                    <a:pt x="20490" y="50485"/>
                  </a:lnTo>
                  <a:lnTo>
                    <a:pt x="20884" y="50229"/>
                  </a:lnTo>
                  <a:lnTo>
                    <a:pt x="21259" y="49973"/>
                  </a:lnTo>
                  <a:lnTo>
                    <a:pt x="21634" y="49716"/>
                  </a:lnTo>
                  <a:lnTo>
                    <a:pt x="21988" y="49440"/>
                  </a:lnTo>
                  <a:lnTo>
                    <a:pt x="22343" y="49144"/>
                  </a:lnTo>
                  <a:lnTo>
                    <a:pt x="22679" y="48849"/>
                  </a:lnTo>
                  <a:lnTo>
                    <a:pt x="23014" y="48533"/>
                  </a:lnTo>
                  <a:lnTo>
                    <a:pt x="23329" y="48198"/>
                  </a:lnTo>
                  <a:lnTo>
                    <a:pt x="23645" y="47863"/>
                  </a:lnTo>
                  <a:lnTo>
                    <a:pt x="23941" y="47527"/>
                  </a:lnTo>
                  <a:lnTo>
                    <a:pt x="24237" y="47172"/>
                  </a:lnTo>
                  <a:lnTo>
                    <a:pt x="24493" y="46798"/>
                  </a:lnTo>
                  <a:lnTo>
                    <a:pt x="24769" y="46423"/>
                  </a:lnTo>
                  <a:lnTo>
                    <a:pt x="25006" y="46048"/>
                  </a:lnTo>
                  <a:lnTo>
                    <a:pt x="25242" y="45654"/>
                  </a:lnTo>
                  <a:lnTo>
                    <a:pt x="25479" y="45240"/>
                  </a:lnTo>
                  <a:lnTo>
                    <a:pt x="25676" y="44845"/>
                  </a:lnTo>
                  <a:lnTo>
                    <a:pt x="25873" y="44431"/>
                  </a:lnTo>
                  <a:lnTo>
                    <a:pt x="26071" y="43997"/>
                  </a:lnTo>
                  <a:lnTo>
                    <a:pt x="26228" y="43563"/>
                  </a:lnTo>
                  <a:lnTo>
                    <a:pt x="26386" y="43130"/>
                  </a:lnTo>
                  <a:lnTo>
                    <a:pt x="26524" y="42676"/>
                  </a:lnTo>
                  <a:lnTo>
                    <a:pt x="26643" y="42222"/>
                  </a:lnTo>
                  <a:lnTo>
                    <a:pt x="26761" y="41769"/>
                  </a:lnTo>
                  <a:lnTo>
                    <a:pt x="26840" y="41296"/>
                  </a:lnTo>
                  <a:lnTo>
                    <a:pt x="26919" y="40822"/>
                  </a:lnTo>
                  <a:lnTo>
                    <a:pt x="26978" y="40349"/>
                  </a:lnTo>
                  <a:lnTo>
                    <a:pt x="27017" y="39876"/>
                  </a:lnTo>
                  <a:lnTo>
                    <a:pt x="27057" y="39383"/>
                  </a:lnTo>
                  <a:lnTo>
                    <a:pt x="27057" y="38909"/>
                  </a:lnTo>
                  <a:lnTo>
                    <a:pt x="27057" y="38416"/>
                  </a:lnTo>
                  <a:lnTo>
                    <a:pt x="27017" y="37923"/>
                  </a:lnTo>
                  <a:lnTo>
                    <a:pt x="26978" y="37450"/>
                  </a:lnTo>
                  <a:lnTo>
                    <a:pt x="26919" y="36977"/>
                  </a:lnTo>
                  <a:lnTo>
                    <a:pt x="26840" y="36504"/>
                  </a:lnTo>
                  <a:lnTo>
                    <a:pt x="26761" y="36030"/>
                  </a:lnTo>
                  <a:lnTo>
                    <a:pt x="26643" y="35577"/>
                  </a:lnTo>
                  <a:lnTo>
                    <a:pt x="26524" y="35123"/>
                  </a:lnTo>
                  <a:lnTo>
                    <a:pt x="26386" y="34670"/>
                  </a:lnTo>
                  <a:lnTo>
                    <a:pt x="26228" y="34236"/>
                  </a:lnTo>
                  <a:lnTo>
                    <a:pt x="26071" y="33802"/>
                  </a:lnTo>
                  <a:lnTo>
                    <a:pt x="25873" y="33388"/>
                  </a:lnTo>
                  <a:lnTo>
                    <a:pt x="25676" y="32954"/>
                  </a:lnTo>
                  <a:lnTo>
                    <a:pt x="25479" y="32559"/>
                  </a:lnTo>
                  <a:lnTo>
                    <a:pt x="25242" y="32145"/>
                  </a:lnTo>
                  <a:lnTo>
                    <a:pt x="25006" y="31751"/>
                  </a:lnTo>
                  <a:lnTo>
                    <a:pt x="24769" y="31376"/>
                  </a:lnTo>
                  <a:lnTo>
                    <a:pt x="24493" y="31002"/>
                  </a:lnTo>
                  <a:lnTo>
                    <a:pt x="24237" y="30627"/>
                  </a:lnTo>
                  <a:lnTo>
                    <a:pt x="23941" y="30272"/>
                  </a:lnTo>
                  <a:lnTo>
                    <a:pt x="23645" y="29937"/>
                  </a:lnTo>
                  <a:lnTo>
                    <a:pt x="23329" y="29601"/>
                  </a:lnTo>
                  <a:lnTo>
                    <a:pt x="23014" y="29266"/>
                  </a:lnTo>
                  <a:lnTo>
                    <a:pt x="22679" y="28951"/>
                  </a:lnTo>
                  <a:lnTo>
                    <a:pt x="22343" y="28655"/>
                  </a:lnTo>
                  <a:lnTo>
                    <a:pt x="21988" y="28359"/>
                  </a:lnTo>
                  <a:lnTo>
                    <a:pt x="21634" y="28083"/>
                  </a:lnTo>
                  <a:lnTo>
                    <a:pt x="21259" y="27827"/>
                  </a:lnTo>
                  <a:lnTo>
                    <a:pt x="20884" y="27570"/>
                  </a:lnTo>
                  <a:lnTo>
                    <a:pt x="20490" y="27314"/>
                  </a:lnTo>
                  <a:lnTo>
                    <a:pt x="20095" y="27097"/>
                  </a:lnTo>
                  <a:lnTo>
                    <a:pt x="19681" y="26880"/>
                  </a:lnTo>
                  <a:lnTo>
                    <a:pt x="19760" y="26900"/>
                  </a:lnTo>
                  <a:lnTo>
                    <a:pt x="19938" y="26900"/>
                  </a:lnTo>
                  <a:lnTo>
                    <a:pt x="20036" y="26860"/>
                  </a:lnTo>
                  <a:lnTo>
                    <a:pt x="20253" y="26781"/>
                  </a:lnTo>
                  <a:lnTo>
                    <a:pt x="20509" y="26624"/>
                  </a:lnTo>
                  <a:lnTo>
                    <a:pt x="20805" y="26446"/>
                  </a:lnTo>
                  <a:lnTo>
                    <a:pt x="21101" y="26209"/>
                  </a:lnTo>
                  <a:lnTo>
                    <a:pt x="21397" y="25973"/>
                  </a:lnTo>
                  <a:lnTo>
                    <a:pt x="21712" y="25716"/>
                  </a:lnTo>
                  <a:lnTo>
                    <a:pt x="22324" y="25164"/>
                  </a:lnTo>
                  <a:lnTo>
                    <a:pt x="22856" y="24632"/>
                  </a:lnTo>
                  <a:lnTo>
                    <a:pt x="23290" y="24198"/>
                  </a:lnTo>
                  <a:lnTo>
                    <a:pt x="23546" y="23922"/>
                  </a:lnTo>
                  <a:lnTo>
                    <a:pt x="23961" y="23468"/>
                  </a:lnTo>
                  <a:lnTo>
                    <a:pt x="24335" y="22975"/>
                  </a:lnTo>
                  <a:lnTo>
                    <a:pt x="24690" y="22482"/>
                  </a:lnTo>
                  <a:lnTo>
                    <a:pt x="25025" y="21970"/>
                  </a:lnTo>
                  <a:lnTo>
                    <a:pt x="25341" y="21437"/>
                  </a:lnTo>
                  <a:lnTo>
                    <a:pt x="25637" y="20905"/>
                  </a:lnTo>
                  <a:lnTo>
                    <a:pt x="25893" y="20352"/>
                  </a:lnTo>
                  <a:lnTo>
                    <a:pt x="26130" y="19781"/>
                  </a:lnTo>
                  <a:lnTo>
                    <a:pt x="26268" y="19445"/>
                  </a:lnTo>
                  <a:lnTo>
                    <a:pt x="26386" y="19090"/>
                  </a:lnTo>
                  <a:lnTo>
                    <a:pt x="26583" y="18380"/>
                  </a:lnTo>
                  <a:lnTo>
                    <a:pt x="26741" y="17651"/>
                  </a:lnTo>
                  <a:lnTo>
                    <a:pt x="26879" y="16901"/>
                  </a:lnTo>
                  <a:lnTo>
                    <a:pt x="26978" y="16152"/>
                  </a:lnTo>
                  <a:lnTo>
                    <a:pt x="27057" y="15403"/>
                  </a:lnTo>
                  <a:lnTo>
                    <a:pt x="27096" y="14633"/>
                  </a:lnTo>
                  <a:lnTo>
                    <a:pt x="27116" y="13864"/>
                  </a:lnTo>
                  <a:lnTo>
                    <a:pt x="27136" y="13095"/>
                  </a:lnTo>
                  <a:lnTo>
                    <a:pt x="27116" y="12326"/>
                  </a:lnTo>
                  <a:lnTo>
                    <a:pt x="27076" y="10788"/>
                  </a:lnTo>
                  <a:lnTo>
                    <a:pt x="27017" y="9270"/>
                  </a:lnTo>
                  <a:lnTo>
                    <a:pt x="26978" y="7790"/>
                  </a:lnTo>
                  <a:lnTo>
                    <a:pt x="26938" y="7376"/>
                  </a:lnTo>
                  <a:lnTo>
                    <a:pt x="26859" y="6943"/>
                  </a:lnTo>
                  <a:lnTo>
                    <a:pt x="26761" y="6489"/>
                  </a:lnTo>
                  <a:lnTo>
                    <a:pt x="26623" y="6055"/>
                  </a:lnTo>
                  <a:lnTo>
                    <a:pt x="26465" y="5621"/>
                  </a:lnTo>
                  <a:lnTo>
                    <a:pt x="26288" y="5187"/>
                  </a:lnTo>
                  <a:lnTo>
                    <a:pt x="26110" y="4793"/>
                  </a:lnTo>
                  <a:lnTo>
                    <a:pt x="25913" y="4418"/>
                  </a:lnTo>
                  <a:lnTo>
                    <a:pt x="25795" y="4221"/>
                  </a:lnTo>
                  <a:lnTo>
                    <a:pt x="25676" y="4024"/>
                  </a:lnTo>
                  <a:lnTo>
                    <a:pt x="25538" y="3846"/>
                  </a:lnTo>
                  <a:lnTo>
                    <a:pt x="25380" y="3689"/>
                  </a:lnTo>
                  <a:lnTo>
                    <a:pt x="25223" y="3531"/>
                  </a:lnTo>
                  <a:lnTo>
                    <a:pt x="25065" y="3373"/>
                  </a:lnTo>
                  <a:lnTo>
                    <a:pt x="24868" y="3235"/>
                  </a:lnTo>
                  <a:lnTo>
                    <a:pt x="24690" y="3117"/>
                  </a:lnTo>
                  <a:lnTo>
                    <a:pt x="24493" y="3018"/>
                  </a:lnTo>
                  <a:lnTo>
                    <a:pt x="24296" y="2920"/>
                  </a:lnTo>
                  <a:lnTo>
                    <a:pt x="24079" y="2860"/>
                  </a:lnTo>
                  <a:lnTo>
                    <a:pt x="23882" y="2801"/>
                  </a:lnTo>
                  <a:lnTo>
                    <a:pt x="23665" y="2781"/>
                  </a:lnTo>
                  <a:lnTo>
                    <a:pt x="23448" y="2762"/>
                  </a:lnTo>
                  <a:lnTo>
                    <a:pt x="23231" y="2781"/>
                  </a:lnTo>
                  <a:lnTo>
                    <a:pt x="23014" y="2821"/>
                  </a:lnTo>
                  <a:lnTo>
                    <a:pt x="22817" y="2860"/>
                  </a:lnTo>
                  <a:lnTo>
                    <a:pt x="22620" y="2939"/>
                  </a:lnTo>
                  <a:lnTo>
                    <a:pt x="22442" y="3038"/>
                  </a:lnTo>
                  <a:lnTo>
                    <a:pt x="22265" y="3136"/>
                  </a:lnTo>
                  <a:lnTo>
                    <a:pt x="22107" y="3255"/>
                  </a:lnTo>
                  <a:lnTo>
                    <a:pt x="21949" y="3373"/>
                  </a:lnTo>
                  <a:lnTo>
                    <a:pt x="21791" y="3531"/>
                  </a:lnTo>
                  <a:lnTo>
                    <a:pt x="21634" y="3669"/>
                  </a:lnTo>
                  <a:lnTo>
                    <a:pt x="21377" y="4004"/>
                  </a:lnTo>
                  <a:lnTo>
                    <a:pt x="21121" y="4339"/>
                  </a:lnTo>
                  <a:lnTo>
                    <a:pt x="20884" y="4714"/>
                  </a:lnTo>
                  <a:lnTo>
                    <a:pt x="20667" y="5069"/>
                  </a:lnTo>
                  <a:lnTo>
                    <a:pt x="20509" y="4221"/>
                  </a:lnTo>
                  <a:lnTo>
                    <a:pt x="20431" y="3807"/>
                  </a:lnTo>
                  <a:lnTo>
                    <a:pt x="20312" y="3393"/>
                  </a:lnTo>
                  <a:lnTo>
                    <a:pt x="20194" y="2979"/>
                  </a:lnTo>
                  <a:lnTo>
                    <a:pt x="20036" y="2584"/>
                  </a:lnTo>
                  <a:lnTo>
                    <a:pt x="19859" y="2210"/>
                  </a:lnTo>
                  <a:lnTo>
                    <a:pt x="19661" y="1835"/>
                  </a:lnTo>
                  <a:lnTo>
                    <a:pt x="19543" y="1657"/>
                  </a:lnTo>
                  <a:lnTo>
                    <a:pt x="19405" y="1480"/>
                  </a:lnTo>
                  <a:lnTo>
                    <a:pt x="19267" y="1322"/>
                  </a:lnTo>
                  <a:lnTo>
                    <a:pt x="19109" y="1164"/>
                  </a:lnTo>
                  <a:lnTo>
                    <a:pt x="18952" y="1007"/>
                  </a:lnTo>
                  <a:lnTo>
                    <a:pt x="18794" y="888"/>
                  </a:lnTo>
                  <a:lnTo>
                    <a:pt x="18616" y="750"/>
                  </a:lnTo>
                  <a:lnTo>
                    <a:pt x="18439" y="652"/>
                  </a:lnTo>
                  <a:lnTo>
                    <a:pt x="18242" y="533"/>
                  </a:lnTo>
                  <a:lnTo>
                    <a:pt x="18044" y="454"/>
                  </a:lnTo>
                  <a:lnTo>
                    <a:pt x="17847" y="395"/>
                  </a:lnTo>
                  <a:lnTo>
                    <a:pt x="17650" y="336"/>
                  </a:lnTo>
                  <a:lnTo>
                    <a:pt x="17453" y="297"/>
                  </a:lnTo>
                  <a:lnTo>
                    <a:pt x="17236" y="277"/>
                  </a:lnTo>
                  <a:lnTo>
                    <a:pt x="17019" y="277"/>
                  </a:lnTo>
                  <a:lnTo>
                    <a:pt x="16822" y="316"/>
                  </a:lnTo>
                  <a:lnTo>
                    <a:pt x="16546" y="356"/>
                  </a:lnTo>
                  <a:lnTo>
                    <a:pt x="16309" y="454"/>
                  </a:lnTo>
                  <a:lnTo>
                    <a:pt x="16072" y="553"/>
                  </a:lnTo>
                  <a:lnTo>
                    <a:pt x="15836" y="691"/>
                  </a:lnTo>
                  <a:lnTo>
                    <a:pt x="15639" y="849"/>
                  </a:lnTo>
                  <a:lnTo>
                    <a:pt x="15441" y="1026"/>
                  </a:lnTo>
                  <a:lnTo>
                    <a:pt x="15244" y="1224"/>
                  </a:lnTo>
                  <a:lnTo>
                    <a:pt x="15067" y="1440"/>
                  </a:lnTo>
                  <a:lnTo>
                    <a:pt x="14909" y="1657"/>
                  </a:lnTo>
                  <a:lnTo>
                    <a:pt x="14751" y="1894"/>
                  </a:lnTo>
                  <a:lnTo>
                    <a:pt x="14455" y="2387"/>
                  </a:lnTo>
                  <a:lnTo>
                    <a:pt x="14199" y="2880"/>
                  </a:lnTo>
                  <a:lnTo>
                    <a:pt x="13962" y="3393"/>
                  </a:lnTo>
                  <a:lnTo>
                    <a:pt x="13923" y="3038"/>
                  </a:lnTo>
                  <a:lnTo>
                    <a:pt x="13824" y="2683"/>
                  </a:lnTo>
                  <a:lnTo>
                    <a:pt x="13686" y="2348"/>
                  </a:lnTo>
                  <a:lnTo>
                    <a:pt x="13528" y="2032"/>
                  </a:lnTo>
                  <a:lnTo>
                    <a:pt x="13351" y="1717"/>
                  </a:lnTo>
                  <a:lnTo>
                    <a:pt x="13134" y="1440"/>
                  </a:lnTo>
                  <a:lnTo>
                    <a:pt x="12878" y="1164"/>
                  </a:lnTo>
                  <a:lnTo>
                    <a:pt x="12621" y="928"/>
                  </a:lnTo>
                  <a:lnTo>
                    <a:pt x="12325" y="691"/>
                  </a:lnTo>
                  <a:lnTo>
                    <a:pt x="12030" y="514"/>
                  </a:lnTo>
                  <a:lnTo>
                    <a:pt x="11694" y="336"/>
                  </a:lnTo>
                  <a:lnTo>
                    <a:pt x="11359" y="198"/>
                  </a:lnTo>
                  <a:lnTo>
                    <a:pt x="11024" y="99"/>
                  </a:lnTo>
                  <a:lnTo>
                    <a:pt x="10669" y="40"/>
                  </a:lnTo>
                  <a:lnTo>
                    <a:pt x="10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15655795" y="-5591451"/>
              <a:ext cx="1356401" cy="3801370"/>
            </a:xfrm>
            <a:custGeom>
              <a:avLst/>
              <a:gdLst/>
              <a:ahLst/>
              <a:cxnLst/>
              <a:rect l="l" t="t" r="r" b="b"/>
              <a:pathLst>
                <a:path w="27373" h="76714" extrusionOk="0">
                  <a:moveTo>
                    <a:pt x="10413" y="257"/>
                  </a:moveTo>
                  <a:lnTo>
                    <a:pt x="10768" y="297"/>
                  </a:lnTo>
                  <a:lnTo>
                    <a:pt x="11103" y="356"/>
                  </a:lnTo>
                  <a:lnTo>
                    <a:pt x="11439" y="454"/>
                  </a:lnTo>
                  <a:lnTo>
                    <a:pt x="11754" y="592"/>
                  </a:lnTo>
                  <a:lnTo>
                    <a:pt x="12070" y="750"/>
                  </a:lnTo>
                  <a:lnTo>
                    <a:pt x="12366" y="947"/>
                  </a:lnTo>
                  <a:lnTo>
                    <a:pt x="12642" y="1164"/>
                  </a:lnTo>
                  <a:lnTo>
                    <a:pt x="12898" y="1401"/>
                  </a:lnTo>
                  <a:lnTo>
                    <a:pt x="13135" y="1657"/>
                  </a:lnTo>
                  <a:lnTo>
                    <a:pt x="13352" y="1933"/>
                  </a:lnTo>
                  <a:lnTo>
                    <a:pt x="13529" y="2229"/>
                  </a:lnTo>
                  <a:lnTo>
                    <a:pt x="13687" y="2545"/>
                  </a:lnTo>
                  <a:lnTo>
                    <a:pt x="13825" y="2860"/>
                  </a:lnTo>
                  <a:lnTo>
                    <a:pt x="13904" y="3196"/>
                  </a:lnTo>
                  <a:lnTo>
                    <a:pt x="13963" y="3551"/>
                  </a:lnTo>
                  <a:lnTo>
                    <a:pt x="14002" y="4044"/>
                  </a:lnTo>
                  <a:lnTo>
                    <a:pt x="14200" y="3590"/>
                  </a:lnTo>
                  <a:lnTo>
                    <a:pt x="14436" y="3077"/>
                  </a:lnTo>
                  <a:lnTo>
                    <a:pt x="14693" y="2565"/>
                  </a:lnTo>
                  <a:lnTo>
                    <a:pt x="14988" y="2091"/>
                  </a:lnTo>
                  <a:lnTo>
                    <a:pt x="15146" y="1855"/>
                  </a:lnTo>
                  <a:lnTo>
                    <a:pt x="15304" y="1638"/>
                  </a:lnTo>
                  <a:lnTo>
                    <a:pt x="15462" y="1440"/>
                  </a:lnTo>
                  <a:lnTo>
                    <a:pt x="15659" y="1263"/>
                  </a:lnTo>
                  <a:lnTo>
                    <a:pt x="15836" y="1085"/>
                  </a:lnTo>
                  <a:lnTo>
                    <a:pt x="16034" y="947"/>
                  </a:lnTo>
                  <a:lnTo>
                    <a:pt x="16251" y="809"/>
                  </a:lnTo>
                  <a:lnTo>
                    <a:pt x="16467" y="711"/>
                  </a:lnTo>
                  <a:lnTo>
                    <a:pt x="16704" y="632"/>
                  </a:lnTo>
                  <a:lnTo>
                    <a:pt x="16960" y="573"/>
                  </a:lnTo>
                  <a:lnTo>
                    <a:pt x="17158" y="553"/>
                  </a:lnTo>
                  <a:lnTo>
                    <a:pt x="17375" y="553"/>
                  </a:lnTo>
                  <a:lnTo>
                    <a:pt x="17572" y="573"/>
                  </a:lnTo>
                  <a:lnTo>
                    <a:pt x="17769" y="612"/>
                  </a:lnTo>
                  <a:lnTo>
                    <a:pt x="17966" y="671"/>
                  </a:lnTo>
                  <a:lnTo>
                    <a:pt x="18163" y="731"/>
                  </a:lnTo>
                  <a:lnTo>
                    <a:pt x="18341" y="829"/>
                  </a:lnTo>
                  <a:lnTo>
                    <a:pt x="18538" y="928"/>
                  </a:lnTo>
                  <a:lnTo>
                    <a:pt x="18696" y="1026"/>
                  </a:lnTo>
                  <a:lnTo>
                    <a:pt x="18873" y="1145"/>
                  </a:lnTo>
                  <a:lnTo>
                    <a:pt x="19031" y="1283"/>
                  </a:lnTo>
                  <a:lnTo>
                    <a:pt x="19169" y="1421"/>
                  </a:lnTo>
                  <a:lnTo>
                    <a:pt x="19445" y="1717"/>
                  </a:lnTo>
                  <a:lnTo>
                    <a:pt x="19662" y="2032"/>
                  </a:lnTo>
                  <a:lnTo>
                    <a:pt x="19879" y="2407"/>
                  </a:lnTo>
                  <a:lnTo>
                    <a:pt x="20057" y="2801"/>
                  </a:lnTo>
                  <a:lnTo>
                    <a:pt x="20195" y="3196"/>
                  </a:lnTo>
                  <a:lnTo>
                    <a:pt x="20313" y="3610"/>
                  </a:lnTo>
                  <a:lnTo>
                    <a:pt x="20431" y="4004"/>
                  </a:lnTo>
                  <a:lnTo>
                    <a:pt x="20510" y="4418"/>
                  </a:lnTo>
                  <a:lnTo>
                    <a:pt x="20668" y="5227"/>
                  </a:lnTo>
                  <a:lnTo>
                    <a:pt x="20727" y="5582"/>
                  </a:lnTo>
                  <a:lnTo>
                    <a:pt x="20905" y="5266"/>
                  </a:lnTo>
                  <a:lnTo>
                    <a:pt x="21121" y="4911"/>
                  </a:lnTo>
                  <a:lnTo>
                    <a:pt x="21358" y="4556"/>
                  </a:lnTo>
                  <a:lnTo>
                    <a:pt x="21595" y="4201"/>
                  </a:lnTo>
                  <a:lnTo>
                    <a:pt x="21871" y="3886"/>
                  </a:lnTo>
                  <a:lnTo>
                    <a:pt x="22147" y="3610"/>
                  </a:lnTo>
                  <a:lnTo>
                    <a:pt x="22305" y="3491"/>
                  </a:lnTo>
                  <a:lnTo>
                    <a:pt x="22462" y="3373"/>
                  </a:lnTo>
                  <a:lnTo>
                    <a:pt x="22620" y="3274"/>
                  </a:lnTo>
                  <a:lnTo>
                    <a:pt x="22798" y="3196"/>
                  </a:lnTo>
                  <a:lnTo>
                    <a:pt x="22975" y="3136"/>
                  </a:lnTo>
                  <a:lnTo>
                    <a:pt x="23153" y="3077"/>
                  </a:lnTo>
                  <a:lnTo>
                    <a:pt x="23370" y="3038"/>
                  </a:lnTo>
                  <a:lnTo>
                    <a:pt x="23784" y="3038"/>
                  </a:lnTo>
                  <a:lnTo>
                    <a:pt x="24001" y="3077"/>
                  </a:lnTo>
                  <a:lnTo>
                    <a:pt x="24198" y="3117"/>
                  </a:lnTo>
                  <a:lnTo>
                    <a:pt x="24395" y="3196"/>
                  </a:lnTo>
                  <a:lnTo>
                    <a:pt x="24592" y="3294"/>
                  </a:lnTo>
                  <a:lnTo>
                    <a:pt x="24770" y="3393"/>
                  </a:lnTo>
                  <a:lnTo>
                    <a:pt x="24947" y="3511"/>
                  </a:lnTo>
                  <a:lnTo>
                    <a:pt x="25125" y="3629"/>
                  </a:lnTo>
                  <a:lnTo>
                    <a:pt x="25282" y="3787"/>
                  </a:lnTo>
                  <a:lnTo>
                    <a:pt x="25440" y="3925"/>
                  </a:lnTo>
                  <a:lnTo>
                    <a:pt x="25578" y="4083"/>
                  </a:lnTo>
                  <a:lnTo>
                    <a:pt x="25697" y="4260"/>
                  </a:lnTo>
                  <a:lnTo>
                    <a:pt x="25815" y="4438"/>
                  </a:lnTo>
                  <a:lnTo>
                    <a:pt x="25914" y="4615"/>
                  </a:lnTo>
                  <a:lnTo>
                    <a:pt x="26111" y="4970"/>
                  </a:lnTo>
                  <a:lnTo>
                    <a:pt x="26288" y="5365"/>
                  </a:lnTo>
                  <a:lnTo>
                    <a:pt x="26466" y="5779"/>
                  </a:lnTo>
                  <a:lnTo>
                    <a:pt x="26623" y="6213"/>
                  </a:lnTo>
                  <a:lnTo>
                    <a:pt x="26742" y="6647"/>
                  </a:lnTo>
                  <a:lnTo>
                    <a:pt x="26860" y="7100"/>
                  </a:lnTo>
                  <a:lnTo>
                    <a:pt x="26919" y="7514"/>
                  </a:lnTo>
                  <a:lnTo>
                    <a:pt x="26959" y="7928"/>
                  </a:lnTo>
                  <a:lnTo>
                    <a:pt x="26998" y="8974"/>
                  </a:lnTo>
                  <a:lnTo>
                    <a:pt x="27038" y="10019"/>
                  </a:lnTo>
                  <a:lnTo>
                    <a:pt x="27077" y="11281"/>
                  </a:lnTo>
                  <a:lnTo>
                    <a:pt x="27116" y="12563"/>
                  </a:lnTo>
                  <a:lnTo>
                    <a:pt x="27116" y="13825"/>
                  </a:lnTo>
                  <a:lnTo>
                    <a:pt x="27097" y="14456"/>
                  </a:lnTo>
                  <a:lnTo>
                    <a:pt x="27077" y="15087"/>
                  </a:lnTo>
                  <a:lnTo>
                    <a:pt x="27038" y="15698"/>
                  </a:lnTo>
                  <a:lnTo>
                    <a:pt x="26959" y="16329"/>
                  </a:lnTo>
                  <a:lnTo>
                    <a:pt x="26880" y="16941"/>
                  </a:lnTo>
                  <a:lnTo>
                    <a:pt x="26781" y="17532"/>
                  </a:lnTo>
                  <a:lnTo>
                    <a:pt x="26663" y="18144"/>
                  </a:lnTo>
                  <a:lnTo>
                    <a:pt x="26505" y="18735"/>
                  </a:lnTo>
                  <a:lnTo>
                    <a:pt x="26328" y="19307"/>
                  </a:lnTo>
                  <a:lnTo>
                    <a:pt x="26130" y="19879"/>
                  </a:lnTo>
                  <a:lnTo>
                    <a:pt x="25894" y="20431"/>
                  </a:lnTo>
                  <a:lnTo>
                    <a:pt x="25637" y="20983"/>
                  </a:lnTo>
                  <a:lnTo>
                    <a:pt x="25342" y="21516"/>
                  </a:lnTo>
                  <a:lnTo>
                    <a:pt x="25046" y="22048"/>
                  </a:lnTo>
                  <a:lnTo>
                    <a:pt x="24711" y="22541"/>
                  </a:lnTo>
                  <a:lnTo>
                    <a:pt x="24356" y="23034"/>
                  </a:lnTo>
                  <a:lnTo>
                    <a:pt x="23981" y="23508"/>
                  </a:lnTo>
                  <a:lnTo>
                    <a:pt x="23567" y="23981"/>
                  </a:lnTo>
                  <a:lnTo>
                    <a:pt x="23133" y="24435"/>
                  </a:lnTo>
                  <a:lnTo>
                    <a:pt x="22620" y="24947"/>
                  </a:lnTo>
                  <a:lnTo>
                    <a:pt x="22068" y="25460"/>
                  </a:lnTo>
                  <a:lnTo>
                    <a:pt x="21496" y="25953"/>
                  </a:lnTo>
                  <a:lnTo>
                    <a:pt x="20964" y="26387"/>
                  </a:lnTo>
                  <a:lnTo>
                    <a:pt x="20727" y="26564"/>
                  </a:lnTo>
                  <a:lnTo>
                    <a:pt x="20490" y="26702"/>
                  </a:lnTo>
                  <a:lnTo>
                    <a:pt x="20293" y="26821"/>
                  </a:lnTo>
                  <a:lnTo>
                    <a:pt x="20116" y="26900"/>
                  </a:lnTo>
                  <a:lnTo>
                    <a:pt x="19978" y="26919"/>
                  </a:lnTo>
                  <a:lnTo>
                    <a:pt x="19919" y="26919"/>
                  </a:lnTo>
                  <a:lnTo>
                    <a:pt x="19859" y="26900"/>
                  </a:lnTo>
                  <a:lnTo>
                    <a:pt x="19741" y="27136"/>
                  </a:lnTo>
                  <a:lnTo>
                    <a:pt x="20175" y="27353"/>
                  </a:lnTo>
                  <a:lnTo>
                    <a:pt x="20569" y="27590"/>
                  </a:lnTo>
                  <a:lnTo>
                    <a:pt x="20964" y="27826"/>
                  </a:lnTo>
                  <a:lnTo>
                    <a:pt x="21358" y="28103"/>
                  </a:lnTo>
                  <a:lnTo>
                    <a:pt x="21733" y="28359"/>
                  </a:lnTo>
                  <a:lnTo>
                    <a:pt x="22088" y="28655"/>
                  </a:lnTo>
                  <a:lnTo>
                    <a:pt x="22443" y="28951"/>
                  </a:lnTo>
                  <a:lnTo>
                    <a:pt x="22798" y="29246"/>
                  </a:lnTo>
                  <a:lnTo>
                    <a:pt x="23113" y="29562"/>
                  </a:lnTo>
                  <a:lnTo>
                    <a:pt x="23429" y="29897"/>
                  </a:lnTo>
                  <a:lnTo>
                    <a:pt x="23744" y="30232"/>
                  </a:lnTo>
                  <a:lnTo>
                    <a:pt x="24040" y="30568"/>
                  </a:lnTo>
                  <a:lnTo>
                    <a:pt x="24316" y="30942"/>
                  </a:lnTo>
                  <a:lnTo>
                    <a:pt x="24592" y="31297"/>
                  </a:lnTo>
                  <a:lnTo>
                    <a:pt x="24849" y="31672"/>
                  </a:lnTo>
                  <a:lnTo>
                    <a:pt x="25085" y="32047"/>
                  </a:lnTo>
                  <a:lnTo>
                    <a:pt x="25322" y="32441"/>
                  </a:lnTo>
                  <a:lnTo>
                    <a:pt x="25539" y="32835"/>
                  </a:lnTo>
                  <a:lnTo>
                    <a:pt x="25736" y="33250"/>
                  </a:lnTo>
                  <a:lnTo>
                    <a:pt x="25933" y="33664"/>
                  </a:lnTo>
                  <a:lnTo>
                    <a:pt x="26111" y="34078"/>
                  </a:lnTo>
                  <a:lnTo>
                    <a:pt x="26268" y="34512"/>
                  </a:lnTo>
                  <a:lnTo>
                    <a:pt x="26407" y="34926"/>
                  </a:lnTo>
                  <a:lnTo>
                    <a:pt x="26545" y="35379"/>
                  </a:lnTo>
                  <a:lnTo>
                    <a:pt x="26663" y="35813"/>
                  </a:lnTo>
                  <a:lnTo>
                    <a:pt x="26762" y="36267"/>
                  </a:lnTo>
                  <a:lnTo>
                    <a:pt x="26840" y="36720"/>
                  </a:lnTo>
                  <a:lnTo>
                    <a:pt x="26919" y="37174"/>
                  </a:lnTo>
                  <a:lnTo>
                    <a:pt x="26978" y="37628"/>
                  </a:lnTo>
                  <a:lnTo>
                    <a:pt x="27018" y="38101"/>
                  </a:lnTo>
                  <a:lnTo>
                    <a:pt x="27038" y="38574"/>
                  </a:lnTo>
                  <a:lnTo>
                    <a:pt x="27057" y="39047"/>
                  </a:lnTo>
                  <a:lnTo>
                    <a:pt x="27038" y="39501"/>
                  </a:lnTo>
                  <a:lnTo>
                    <a:pt x="27018" y="39974"/>
                  </a:lnTo>
                  <a:lnTo>
                    <a:pt x="26978" y="40448"/>
                  </a:lnTo>
                  <a:lnTo>
                    <a:pt x="26919" y="40901"/>
                  </a:lnTo>
                  <a:lnTo>
                    <a:pt x="26840" y="41355"/>
                  </a:lnTo>
                  <a:lnTo>
                    <a:pt x="26762" y="41808"/>
                  </a:lnTo>
                  <a:lnTo>
                    <a:pt x="26663" y="42262"/>
                  </a:lnTo>
                  <a:lnTo>
                    <a:pt x="26545" y="42696"/>
                  </a:lnTo>
                  <a:lnTo>
                    <a:pt x="26407" y="43149"/>
                  </a:lnTo>
                  <a:lnTo>
                    <a:pt x="26268" y="43583"/>
                  </a:lnTo>
                  <a:lnTo>
                    <a:pt x="26111" y="43997"/>
                  </a:lnTo>
                  <a:lnTo>
                    <a:pt x="25933" y="44411"/>
                  </a:lnTo>
                  <a:lnTo>
                    <a:pt x="25736" y="44826"/>
                  </a:lnTo>
                  <a:lnTo>
                    <a:pt x="25539" y="45240"/>
                  </a:lnTo>
                  <a:lnTo>
                    <a:pt x="25322" y="45634"/>
                  </a:lnTo>
                  <a:lnTo>
                    <a:pt x="25085" y="46028"/>
                  </a:lnTo>
                  <a:lnTo>
                    <a:pt x="24849" y="46403"/>
                  </a:lnTo>
                  <a:lnTo>
                    <a:pt x="24592" y="46778"/>
                  </a:lnTo>
                  <a:lnTo>
                    <a:pt x="24316" y="47153"/>
                  </a:lnTo>
                  <a:lnTo>
                    <a:pt x="24040" y="47508"/>
                  </a:lnTo>
                  <a:lnTo>
                    <a:pt x="23744" y="47843"/>
                  </a:lnTo>
                  <a:lnTo>
                    <a:pt x="23429" y="48178"/>
                  </a:lnTo>
                  <a:lnTo>
                    <a:pt x="23113" y="48513"/>
                  </a:lnTo>
                  <a:lnTo>
                    <a:pt x="22798" y="48829"/>
                  </a:lnTo>
                  <a:lnTo>
                    <a:pt x="22443" y="49125"/>
                  </a:lnTo>
                  <a:lnTo>
                    <a:pt x="22088" y="49420"/>
                  </a:lnTo>
                  <a:lnTo>
                    <a:pt x="21733" y="49716"/>
                  </a:lnTo>
                  <a:lnTo>
                    <a:pt x="21358" y="49973"/>
                  </a:lnTo>
                  <a:lnTo>
                    <a:pt x="20964" y="50249"/>
                  </a:lnTo>
                  <a:lnTo>
                    <a:pt x="20569" y="50485"/>
                  </a:lnTo>
                  <a:lnTo>
                    <a:pt x="20175" y="50722"/>
                  </a:lnTo>
                  <a:lnTo>
                    <a:pt x="19741" y="50939"/>
                  </a:lnTo>
                  <a:lnTo>
                    <a:pt x="19524" y="51057"/>
                  </a:lnTo>
                  <a:lnTo>
                    <a:pt x="19741" y="51176"/>
                  </a:lnTo>
                  <a:lnTo>
                    <a:pt x="20175" y="51392"/>
                  </a:lnTo>
                  <a:lnTo>
                    <a:pt x="20569" y="51629"/>
                  </a:lnTo>
                  <a:lnTo>
                    <a:pt x="20964" y="51885"/>
                  </a:lnTo>
                  <a:lnTo>
                    <a:pt x="21358" y="52142"/>
                  </a:lnTo>
                  <a:lnTo>
                    <a:pt x="21733" y="52418"/>
                  </a:lnTo>
                  <a:lnTo>
                    <a:pt x="22088" y="52694"/>
                  </a:lnTo>
                  <a:lnTo>
                    <a:pt x="22443" y="52990"/>
                  </a:lnTo>
                  <a:lnTo>
                    <a:pt x="22798" y="53305"/>
                  </a:lnTo>
                  <a:lnTo>
                    <a:pt x="23113" y="53621"/>
                  </a:lnTo>
                  <a:lnTo>
                    <a:pt x="23429" y="53936"/>
                  </a:lnTo>
                  <a:lnTo>
                    <a:pt x="23744" y="54272"/>
                  </a:lnTo>
                  <a:lnTo>
                    <a:pt x="24040" y="54627"/>
                  </a:lnTo>
                  <a:lnTo>
                    <a:pt x="24316" y="54982"/>
                  </a:lnTo>
                  <a:lnTo>
                    <a:pt x="24592" y="55337"/>
                  </a:lnTo>
                  <a:lnTo>
                    <a:pt x="24849" y="55711"/>
                  </a:lnTo>
                  <a:lnTo>
                    <a:pt x="25085" y="56106"/>
                  </a:lnTo>
                  <a:lnTo>
                    <a:pt x="25322" y="56500"/>
                  </a:lnTo>
                  <a:lnTo>
                    <a:pt x="25539" y="56894"/>
                  </a:lnTo>
                  <a:lnTo>
                    <a:pt x="25736" y="57289"/>
                  </a:lnTo>
                  <a:lnTo>
                    <a:pt x="25933" y="57703"/>
                  </a:lnTo>
                  <a:lnTo>
                    <a:pt x="26111" y="58117"/>
                  </a:lnTo>
                  <a:lnTo>
                    <a:pt x="26268" y="58551"/>
                  </a:lnTo>
                  <a:lnTo>
                    <a:pt x="26407" y="58985"/>
                  </a:lnTo>
                  <a:lnTo>
                    <a:pt x="26545" y="59419"/>
                  </a:lnTo>
                  <a:lnTo>
                    <a:pt x="26663" y="59853"/>
                  </a:lnTo>
                  <a:lnTo>
                    <a:pt x="26762" y="60306"/>
                  </a:lnTo>
                  <a:lnTo>
                    <a:pt x="26840" y="60760"/>
                  </a:lnTo>
                  <a:lnTo>
                    <a:pt x="26919" y="61213"/>
                  </a:lnTo>
                  <a:lnTo>
                    <a:pt x="26978" y="61687"/>
                  </a:lnTo>
                  <a:lnTo>
                    <a:pt x="27018" y="62140"/>
                  </a:lnTo>
                  <a:lnTo>
                    <a:pt x="27038" y="62613"/>
                  </a:lnTo>
                  <a:lnTo>
                    <a:pt x="27057" y="63087"/>
                  </a:lnTo>
                  <a:lnTo>
                    <a:pt x="27038" y="63777"/>
                  </a:lnTo>
                  <a:lnTo>
                    <a:pt x="26978" y="64447"/>
                  </a:lnTo>
                  <a:lnTo>
                    <a:pt x="26900" y="65118"/>
                  </a:lnTo>
                  <a:lnTo>
                    <a:pt x="26781" y="65769"/>
                  </a:lnTo>
                  <a:lnTo>
                    <a:pt x="26623" y="66419"/>
                  </a:lnTo>
                  <a:lnTo>
                    <a:pt x="26446" y="67051"/>
                  </a:lnTo>
                  <a:lnTo>
                    <a:pt x="26229" y="67682"/>
                  </a:lnTo>
                  <a:lnTo>
                    <a:pt x="25992" y="68273"/>
                  </a:lnTo>
                  <a:lnTo>
                    <a:pt x="25736" y="68885"/>
                  </a:lnTo>
                  <a:lnTo>
                    <a:pt x="25440" y="69456"/>
                  </a:lnTo>
                  <a:lnTo>
                    <a:pt x="25105" y="70009"/>
                  </a:lnTo>
                  <a:lnTo>
                    <a:pt x="24770" y="70561"/>
                  </a:lnTo>
                  <a:lnTo>
                    <a:pt x="24395" y="71074"/>
                  </a:lnTo>
                  <a:lnTo>
                    <a:pt x="24001" y="71586"/>
                  </a:lnTo>
                  <a:lnTo>
                    <a:pt x="23567" y="72060"/>
                  </a:lnTo>
                  <a:lnTo>
                    <a:pt x="23133" y="72533"/>
                  </a:lnTo>
                  <a:lnTo>
                    <a:pt x="22660" y="72967"/>
                  </a:lnTo>
                  <a:lnTo>
                    <a:pt x="22186" y="73401"/>
                  </a:lnTo>
                  <a:lnTo>
                    <a:pt x="21674" y="73795"/>
                  </a:lnTo>
                  <a:lnTo>
                    <a:pt x="21141" y="74170"/>
                  </a:lnTo>
                  <a:lnTo>
                    <a:pt x="20609" y="74505"/>
                  </a:lnTo>
                  <a:lnTo>
                    <a:pt x="20057" y="74840"/>
                  </a:lnTo>
                  <a:lnTo>
                    <a:pt x="19465" y="75136"/>
                  </a:lnTo>
                  <a:lnTo>
                    <a:pt x="18873" y="75392"/>
                  </a:lnTo>
                  <a:lnTo>
                    <a:pt x="18282" y="75629"/>
                  </a:lnTo>
                  <a:lnTo>
                    <a:pt x="17651" y="75846"/>
                  </a:lnTo>
                  <a:lnTo>
                    <a:pt x="17020" y="76023"/>
                  </a:lnTo>
                  <a:lnTo>
                    <a:pt x="16369" y="76181"/>
                  </a:lnTo>
                  <a:lnTo>
                    <a:pt x="15718" y="76299"/>
                  </a:lnTo>
                  <a:lnTo>
                    <a:pt x="15048" y="76378"/>
                  </a:lnTo>
                  <a:lnTo>
                    <a:pt x="14377" y="76437"/>
                  </a:lnTo>
                  <a:lnTo>
                    <a:pt x="13687" y="76457"/>
                  </a:lnTo>
                  <a:lnTo>
                    <a:pt x="12997" y="76437"/>
                  </a:lnTo>
                  <a:lnTo>
                    <a:pt x="12326" y="76378"/>
                  </a:lnTo>
                  <a:lnTo>
                    <a:pt x="11656" y="76299"/>
                  </a:lnTo>
                  <a:lnTo>
                    <a:pt x="10985" y="76181"/>
                  </a:lnTo>
                  <a:lnTo>
                    <a:pt x="10354" y="76023"/>
                  </a:lnTo>
                  <a:lnTo>
                    <a:pt x="9703" y="75846"/>
                  </a:lnTo>
                  <a:lnTo>
                    <a:pt x="9092" y="75629"/>
                  </a:lnTo>
                  <a:lnTo>
                    <a:pt x="8481" y="75392"/>
                  </a:lnTo>
                  <a:lnTo>
                    <a:pt x="7889" y="75136"/>
                  </a:lnTo>
                  <a:lnTo>
                    <a:pt x="7317" y="74840"/>
                  </a:lnTo>
                  <a:lnTo>
                    <a:pt x="6765" y="74505"/>
                  </a:lnTo>
                  <a:lnTo>
                    <a:pt x="6213" y="74170"/>
                  </a:lnTo>
                  <a:lnTo>
                    <a:pt x="5700" y="73795"/>
                  </a:lnTo>
                  <a:lnTo>
                    <a:pt x="5187" y="73401"/>
                  </a:lnTo>
                  <a:lnTo>
                    <a:pt x="4694" y="72967"/>
                  </a:lnTo>
                  <a:lnTo>
                    <a:pt x="4241" y="72533"/>
                  </a:lnTo>
                  <a:lnTo>
                    <a:pt x="3787" y="72060"/>
                  </a:lnTo>
                  <a:lnTo>
                    <a:pt x="3373" y="71586"/>
                  </a:lnTo>
                  <a:lnTo>
                    <a:pt x="2979" y="71074"/>
                  </a:lnTo>
                  <a:lnTo>
                    <a:pt x="2604" y="70561"/>
                  </a:lnTo>
                  <a:lnTo>
                    <a:pt x="2249" y="70009"/>
                  </a:lnTo>
                  <a:lnTo>
                    <a:pt x="1933" y="69456"/>
                  </a:lnTo>
                  <a:lnTo>
                    <a:pt x="1638" y="68885"/>
                  </a:lnTo>
                  <a:lnTo>
                    <a:pt x="1362" y="68273"/>
                  </a:lnTo>
                  <a:lnTo>
                    <a:pt x="1125" y="67682"/>
                  </a:lnTo>
                  <a:lnTo>
                    <a:pt x="928" y="67051"/>
                  </a:lnTo>
                  <a:lnTo>
                    <a:pt x="731" y="66419"/>
                  </a:lnTo>
                  <a:lnTo>
                    <a:pt x="592" y="65769"/>
                  </a:lnTo>
                  <a:lnTo>
                    <a:pt x="474" y="65118"/>
                  </a:lnTo>
                  <a:lnTo>
                    <a:pt x="395" y="64447"/>
                  </a:lnTo>
                  <a:lnTo>
                    <a:pt x="336" y="63777"/>
                  </a:lnTo>
                  <a:lnTo>
                    <a:pt x="316" y="63087"/>
                  </a:lnTo>
                  <a:lnTo>
                    <a:pt x="316" y="62613"/>
                  </a:lnTo>
                  <a:lnTo>
                    <a:pt x="356" y="62140"/>
                  </a:lnTo>
                  <a:lnTo>
                    <a:pt x="395" y="61687"/>
                  </a:lnTo>
                  <a:lnTo>
                    <a:pt x="454" y="61213"/>
                  </a:lnTo>
                  <a:lnTo>
                    <a:pt x="514" y="60760"/>
                  </a:lnTo>
                  <a:lnTo>
                    <a:pt x="612" y="60306"/>
                  </a:lnTo>
                  <a:lnTo>
                    <a:pt x="711" y="59853"/>
                  </a:lnTo>
                  <a:lnTo>
                    <a:pt x="829" y="59419"/>
                  </a:lnTo>
                  <a:lnTo>
                    <a:pt x="947" y="58985"/>
                  </a:lnTo>
                  <a:lnTo>
                    <a:pt x="1105" y="58551"/>
                  </a:lnTo>
                  <a:lnTo>
                    <a:pt x="1263" y="58117"/>
                  </a:lnTo>
                  <a:lnTo>
                    <a:pt x="1440" y="57703"/>
                  </a:lnTo>
                  <a:lnTo>
                    <a:pt x="1638" y="57289"/>
                  </a:lnTo>
                  <a:lnTo>
                    <a:pt x="1835" y="56894"/>
                  </a:lnTo>
                  <a:lnTo>
                    <a:pt x="2052" y="56500"/>
                  </a:lnTo>
                  <a:lnTo>
                    <a:pt x="2288" y="56106"/>
                  </a:lnTo>
                  <a:lnTo>
                    <a:pt x="2525" y="55711"/>
                  </a:lnTo>
                  <a:lnTo>
                    <a:pt x="2781" y="55337"/>
                  </a:lnTo>
                  <a:lnTo>
                    <a:pt x="3038" y="54982"/>
                  </a:lnTo>
                  <a:lnTo>
                    <a:pt x="3334" y="54627"/>
                  </a:lnTo>
                  <a:lnTo>
                    <a:pt x="3629" y="54272"/>
                  </a:lnTo>
                  <a:lnTo>
                    <a:pt x="3925" y="53936"/>
                  </a:lnTo>
                  <a:lnTo>
                    <a:pt x="4241" y="53621"/>
                  </a:lnTo>
                  <a:lnTo>
                    <a:pt x="4576" y="53305"/>
                  </a:lnTo>
                  <a:lnTo>
                    <a:pt x="4911" y="52990"/>
                  </a:lnTo>
                  <a:lnTo>
                    <a:pt x="5266" y="52694"/>
                  </a:lnTo>
                  <a:lnTo>
                    <a:pt x="5641" y="52418"/>
                  </a:lnTo>
                  <a:lnTo>
                    <a:pt x="6016" y="52142"/>
                  </a:lnTo>
                  <a:lnTo>
                    <a:pt x="6390" y="51885"/>
                  </a:lnTo>
                  <a:lnTo>
                    <a:pt x="6785" y="51629"/>
                  </a:lnTo>
                  <a:lnTo>
                    <a:pt x="7199" y="51392"/>
                  </a:lnTo>
                  <a:lnTo>
                    <a:pt x="7613" y="51176"/>
                  </a:lnTo>
                  <a:lnTo>
                    <a:pt x="7850" y="51057"/>
                  </a:lnTo>
                  <a:lnTo>
                    <a:pt x="7613" y="50939"/>
                  </a:lnTo>
                  <a:lnTo>
                    <a:pt x="7199" y="50722"/>
                  </a:lnTo>
                  <a:lnTo>
                    <a:pt x="6785" y="50485"/>
                  </a:lnTo>
                  <a:lnTo>
                    <a:pt x="6390" y="50249"/>
                  </a:lnTo>
                  <a:lnTo>
                    <a:pt x="6016" y="49973"/>
                  </a:lnTo>
                  <a:lnTo>
                    <a:pt x="5641" y="49716"/>
                  </a:lnTo>
                  <a:lnTo>
                    <a:pt x="5266" y="49420"/>
                  </a:lnTo>
                  <a:lnTo>
                    <a:pt x="4911" y="49125"/>
                  </a:lnTo>
                  <a:lnTo>
                    <a:pt x="4576" y="48829"/>
                  </a:lnTo>
                  <a:lnTo>
                    <a:pt x="4241" y="48513"/>
                  </a:lnTo>
                  <a:lnTo>
                    <a:pt x="3925" y="48178"/>
                  </a:lnTo>
                  <a:lnTo>
                    <a:pt x="3629" y="47843"/>
                  </a:lnTo>
                  <a:lnTo>
                    <a:pt x="3334" y="47508"/>
                  </a:lnTo>
                  <a:lnTo>
                    <a:pt x="3038" y="47153"/>
                  </a:lnTo>
                  <a:lnTo>
                    <a:pt x="2781" y="46778"/>
                  </a:lnTo>
                  <a:lnTo>
                    <a:pt x="2525" y="46403"/>
                  </a:lnTo>
                  <a:lnTo>
                    <a:pt x="2288" y="46028"/>
                  </a:lnTo>
                  <a:lnTo>
                    <a:pt x="2052" y="45634"/>
                  </a:lnTo>
                  <a:lnTo>
                    <a:pt x="1835" y="45240"/>
                  </a:lnTo>
                  <a:lnTo>
                    <a:pt x="1638" y="44826"/>
                  </a:lnTo>
                  <a:lnTo>
                    <a:pt x="1440" y="44411"/>
                  </a:lnTo>
                  <a:lnTo>
                    <a:pt x="1263" y="43997"/>
                  </a:lnTo>
                  <a:lnTo>
                    <a:pt x="1105" y="43583"/>
                  </a:lnTo>
                  <a:lnTo>
                    <a:pt x="947" y="43149"/>
                  </a:lnTo>
                  <a:lnTo>
                    <a:pt x="829" y="42696"/>
                  </a:lnTo>
                  <a:lnTo>
                    <a:pt x="711" y="42262"/>
                  </a:lnTo>
                  <a:lnTo>
                    <a:pt x="612" y="41808"/>
                  </a:lnTo>
                  <a:lnTo>
                    <a:pt x="514" y="41355"/>
                  </a:lnTo>
                  <a:lnTo>
                    <a:pt x="454" y="40901"/>
                  </a:lnTo>
                  <a:lnTo>
                    <a:pt x="395" y="40448"/>
                  </a:lnTo>
                  <a:lnTo>
                    <a:pt x="356" y="39974"/>
                  </a:lnTo>
                  <a:lnTo>
                    <a:pt x="316" y="39501"/>
                  </a:lnTo>
                  <a:lnTo>
                    <a:pt x="316" y="39047"/>
                  </a:lnTo>
                  <a:lnTo>
                    <a:pt x="316" y="38574"/>
                  </a:lnTo>
                  <a:lnTo>
                    <a:pt x="356" y="38101"/>
                  </a:lnTo>
                  <a:lnTo>
                    <a:pt x="395" y="37628"/>
                  </a:lnTo>
                  <a:lnTo>
                    <a:pt x="454" y="37174"/>
                  </a:lnTo>
                  <a:lnTo>
                    <a:pt x="514" y="36720"/>
                  </a:lnTo>
                  <a:lnTo>
                    <a:pt x="612" y="36267"/>
                  </a:lnTo>
                  <a:lnTo>
                    <a:pt x="711" y="35813"/>
                  </a:lnTo>
                  <a:lnTo>
                    <a:pt x="829" y="35379"/>
                  </a:lnTo>
                  <a:lnTo>
                    <a:pt x="947" y="34926"/>
                  </a:lnTo>
                  <a:lnTo>
                    <a:pt x="1105" y="34512"/>
                  </a:lnTo>
                  <a:lnTo>
                    <a:pt x="1263" y="34078"/>
                  </a:lnTo>
                  <a:lnTo>
                    <a:pt x="1440" y="33664"/>
                  </a:lnTo>
                  <a:lnTo>
                    <a:pt x="1638" y="33250"/>
                  </a:lnTo>
                  <a:lnTo>
                    <a:pt x="1835" y="32835"/>
                  </a:lnTo>
                  <a:lnTo>
                    <a:pt x="2052" y="32441"/>
                  </a:lnTo>
                  <a:lnTo>
                    <a:pt x="2288" y="32047"/>
                  </a:lnTo>
                  <a:lnTo>
                    <a:pt x="2525" y="31672"/>
                  </a:lnTo>
                  <a:lnTo>
                    <a:pt x="2781" y="31297"/>
                  </a:lnTo>
                  <a:lnTo>
                    <a:pt x="3038" y="30942"/>
                  </a:lnTo>
                  <a:lnTo>
                    <a:pt x="3334" y="30568"/>
                  </a:lnTo>
                  <a:lnTo>
                    <a:pt x="3629" y="30232"/>
                  </a:lnTo>
                  <a:lnTo>
                    <a:pt x="3925" y="29897"/>
                  </a:lnTo>
                  <a:lnTo>
                    <a:pt x="4241" y="29562"/>
                  </a:lnTo>
                  <a:lnTo>
                    <a:pt x="4576" y="29246"/>
                  </a:lnTo>
                  <a:lnTo>
                    <a:pt x="4911" y="28951"/>
                  </a:lnTo>
                  <a:lnTo>
                    <a:pt x="5266" y="28655"/>
                  </a:lnTo>
                  <a:lnTo>
                    <a:pt x="5641" y="28359"/>
                  </a:lnTo>
                  <a:lnTo>
                    <a:pt x="6016" y="28103"/>
                  </a:lnTo>
                  <a:lnTo>
                    <a:pt x="6390" y="27826"/>
                  </a:lnTo>
                  <a:lnTo>
                    <a:pt x="6785" y="27590"/>
                  </a:lnTo>
                  <a:lnTo>
                    <a:pt x="7199" y="27353"/>
                  </a:lnTo>
                  <a:lnTo>
                    <a:pt x="7613" y="27136"/>
                  </a:lnTo>
                  <a:lnTo>
                    <a:pt x="7495" y="26900"/>
                  </a:lnTo>
                  <a:lnTo>
                    <a:pt x="7435" y="26919"/>
                  </a:lnTo>
                  <a:lnTo>
                    <a:pt x="7278" y="26919"/>
                  </a:lnTo>
                  <a:lnTo>
                    <a:pt x="7199" y="26880"/>
                  </a:lnTo>
                  <a:lnTo>
                    <a:pt x="6982" y="26801"/>
                  </a:lnTo>
                  <a:lnTo>
                    <a:pt x="6745" y="26663"/>
                  </a:lnTo>
                  <a:lnTo>
                    <a:pt x="6469" y="26466"/>
                  </a:lnTo>
                  <a:lnTo>
                    <a:pt x="6173" y="26249"/>
                  </a:lnTo>
                  <a:lnTo>
                    <a:pt x="5878" y="26012"/>
                  </a:lnTo>
                  <a:lnTo>
                    <a:pt x="5562" y="25736"/>
                  </a:lnTo>
                  <a:lnTo>
                    <a:pt x="4951" y="25164"/>
                  </a:lnTo>
                  <a:lnTo>
                    <a:pt x="4339" y="24553"/>
                  </a:lnTo>
                  <a:lnTo>
                    <a:pt x="3807" y="24001"/>
                  </a:lnTo>
                  <a:lnTo>
                    <a:pt x="3393" y="23527"/>
                  </a:lnTo>
                  <a:lnTo>
                    <a:pt x="2939" y="22936"/>
                  </a:lnTo>
                  <a:lnTo>
                    <a:pt x="2505" y="22324"/>
                  </a:lnTo>
                  <a:lnTo>
                    <a:pt x="2111" y="21693"/>
                  </a:lnTo>
                  <a:lnTo>
                    <a:pt x="1756" y="21023"/>
                  </a:lnTo>
                  <a:lnTo>
                    <a:pt x="1440" y="20352"/>
                  </a:lnTo>
                  <a:lnTo>
                    <a:pt x="1164" y="19662"/>
                  </a:lnTo>
                  <a:lnTo>
                    <a:pt x="928" y="18972"/>
                  </a:lnTo>
                  <a:lnTo>
                    <a:pt x="711" y="18262"/>
                  </a:lnTo>
                  <a:lnTo>
                    <a:pt x="612" y="17749"/>
                  </a:lnTo>
                  <a:lnTo>
                    <a:pt x="514" y="17256"/>
                  </a:lnTo>
                  <a:lnTo>
                    <a:pt x="435" y="16744"/>
                  </a:lnTo>
                  <a:lnTo>
                    <a:pt x="356" y="16231"/>
                  </a:lnTo>
                  <a:lnTo>
                    <a:pt x="316" y="15718"/>
                  </a:lnTo>
                  <a:lnTo>
                    <a:pt x="277" y="15186"/>
                  </a:lnTo>
                  <a:lnTo>
                    <a:pt x="257" y="14673"/>
                  </a:lnTo>
                  <a:lnTo>
                    <a:pt x="257" y="14140"/>
                  </a:lnTo>
                  <a:lnTo>
                    <a:pt x="257" y="13628"/>
                  </a:lnTo>
                  <a:lnTo>
                    <a:pt x="277" y="13095"/>
                  </a:lnTo>
                  <a:lnTo>
                    <a:pt x="336" y="12070"/>
                  </a:lnTo>
                  <a:lnTo>
                    <a:pt x="454" y="11044"/>
                  </a:lnTo>
                  <a:lnTo>
                    <a:pt x="592" y="10039"/>
                  </a:lnTo>
                  <a:lnTo>
                    <a:pt x="750" y="9072"/>
                  </a:lnTo>
                  <a:lnTo>
                    <a:pt x="928" y="8145"/>
                  </a:lnTo>
                  <a:lnTo>
                    <a:pt x="1125" y="7258"/>
                  </a:lnTo>
                  <a:lnTo>
                    <a:pt x="1322" y="6449"/>
                  </a:lnTo>
                  <a:lnTo>
                    <a:pt x="1519" y="5680"/>
                  </a:lnTo>
                  <a:lnTo>
                    <a:pt x="1717" y="4990"/>
                  </a:lnTo>
                  <a:lnTo>
                    <a:pt x="2072" y="3846"/>
                  </a:lnTo>
                  <a:lnTo>
                    <a:pt x="2249" y="3334"/>
                  </a:lnTo>
                  <a:lnTo>
                    <a:pt x="2466" y="2880"/>
                  </a:lnTo>
                  <a:lnTo>
                    <a:pt x="2683" y="2486"/>
                  </a:lnTo>
                  <a:lnTo>
                    <a:pt x="2801" y="2328"/>
                  </a:lnTo>
                  <a:lnTo>
                    <a:pt x="2920" y="2170"/>
                  </a:lnTo>
                  <a:lnTo>
                    <a:pt x="3058" y="2032"/>
                  </a:lnTo>
                  <a:lnTo>
                    <a:pt x="3176" y="1914"/>
                  </a:lnTo>
                  <a:lnTo>
                    <a:pt x="3314" y="1815"/>
                  </a:lnTo>
                  <a:lnTo>
                    <a:pt x="3452" y="1717"/>
                  </a:lnTo>
                  <a:lnTo>
                    <a:pt x="3590" y="1657"/>
                  </a:lnTo>
                  <a:lnTo>
                    <a:pt x="3748" y="1598"/>
                  </a:lnTo>
                  <a:lnTo>
                    <a:pt x="3886" y="1559"/>
                  </a:lnTo>
                  <a:lnTo>
                    <a:pt x="4044" y="1539"/>
                  </a:lnTo>
                  <a:lnTo>
                    <a:pt x="4280" y="1539"/>
                  </a:lnTo>
                  <a:lnTo>
                    <a:pt x="4497" y="1559"/>
                  </a:lnTo>
                  <a:lnTo>
                    <a:pt x="4694" y="1638"/>
                  </a:lnTo>
                  <a:lnTo>
                    <a:pt x="4892" y="1717"/>
                  </a:lnTo>
                  <a:lnTo>
                    <a:pt x="5089" y="1835"/>
                  </a:lnTo>
                  <a:lnTo>
                    <a:pt x="5266" y="1993"/>
                  </a:lnTo>
                  <a:lnTo>
                    <a:pt x="5424" y="2150"/>
                  </a:lnTo>
                  <a:lnTo>
                    <a:pt x="5582" y="2328"/>
                  </a:lnTo>
                  <a:lnTo>
                    <a:pt x="5720" y="2525"/>
                  </a:lnTo>
                  <a:lnTo>
                    <a:pt x="5858" y="2742"/>
                  </a:lnTo>
                  <a:lnTo>
                    <a:pt x="5976" y="2959"/>
                  </a:lnTo>
                  <a:lnTo>
                    <a:pt x="6094" y="3196"/>
                  </a:lnTo>
                  <a:lnTo>
                    <a:pt x="6311" y="3669"/>
                  </a:lnTo>
                  <a:lnTo>
                    <a:pt x="6469" y="4142"/>
                  </a:lnTo>
                  <a:lnTo>
                    <a:pt x="6785" y="5069"/>
                  </a:lnTo>
                  <a:lnTo>
                    <a:pt x="6726" y="4103"/>
                  </a:lnTo>
                  <a:lnTo>
                    <a:pt x="6726" y="3748"/>
                  </a:lnTo>
                  <a:lnTo>
                    <a:pt x="6765" y="3393"/>
                  </a:lnTo>
                  <a:lnTo>
                    <a:pt x="6844" y="3058"/>
                  </a:lnTo>
                  <a:lnTo>
                    <a:pt x="6942" y="2742"/>
                  </a:lnTo>
                  <a:lnTo>
                    <a:pt x="7081" y="2407"/>
                  </a:lnTo>
                  <a:lnTo>
                    <a:pt x="7258" y="2111"/>
                  </a:lnTo>
                  <a:lnTo>
                    <a:pt x="7455" y="1815"/>
                  </a:lnTo>
                  <a:lnTo>
                    <a:pt x="7672" y="1539"/>
                  </a:lnTo>
                  <a:lnTo>
                    <a:pt x="7909" y="1283"/>
                  </a:lnTo>
                  <a:lnTo>
                    <a:pt x="8165" y="1046"/>
                  </a:lnTo>
                  <a:lnTo>
                    <a:pt x="8461" y="849"/>
                  </a:lnTo>
                  <a:lnTo>
                    <a:pt x="8757" y="671"/>
                  </a:lnTo>
                  <a:lnTo>
                    <a:pt x="9072" y="514"/>
                  </a:lnTo>
                  <a:lnTo>
                    <a:pt x="9388" y="395"/>
                  </a:lnTo>
                  <a:lnTo>
                    <a:pt x="9723" y="316"/>
                  </a:lnTo>
                  <a:lnTo>
                    <a:pt x="10078" y="277"/>
                  </a:lnTo>
                  <a:lnTo>
                    <a:pt x="10413" y="257"/>
                  </a:lnTo>
                  <a:close/>
                  <a:moveTo>
                    <a:pt x="10413" y="1"/>
                  </a:moveTo>
                  <a:lnTo>
                    <a:pt x="10058" y="21"/>
                  </a:lnTo>
                  <a:lnTo>
                    <a:pt x="9723" y="60"/>
                  </a:lnTo>
                  <a:lnTo>
                    <a:pt x="9388" y="139"/>
                  </a:lnTo>
                  <a:lnTo>
                    <a:pt x="9072" y="237"/>
                  </a:lnTo>
                  <a:lnTo>
                    <a:pt x="8776" y="356"/>
                  </a:lnTo>
                  <a:lnTo>
                    <a:pt x="8481" y="514"/>
                  </a:lnTo>
                  <a:lnTo>
                    <a:pt x="8205" y="691"/>
                  </a:lnTo>
                  <a:lnTo>
                    <a:pt x="7928" y="908"/>
                  </a:lnTo>
                  <a:lnTo>
                    <a:pt x="7692" y="1125"/>
                  </a:lnTo>
                  <a:lnTo>
                    <a:pt x="7455" y="1362"/>
                  </a:lnTo>
                  <a:lnTo>
                    <a:pt x="7238" y="1618"/>
                  </a:lnTo>
                  <a:lnTo>
                    <a:pt x="7061" y="1894"/>
                  </a:lnTo>
                  <a:lnTo>
                    <a:pt x="6903" y="2190"/>
                  </a:lnTo>
                  <a:lnTo>
                    <a:pt x="6745" y="2486"/>
                  </a:lnTo>
                  <a:lnTo>
                    <a:pt x="6647" y="2801"/>
                  </a:lnTo>
                  <a:lnTo>
                    <a:pt x="6548" y="3117"/>
                  </a:lnTo>
                  <a:lnTo>
                    <a:pt x="6489" y="3452"/>
                  </a:lnTo>
                  <a:lnTo>
                    <a:pt x="6292" y="3018"/>
                  </a:lnTo>
                  <a:lnTo>
                    <a:pt x="6075" y="2604"/>
                  </a:lnTo>
                  <a:lnTo>
                    <a:pt x="5956" y="2407"/>
                  </a:lnTo>
                  <a:lnTo>
                    <a:pt x="5818" y="2229"/>
                  </a:lnTo>
                  <a:lnTo>
                    <a:pt x="5680" y="2052"/>
                  </a:lnTo>
                  <a:lnTo>
                    <a:pt x="5542" y="1894"/>
                  </a:lnTo>
                  <a:lnTo>
                    <a:pt x="5385" y="1756"/>
                  </a:lnTo>
                  <a:lnTo>
                    <a:pt x="5207" y="1618"/>
                  </a:lnTo>
                  <a:lnTo>
                    <a:pt x="5049" y="1500"/>
                  </a:lnTo>
                  <a:lnTo>
                    <a:pt x="4852" y="1421"/>
                  </a:lnTo>
                  <a:lnTo>
                    <a:pt x="4655" y="1342"/>
                  </a:lnTo>
                  <a:lnTo>
                    <a:pt x="4458" y="1302"/>
                  </a:lnTo>
                  <a:lnTo>
                    <a:pt x="4241" y="1283"/>
                  </a:lnTo>
                  <a:lnTo>
                    <a:pt x="4024" y="1283"/>
                  </a:lnTo>
                  <a:lnTo>
                    <a:pt x="3846" y="1302"/>
                  </a:lnTo>
                  <a:lnTo>
                    <a:pt x="3689" y="1342"/>
                  </a:lnTo>
                  <a:lnTo>
                    <a:pt x="3511" y="1401"/>
                  </a:lnTo>
                  <a:lnTo>
                    <a:pt x="3353" y="1480"/>
                  </a:lnTo>
                  <a:lnTo>
                    <a:pt x="3196" y="1578"/>
                  </a:lnTo>
                  <a:lnTo>
                    <a:pt x="3058" y="1697"/>
                  </a:lnTo>
                  <a:lnTo>
                    <a:pt x="2900" y="1815"/>
                  </a:lnTo>
                  <a:lnTo>
                    <a:pt x="2762" y="1973"/>
                  </a:lnTo>
                  <a:lnTo>
                    <a:pt x="2624" y="2131"/>
                  </a:lnTo>
                  <a:lnTo>
                    <a:pt x="2505" y="2308"/>
                  </a:lnTo>
                  <a:lnTo>
                    <a:pt x="2367" y="2505"/>
                  </a:lnTo>
                  <a:lnTo>
                    <a:pt x="2249" y="2722"/>
                  </a:lnTo>
                  <a:lnTo>
                    <a:pt x="2131" y="2959"/>
                  </a:lnTo>
                  <a:lnTo>
                    <a:pt x="2032" y="3196"/>
                  </a:lnTo>
                  <a:lnTo>
                    <a:pt x="1835" y="3748"/>
                  </a:lnTo>
                  <a:lnTo>
                    <a:pt x="1460" y="4911"/>
                  </a:lnTo>
                  <a:lnTo>
                    <a:pt x="1263" y="5621"/>
                  </a:lnTo>
                  <a:lnTo>
                    <a:pt x="1066" y="6390"/>
                  </a:lnTo>
                  <a:lnTo>
                    <a:pt x="869" y="7219"/>
                  </a:lnTo>
                  <a:lnTo>
                    <a:pt x="671" y="8106"/>
                  </a:lnTo>
                  <a:lnTo>
                    <a:pt x="494" y="9033"/>
                  </a:lnTo>
                  <a:lnTo>
                    <a:pt x="316" y="10019"/>
                  </a:lnTo>
                  <a:lnTo>
                    <a:pt x="198" y="11025"/>
                  </a:lnTo>
                  <a:lnTo>
                    <a:pt x="80" y="12050"/>
                  </a:lnTo>
                  <a:lnTo>
                    <a:pt x="21" y="13115"/>
                  </a:lnTo>
                  <a:lnTo>
                    <a:pt x="1" y="13628"/>
                  </a:lnTo>
                  <a:lnTo>
                    <a:pt x="1" y="14160"/>
                  </a:lnTo>
                  <a:lnTo>
                    <a:pt x="1" y="14693"/>
                  </a:lnTo>
                  <a:lnTo>
                    <a:pt x="21" y="15225"/>
                  </a:lnTo>
                  <a:lnTo>
                    <a:pt x="60" y="15738"/>
                  </a:lnTo>
                  <a:lnTo>
                    <a:pt x="99" y="16270"/>
                  </a:lnTo>
                  <a:lnTo>
                    <a:pt x="178" y="16783"/>
                  </a:lnTo>
                  <a:lnTo>
                    <a:pt x="257" y="17296"/>
                  </a:lnTo>
                  <a:lnTo>
                    <a:pt x="356" y="17808"/>
                  </a:lnTo>
                  <a:lnTo>
                    <a:pt x="474" y="18321"/>
                  </a:lnTo>
                  <a:lnTo>
                    <a:pt x="671" y="19051"/>
                  </a:lnTo>
                  <a:lnTo>
                    <a:pt x="928" y="19761"/>
                  </a:lnTo>
                  <a:lnTo>
                    <a:pt x="1204" y="20451"/>
                  </a:lnTo>
                  <a:lnTo>
                    <a:pt x="1519" y="21141"/>
                  </a:lnTo>
                  <a:lnTo>
                    <a:pt x="1894" y="21812"/>
                  </a:lnTo>
                  <a:lnTo>
                    <a:pt x="2288" y="22462"/>
                  </a:lnTo>
                  <a:lnTo>
                    <a:pt x="2722" y="23094"/>
                  </a:lnTo>
                  <a:lnTo>
                    <a:pt x="3196" y="23685"/>
                  </a:lnTo>
                  <a:lnTo>
                    <a:pt x="3629" y="24178"/>
                  </a:lnTo>
                  <a:lnTo>
                    <a:pt x="4083" y="24671"/>
                  </a:lnTo>
                  <a:lnTo>
                    <a:pt x="4655" y="25243"/>
                  </a:lnTo>
                  <a:lnTo>
                    <a:pt x="5286" y="25835"/>
                  </a:lnTo>
                  <a:lnTo>
                    <a:pt x="5601" y="26111"/>
                  </a:lnTo>
                  <a:lnTo>
                    <a:pt x="5937" y="26387"/>
                  </a:lnTo>
                  <a:lnTo>
                    <a:pt x="6252" y="26624"/>
                  </a:lnTo>
                  <a:lnTo>
                    <a:pt x="6548" y="26840"/>
                  </a:lnTo>
                  <a:lnTo>
                    <a:pt x="6824" y="26998"/>
                  </a:lnTo>
                  <a:lnTo>
                    <a:pt x="7100" y="27117"/>
                  </a:lnTo>
                  <a:lnTo>
                    <a:pt x="6686" y="27353"/>
                  </a:lnTo>
                  <a:lnTo>
                    <a:pt x="6292" y="27590"/>
                  </a:lnTo>
                  <a:lnTo>
                    <a:pt x="5917" y="27846"/>
                  </a:lnTo>
                  <a:lnTo>
                    <a:pt x="5542" y="28103"/>
                  </a:lnTo>
                  <a:lnTo>
                    <a:pt x="5187" y="28398"/>
                  </a:lnTo>
                  <a:lnTo>
                    <a:pt x="4832" y="28674"/>
                  </a:lnTo>
                  <a:lnTo>
                    <a:pt x="4497" y="28970"/>
                  </a:lnTo>
                  <a:lnTo>
                    <a:pt x="4162" y="29286"/>
                  </a:lnTo>
                  <a:lnTo>
                    <a:pt x="3846" y="29601"/>
                  </a:lnTo>
                  <a:lnTo>
                    <a:pt x="3531" y="29937"/>
                  </a:lnTo>
                  <a:lnTo>
                    <a:pt x="3235" y="30272"/>
                  </a:lnTo>
                  <a:lnTo>
                    <a:pt x="2959" y="30627"/>
                  </a:lnTo>
                  <a:lnTo>
                    <a:pt x="2683" y="30982"/>
                  </a:lnTo>
                  <a:lnTo>
                    <a:pt x="2426" y="31356"/>
                  </a:lnTo>
                  <a:lnTo>
                    <a:pt x="2170" y="31731"/>
                  </a:lnTo>
                  <a:lnTo>
                    <a:pt x="1953" y="32106"/>
                  </a:lnTo>
                  <a:lnTo>
                    <a:pt x="1717" y="32500"/>
                  </a:lnTo>
                  <a:lnTo>
                    <a:pt x="1519" y="32895"/>
                  </a:lnTo>
                  <a:lnTo>
                    <a:pt x="1322" y="33289"/>
                  </a:lnTo>
                  <a:lnTo>
                    <a:pt x="1145" y="33703"/>
                  </a:lnTo>
                  <a:lnTo>
                    <a:pt x="967" y="34117"/>
                  </a:lnTo>
                  <a:lnTo>
                    <a:pt x="809" y="34551"/>
                  </a:lnTo>
                  <a:lnTo>
                    <a:pt x="671" y="34965"/>
                  </a:lnTo>
                  <a:lnTo>
                    <a:pt x="553" y="35399"/>
                  </a:lnTo>
                  <a:lnTo>
                    <a:pt x="435" y="35853"/>
                  </a:lnTo>
                  <a:lnTo>
                    <a:pt x="336" y="36287"/>
                  </a:lnTo>
                  <a:lnTo>
                    <a:pt x="257" y="36740"/>
                  </a:lnTo>
                  <a:lnTo>
                    <a:pt x="178" y="37194"/>
                  </a:lnTo>
                  <a:lnTo>
                    <a:pt x="119" y="37647"/>
                  </a:lnTo>
                  <a:lnTo>
                    <a:pt x="99" y="38101"/>
                  </a:lnTo>
                  <a:lnTo>
                    <a:pt x="60" y="38574"/>
                  </a:lnTo>
                  <a:lnTo>
                    <a:pt x="60" y="39047"/>
                  </a:lnTo>
                  <a:lnTo>
                    <a:pt x="60" y="39521"/>
                  </a:lnTo>
                  <a:lnTo>
                    <a:pt x="99" y="39974"/>
                  </a:lnTo>
                  <a:lnTo>
                    <a:pt x="139" y="40448"/>
                  </a:lnTo>
                  <a:lnTo>
                    <a:pt x="178" y="40901"/>
                  </a:lnTo>
                  <a:lnTo>
                    <a:pt x="257" y="41374"/>
                  </a:lnTo>
                  <a:lnTo>
                    <a:pt x="336" y="41828"/>
                  </a:lnTo>
                  <a:lnTo>
                    <a:pt x="435" y="42282"/>
                  </a:lnTo>
                  <a:lnTo>
                    <a:pt x="553" y="42715"/>
                  </a:lnTo>
                  <a:lnTo>
                    <a:pt x="691" y="43149"/>
                  </a:lnTo>
                  <a:lnTo>
                    <a:pt x="829" y="43583"/>
                  </a:lnTo>
                  <a:lnTo>
                    <a:pt x="987" y="44017"/>
                  </a:lnTo>
                  <a:lnTo>
                    <a:pt x="1164" y="44431"/>
                  </a:lnTo>
                  <a:lnTo>
                    <a:pt x="1362" y="44845"/>
                  </a:lnTo>
                  <a:lnTo>
                    <a:pt x="1559" y="45259"/>
                  </a:lnTo>
                  <a:lnTo>
                    <a:pt x="1776" y="45654"/>
                  </a:lnTo>
                  <a:lnTo>
                    <a:pt x="1993" y="46048"/>
                  </a:lnTo>
                  <a:lnTo>
                    <a:pt x="2229" y="46443"/>
                  </a:lnTo>
                  <a:lnTo>
                    <a:pt x="2486" y="46817"/>
                  </a:lnTo>
                  <a:lnTo>
                    <a:pt x="2762" y="47192"/>
                  </a:lnTo>
                  <a:lnTo>
                    <a:pt x="3038" y="47547"/>
                  </a:lnTo>
                  <a:lnTo>
                    <a:pt x="3334" y="47902"/>
                  </a:lnTo>
                  <a:lnTo>
                    <a:pt x="3629" y="48237"/>
                  </a:lnTo>
                  <a:lnTo>
                    <a:pt x="3945" y="48572"/>
                  </a:lnTo>
                  <a:lnTo>
                    <a:pt x="4260" y="48888"/>
                  </a:lnTo>
                  <a:lnTo>
                    <a:pt x="4615" y="49203"/>
                  </a:lnTo>
                  <a:lnTo>
                    <a:pt x="4951" y="49499"/>
                  </a:lnTo>
                  <a:lnTo>
                    <a:pt x="5325" y="49795"/>
                  </a:lnTo>
                  <a:lnTo>
                    <a:pt x="5680" y="50071"/>
                  </a:lnTo>
                  <a:lnTo>
                    <a:pt x="6075" y="50328"/>
                  </a:lnTo>
                  <a:lnTo>
                    <a:pt x="6469" y="50584"/>
                  </a:lnTo>
                  <a:lnTo>
                    <a:pt x="6864" y="50840"/>
                  </a:lnTo>
                  <a:lnTo>
                    <a:pt x="7278" y="51057"/>
                  </a:lnTo>
                  <a:lnTo>
                    <a:pt x="6864" y="51294"/>
                  </a:lnTo>
                  <a:lnTo>
                    <a:pt x="6469" y="51531"/>
                  </a:lnTo>
                  <a:lnTo>
                    <a:pt x="6075" y="51787"/>
                  </a:lnTo>
                  <a:lnTo>
                    <a:pt x="5680" y="52063"/>
                  </a:lnTo>
                  <a:lnTo>
                    <a:pt x="5325" y="52339"/>
                  </a:lnTo>
                  <a:lnTo>
                    <a:pt x="4951" y="52615"/>
                  </a:lnTo>
                  <a:lnTo>
                    <a:pt x="4615" y="52931"/>
                  </a:lnTo>
                  <a:lnTo>
                    <a:pt x="4260" y="53226"/>
                  </a:lnTo>
                  <a:lnTo>
                    <a:pt x="3945" y="53562"/>
                  </a:lnTo>
                  <a:lnTo>
                    <a:pt x="3629" y="53877"/>
                  </a:lnTo>
                  <a:lnTo>
                    <a:pt x="3334" y="54232"/>
                  </a:lnTo>
                  <a:lnTo>
                    <a:pt x="3038" y="54567"/>
                  </a:lnTo>
                  <a:lnTo>
                    <a:pt x="2762" y="54942"/>
                  </a:lnTo>
                  <a:lnTo>
                    <a:pt x="2486" y="55297"/>
                  </a:lnTo>
                  <a:lnTo>
                    <a:pt x="2229" y="55692"/>
                  </a:lnTo>
                  <a:lnTo>
                    <a:pt x="1993" y="56066"/>
                  </a:lnTo>
                  <a:lnTo>
                    <a:pt x="1776" y="56461"/>
                  </a:lnTo>
                  <a:lnTo>
                    <a:pt x="1559" y="56855"/>
                  </a:lnTo>
                  <a:lnTo>
                    <a:pt x="1362" y="57269"/>
                  </a:lnTo>
                  <a:lnTo>
                    <a:pt x="1164" y="57683"/>
                  </a:lnTo>
                  <a:lnTo>
                    <a:pt x="987" y="58097"/>
                  </a:lnTo>
                  <a:lnTo>
                    <a:pt x="829" y="58531"/>
                  </a:lnTo>
                  <a:lnTo>
                    <a:pt x="691" y="58965"/>
                  </a:lnTo>
                  <a:lnTo>
                    <a:pt x="553" y="59399"/>
                  </a:lnTo>
                  <a:lnTo>
                    <a:pt x="435" y="59853"/>
                  </a:lnTo>
                  <a:lnTo>
                    <a:pt x="336" y="60306"/>
                  </a:lnTo>
                  <a:lnTo>
                    <a:pt x="257" y="60760"/>
                  </a:lnTo>
                  <a:lnTo>
                    <a:pt x="178" y="61213"/>
                  </a:lnTo>
                  <a:lnTo>
                    <a:pt x="139" y="61667"/>
                  </a:lnTo>
                  <a:lnTo>
                    <a:pt x="99" y="62140"/>
                  </a:lnTo>
                  <a:lnTo>
                    <a:pt x="60" y="62613"/>
                  </a:lnTo>
                  <a:lnTo>
                    <a:pt x="60" y="63087"/>
                  </a:lnTo>
                  <a:lnTo>
                    <a:pt x="80" y="63777"/>
                  </a:lnTo>
                  <a:lnTo>
                    <a:pt x="139" y="64467"/>
                  </a:lnTo>
                  <a:lnTo>
                    <a:pt x="218" y="65157"/>
                  </a:lnTo>
                  <a:lnTo>
                    <a:pt x="336" y="65828"/>
                  </a:lnTo>
                  <a:lnTo>
                    <a:pt x="494" y="66479"/>
                  </a:lnTo>
                  <a:lnTo>
                    <a:pt x="671" y="67129"/>
                  </a:lnTo>
                  <a:lnTo>
                    <a:pt x="888" y="67760"/>
                  </a:lnTo>
                  <a:lnTo>
                    <a:pt x="1125" y="68392"/>
                  </a:lnTo>
                  <a:lnTo>
                    <a:pt x="1401" y="68983"/>
                  </a:lnTo>
                  <a:lnTo>
                    <a:pt x="1697" y="69575"/>
                  </a:lnTo>
                  <a:lnTo>
                    <a:pt x="2032" y="70147"/>
                  </a:lnTo>
                  <a:lnTo>
                    <a:pt x="2387" y="70699"/>
                  </a:lnTo>
                  <a:lnTo>
                    <a:pt x="2762" y="71231"/>
                  </a:lnTo>
                  <a:lnTo>
                    <a:pt x="3176" y="71744"/>
                  </a:lnTo>
                  <a:lnTo>
                    <a:pt x="3610" y="72237"/>
                  </a:lnTo>
                  <a:lnTo>
                    <a:pt x="4063" y="72710"/>
                  </a:lnTo>
                  <a:lnTo>
                    <a:pt x="4537" y="73164"/>
                  </a:lnTo>
                  <a:lnTo>
                    <a:pt x="5030" y="73598"/>
                  </a:lnTo>
                  <a:lnTo>
                    <a:pt x="5542" y="73992"/>
                  </a:lnTo>
                  <a:lnTo>
                    <a:pt x="6075" y="74387"/>
                  </a:lnTo>
                  <a:lnTo>
                    <a:pt x="6627" y="74742"/>
                  </a:lnTo>
                  <a:lnTo>
                    <a:pt x="7199" y="75057"/>
                  </a:lnTo>
                  <a:lnTo>
                    <a:pt x="7790" y="75373"/>
                  </a:lnTo>
                  <a:lnTo>
                    <a:pt x="8382" y="75629"/>
                  </a:lnTo>
                  <a:lnTo>
                    <a:pt x="9013" y="75885"/>
                  </a:lnTo>
                  <a:lnTo>
                    <a:pt x="9644" y="76102"/>
                  </a:lnTo>
                  <a:lnTo>
                    <a:pt x="10275" y="76280"/>
                  </a:lnTo>
                  <a:lnTo>
                    <a:pt x="10946" y="76437"/>
                  </a:lnTo>
                  <a:lnTo>
                    <a:pt x="11616" y="76556"/>
                  </a:lnTo>
                  <a:lnTo>
                    <a:pt x="12287" y="76635"/>
                  </a:lnTo>
                  <a:lnTo>
                    <a:pt x="12977" y="76694"/>
                  </a:lnTo>
                  <a:lnTo>
                    <a:pt x="13687" y="76714"/>
                  </a:lnTo>
                  <a:lnTo>
                    <a:pt x="14377" y="76694"/>
                  </a:lnTo>
                  <a:lnTo>
                    <a:pt x="15067" y="76635"/>
                  </a:lnTo>
                  <a:lnTo>
                    <a:pt x="15758" y="76556"/>
                  </a:lnTo>
                  <a:lnTo>
                    <a:pt x="16428" y="76437"/>
                  </a:lnTo>
                  <a:lnTo>
                    <a:pt x="17079" y="76280"/>
                  </a:lnTo>
                  <a:lnTo>
                    <a:pt x="17730" y="76102"/>
                  </a:lnTo>
                  <a:lnTo>
                    <a:pt x="18361" y="75885"/>
                  </a:lnTo>
                  <a:lnTo>
                    <a:pt x="18972" y="75629"/>
                  </a:lnTo>
                  <a:lnTo>
                    <a:pt x="19583" y="75373"/>
                  </a:lnTo>
                  <a:lnTo>
                    <a:pt x="20175" y="75057"/>
                  </a:lnTo>
                  <a:lnTo>
                    <a:pt x="20747" y="74742"/>
                  </a:lnTo>
                  <a:lnTo>
                    <a:pt x="21299" y="74387"/>
                  </a:lnTo>
                  <a:lnTo>
                    <a:pt x="21831" y="73992"/>
                  </a:lnTo>
                  <a:lnTo>
                    <a:pt x="22344" y="73598"/>
                  </a:lnTo>
                  <a:lnTo>
                    <a:pt x="22837" y="73164"/>
                  </a:lnTo>
                  <a:lnTo>
                    <a:pt x="23310" y="72710"/>
                  </a:lnTo>
                  <a:lnTo>
                    <a:pt x="23764" y="72237"/>
                  </a:lnTo>
                  <a:lnTo>
                    <a:pt x="24198" y="71744"/>
                  </a:lnTo>
                  <a:lnTo>
                    <a:pt x="24592" y="71231"/>
                  </a:lnTo>
                  <a:lnTo>
                    <a:pt x="24987" y="70699"/>
                  </a:lnTo>
                  <a:lnTo>
                    <a:pt x="25342" y="70147"/>
                  </a:lnTo>
                  <a:lnTo>
                    <a:pt x="25657" y="69575"/>
                  </a:lnTo>
                  <a:lnTo>
                    <a:pt x="25953" y="68983"/>
                  </a:lnTo>
                  <a:lnTo>
                    <a:pt x="26229" y="68392"/>
                  </a:lnTo>
                  <a:lnTo>
                    <a:pt x="26485" y="67760"/>
                  </a:lnTo>
                  <a:lnTo>
                    <a:pt x="26702" y="67129"/>
                  </a:lnTo>
                  <a:lnTo>
                    <a:pt x="26880" y="66479"/>
                  </a:lnTo>
                  <a:lnTo>
                    <a:pt x="27038" y="65828"/>
                  </a:lnTo>
                  <a:lnTo>
                    <a:pt x="27156" y="65157"/>
                  </a:lnTo>
                  <a:lnTo>
                    <a:pt x="27235" y="64467"/>
                  </a:lnTo>
                  <a:lnTo>
                    <a:pt x="27294" y="63777"/>
                  </a:lnTo>
                  <a:lnTo>
                    <a:pt x="27314" y="63087"/>
                  </a:lnTo>
                  <a:lnTo>
                    <a:pt x="27294" y="62613"/>
                  </a:lnTo>
                  <a:lnTo>
                    <a:pt x="27274" y="62140"/>
                  </a:lnTo>
                  <a:lnTo>
                    <a:pt x="27235" y="61667"/>
                  </a:lnTo>
                  <a:lnTo>
                    <a:pt x="27176" y="61213"/>
                  </a:lnTo>
                  <a:lnTo>
                    <a:pt x="27116" y="60760"/>
                  </a:lnTo>
                  <a:lnTo>
                    <a:pt x="27018" y="60306"/>
                  </a:lnTo>
                  <a:lnTo>
                    <a:pt x="26919" y="59853"/>
                  </a:lnTo>
                  <a:lnTo>
                    <a:pt x="26801" y="59399"/>
                  </a:lnTo>
                  <a:lnTo>
                    <a:pt x="26683" y="58965"/>
                  </a:lnTo>
                  <a:lnTo>
                    <a:pt x="26525" y="58531"/>
                  </a:lnTo>
                  <a:lnTo>
                    <a:pt x="26367" y="58097"/>
                  </a:lnTo>
                  <a:lnTo>
                    <a:pt x="26190" y="57683"/>
                  </a:lnTo>
                  <a:lnTo>
                    <a:pt x="26012" y="57269"/>
                  </a:lnTo>
                  <a:lnTo>
                    <a:pt x="25815" y="56855"/>
                  </a:lnTo>
                  <a:lnTo>
                    <a:pt x="25598" y="56461"/>
                  </a:lnTo>
                  <a:lnTo>
                    <a:pt x="25361" y="56066"/>
                  </a:lnTo>
                  <a:lnTo>
                    <a:pt x="25125" y="55692"/>
                  </a:lnTo>
                  <a:lnTo>
                    <a:pt x="24868" y="55297"/>
                  </a:lnTo>
                  <a:lnTo>
                    <a:pt x="24612" y="54942"/>
                  </a:lnTo>
                  <a:lnTo>
                    <a:pt x="24336" y="54567"/>
                  </a:lnTo>
                  <a:lnTo>
                    <a:pt x="24040" y="54232"/>
                  </a:lnTo>
                  <a:lnTo>
                    <a:pt x="23744" y="53877"/>
                  </a:lnTo>
                  <a:lnTo>
                    <a:pt x="23429" y="53562"/>
                  </a:lnTo>
                  <a:lnTo>
                    <a:pt x="23094" y="53226"/>
                  </a:lnTo>
                  <a:lnTo>
                    <a:pt x="22758" y="52931"/>
                  </a:lnTo>
                  <a:lnTo>
                    <a:pt x="22403" y="52615"/>
                  </a:lnTo>
                  <a:lnTo>
                    <a:pt x="22048" y="52339"/>
                  </a:lnTo>
                  <a:lnTo>
                    <a:pt x="21674" y="52063"/>
                  </a:lnTo>
                  <a:lnTo>
                    <a:pt x="21299" y="51787"/>
                  </a:lnTo>
                  <a:lnTo>
                    <a:pt x="20905" y="51531"/>
                  </a:lnTo>
                  <a:lnTo>
                    <a:pt x="20510" y="51294"/>
                  </a:lnTo>
                  <a:lnTo>
                    <a:pt x="20096" y="51057"/>
                  </a:lnTo>
                  <a:lnTo>
                    <a:pt x="20510" y="50840"/>
                  </a:lnTo>
                  <a:lnTo>
                    <a:pt x="20905" y="50584"/>
                  </a:lnTo>
                  <a:lnTo>
                    <a:pt x="21299" y="50328"/>
                  </a:lnTo>
                  <a:lnTo>
                    <a:pt x="21674" y="50071"/>
                  </a:lnTo>
                  <a:lnTo>
                    <a:pt x="22048" y="49795"/>
                  </a:lnTo>
                  <a:lnTo>
                    <a:pt x="22403" y="49499"/>
                  </a:lnTo>
                  <a:lnTo>
                    <a:pt x="22758" y="49203"/>
                  </a:lnTo>
                  <a:lnTo>
                    <a:pt x="23094" y="48888"/>
                  </a:lnTo>
                  <a:lnTo>
                    <a:pt x="23429" y="48572"/>
                  </a:lnTo>
                  <a:lnTo>
                    <a:pt x="23744" y="48237"/>
                  </a:lnTo>
                  <a:lnTo>
                    <a:pt x="24040" y="47902"/>
                  </a:lnTo>
                  <a:lnTo>
                    <a:pt x="24336" y="47547"/>
                  </a:lnTo>
                  <a:lnTo>
                    <a:pt x="24612" y="47192"/>
                  </a:lnTo>
                  <a:lnTo>
                    <a:pt x="24868" y="46817"/>
                  </a:lnTo>
                  <a:lnTo>
                    <a:pt x="25125" y="46443"/>
                  </a:lnTo>
                  <a:lnTo>
                    <a:pt x="25361" y="46048"/>
                  </a:lnTo>
                  <a:lnTo>
                    <a:pt x="25598" y="45654"/>
                  </a:lnTo>
                  <a:lnTo>
                    <a:pt x="25815" y="45259"/>
                  </a:lnTo>
                  <a:lnTo>
                    <a:pt x="26012" y="44845"/>
                  </a:lnTo>
                  <a:lnTo>
                    <a:pt x="26190" y="44431"/>
                  </a:lnTo>
                  <a:lnTo>
                    <a:pt x="26367" y="44017"/>
                  </a:lnTo>
                  <a:lnTo>
                    <a:pt x="26525" y="43583"/>
                  </a:lnTo>
                  <a:lnTo>
                    <a:pt x="26683" y="43149"/>
                  </a:lnTo>
                  <a:lnTo>
                    <a:pt x="26801" y="42715"/>
                  </a:lnTo>
                  <a:lnTo>
                    <a:pt x="26919" y="42282"/>
                  </a:lnTo>
                  <a:lnTo>
                    <a:pt x="27018" y="41828"/>
                  </a:lnTo>
                  <a:lnTo>
                    <a:pt x="27116" y="41374"/>
                  </a:lnTo>
                  <a:lnTo>
                    <a:pt x="27176" y="40901"/>
                  </a:lnTo>
                  <a:lnTo>
                    <a:pt x="27235" y="40448"/>
                  </a:lnTo>
                  <a:lnTo>
                    <a:pt x="27274" y="39974"/>
                  </a:lnTo>
                  <a:lnTo>
                    <a:pt x="27294" y="39521"/>
                  </a:lnTo>
                  <a:lnTo>
                    <a:pt x="27314" y="39047"/>
                  </a:lnTo>
                  <a:lnTo>
                    <a:pt x="27294" y="38574"/>
                  </a:lnTo>
                  <a:lnTo>
                    <a:pt x="27274" y="38101"/>
                  </a:lnTo>
                  <a:lnTo>
                    <a:pt x="27235" y="37647"/>
                  </a:lnTo>
                  <a:lnTo>
                    <a:pt x="27176" y="37194"/>
                  </a:lnTo>
                  <a:lnTo>
                    <a:pt x="27116" y="36740"/>
                  </a:lnTo>
                  <a:lnTo>
                    <a:pt x="27038" y="36287"/>
                  </a:lnTo>
                  <a:lnTo>
                    <a:pt x="26939" y="35833"/>
                  </a:lnTo>
                  <a:lnTo>
                    <a:pt x="26821" y="35399"/>
                  </a:lnTo>
                  <a:lnTo>
                    <a:pt x="26683" y="34965"/>
                  </a:lnTo>
                  <a:lnTo>
                    <a:pt x="26545" y="34531"/>
                  </a:lnTo>
                  <a:lnTo>
                    <a:pt x="26387" y="34117"/>
                  </a:lnTo>
                  <a:lnTo>
                    <a:pt x="26229" y="33703"/>
                  </a:lnTo>
                  <a:lnTo>
                    <a:pt x="26032" y="33289"/>
                  </a:lnTo>
                  <a:lnTo>
                    <a:pt x="25854" y="32875"/>
                  </a:lnTo>
                  <a:lnTo>
                    <a:pt x="25637" y="32481"/>
                  </a:lnTo>
                  <a:lnTo>
                    <a:pt x="25421" y="32086"/>
                  </a:lnTo>
                  <a:lnTo>
                    <a:pt x="25184" y="31711"/>
                  </a:lnTo>
                  <a:lnTo>
                    <a:pt x="24928" y="31337"/>
                  </a:lnTo>
                  <a:lnTo>
                    <a:pt x="24671" y="30962"/>
                  </a:lnTo>
                  <a:lnTo>
                    <a:pt x="24395" y="30607"/>
                  </a:lnTo>
                  <a:lnTo>
                    <a:pt x="24119" y="30272"/>
                  </a:lnTo>
                  <a:lnTo>
                    <a:pt x="23823" y="29917"/>
                  </a:lnTo>
                  <a:lnTo>
                    <a:pt x="23508" y="29601"/>
                  </a:lnTo>
                  <a:lnTo>
                    <a:pt x="23192" y="29266"/>
                  </a:lnTo>
                  <a:lnTo>
                    <a:pt x="22857" y="28970"/>
                  </a:lnTo>
                  <a:lnTo>
                    <a:pt x="22522" y="28674"/>
                  </a:lnTo>
                  <a:lnTo>
                    <a:pt x="22167" y="28379"/>
                  </a:lnTo>
                  <a:lnTo>
                    <a:pt x="21812" y="28103"/>
                  </a:lnTo>
                  <a:lnTo>
                    <a:pt x="21437" y="27826"/>
                  </a:lnTo>
                  <a:lnTo>
                    <a:pt x="21043" y="27570"/>
                  </a:lnTo>
                  <a:lnTo>
                    <a:pt x="20648" y="27333"/>
                  </a:lnTo>
                  <a:lnTo>
                    <a:pt x="20254" y="27097"/>
                  </a:lnTo>
                  <a:lnTo>
                    <a:pt x="20490" y="26998"/>
                  </a:lnTo>
                  <a:lnTo>
                    <a:pt x="20747" y="26840"/>
                  </a:lnTo>
                  <a:lnTo>
                    <a:pt x="21023" y="26663"/>
                  </a:lnTo>
                  <a:lnTo>
                    <a:pt x="21299" y="26466"/>
                  </a:lnTo>
                  <a:lnTo>
                    <a:pt x="21871" y="25973"/>
                  </a:lnTo>
                  <a:lnTo>
                    <a:pt x="22443" y="25460"/>
                  </a:lnTo>
                  <a:lnTo>
                    <a:pt x="22955" y="24987"/>
                  </a:lnTo>
                  <a:lnTo>
                    <a:pt x="23370" y="24553"/>
                  </a:lnTo>
                  <a:lnTo>
                    <a:pt x="23764" y="24158"/>
                  </a:lnTo>
                  <a:lnTo>
                    <a:pt x="24178" y="23685"/>
                  </a:lnTo>
                  <a:lnTo>
                    <a:pt x="24553" y="23192"/>
                  </a:lnTo>
                  <a:lnTo>
                    <a:pt x="24928" y="22699"/>
                  </a:lnTo>
                  <a:lnTo>
                    <a:pt x="25263" y="22167"/>
                  </a:lnTo>
                  <a:lnTo>
                    <a:pt x="25578" y="21654"/>
                  </a:lnTo>
                  <a:lnTo>
                    <a:pt x="25854" y="21102"/>
                  </a:lnTo>
                  <a:lnTo>
                    <a:pt x="26130" y="20550"/>
                  </a:lnTo>
                  <a:lnTo>
                    <a:pt x="26367" y="19978"/>
                  </a:lnTo>
                  <a:lnTo>
                    <a:pt x="26584" y="19386"/>
                  </a:lnTo>
                  <a:lnTo>
                    <a:pt x="26762" y="18794"/>
                  </a:lnTo>
                  <a:lnTo>
                    <a:pt x="26919" y="18203"/>
                  </a:lnTo>
                  <a:lnTo>
                    <a:pt x="27038" y="17592"/>
                  </a:lnTo>
                  <a:lnTo>
                    <a:pt x="27136" y="16980"/>
                  </a:lnTo>
                  <a:lnTo>
                    <a:pt x="27215" y="16369"/>
                  </a:lnTo>
                  <a:lnTo>
                    <a:pt x="27294" y="15738"/>
                  </a:lnTo>
                  <a:lnTo>
                    <a:pt x="27333" y="15107"/>
                  </a:lnTo>
                  <a:lnTo>
                    <a:pt x="27353" y="14476"/>
                  </a:lnTo>
                  <a:lnTo>
                    <a:pt x="27373" y="13845"/>
                  </a:lnTo>
                  <a:lnTo>
                    <a:pt x="27373" y="12563"/>
                  </a:lnTo>
                  <a:lnTo>
                    <a:pt x="27333" y="11281"/>
                  </a:lnTo>
                  <a:lnTo>
                    <a:pt x="27294" y="9999"/>
                  </a:lnTo>
                  <a:lnTo>
                    <a:pt x="27255" y="8954"/>
                  </a:lnTo>
                  <a:lnTo>
                    <a:pt x="27215" y="7928"/>
                  </a:lnTo>
                  <a:lnTo>
                    <a:pt x="27195" y="7495"/>
                  </a:lnTo>
                  <a:lnTo>
                    <a:pt x="27116" y="7061"/>
                  </a:lnTo>
                  <a:lnTo>
                    <a:pt x="26998" y="6587"/>
                  </a:lnTo>
                  <a:lnTo>
                    <a:pt x="26860" y="6134"/>
                  </a:lnTo>
                  <a:lnTo>
                    <a:pt x="26702" y="5700"/>
                  </a:lnTo>
                  <a:lnTo>
                    <a:pt x="26525" y="5266"/>
                  </a:lnTo>
                  <a:lnTo>
                    <a:pt x="26347" y="4852"/>
                  </a:lnTo>
                  <a:lnTo>
                    <a:pt x="26150" y="4477"/>
                  </a:lnTo>
                  <a:lnTo>
                    <a:pt x="26032" y="4300"/>
                  </a:lnTo>
                  <a:lnTo>
                    <a:pt x="25914" y="4103"/>
                  </a:lnTo>
                  <a:lnTo>
                    <a:pt x="25775" y="3925"/>
                  </a:lnTo>
                  <a:lnTo>
                    <a:pt x="25618" y="3748"/>
                  </a:lnTo>
                  <a:lnTo>
                    <a:pt x="25440" y="3590"/>
                  </a:lnTo>
                  <a:lnTo>
                    <a:pt x="25282" y="3432"/>
                  </a:lnTo>
                  <a:lnTo>
                    <a:pt x="25085" y="3294"/>
                  </a:lnTo>
                  <a:lnTo>
                    <a:pt x="24888" y="3156"/>
                  </a:lnTo>
                  <a:lnTo>
                    <a:pt x="24691" y="3038"/>
                  </a:lnTo>
                  <a:lnTo>
                    <a:pt x="24474" y="2959"/>
                  </a:lnTo>
                  <a:lnTo>
                    <a:pt x="24257" y="2880"/>
                  </a:lnTo>
                  <a:lnTo>
                    <a:pt x="24040" y="2821"/>
                  </a:lnTo>
                  <a:lnTo>
                    <a:pt x="23803" y="2781"/>
                  </a:lnTo>
                  <a:lnTo>
                    <a:pt x="23567" y="2762"/>
                  </a:lnTo>
                  <a:lnTo>
                    <a:pt x="23330" y="2781"/>
                  </a:lnTo>
                  <a:lnTo>
                    <a:pt x="23094" y="2821"/>
                  </a:lnTo>
                  <a:lnTo>
                    <a:pt x="22916" y="2880"/>
                  </a:lnTo>
                  <a:lnTo>
                    <a:pt x="22739" y="2939"/>
                  </a:lnTo>
                  <a:lnTo>
                    <a:pt x="22561" y="3018"/>
                  </a:lnTo>
                  <a:lnTo>
                    <a:pt x="22403" y="3097"/>
                  </a:lnTo>
                  <a:lnTo>
                    <a:pt x="22246" y="3215"/>
                  </a:lnTo>
                  <a:lnTo>
                    <a:pt x="22088" y="3314"/>
                  </a:lnTo>
                  <a:lnTo>
                    <a:pt x="21812" y="3570"/>
                  </a:lnTo>
                  <a:lnTo>
                    <a:pt x="21555" y="3866"/>
                  </a:lnTo>
                  <a:lnTo>
                    <a:pt x="21299" y="4162"/>
                  </a:lnTo>
                  <a:lnTo>
                    <a:pt x="21062" y="4497"/>
                  </a:lnTo>
                  <a:lnTo>
                    <a:pt x="20845" y="4852"/>
                  </a:lnTo>
                  <a:lnTo>
                    <a:pt x="20707" y="4103"/>
                  </a:lnTo>
                  <a:lnTo>
                    <a:pt x="20609" y="3728"/>
                  </a:lnTo>
                  <a:lnTo>
                    <a:pt x="20510" y="3334"/>
                  </a:lnTo>
                  <a:lnTo>
                    <a:pt x="20392" y="2959"/>
                  </a:lnTo>
                  <a:lnTo>
                    <a:pt x="20254" y="2604"/>
                  </a:lnTo>
                  <a:lnTo>
                    <a:pt x="20076" y="2249"/>
                  </a:lnTo>
                  <a:lnTo>
                    <a:pt x="19879" y="1894"/>
                  </a:lnTo>
                  <a:lnTo>
                    <a:pt x="19761" y="1736"/>
                  </a:lnTo>
                  <a:lnTo>
                    <a:pt x="19642" y="1559"/>
                  </a:lnTo>
                  <a:lnTo>
                    <a:pt x="19504" y="1401"/>
                  </a:lnTo>
                  <a:lnTo>
                    <a:pt x="19347" y="1243"/>
                  </a:lnTo>
                  <a:lnTo>
                    <a:pt x="19189" y="1085"/>
                  </a:lnTo>
                  <a:lnTo>
                    <a:pt x="19011" y="947"/>
                  </a:lnTo>
                  <a:lnTo>
                    <a:pt x="18834" y="809"/>
                  </a:lnTo>
                  <a:lnTo>
                    <a:pt x="18637" y="691"/>
                  </a:lnTo>
                  <a:lnTo>
                    <a:pt x="18439" y="573"/>
                  </a:lnTo>
                  <a:lnTo>
                    <a:pt x="18242" y="494"/>
                  </a:lnTo>
                  <a:lnTo>
                    <a:pt x="18025" y="415"/>
                  </a:lnTo>
                  <a:lnTo>
                    <a:pt x="17828" y="356"/>
                  </a:lnTo>
                  <a:lnTo>
                    <a:pt x="17592" y="316"/>
                  </a:lnTo>
                  <a:lnTo>
                    <a:pt x="17375" y="297"/>
                  </a:lnTo>
                  <a:lnTo>
                    <a:pt x="17138" y="297"/>
                  </a:lnTo>
                  <a:lnTo>
                    <a:pt x="16921" y="316"/>
                  </a:lnTo>
                  <a:lnTo>
                    <a:pt x="16665" y="376"/>
                  </a:lnTo>
                  <a:lnTo>
                    <a:pt x="16428" y="435"/>
                  </a:lnTo>
                  <a:lnTo>
                    <a:pt x="16211" y="533"/>
                  </a:lnTo>
                  <a:lnTo>
                    <a:pt x="15994" y="652"/>
                  </a:lnTo>
                  <a:lnTo>
                    <a:pt x="15797" y="790"/>
                  </a:lnTo>
                  <a:lnTo>
                    <a:pt x="15619" y="947"/>
                  </a:lnTo>
                  <a:lnTo>
                    <a:pt x="15422" y="1105"/>
                  </a:lnTo>
                  <a:lnTo>
                    <a:pt x="15264" y="1302"/>
                  </a:lnTo>
                  <a:lnTo>
                    <a:pt x="15087" y="1480"/>
                  </a:lnTo>
                  <a:lnTo>
                    <a:pt x="14929" y="1697"/>
                  </a:lnTo>
                  <a:lnTo>
                    <a:pt x="14653" y="2131"/>
                  </a:lnTo>
                  <a:lnTo>
                    <a:pt x="14377" y="2604"/>
                  </a:lnTo>
                  <a:lnTo>
                    <a:pt x="14140" y="3097"/>
                  </a:lnTo>
                  <a:lnTo>
                    <a:pt x="14062" y="2762"/>
                  </a:lnTo>
                  <a:lnTo>
                    <a:pt x="13924" y="2426"/>
                  </a:lnTo>
                  <a:lnTo>
                    <a:pt x="13785" y="2111"/>
                  </a:lnTo>
                  <a:lnTo>
                    <a:pt x="13608" y="1815"/>
                  </a:lnTo>
                  <a:lnTo>
                    <a:pt x="13391" y="1539"/>
                  </a:lnTo>
                  <a:lnTo>
                    <a:pt x="13174" y="1283"/>
                  </a:lnTo>
                  <a:lnTo>
                    <a:pt x="12918" y="1046"/>
                  </a:lnTo>
                  <a:lnTo>
                    <a:pt x="12661" y="809"/>
                  </a:lnTo>
                  <a:lnTo>
                    <a:pt x="12366" y="612"/>
                  </a:lnTo>
                  <a:lnTo>
                    <a:pt x="12070" y="454"/>
                  </a:lnTo>
                  <a:lnTo>
                    <a:pt x="11754" y="297"/>
                  </a:lnTo>
                  <a:lnTo>
                    <a:pt x="11419" y="178"/>
                  </a:lnTo>
                  <a:lnTo>
                    <a:pt x="11103" y="99"/>
                  </a:lnTo>
                  <a:lnTo>
                    <a:pt x="10749" y="40"/>
                  </a:lnTo>
                  <a:lnTo>
                    <a:pt x="104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16637879" y="-2665663"/>
              <a:ext cx="273678" cy="656719"/>
            </a:xfrm>
            <a:custGeom>
              <a:avLst/>
              <a:gdLst/>
              <a:ahLst/>
              <a:cxnLst/>
              <a:rect l="l" t="t" r="r" b="b"/>
              <a:pathLst>
                <a:path w="5523" h="13253" extrusionOk="0">
                  <a:moveTo>
                    <a:pt x="5089" y="0"/>
                  </a:moveTo>
                  <a:lnTo>
                    <a:pt x="4852" y="59"/>
                  </a:lnTo>
                  <a:lnTo>
                    <a:pt x="4970" y="513"/>
                  </a:lnTo>
                  <a:lnTo>
                    <a:pt x="5069" y="966"/>
                  </a:lnTo>
                  <a:lnTo>
                    <a:pt x="5128" y="1420"/>
                  </a:lnTo>
                  <a:lnTo>
                    <a:pt x="5187" y="1873"/>
                  </a:lnTo>
                  <a:lnTo>
                    <a:pt x="5227" y="2327"/>
                  </a:lnTo>
                  <a:lnTo>
                    <a:pt x="5247" y="2781"/>
                  </a:lnTo>
                  <a:lnTo>
                    <a:pt x="5247" y="3254"/>
                  </a:lnTo>
                  <a:lnTo>
                    <a:pt x="5247" y="3707"/>
                  </a:lnTo>
                  <a:lnTo>
                    <a:pt x="5207" y="4161"/>
                  </a:lnTo>
                  <a:lnTo>
                    <a:pt x="5148" y="4634"/>
                  </a:lnTo>
                  <a:lnTo>
                    <a:pt x="5089" y="5088"/>
                  </a:lnTo>
                  <a:lnTo>
                    <a:pt x="4990" y="5541"/>
                  </a:lnTo>
                  <a:lnTo>
                    <a:pt x="4892" y="5995"/>
                  </a:lnTo>
                  <a:lnTo>
                    <a:pt x="4773" y="6429"/>
                  </a:lnTo>
                  <a:lnTo>
                    <a:pt x="4635" y="6882"/>
                  </a:lnTo>
                  <a:lnTo>
                    <a:pt x="4477" y="7316"/>
                  </a:lnTo>
                  <a:lnTo>
                    <a:pt x="4300" y="7750"/>
                  </a:lnTo>
                  <a:lnTo>
                    <a:pt x="4122" y="8164"/>
                  </a:lnTo>
                  <a:lnTo>
                    <a:pt x="3925" y="8598"/>
                  </a:lnTo>
                  <a:lnTo>
                    <a:pt x="3708" y="8993"/>
                  </a:lnTo>
                  <a:lnTo>
                    <a:pt x="3472" y="9407"/>
                  </a:lnTo>
                  <a:lnTo>
                    <a:pt x="3215" y="9801"/>
                  </a:lnTo>
                  <a:lnTo>
                    <a:pt x="2959" y="10176"/>
                  </a:lnTo>
                  <a:lnTo>
                    <a:pt x="2683" y="10550"/>
                  </a:lnTo>
                  <a:lnTo>
                    <a:pt x="2387" y="10905"/>
                  </a:lnTo>
                  <a:lnTo>
                    <a:pt x="2091" y="11241"/>
                  </a:lnTo>
                  <a:lnTo>
                    <a:pt x="1776" y="11576"/>
                  </a:lnTo>
                  <a:lnTo>
                    <a:pt x="1441" y="11891"/>
                  </a:lnTo>
                  <a:lnTo>
                    <a:pt x="1105" y="12207"/>
                  </a:lnTo>
                  <a:lnTo>
                    <a:pt x="750" y="12503"/>
                  </a:lnTo>
                  <a:lnTo>
                    <a:pt x="376" y="12779"/>
                  </a:lnTo>
                  <a:lnTo>
                    <a:pt x="1" y="13035"/>
                  </a:lnTo>
                  <a:lnTo>
                    <a:pt x="139" y="13252"/>
                  </a:lnTo>
                  <a:lnTo>
                    <a:pt x="533" y="12976"/>
                  </a:lnTo>
                  <a:lnTo>
                    <a:pt x="908" y="12700"/>
                  </a:lnTo>
                  <a:lnTo>
                    <a:pt x="1263" y="12404"/>
                  </a:lnTo>
                  <a:lnTo>
                    <a:pt x="1618" y="12089"/>
                  </a:lnTo>
                  <a:lnTo>
                    <a:pt x="1953" y="11773"/>
                  </a:lnTo>
                  <a:lnTo>
                    <a:pt x="2269" y="11418"/>
                  </a:lnTo>
                  <a:lnTo>
                    <a:pt x="2584" y="11063"/>
                  </a:lnTo>
                  <a:lnTo>
                    <a:pt x="2880" y="10708"/>
                  </a:lnTo>
                  <a:lnTo>
                    <a:pt x="3156" y="10334"/>
                  </a:lnTo>
                  <a:lnTo>
                    <a:pt x="3432" y="9939"/>
                  </a:lnTo>
                  <a:lnTo>
                    <a:pt x="3689" y="9545"/>
                  </a:lnTo>
                  <a:lnTo>
                    <a:pt x="3925" y="9131"/>
                  </a:lnTo>
                  <a:lnTo>
                    <a:pt x="4142" y="8716"/>
                  </a:lnTo>
                  <a:lnTo>
                    <a:pt x="4359" y="8283"/>
                  </a:lnTo>
                  <a:lnTo>
                    <a:pt x="4537" y="7849"/>
                  </a:lnTo>
                  <a:lnTo>
                    <a:pt x="4714" y="7415"/>
                  </a:lnTo>
                  <a:lnTo>
                    <a:pt x="4872" y="6961"/>
                  </a:lnTo>
                  <a:lnTo>
                    <a:pt x="5010" y="6508"/>
                  </a:lnTo>
                  <a:lnTo>
                    <a:pt x="5148" y="6054"/>
                  </a:lnTo>
                  <a:lnTo>
                    <a:pt x="5247" y="5581"/>
                  </a:lnTo>
                  <a:lnTo>
                    <a:pt x="5345" y="5127"/>
                  </a:lnTo>
                  <a:lnTo>
                    <a:pt x="5404" y="4654"/>
                  </a:lnTo>
                  <a:lnTo>
                    <a:pt x="5463" y="4181"/>
                  </a:lnTo>
                  <a:lnTo>
                    <a:pt x="5503" y="3727"/>
                  </a:lnTo>
                  <a:lnTo>
                    <a:pt x="5523" y="3254"/>
                  </a:lnTo>
                  <a:lnTo>
                    <a:pt x="5503" y="2781"/>
                  </a:lnTo>
                  <a:lnTo>
                    <a:pt x="5483" y="2307"/>
                  </a:lnTo>
                  <a:lnTo>
                    <a:pt x="5444" y="1834"/>
                  </a:lnTo>
                  <a:lnTo>
                    <a:pt x="5385" y="1380"/>
                  </a:lnTo>
                  <a:lnTo>
                    <a:pt x="5306" y="907"/>
                  </a:lnTo>
                  <a:lnTo>
                    <a:pt x="5207" y="454"/>
                  </a:lnTo>
                  <a:lnTo>
                    <a:pt x="50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16556811" y="-3070261"/>
              <a:ext cx="83100" cy="14717"/>
            </a:xfrm>
            <a:custGeom>
              <a:avLst/>
              <a:gdLst/>
              <a:ahLst/>
              <a:cxnLst/>
              <a:rect l="l" t="t" r="r" b="b"/>
              <a:pathLst>
                <a:path w="1677" h="297" extrusionOk="0">
                  <a:moveTo>
                    <a:pt x="0" y="1"/>
                  </a:moveTo>
                  <a:lnTo>
                    <a:pt x="1676" y="297"/>
                  </a:lnTo>
                  <a:lnTo>
                    <a:pt x="1676" y="297"/>
                  </a:lnTo>
                  <a:lnTo>
                    <a:pt x="1262" y="178"/>
                  </a:lnTo>
                  <a:lnTo>
                    <a:pt x="848" y="80"/>
                  </a:lnTo>
                  <a:lnTo>
                    <a:pt x="434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9A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16556811" y="-3070261"/>
              <a:ext cx="83100" cy="14717"/>
            </a:xfrm>
            <a:custGeom>
              <a:avLst/>
              <a:gdLst/>
              <a:ahLst/>
              <a:cxnLst/>
              <a:rect l="l" t="t" r="r" b="b"/>
              <a:pathLst>
                <a:path w="1677" h="297" fill="none" extrusionOk="0">
                  <a:moveTo>
                    <a:pt x="1676" y="297"/>
                  </a:moveTo>
                  <a:lnTo>
                    <a:pt x="1676" y="297"/>
                  </a:lnTo>
                  <a:lnTo>
                    <a:pt x="1262" y="178"/>
                  </a:lnTo>
                  <a:lnTo>
                    <a:pt x="848" y="80"/>
                  </a:lnTo>
                  <a:lnTo>
                    <a:pt x="434" y="2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16556811" y="-3077099"/>
              <a:ext cx="85032" cy="27403"/>
            </a:xfrm>
            <a:custGeom>
              <a:avLst/>
              <a:gdLst/>
              <a:ahLst/>
              <a:cxnLst/>
              <a:rect l="l" t="t" r="r" b="b"/>
              <a:pathLst>
                <a:path w="1716" h="553" extrusionOk="0">
                  <a:moveTo>
                    <a:pt x="0" y="1"/>
                  </a:moveTo>
                  <a:lnTo>
                    <a:pt x="0" y="257"/>
                  </a:lnTo>
                  <a:lnTo>
                    <a:pt x="414" y="296"/>
                  </a:lnTo>
                  <a:lnTo>
                    <a:pt x="828" y="356"/>
                  </a:lnTo>
                  <a:lnTo>
                    <a:pt x="1243" y="435"/>
                  </a:lnTo>
                  <a:lnTo>
                    <a:pt x="1637" y="553"/>
                  </a:lnTo>
                  <a:lnTo>
                    <a:pt x="1716" y="296"/>
                  </a:lnTo>
                  <a:lnTo>
                    <a:pt x="1302" y="178"/>
                  </a:lnTo>
                  <a:lnTo>
                    <a:pt x="868" y="99"/>
                  </a:lnTo>
                  <a:lnTo>
                    <a:pt x="434" y="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16034972" y="-4296640"/>
              <a:ext cx="244343" cy="54756"/>
            </a:xfrm>
            <a:custGeom>
              <a:avLst/>
              <a:gdLst/>
              <a:ahLst/>
              <a:cxnLst/>
              <a:rect l="l" t="t" r="r" b="b"/>
              <a:pathLst>
                <a:path w="4931" h="1105" extrusionOk="0">
                  <a:moveTo>
                    <a:pt x="3668" y="1"/>
                  </a:moveTo>
                  <a:lnTo>
                    <a:pt x="3353" y="20"/>
                  </a:lnTo>
                  <a:lnTo>
                    <a:pt x="3037" y="20"/>
                  </a:lnTo>
                  <a:lnTo>
                    <a:pt x="2722" y="60"/>
                  </a:lnTo>
                  <a:lnTo>
                    <a:pt x="2406" y="99"/>
                  </a:lnTo>
                  <a:lnTo>
                    <a:pt x="2091" y="158"/>
                  </a:lnTo>
                  <a:lnTo>
                    <a:pt x="1775" y="217"/>
                  </a:lnTo>
                  <a:lnTo>
                    <a:pt x="1479" y="296"/>
                  </a:lnTo>
                  <a:lnTo>
                    <a:pt x="1164" y="395"/>
                  </a:lnTo>
                  <a:lnTo>
                    <a:pt x="868" y="494"/>
                  </a:lnTo>
                  <a:lnTo>
                    <a:pt x="572" y="612"/>
                  </a:lnTo>
                  <a:lnTo>
                    <a:pt x="276" y="730"/>
                  </a:lnTo>
                  <a:lnTo>
                    <a:pt x="0" y="868"/>
                  </a:lnTo>
                  <a:lnTo>
                    <a:pt x="119" y="1105"/>
                  </a:lnTo>
                  <a:lnTo>
                    <a:pt x="395" y="967"/>
                  </a:lnTo>
                  <a:lnTo>
                    <a:pt x="671" y="848"/>
                  </a:lnTo>
                  <a:lnTo>
                    <a:pt x="947" y="730"/>
                  </a:lnTo>
                  <a:lnTo>
                    <a:pt x="1243" y="632"/>
                  </a:lnTo>
                  <a:lnTo>
                    <a:pt x="1539" y="553"/>
                  </a:lnTo>
                  <a:lnTo>
                    <a:pt x="1834" y="474"/>
                  </a:lnTo>
                  <a:lnTo>
                    <a:pt x="2150" y="415"/>
                  </a:lnTo>
                  <a:lnTo>
                    <a:pt x="2446" y="355"/>
                  </a:lnTo>
                  <a:lnTo>
                    <a:pt x="2742" y="316"/>
                  </a:lnTo>
                  <a:lnTo>
                    <a:pt x="3057" y="277"/>
                  </a:lnTo>
                  <a:lnTo>
                    <a:pt x="3353" y="277"/>
                  </a:lnTo>
                  <a:lnTo>
                    <a:pt x="3668" y="257"/>
                  </a:lnTo>
                  <a:lnTo>
                    <a:pt x="3984" y="277"/>
                  </a:lnTo>
                  <a:lnTo>
                    <a:pt x="4280" y="296"/>
                  </a:lnTo>
                  <a:lnTo>
                    <a:pt x="4595" y="336"/>
                  </a:lnTo>
                  <a:lnTo>
                    <a:pt x="4891" y="375"/>
                  </a:lnTo>
                  <a:lnTo>
                    <a:pt x="4931" y="119"/>
                  </a:lnTo>
                  <a:lnTo>
                    <a:pt x="4615" y="79"/>
                  </a:lnTo>
                  <a:lnTo>
                    <a:pt x="4299" y="40"/>
                  </a:lnTo>
                  <a:lnTo>
                    <a:pt x="3984" y="20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16761017" y="-4732456"/>
              <a:ext cx="96776" cy="189588"/>
            </a:xfrm>
            <a:custGeom>
              <a:avLst/>
              <a:gdLst/>
              <a:ahLst/>
              <a:cxnLst/>
              <a:rect l="l" t="t" r="r" b="b"/>
              <a:pathLst>
                <a:path w="1953" h="3826" extrusionOk="0">
                  <a:moveTo>
                    <a:pt x="1697" y="0"/>
                  </a:moveTo>
                  <a:lnTo>
                    <a:pt x="1697" y="257"/>
                  </a:lnTo>
                  <a:lnTo>
                    <a:pt x="1657" y="513"/>
                  </a:lnTo>
                  <a:lnTo>
                    <a:pt x="1618" y="769"/>
                  </a:lnTo>
                  <a:lnTo>
                    <a:pt x="1578" y="1026"/>
                  </a:lnTo>
                  <a:lnTo>
                    <a:pt x="1499" y="1262"/>
                  </a:lnTo>
                  <a:lnTo>
                    <a:pt x="1421" y="1519"/>
                  </a:lnTo>
                  <a:lnTo>
                    <a:pt x="1342" y="1755"/>
                  </a:lnTo>
                  <a:lnTo>
                    <a:pt x="1243" y="1992"/>
                  </a:lnTo>
                  <a:lnTo>
                    <a:pt x="1125" y="2229"/>
                  </a:lnTo>
                  <a:lnTo>
                    <a:pt x="987" y="2446"/>
                  </a:lnTo>
                  <a:lnTo>
                    <a:pt x="849" y="2682"/>
                  </a:lnTo>
                  <a:lnTo>
                    <a:pt x="711" y="2879"/>
                  </a:lnTo>
                  <a:lnTo>
                    <a:pt x="553" y="3096"/>
                  </a:lnTo>
                  <a:lnTo>
                    <a:pt x="375" y="3274"/>
                  </a:lnTo>
                  <a:lnTo>
                    <a:pt x="198" y="3471"/>
                  </a:lnTo>
                  <a:lnTo>
                    <a:pt x="1" y="3648"/>
                  </a:lnTo>
                  <a:lnTo>
                    <a:pt x="178" y="3826"/>
                  </a:lnTo>
                  <a:lnTo>
                    <a:pt x="375" y="3648"/>
                  </a:lnTo>
                  <a:lnTo>
                    <a:pt x="553" y="3451"/>
                  </a:lnTo>
                  <a:lnTo>
                    <a:pt x="750" y="3254"/>
                  </a:lnTo>
                  <a:lnTo>
                    <a:pt x="908" y="3037"/>
                  </a:lnTo>
                  <a:lnTo>
                    <a:pt x="1066" y="2820"/>
                  </a:lnTo>
                  <a:lnTo>
                    <a:pt x="1223" y="2584"/>
                  </a:lnTo>
                  <a:lnTo>
                    <a:pt x="1342" y="2347"/>
                  </a:lnTo>
                  <a:lnTo>
                    <a:pt x="1480" y="2110"/>
                  </a:lnTo>
                  <a:lnTo>
                    <a:pt x="1578" y="1854"/>
                  </a:lnTo>
                  <a:lnTo>
                    <a:pt x="1677" y="1598"/>
                  </a:lnTo>
                  <a:lnTo>
                    <a:pt x="1756" y="1341"/>
                  </a:lnTo>
                  <a:lnTo>
                    <a:pt x="1835" y="1085"/>
                  </a:lnTo>
                  <a:lnTo>
                    <a:pt x="1874" y="809"/>
                  </a:lnTo>
                  <a:lnTo>
                    <a:pt x="1914" y="552"/>
                  </a:lnTo>
                  <a:lnTo>
                    <a:pt x="1953" y="276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15873727" y="-2122367"/>
              <a:ext cx="142711" cy="134931"/>
            </a:xfrm>
            <a:custGeom>
              <a:avLst/>
              <a:gdLst/>
              <a:ahLst/>
              <a:cxnLst/>
              <a:rect l="l" t="t" r="r" b="b"/>
              <a:pathLst>
                <a:path w="2880" h="2723" extrusionOk="0">
                  <a:moveTo>
                    <a:pt x="217" y="1"/>
                  </a:moveTo>
                  <a:lnTo>
                    <a:pt x="1" y="158"/>
                  </a:lnTo>
                  <a:lnTo>
                    <a:pt x="277" y="533"/>
                  </a:lnTo>
                  <a:lnTo>
                    <a:pt x="592" y="908"/>
                  </a:lnTo>
                  <a:lnTo>
                    <a:pt x="908" y="1263"/>
                  </a:lnTo>
                  <a:lnTo>
                    <a:pt x="1243" y="1578"/>
                  </a:lnTo>
                  <a:lnTo>
                    <a:pt x="1598" y="1894"/>
                  </a:lnTo>
                  <a:lnTo>
                    <a:pt x="1973" y="2190"/>
                  </a:lnTo>
                  <a:lnTo>
                    <a:pt x="2347" y="2466"/>
                  </a:lnTo>
                  <a:lnTo>
                    <a:pt x="2761" y="2722"/>
                  </a:lnTo>
                  <a:lnTo>
                    <a:pt x="2880" y="2505"/>
                  </a:lnTo>
                  <a:lnTo>
                    <a:pt x="2505" y="2268"/>
                  </a:lnTo>
                  <a:lnTo>
                    <a:pt x="2130" y="1992"/>
                  </a:lnTo>
                  <a:lnTo>
                    <a:pt x="1756" y="1697"/>
                  </a:lnTo>
                  <a:lnTo>
                    <a:pt x="1420" y="1401"/>
                  </a:lnTo>
                  <a:lnTo>
                    <a:pt x="1085" y="1066"/>
                  </a:lnTo>
                  <a:lnTo>
                    <a:pt x="770" y="730"/>
                  </a:lnTo>
                  <a:lnTo>
                    <a:pt x="494" y="37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16851897" y="-3908692"/>
              <a:ext cx="70414" cy="323528"/>
            </a:xfrm>
            <a:custGeom>
              <a:avLst/>
              <a:gdLst/>
              <a:ahLst/>
              <a:cxnLst/>
              <a:rect l="l" t="t" r="r" b="b"/>
              <a:pathLst>
                <a:path w="1421" h="6529" extrusionOk="0">
                  <a:moveTo>
                    <a:pt x="218" y="1"/>
                  </a:moveTo>
                  <a:lnTo>
                    <a:pt x="1" y="119"/>
                  </a:lnTo>
                  <a:lnTo>
                    <a:pt x="178" y="474"/>
                  </a:lnTo>
                  <a:lnTo>
                    <a:pt x="356" y="849"/>
                  </a:lnTo>
                  <a:lnTo>
                    <a:pt x="513" y="1223"/>
                  </a:lnTo>
                  <a:lnTo>
                    <a:pt x="651" y="1618"/>
                  </a:lnTo>
                  <a:lnTo>
                    <a:pt x="790" y="2012"/>
                  </a:lnTo>
                  <a:lnTo>
                    <a:pt x="888" y="2406"/>
                  </a:lnTo>
                  <a:lnTo>
                    <a:pt x="987" y="2801"/>
                  </a:lnTo>
                  <a:lnTo>
                    <a:pt x="1046" y="3215"/>
                  </a:lnTo>
                  <a:lnTo>
                    <a:pt x="1105" y="3609"/>
                  </a:lnTo>
                  <a:lnTo>
                    <a:pt x="1144" y="4024"/>
                  </a:lnTo>
                  <a:lnTo>
                    <a:pt x="1164" y="4438"/>
                  </a:lnTo>
                  <a:lnTo>
                    <a:pt x="1144" y="4852"/>
                  </a:lnTo>
                  <a:lnTo>
                    <a:pt x="1125" y="5246"/>
                  </a:lnTo>
                  <a:lnTo>
                    <a:pt x="1085" y="5660"/>
                  </a:lnTo>
                  <a:lnTo>
                    <a:pt x="1046" y="6074"/>
                  </a:lnTo>
                  <a:lnTo>
                    <a:pt x="967" y="6469"/>
                  </a:lnTo>
                  <a:lnTo>
                    <a:pt x="1204" y="6528"/>
                  </a:lnTo>
                  <a:lnTo>
                    <a:pt x="1283" y="6114"/>
                  </a:lnTo>
                  <a:lnTo>
                    <a:pt x="1342" y="5700"/>
                  </a:lnTo>
                  <a:lnTo>
                    <a:pt x="1401" y="5266"/>
                  </a:lnTo>
                  <a:lnTo>
                    <a:pt x="1421" y="4852"/>
                  </a:lnTo>
                  <a:lnTo>
                    <a:pt x="1421" y="4438"/>
                  </a:lnTo>
                  <a:lnTo>
                    <a:pt x="1401" y="4004"/>
                  </a:lnTo>
                  <a:lnTo>
                    <a:pt x="1361" y="3590"/>
                  </a:lnTo>
                  <a:lnTo>
                    <a:pt x="1302" y="3176"/>
                  </a:lnTo>
                  <a:lnTo>
                    <a:pt x="1243" y="2742"/>
                  </a:lnTo>
                  <a:lnTo>
                    <a:pt x="1144" y="2347"/>
                  </a:lnTo>
                  <a:lnTo>
                    <a:pt x="1026" y="1933"/>
                  </a:lnTo>
                  <a:lnTo>
                    <a:pt x="908" y="1519"/>
                  </a:lnTo>
                  <a:lnTo>
                    <a:pt x="750" y="1125"/>
                  </a:lnTo>
                  <a:lnTo>
                    <a:pt x="592" y="750"/>
                  </a:lnTo>
                  <a:lnTo>
                    <a:pt x="415" y="356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16831382" y="-3472876"/>
              <a:ext cx="50890" cy="125170"/>
            </a:xfrm>
            <a:custGeom>
              <a:avLst/>
              <a:gdLst/>
              <a:ahLst/>
              <a:cxnLst/>
              <a:rect l="l" t="t" r="r" b="b"/>
              <a:pathLst>
                <a:path w="1027" h="2526" extrusionOk="0">
                  <a:moveTo>
                    <a:pt x="770" y="1"/>
                  </a:moveTo>
                  <a:lnTo>
                    <a:pt x="710" y="316"/>
                  </a:lnTo>
                  <a:lnTo>
                    <a:pt x="651" y="612"/>
                  </a:lnTo>
                  <a:lnTo>
                    <a:pt x="572" y="928"/>
                  </a:lnTo>
                  <a:lnTo>
                    <a:pt x="474" y="1243"/>
                  </a:lnTo>
                  <a:lnTo>
                    <a:pt x="375" y="1539"/>
                  </a:lnTo>
                  <a:lnTo>
                    <a:pt x="257" y="1835"/>
                  </a:lnTo>
                  <a:lnTo>
                    <a:pt x="139" y="2131"/>
                  </a:lnTo>
                  <a:lnTo>
                    <a:pt x="1" y="2407"/>
                  </a:lnTo>
                  <a:lnTo>
                    <a:pt x="217" y="2525"/>
                  </a:lnTo>
                  <a:lnTo>
                    <a:pt x="375" y="2229"/>
                  </a:lnTo>
                  <a:lnTo>
                    <a:pt x="494" y="1933"/>
                  </a:lnTo>
                  <a:lnTo>
                    <a:pt x="612" y="1618"/>
                  </a:lnTo>
                  <a:lnTo>
                    <a:pt x="730" y="1322"/>
                  </a:lnTo>
                  <a:lnTo>
                    <a:pt x="829" y="1007"/>
                  </a:lnTo>
                  <a:lnTo>
                    <a:pt x="908" y="671"/>
                  </a:lnTo>
                  <a:lnTo>
                    <a:pt x="967" y="356"/>
                  </a:lnTo>
                  <a:lnTo>
                    <a:pt x="1026" y="2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16453196" y="-4280040"/>
              <a:ext cx="64567" cy="27403"/>
            </a:xfrm>
            <a:custGeom>
              <a:avLst/>
              <a:gdLst/>
              <a:ahLst/>
              <a:cxnLst/>
              <a:rect l="l" t="t" r="r" b="b"/>
              <a:pathLst>
                <a:path w="1303" h="553" extrusionOk="0">
                  <a:moveTo>
                    <a:pt x="80" y="1"/>
                  </a:moveTo>
                  <a:lnTo>
                    <a:pt x="1" y="257"/>
                  </a:lnTo>
                  <a:lnTo>
                    <a:pt x="1243" y="553"/>
                  </a:lnTo>
                  <a:lnTo>
                    <a:pt x="1302" y="31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15793601" y="-5041268"/>
              <a:ext cx="45985" cy="242411"/>
            </a:xfrm>
            <a:custGeom>
              <a:avLst/>
              <a:gdLst/>
              <a:ahLst/>
              <a:cxnLst/>
              <a:rect l="l" t="t" r="r" b="b"/>
              <a:pathLst>
                <a:path w="928" h="4892" extrusionOk="0">
                  <a:moveTo>
                    <a:pt x="691" y="0"/>
                  </a:moveTo>
                  <a:lnTo>
                    <a:pt x="553" y="277"/>
                  </a:lnTo>
                  <a:lnTo>
                    <a:pt x="434" y="572"/>
                  </a:lnTo>
                  <a:lnTo>
                    <a:pt x="316" y="868"/>
                  </a:lnTo>
                  <a:lnTo>
                    <a:pt x="217" y="1164"/>
                  </a:lnTo>
                  <a:lnTo>
                    <a:pt x="139" y="1480"/>
                  </a:lnTo>
                  <a:lnTo>
                    <a:pt x="79" y="1775"/>
                  </a:lnTo>
                  <a:lnTo>
                    <a:pt x="40" y="2091"/>
                  </a:lnTo>
                  <a:lnTo>
                    <a:pt x="0" y="2406"/>
                  </a:lnTo>
                  <a:lnTo>
                    <a:pt x="0" y="2722"/>
                  </a:lnTo>
                  <a:lnTo>
                    <a:pt x="0" y="3037"/>
                  </a:lnTo>
                  <a:lnTo>
                    <a:pt x="0" y="3353"/>
                  </a:lnTo>
                  <a:lnTo>
                    <a:pt x="40" y="3668"/>
                  </a:lnTo>
                  <a:lnTo>
                    <a:pt x="99" y="3984"/>
                  </a:lnTo>
                  <a:lnTo>
                    <a:pt x="158" y="4300"/>
                  </a:lnTo>
                  <a:lnTo>
                    <a:pt x="237" y="4595"/>
                  </a:lnTo>
                  <a:lnTo>
                    <a:pt x="336" y="4891"/>
                  </a:lnTo>
                  <a:lnTo>
                    <a:pt x="572" y="4812"/>
                  </a:lnTo>
                  <a:lnTo>
                    <a:pt x="493" y="4516"/>
                  </a:lnTo>
                  <a:lnTo>
                    <a:pt x="415" y="4240"/>
                  </a:lnTo>
                  <a:lnTo>
                    <a:pt x="336" y="3945"/>
                  </a:lnTo>
                  <a:lnTo>
                    <a:pt x="296" y="3629"/>
                  </a:lnTo>
                  <a:lnTo>
                    <a:pt x="257" y="3333"/>
                  </a:lnTo>
                  <a:lnTo>
                    <a:pt x="257" y="3037"/>
                  </a:lnTo>
                  <a:lnTo>
                    <a:pt x="257" y="2722"/>
                  </a:lnTo>
                  <a:lnTo>
                    <a:pt x="257" y="2426"/>
                  </a:lnTo>
                  <a:lnTo>
                    <a:pt x="296" y="2130"/>
                  </a:lnTo>
                  <a:lnTo>
                    <a:pt x="336" y="1834"/>
                  </a:lnTo>
                  <a:lnTo>
                    <a:pt x="395" y="1539"/>
                  </a:lnTo>
                  <a:lnTo>
                    <a:pt x="474" y="1243"/>
                  </a:lnTo>
                  <a:lnTo>
                    <a:pt x="572" y="947"/>
                  </a:lnTo>
                  <a:lnTo>
                    <a:pt x="671" y="671"/>
                  </a:lnTo>
                  <a:lnTo>
                    <a:pt x="789" y="395"/>
                  </a:lnTo>
                  <a:lnTo>
                    <a:pt x="927" y="11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15832698" y="-2885578"/>
              <a:ext cx="181808" cy="239487"/>
            </a:xfrm>
            <a:custGeom>
              <a:avLst/>
              <a:gdLst/>
              <a:ahLst/>
              <a:cxnLst/>
              <a:rect l="l" t="t" r="r" b="b"/>
              <a:pathLst>
                <a:path w="3669" h="4833" extrusionOk="0">
                  <a:moveTo>
                    <a:pt x="3530" y="1"/>
                  </a:moveTo>
                  <a:lnTo>
                    <a:pt x="3215" y="198"/>
                  </a:lnTo>
                  <a:lnTo>
                    <a:pt x="2899" y="415"/>
                  </a:lnTo>
                  <a:lnTo>
                    <a:pt x="2603" y="652"/>
                  </a:lnTo>
                  <a:lnTo>
                    <a:pt x="2308" y="908"/>
                  </a:lnTo>
                  <a:lnTo>
                    <a:pt x="2031" y="1164"/>
                  </a:lnTo>
                  <a:lnTo>
                    <a:pt x="1775" y="1441"/>
                  </a:lnTo>
                  <a:lnTo>
                    <a:pt x="1519" y="1736"/>
                  </a:lnTo>
                  <a:lnTo>
                    <a:pt x="1282" y="2032"/>
                  </a:lnTo>
                  <a:lnTo>
                    <a:pt x="1065" y="2348"/>
                  </a:lnTo>
                  <a:lnTo>
                    <a:pt x="868" y="2663"/>
                  </a:lnTo>
                  <a:lnTo>
                    <a:pt x="671" y="2998"/>
                  </a:lnTo>
                  <a:lnTo>
                    <a:pt x="513" y="3334"/>
                  </a:lnTo>
                  <a:lnTo>
                    <a:pt x="355" y="3689"/>
                  </a:lnTo>
                  <a:lnTo>
                    <a:pt x="217" y="4044"/>
                  </a:lnTo>
                  <a:lnTo>
                    <a:pt x="99" y="4399"/>
                  </a:lnTo>
                  <a:lnTo>
                    <a:pt x="0" y="4773"/>
                  </a:lnTo>
                  <a:lnTo>
                    <a:pt x="257" y="4832"/>
                  </a:lnTo>
                  <a:lnTo>
                    <a:pt x="355" y="4477"/>
                  </a:lnTo>
                  <a:lnTo>
                    <a:pt x="454" y="4122"/>
                  </a:lnTo>
                  <a:lnTo>
                    <a:pt x="592" y="3787"/>
                  </a:lnTo>
                  <a:lnTo>
                    <a:pt x="750" y="3452"/>
                  </a:lnTo>
                  <a:lnTo>
                    <a:pt x="907" y="3117"/>
                  </a:lnTo>
                  <a:lnTo>
                    <a:pt x="1085" y="2801"/>
                  </a:lnTo>
                  <a:lnTo>
                    <a:pt x="1282" y="2486"/>
                  </a:lnTo>
                  <a:lnTo>
                    <a:pt x="1499" y="2190"/>
                  </a:lnTo>
                  <a:lnTo>
                    <a:pt x="1716" y="1894"/>
                  </a:lnTo>
                  <a:lnTo>
                    <a:pt x="1972" y="1618"/>
                  </a:lnTo>
                  <a:lnTo>
                    <a:pt x="2229" y="1342"/>
                  </a:lnTo>
                  <a:lnTo>
                    <a:pt x="2485" y="1086"/>
                  </a:lnTo>
                  <a:lnTo>
                    <a:pt x="2761" y="849"/>
                  </a:lnTo>
                  <a:lnTo>
                    <a:pt x="3057" y="632"/>
                  </a:lnTo>
                  <a:lnTo>
                    <a:pt x="3353" y="415"/>
                  </a:lnTo>
                  <a:lnTo>
                    <a:pt x="3668" y="238"/>
                  </a:lnTo>
                  <a:lnTo>
                    <a:pt x="3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15577650" y="-4956235"/>
              <a:ext cx="1126725" cy="4933893"/>
            </a:xfrm>
            <a:custGeom>
              <a:avLst/>
              <a:gdLst/>
              <a:ahLst/>
              <a:cxnLst/>
              <a:rect l="l" t="t" r="r" b="b"/>
              <a:pathLst>
                <a:path w="22738" h="99569" extrusionOk="0">
                  <a:moveTo>
                    <a:pt x="15323" y="0"/>
                  </a:moveTo>
                  <a:lnTo>
                    <a:pt x="15165" y="20"/>
                  </a:lnTo>
                  <a:lnTo>
                    <a:pt x="15007" y="40"/>
                  </a:lnTo>
                  <a:lnTo>
                    <a:pt x="14850" y="59"/>
                  </a:lnTo>
                  <a:lnTo>
                    <a:pt x="14712" y="99"/>
                  </a:lnTo>
                  <a:lnTo>
                    <a:pt x="14554" y="158"/>
                  </a:lnTo>
                  <a:lnTo>
                    <a:pt x="14416" y="237"/>
                  </a:lnTo>
                  <a:lnTo>
                    <a:pt x="14298" y="316"/>
                  </a:lnTo>
                  <a:lnTo>
                    <a:pt x="14179" y="414"/>
                  </a:lnTo>
                  <a:lnTo>
                    <a:pt x="14061" y="533"/>
                  </a:lnTo>
                  <a:lnTo>
                    <a:pt x="13982" y="651"/>
                  </a:lnTo>
                  <a:lnTo>
                    <a:pt x="13883" y="789"/>
                  </a:lnTo>
                  <a:lnTo>
                    <a:pt x="13824" y="927"/>
                  </a:lnTo>
                  <a:lnTo>
                    <a:pt x="13765" y="1105"/>
                  </a:lnTo>
                  <a:lnTo>
                    <a:pt x="13745" y="1282"/>
                  </a:lnTo>
                  <a:lnTo>
                    <a:pt x="13726" y="1459"/>
                  </a:lnTo>
                  <a:lnTo>
                    <a:pt x="13726" y="1657"/>
                  </a:lnTo>
                  <a:lnTo>
                    <a:pt x="14199" y="7908"/>
                  </a:lnTo>
                  <a:lnTo>
                    <a:pt x="14416" y="11063"/>
                  </a:lnTo>
                  <a:lnTo>
                    <a:pt x="14633" y="14219"/>
                  </a:lnTo>
                  <a:lnTo>
                    <a:pt x="14810" y="17374"/>
                  </a:lnTo>
                  <a:lnTo>
                    <a:pt x="14988" y="20549"/>
                  </a:lnTo>
                  <a:lnTo>
                    <a:pt x="15146" y="23744"/>
                  </a:lnTo>
                  <a:lnTo>
                    <a:pt x="15244" y="26919"/>
                  </a:lnTo>
                  <a:lnTo>
                    <a:pt x="14613" y="26741"/>
                  </a:lnTo>
                  <a:lnTo>
                    <a:pt x="13982" y="26544"/>
                  </a:lnTo>
                  <a:lnTo>
                    <a:pt x="13351" y="26327"/>
                  </a:lnTo>
                  <a:lnTo>
                    <a:pt x="12740" y="26110"/>
                  </a:lnTo>
                  <a:lnTo>
                    <a:pt x="12109" y="25873"/>
                  </a:lnTo>
                  <a:lnTo>
                    <a:pt x="11497" y="25617"/>
                  </a:lnTo>
                  <a:lnTo>
                    <a:pt x="10886" y="25361"/>
                  </a:lnTo>
                  <a:lnTo>
                    <a:pt x="10294" y="25085"/>
                  </a:lnTo>
                  <a:lnTo>
                    <a:pt x="10097" y="25006"/>
                  </a:lnTo>
                  <a:lnTo>
                    <a:pt x="9920" y="24966"/>
                  </a:lnTo>
                  <a:lnTo>
                    <a:pt x="9742" y="24927"/>
                  </a:lnTo>
                  <a:lnTo>
                    <a:pt x="9545" y="24907"/>
                  </a:lnTo>
                  <a:lnTo>
                    <a:pt x="9387" y="24907"/>
                  </a:lnTo>
                  <a:lnTo>
                    <a:pt x="9210" y="24947"/>
                  </a:lnTo>
                  <a:lnTo>
                    <a:pt x="9052" y="24966"/>
                  </a:lnTo>
                  <a:lnTo>
                    <a:pt x="8894" y="25025"/>
                  </a:lnTo>
                  <a:lnTo>
                    <a:pt x="8736" y="25104"/>
                  </a:lnTo>
                  <a:lnTo>
                    <a:pt x="8598" y="25183"/>
                  </a:lnTo>
                  <a:lnTo>
                    <a:pt x="8460" y="25262"/>
                  </a:lnTo>
                  <a:lnTo>
                    <a:pt x="8322" y="25380"/>
                  </a:lnTo>
                  <a:lnTo>
                    <a:pt x="8204" y="25479"/>
                  </a:lnTo>
                  <a:lnTo>
                    <a:pt x="8105" y="25617"/>
                  </a:lnTo>
                  <a:lnTo>
                    <a:pt x="8007" y="25735"/>
                  </a:lnTo>
                  <a:lnTo>
                    <a:pt x="7908" y="25873"/>
                  </a:lnTo>
                  <a:lnTo>
                    <a:pt x="7829" y="26012"/>
                  </a:lnTo>
                  <a:lnTo>
                    <a:pt x="7770" y="26169"/>
                  </a:lnTo>
                  <a:lnTo>
                    <a:pt x="7711" y="26307"/>
                  </a:lnTo>
                  <a:lnTo>
                    <a:pt x="7691" y="26465"/>
                  </a:lnTo>
                  <a:lnTo>
                    <a:pt x="7652" y="26623"/>
                  </a:lnTo>
                  <a:lnTo>
                    <a:pt x="7652" y="26781"/>
                  </a:lnTo>
                  <a:lnTo>
                    <a:pt x="7652" y="26919"/>
                  </a:lnTo>
                  <a:lnTo>
                    <a:pt x="7691" y="27076"/>
                  </a:lnTo>
                  <a:lnTo>
                    <a:pt x="7731" y="27214"/>
                  </a:lnTo>
                  <a:lnTo>
                    <a:pt x="7790" y="27372"/>
                  </a:lnTo>
                  <a:lnTo>
                    <a:pt x="7869" y="27510"/>
                  </a:lnTo>
                  <a:lnTo>
                    <a:pt x="7967" y="27629"/>
                  </a:lnTo>
                  <a:lnTo>
                    <a:pt x="8066" y="27767"/>
                  </a:lnTo>
                  <a:lnTo>
                    <a:pt x="8204" y="27865"/>
                  </a:lnTo>
                  <a:lnTo>
                    <a:pt x="8362" y="27984"/>
                  </a:lnTo>
                  <a:lnTo>
                    <a:pt x="8539" y="28062"/>
                  </a:lnTo>
                  <a:lnTo>
                    <a:pt x="9367" y="28457"/>
                  </a:lnTo>
                  <a:lnTo>
                    <a:pt x="10196" y="28812"/>
                  </a:lnTo>
                  <a:lnTo>
                    <a:pt x="11044" y="29147"/>
                  </a:lnTo>
                  <a:lnTo>
                    <a:pt x="11892" y="29463"/>
                  </a:lnTo>
                  <a:lnTo>
                    <a:pt x="12740" y="29758"/>
                  </a:lnTo>
                  <a:lnTo>
                    <a:pt x="13607" y="30034"/>
                  </a:lnTo>
                  <a:lnTo>
                    <a:pt x="14475" y="30291"/>
                  </a:lnTo>
                  <a:lnTo>
                    <a:pt x="15343" y="30527"/>
                  </a:lnTo>
                  <a:lnTo>
                    <a:pt x="15382" y="32716"/>
                  </a:lnTo>
                  <a:lnTo>
                    <a:pt x="15382" y="34886"/>
                  </a:lnTo>
                  <a:lnTo>
                    <a:pt x="15382" y="37075"/>
                  </a:lnTo>
                  <a:lnTo>
                    <a:pt x="15343" y="39244"/>
                  </a:lnTo>
                  <a:lnTo>
                    <a:pt x="15303" y="41413"/>
                  </a:lnTo>
                  <a:lnTo>
                    <a:pt x="15224" y="43582"/>
                  </a:lnTo>
                  <a:lnTo>
                    <a:pt x="15106" y="45752"/>
                  </a:lnTo>
                  <a:lnTo>
                    <a:pt x="14988" y="47921"/>
                  </a:lnTo>
                  <a:lnTo>
                    <a:pt x="14830" y="50071"/>
                  </a:lnTo>
                  <a:lnTo>
                    <a:pt x="14633" y="52240"/>
                  </a:lnTo>
                  <a:lnTo>
                    <a:pt x="14416" y="54389"/>
                  </a:lnTo>
                  <a:lnTo>
                    <a:pt x="14160" y="56519"/>
                  </a:lnTo>
                  <a:lnTo>
                    <a:pt x="13883" y="58649"/>
                  </a:lnTo>
                  <a:lnTo>
                    <a:pt x="13548" y="60779"/>
                  </a:lnTo>
                  <a:lnTo>
                    <a:pt x="13193" y="62909"/>
                  </a:lnTo>
                  <a:lnTo>
                    <a:pt x="12799" y="64999"/>
                  </a:lnTo>
                  <a:lnTo>
                    <a:pt x="12365" y="67109"/>
                  </a:lnTo>
                  <a:lnTo>
                    <a:pt x="11892" y="69199"/>
                  </a:lnTo>
                  <a:lnTo>
                    <a:pt x="11379" y="71270"/>
                  </a:lnTo>
                  <a:lnTo>
                    <a:pt x="10827" y="73341"/>
                  </a:lnTo>
                  <a:lnTo>
                    <a:pt x="10215" y="75392"/>
                  </a:lnTo>
                  <a:lnTo>
                    <a:pt x="9900" y="76417"/>
                  </a:lnTo>
                  <a:lnTo>
                    <a:pt x="9565" y="77443"/>
                  </a:lnTo>
                  <a:lnTo>
                    <a:pt x="9229" y="78448"/>
                  </a:lnTo>
                  <a:lnTo>
                    <a:pt x="8874" y="79474"/>
                  </a:lnTo>
                  <a:lnTo>
                    <a:pt x="8500" y="80480"/>
                  </a:lnTo>
                  <a:lnTo>
                    <a:pt x="8125" y="81485"/>
                  </a:lnTo>
                  <a:lnTo>
                    <a:pt x="7731" y="82491"/>
                  </a:lnTo>
                  <a:lnTo>
                    <a:pt x="7336" y="83477"/>
                  </a:lnTo>
                  <a:lnTo>
                    <a:pt x="6922" y="84483"/>
                  </a:lnTo>
                  <a:lnTo>
                    <a:pt x="6488" y="85469"/>
                  </a:lnTo>
                  <a:lnTo>
                    <a:pt x="6054" y="86455"/>
                  </a:lnTo>
                  <a:lnTo>
                    <a:pt x="5601" y="87441"/>
                  </a:lnTo>
                  <a:lnTo>
                    <a:pt x="5128" y="88407"/>
                  </a:lnTo>
                  <a:lnTo>
                    <a:pt x="4654" y="89393"/>
                  </a:lnTo>
                  <a:lnTo>
                    <a:pt x="4142" y="90359"/>
                  </a:lnTo>
                  <a:lnTo>
                    <a:pt x="3649" y="91326"/>
                  </a:lnTo>
                  <a:lnTo>
                    <a:pt x="3116" y="92292"/>
                  </a:lnTo>
                  <a:lnTo>
                    <a:pt x="2584" y="93239"/>
                  </a:lnTo>
                  <a:lnTo>
                    <a:pt x="2031" y="94205"/>
                  </a:lnTo>
                  <a:lnTo>
                    <a:pt x="1460" y="95152"/>
                  </a:lnTo>
                  <a:lnTo>
                    <a:pt x="888" y="96098"/>
                  </a:lnTo>
                  <a:lnTo>
                    <a:pt x="276" y="97025"/>
                  </a:lnTo>
                  <a:lnTo>
                    <a:pt x="178" y="97203"/>
                  </a:lnTo>
                  <a:lnTo>
                    <a:pt x="99" y="97380"/>
                  </a:lnTo>
                  <a:lnTo>
                    <a:pt x="59" y="97557"/>
                  </a:lnTo>
                  <a:lnTo>
                    <a:pt x="20" y="97715"/>
                  </a:lnTo>
                  <a:lnTo>
                    <a:pt x="0" y="97873"/>
                  </a:lnTo>
                  <a:lnTo>
                    <a:pt x="0" y="98050"/>
                  </a:lnTo>
                  <a:lnTo>
                    <a:pt x="40" y="98208"/>
                  </a:lnTo>
                  <a:lnTo>
                    <a:pt x="79" y="98346"/>
                  </a:lnTo>
                  <a:lnTo>
                    <a:pt x="138" y="98504"/>
                  </a:lnTo>
                  <a:lnTo>
                    <a:pt x="197" y="98642"/>
                  </a:lnTo>
                  <a:lnTo>
                    <a:pt x="276" y="98760"/>
                  </a:lnTo>
                  <a:lnTo>
                    <a:pt x="375" y="98898"/>
                  </a:lnTo>
                  <a:lnTo>
                    <a:pt x="493" y="99017"/>
                  </a:lnTo>
                  <a:lnTo>
                    <a:pt x="612" y="99115"/>
                  </a:lnTo>
                  <a:lnTo>
                    <a:pt x="730" y="99214"/>
                  </a:lnTo>
                  <a:lnTo>
                    <a:pt x="868" y="99293"/>
                  </a:lnTo>
                  <a:lnTo>
                    <a:pt x="1026" y="99372"/>
                  </a:lnTo>
                  <a:lnTo>
                    <a:pt x="1164" y="99451"/>
                  </a:lnTo>
                  <a:lnTo>
                    <a:pt x="1322" y="99490"/>
                  </a:lnTo>
                  <a:lnTo>
                    <a:pt x="1479" y="99530"/>
                  </a:lnTo>
                  <a:lnTo>
                    <a:pt x="1637" y="99549"/>
                  </a:lnTo>
                  <a:lnTo>
                    <a:pt x="1795" y="99569"/>
                  </a:lnTo>
                  <a:lnTo>
                    <a:pt x="1953" y="99569"/>
                  </a:lnTo>
                  <a:lnTo>
                    <a:pt x="2130" y="99549"/>
                  </a:lnTo>
                  <a:lnTo>
                    <a:pt x="2288" y="99510"/>
                  </a:lnTo>
                  <a:lnTo>
                    <a:pt x="2446" y="99470"/>
                  </a:lnTo>
                  <a:lnTo>
                    <a:pt x="2603" y="99391"/>
                  </a:lnTo>
                  <a:lnTo>
                    <a:pt x="2741" y="99313"/>
                  </a:lnTo>
                  <a:lnTo>
                    <a:pt x="2879" y="99194"/>
                  </a:lnTo>
                  <a:lnTo>
                    <a:pt x="3017" y="99076"/>
                  </a:lnTo>
                  <a:lnTo>
                    <a:pt x="3156" y="98938"/>
                  </a:lnTo>
                  <a:lnTo>
                    <a:pt x="3274" y="98780"/>
                  </a:lnTo>
                  <a:lnTo>
                    <a:pt x="4082" y="97498"/>
                  </a:lnTo>
                  <a:lnTo>
                    <a:pt x="4851" y="96216"/>
                  </a:lnTo>
                  <a:lnTo>
                    <a:pt x="5601" y="94915"/>
                  </a:lnTo>
                  <a:lnTo>
                    <a:pt x="6331" y="93613"/>
                  </a:lnTo>
                  <a:lnTo>
                    <a:pt x="7040" y="92312"/>
                  </a:lnTo>
                  <a:lnTo>
                    <a:pt x="7711" y="90991"/>
                  </a:lnTo>
                  <a:lnTo>
                    <a:pt x="8362" y="89669"/>
                  </a:lnTo>
                  <a:lnTo>
                    <a:pt x="8993" y="88328"/>
                  </a:lnTo>
                  <a:lnTo>
                    <a:pt x="9604" y="86987"/>
                  </a:lnTo>
                  <a:lnTo>
                    <a:pt x="10176" y="85646"/>
                  </a:lnTo>
                  <a:lnTo>
                    <a:pt x="10748" y="84286"/>
                  </a:lnTo>
                  <a:lnTo>
                    <a:pt x="11280" y="82925"/>
                  </a:lnTo>
                  <a:lnTo>
                    <a:pt x="11793" y="81564"/>
                  </a:lnTo>
                  <a:lnTo>
                    <a:pt x="12286" y="80184"/>
                  </a:lnTo>
                  <a:lnTo>
                    <a:pt x="12759" y="78803"/>
                  </a:lnTo>
                  <a:lnTo>
                    <a:pt x="13213" y="77423"/>
                  </a:lnTo>
                  <a:lnTo>
                    <a:pt x="13627" y="76023"/>
                  </a:lnTo>
                  <a:lnTo>
                    <a:pt x="14041" y="74623"/>
                  </a:lnTo>
                  <a:lnTo>
                    <a:pt x="14436" y="73222"/>
                  </a:lnTo>
                  <a:lnTo>
                    <a:pt x="14791" y="71822"/>
                  </a:lnTo>
                  <a:lnTo>
                    <a:pt x="15146" y="70402"/>
                  </a:lnTo>
                  <a:lnTo>
                    <a:pt x="15481" y="68982"/>
                  </a:lnTo>
                  <a:lnTo>
                    <a:pt x="15796" y="67563"/>
                  </a:lnTo>
                  <a:lnTo>
                    <a:pt x="16092" y="66143"/>
                  </a:lnTo>
                  <a:lnTo>
                    <a:pt x="16368" y="64703"/>
                  </a:lnTo>
                  <a:lnTo>
                    <a:pt x="16625" y="63264"/>
                  </a:lnTo>
                  <a:lnTo>
                    <a:pt x="16861" y="61844"/>
                  </a:lnTo>
                  <a:lnTo>
                    <a:pt x="17098" y="60384"/>
                  </a:lnTo>
                  <a:lnTo>
                    <a:pt x="17295" y="58945"/>
                  </a:lnTo>
                  <a:lnTo>
                    <a:pt x="17492" y="57485"/>
                  </a:lnTo>
                  <a:lnTo>
                    <a:pt x="17670" y="56046"/>
                  </a:lnTo>
                  <a:lnTo>
                    <a:pt x="17847" y="54587"/>
                  </a:lnTo>
                  <a:lnTo>
                    <a:pt x="18833" y="54034"/>
                  </a:lnTo>
                  <a:lnTo>
                    <a:pt x="19819" y="53462"/>
                  </a:lnTo>
                  <a:lnTo>
                    <a:pt x="20786" y="52871"/>
                  </a:lnTo>
                  <a:lnTo>
                    <a:pt x="21752" y="52259"/>
                  </a:lnTo>
                  <a:lnTo>
                    <a:pt x="21890" y="52141"/>
                  </a:lnTo>
                  <a:lnTo>
                    <a:pt x="22028" y="52043"/>
                  </a:lnTo>
                  <a:lnTo>
                    <a:pt x="22127" y="51905"/>
                  </a:lnTo>
                  <a:lnTo>
                    <a:pt x="22245" y="51786"/>
                  </a:lnTo>
                  <a:lnTo>
                    <a:pt x="22343" y="51648"/>
                  </a:lnTo>
                  <a:lnTo>
                    <a:pt x="22422" y="51490"/>
                  </a:lnTo>
                  <a:lnTo>
                    <a:pt x="22482" y="51352"/>
                  </a:lnTo>
                  <a:lnTo>
                    <a:pt x="22541" y="51195"/>
                  </a:lnTo>
                  <a:lnTo>
                    <a:pt x="22580" y="51037"/>
                  </a:lnTo>
                  <a:lnTo>
                    <a:pt x="22600" y="50859"/>
                  </a:lnTo>
                  <a:lnTo>
                    <a:pt x="22600" y="50702"/>
                  </a:lnTo>
                  <a:lnTo>
                    <a:pt x="22580" y="50544"/>
                  </a:lnTo>
                  <a:lnTo>
                    <a:pt x="22560" y="50366"/>
                  </a:lnTo>
                  <a:lnTo>
                    <a:pt x="22521" y="50209"/>
                  </a:lnTo>
                  <a:lnTo>
                    <a:pt x="22442" y="50051"/>
                  </a:lnTo>
                  <a:lnTo>
                    <a:pt x="22363" y="49893"/>
                  </a:lnTo>
                  <a:lnTo>
                    <a:pt x="22284" y="49755"/>
                  </a:lnTo>
                  <a:lnTo>
                    <a:pt x="22166" y="49617"/>
                  </a:lnTo>
                  <a:lnTo>
                    <a:pt x="22048" y="49499"/>
                  </a:lnTo>
                  <a:lnTo>
                    <a:pt x="21929" y="49400"/>
                  </a:lnTo>
                  <a:lnTo>
                    <a:pt x="21772" y="49301"/>
                  </a:lnTo>
                  <a:lnTo>
                    <a:pt x="21634" y="49223"/>
                  </a:lnTo>
                  <a:lnTo>
                    <a:pt x="21476" y="49144"/>
                  </a:lnTo>
                  <a:lnTo>
                    <a:pt x="21318" y="49104"/>
                  </a:lnTo>
                  <a:lnTo>
                    <a:pt x="21141" y="49065"/>
                  </a:lnTo>
                  <a:lnTo>
                    <a:pt x="20983" y="49025"/>
                  </a:lnTo>
                  <a:lnTo>
                    <a:pt x="20805" y="49025"/>
                  </a:lnTo>
                  <a:lnTo>
                    <a:pt x="20648" y="49045"/>
                  </a:lnTo>
                  <a:lnTo>
                    <a:pt x="20470" y="49065"/>
                  </a:lnTo>
                  <a:lnTo>
                    <a:pt x="20312" y="49124"/>
                  </a:lnTo>
                  <a:lnTo>
                    <a:pt x="20155" y="49183"/>
                  </a:lnTo>
                  <a:lnTo>
                    <a:pt x="20016" y="49262"/>
                  </a:lnTo>
                  <a:lnTo>
                    <a:pt x="19129" y="49834"/>
                  </a:lnTo>
                  <a:lnTo>
                    <a:pt x="18242" y="50386"/>
                  </a:lnTo>
                  <a:lnTo>
                    <a:pt x="18419" y="47822"/>
                  </a:lnTo>
                  <a:lnTo>
                    <a:pt x="18577" y="45239"/>
                  </a:lnTo>
                  <a:lnTo>
                    <a:pt x="18675" y="42675"/>
                  </a:lnTo>
                  <a:lnTo>
                    <a:pt x="18754" y="40092"/>
                  </a:lnTo>
                  <a:lnTo>
                    <a:pt x="18794" y="37489"/>
                  </a:lnTo>
                  <a:lnTo>
                    <a:pt x="18814" y="34905"/>
                  </a:lnTo>
                  <a:lnTo>
                    <a:pt x="18794" y="32322"/>
                  </a:lnTo>
                  <a:lnTo>
                    <a:pt x="18754" y="29719"/>
                  </a:lnTo>
                  <a:lnTo>
                    <a:pt x="18695" y="27136"/>
                  </a:lnTo>
                  <a:lnTo>
                    <a:pt x="18597" y="24552"/>
                  </a:lnTo>
                  <a:lnTo>
                    <a:pt x="18498" y="21969"/>
                  </a:lnTo>
                  <a:lnTo>
                    <a:pt x="18360" y="19385"/>
                  </a:lnTo>
                  <a:lnTo>
                    <a:pt x="18222" y="16802"/>
                  </a:lnTo>
                  <a:lnTo>
                    <a:pt x="18064" y="14238"/>
                  </a:lnTo>
                  <a:lnTo>
                    <a:pt x="17729" y="9111"/>
                  </a:lnTo>
                  <a:lnTo>
                    <a:pt x="18321" y="8736"/>
                  </a:lnTo>
                  <a:lnTo>
                    <a:pt x="18892" y="8342"/>
                  </a:lnTo>
                  <a:lnTo>
                    <a:pt x="19464" y="7928"/>
                  </a:lnTo>
                  <a:lnTo>
                    <a:pt x="20036" y="7514"/>
                  </a:lnTo>
                  <a:lnTo>
                    <a:pt x="21160" y="6666"/>
                  </a:lnTo>
                  <a:lnTo>
                    <a:pt x="22245" y="5778"/>
                  </a:lnTo>
                  <a:lnTo>
                    <a:pt x="22363" y="5660"/>
                  </a:lnTo>
                  <a:lnTo>
                    <a:pt x="22462" y="5522"/>
                  </a:lnTo>
                  <a:lnTo>
                    <a:pt x="22560" y="5384"/>
                  </a:lnTo>
                  <a:lnTo>
                    <a:pt x="22620" y="5226"/>
                  </a:lnTo>
                  <a:lnTo>
                    <a:pt x="22679" y="5068"/>
                  </a:lnTo>
                  <a:lnTo>
                    <a:pt x="22718" y="4891"/>
                  </a:lnTo>
                  <a:lnTo>
                    <a:pt x="22738" y="4733"/>
                  </a:lnTo>
                  <a:lnTo>
                    <a:pt x="22738" y="4556"/>
                  </a:lnTo>
                  <a:lnTo>
                    <a:pt x="22718" y="4378"/>
                  </a:lnTo>
                  <a:lnTo>
                    <a:pt x="22698" y="4220"/>
                  </a:lnTo>
                  <a:lnTo>
                    <a:pt x="22659" y="4043"/>
                  </a:lnTo>
                  <a:lnTo>
                    <a:pt x="22600" y="3885"/>
                  </a:lnTo>
                  <a:lnTo>
                    <a:pt x="22521" y="3727"/>
                  </a:lnTo>
                  <a:lnTo>
                    <a:pt x="22442" y="3589"/>
                  </a:lnTo>
                  <a:lnTo>
                    <a:pt x="22343" y="3451"/>
                  </a:lnTo>
                  <a:lnTo>
                    <a:pt x="22245" y="3333"/>
                  </a:lnTo>
                  <a:lnTo>
                    <a:pt x="22107" y="3215"/>
                  </a:lnTo>
                  <a:lnTo>
                    <a:pt x="21969" y="3096"/>
                  </a:lnTo>
                  <a:lnTo>
                    <a:pt x="21811" y="3017"/>
                  </a:lnTo>
                  <a:lnTo>
                    <a:pt x="21653" y="2958"/>
                  </a:lnTo>
                  <a:lnTo>
                    <a:pt x="21496" y="2899"/>
                  </a:lnTo>
                  <a:lnTo>
                    <a:pt x="21338" y="2860"/>
                  </a:lnTo>
                  <a:lnTo>
                    <a:pt x="21180" y="2840"/>
                  </a:lnTo>
                  <a:lnTo>
                    <a:pt x="21022" y="2840"/>
                  </a:lnTo>
                  <a:lnTo>
                    <a:pt x="20864" y="2860"/>
                  </a:lnTo>
                  <a:lnTo>
                    <a:pt x="20687" y="2879"/>
                  </a:lnTo>
                  <a:lnTo>
                    <a:pt x="20529" y="2919"/>
                  </a:lnTo>
                  <a:lnTo>
                    <a:pt x="20371" y="2978"/>
                  </a:lnTo>
                  <a:lnTo>
                    <a:pt x="20233" y="3037"/>
                  </a:lnTo>
                  <a:lnTo>
                    <a:pt x="20076" y="3136"/>
                  </a:lnTo>
                  <a:lnTo>
                    <a:pt x="19938" y="3215"/>
                  </a:lnTo>
                  <a:lnTo>
                    <a:pt x="19800" y="3333"/>
                  </a:lnTo>
                  <a:lnTo>
                    <a:pt x="19228" y="3806"/>
                  </a:lnTo>
                  <a:lnTo>
                    <a:pt x="18636" y="4260"/>
                  </a:lnTo>
                  <a:lnTo>
                    <a:pt x="18044" y="4713"/>
                  </a:lnTo>
                  <a:lnTo>
                    <a:pt x="17453" y="5147"/>
                  </a:lnTo>
                  <a:lnTo>
                    <a:pt x="17177" y="1657"/>
                  </a:lnTo>
                  <a:lnTo>
                    <a:pt x="17157" y="1459"/>
                  </a:lnTo>
                  <a:lnTo>
                    <a:pt x="17118" y="1282"/>
                  </a:lnTo>
                  <a:lnTo>
                    <a:pt x="17058" y="1105"/>
                  </a:lnTo>
                  <a:lnTo>
                    <a:pt x="16980" y="947"/>
                  </a:lnTo>
                  <a:lnTo>
                    <a:pt x="16901" y="789"/>
                  </a:lnTo>
                  <a:lnTo>
                    <a:pt x="16782" y="651"/>
                  </a:lnTo>
                  <a:lnTo>
                    <a:pt x="16684" y="533"/>
                  </a:lnTo>
                  <a:lnTo>
                    <a:pt x="16546" y="414"/>
                  </a:lnTo>
                  <a:lnTo>
                    <a:pt x="16408" y="335"/>
                  </a:lnTo>
                  <a:lnTo>
                    <a:pt x="16270" y="237"/>
                  </a:lnTo>
                  <a:lnTo>
                    <a:pt x="16132" y="178"/>
                  </a:lnTo>
                  <a:lnTo>
                    <a:pt x="15974" y="118"/>
                  </a:lnTo>
                  <a:lnTo>
                    <a:pt x="15816" y="59"/>
                  </a:lnTo>
                  <a:lnTo>
                    <a:pt x="15658" y="40"/>
                  </a:lnTo>
                  <a:lnTo>
                    <a:pt x="15501" y="20"/>
                  </a:lnTo>
                  <a:lnTo>
                    <a:pt x="15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0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30"/>
          <p:cNvGrpSpPr/>
          <p:nvPr/>
        </p:nvGrpSpPr>
        <p:grpSpPr>
          <a:xfrm>
            <a:off x="216525" y="3522673"/>
            <a:ext cx="1129649" cy="1613883"/>
            <a:chOff x="218575" y="276648"/>
            <a:chExt cx="1129649" cy="1613883"/>
          </a:xfrm>
        </p:grpSpPr>
        <p:sp>
          <p:nvSpPr>
            <p:cNvPr id="1269" name="Google Shape;1269;p30"/>
            <p:cNvSpPr/>
            <p:nvPr/>
          </p:nvSpPr>
          <p:spPr>
            <a:xfrm>
              <a:off x="374207" y="1109861"/>
              <a:ext cx="537270" cy="486396"/>
            </a:xfrm>
            <a:custGeom>
              <a:avLst/>
              <a:gdLst/>
              <a:ahLst/>
              <a:cxnLst/>
              <a:rect l="l" t="t" r="r" b="b"/>
              <a:pathLst>
                <a:path w="25325" h="22927" extrusionOk="0">
                  <a:moveTo>
                    <a:pt x="23006" y="1"/>
                  </a:moveTo>
                  <a:lnTo>
                    <a:pt x="22786" y="21"/>
                  </a:lnTo>
                  <a:lnTo>
                    <a:pt x="22566" y="61"/>
                  </a:lnTo>
                  <a:lnTo>
                    <a:pt x="22346" y="121"/>
                  </a:lnTo>
                  <a:lnTo>
                    <a:pt x="22127" y="201"/>
                  </a:lnTo>
                  <a:lnTo>
                    <a:pt x="21907" y="301"/>
                  </a:lnTo>
                  <a:lnTo>
                    <a:pt x="21707" y="421"/>
                  </a:lnTo>
                  <a:lnTo>
                    <a:pt x="21527" y="540"/>
                  </a:lnTo>
                  <a:lnTo>
                    <a:pt x="21347" y="700"/>
                  </a:lnTo>
                  <a:lnTo>
                    <a:pt x="21187" y="860"/>
                  </a:lnTo>
                  <a:lnTo>
                    <a:pt x="21047" y="1040"/>
                  </a:lnTo>
                  <a:lnTo>
                    <a:pt x="20927" y="1240"/>
                  </a:lnTo>
                  <a:lnTo>
                    <a:pt x="20847" y="1440"/>
                  </a:lnTo>
                  <a:lnTo>
                    <a:pt x="20787" y="1660"/>
                  </a:lnTo>
                  <a:lnTo>
                    <a:pt x="20767" y="1900"/>
                  </a:lnTo>
                  <a:lnTo>
                    <a:pt x="20668" y="3479"/>
                  </a:lnTo>
                  <a:lnTo>
                    <a:pt x="20568" y="5118"/>
                  </a:lnTo>
                  <a:lnTo>
                    <a:pt x="20488" y="5917"/>
                  </a:lnTo>
                  <a:lnTo>
                    <a:pt x="20408" y="6737"/>
                  </a:lnTo>
                  <a:lnTo>
                    <a:pt x="20308" y="7536"/>
                  </a:lnTo>
                  <a:lnTo>
                    <a:pt x="20188" y="8356"/>
                  </a:lnTo>
                  <a:lnTo>
                    <a:pt x="20048" y="9155"/>
                  </a:lnTo>
                  <a:lnTo>
                    <a:pt x="19868" y="9935"/>
                  </a:lnTo>
                  <a:lnTo>
                    <a:pt x="19668" y="10714"/>
                  </a:lnTo>
                  <a:lnTo>
                    <a:pt x="19428" y="11494"/>
                  </a:lnTo>
                  <a:lnTo>
                    <a:pt x="19148" y="12253"/>
                  </a:lnTo>
                  <a:lnTo>
                    <a:pt x="18829" y="12993"/>
                  </a:lnTo>
                  <a:lnTo>
                    <a:pt x="18649" y="13352"/>
                  </a:lnTo>
                  <a:lnTo>
                    <a:pt x="18449" y="13712"/>
                  </a:lnTo>
                  <a:lnTo>
                    <a:pt x="18269" y="14052"/>
                  </a:lnTo>
                  <a:lnTo>
                    <a:pt x="18049" y="14412"/>
                  </a:lnTo>
                  <a:lnTo>
                    <a:pt x="17689" y="14912"/>
                  </a:lnTo>
                  <a:lnTo>
                    <a:pt x="17310" y="15411"/>
                  </a:lnTo>
                  <a:lnTo>
                    <a:pt x="16870" y="15891"/>
                  </a:lnTo>
                  <a:lnTo>
                    <a:pt x="16390" y="16351"/>
                  </a:lnTo>
                  <a:lnTo>
                    <a:pt x="15890" y="16770"/>
                  </a:lnTo>
                  <a:lnTo>
                    <a:pt x="15631" y="16970"/>
                  </a:lnTo>
                  <a:lnTo>
                    <a:pt x="15351" y="17150"/>
                  </a:lnTo>
                  <a:lnTo>
                    <a:pt x="15071" y="17330"/>
                  </a:lnTo>
                  <a:lnTo>
                    <a:pt x="14791" y="17490"/>
                  </a:lnTo>
                  <a:lnTo>
                    <a:pt x="14511" y="17650"/>
                  </a:lnTo>
                  <a:lnTo>
                    <a:pt x="14212" y="17790"/>
                  </a:lnTo>
                  <a:lnTo>
                    <a:pt x="13912" y="17910"/>
                  </a:lnTo>
                  <a:lnTo>
                    <a:pt x="13612" y="18030"/>
                  </a:lnTo>
                  <a:lnTo>
                    <a:pt x="13312" y="18110"/>
                  </a:lnTo>
                  <a:lnTo>
                    <a:pt x="13012" y="18209"/>
                  </a:lnTo>
                  <a:lnTo>
                    <a:pt x="12692" y="18269"/>
                  </a:lnTo>
                  <a:lnTo>
                    <a:pt x="12393" y="18309"/>
                  </a:lnTo>
                  <a:lnTo>
                    <a:pt x="12073" y="18349"/>
                  </a:lnTo>
                  <a:lnTo>
                    <a:pt x="11453" y="18349"/>
                  </a:lnTo>
                  <a:lnTo>
                    <a:pt x="11133" y="18309"/>
                  </a:lnTo>
                  <a:lnTo>
                    <a:pt x="10814" y="18269"/>
                  </a:lnTo>
                  <a:lnTo>
                    <a:pt x="10514" y="18189"/>
                  </a:lnTo>
                  <a:lnTo>
                    <a:pt x="10194" y="18090"/>
                  </a:lnTo>
                  <a:lnTo>
                    <a:pt x="9894" y="17990"/>
                  </a:lnTo>
                  <a:lnTo>
                    <a:pt x="9594" y="17850"/>
                  </a:lnTo>
                  <a:lnTo>
                    <a:pt x="9275" y="17670"/>
                  </a:lnTo>
                  <a:lnTo>
                    <a:pt x="9015" y="17510"/>
                  </a:lnTo>
                  <a:lnTo>
                    <a:pt x="8755" y="17330"/>
                  </a:lnTo>
                  <a:lnTo>
                    <a:pt x="8515" y="17130"/>
                  </a:lnTo>
                  <a:lnTo>
                    <a:pt x="8275" y="16910"/>
                  </a:lnTo>
                  <a:lnTo>
                    <a:pt x="8055" y="16690"/>
                  </a:lnTo>
                  <a:lnTo>
                    <a:pt x="7835" y="16451"/>
                  </a:lnTo>
                  <a:lnTo>
                    <a:pt x="7636" y="16211"/>
                  </a:lnTo>
                  <a:lnTo>
                    <a:pt x="7456" y="15971"/>
                  </a:lnTo>
                  <a:lnTo>
                    <a:pt x="7276" y="15691"/>
                  </a:lnTo>
                  <a:lnTo>
                    <a:pt x="7116" y="15431"/>
                  </a:lnTo>
                  <a:lnTo>
                    <a:pt x="6816" y="14852"/>
                  </a:lnTo>
                  <a:lnTo>
                    <a:pt x="6536" y="14272"/>
                  </a:lnTo>
                  <a:lnTo>
                    <a:pt x="6296" y="13652"/>
                  </a:lnTo>
                  <a:lnTo>
                    <a:pt x="6097" y="13013"/>
                  </a:lnTo>
                  <a:lnTo>
                    <a:pt x="5917" y="12373"/>
                  </a:lnTo>
                  <a:lnTo>
                    <a:pt x="5757" y="11733"/>
                  </a:lnTo>
                  <a:lnTo>
                    <a:pt x="5617" y="11094"/>
                  </a:lnTo>
                  <a:lnTo>
                    <a:pt x="5497" y="10454"/>
                  </a:lnTo>
                  <a:lnTo>
                    <a:pt x="5397" y="9815"/>
                  </a:lnTo>
                  <a:lnTo>
                    <a:pt x="5217" y="8615"/>
                  </a:lnTo>
                  <a:lnTo>
                    <a:pt x="5077" y="7676"/>
                  </a:lnTo>
                  <a:lnTo>
                    <a:pt x="4957" y="6717"/>
                  </a:lnTo>
                  <a:lnTo>
                    <a:pt x="4877" y="5777"/>
                  </a:lnTo>
                  <a:lnTo>
                    <a:pt x="4777" y="4838"/>
                  </a:lnTo>
                  <a:lnTo>
                    <a:pt x="4717" y="3878"/>
                  </a:lnTo>
                  <a:lnTo>
                    <a:pt x="4657" y="2939"/>
                  </a:lnTo>
                  <a:lnTo>
                    <a:pt x="4637" y="1980"/>
                  </a:lnTo>
                  <a:lnTo>
                    <a:pt x="4617" y="1040"/>
                  </a:lnTo>
                  <a:lnTo>
                    <a:pt x="3938" y="1140"/>
                  </a:lnTo>
                  <a:lnTo>
                    <a:pt x="3278" y="1240"/>
                  </a:lnTo>
                  <a:lnTo>
                    <a:pt x="2379" y="1340"/>
                  </a:lnTo>
                  <a:lnTo>
                    <a:pt x="1799" y="1500"/>
                  </a:lnTo>
                  <a:lnTo>
                    <a:pt x="1200" y="1640"/>
                  </a:lnTo>
                  <a:lnTo>
                    <a:pt x="600" y="1760"/>
                  </a:lnTo>
                  <a:lnTo>
                    <a:pt x="0" y="1860"/>
                  </a:lnTo>
                  <a:lnTo>
                    <a:pt x="60" y="3219"/>
                  </a:lnTo>
                  <a:lnTo>
                    <a:pt x="120" y="4558"/>
                  </a:lnTo>
                  <a:lnTo>
                    <a:pt x="240" y="5897"/>
                  </a:lnTo>
                  <a:lnTo>
                    <a:pt x="380" y="7256"/>
                  </a:lnTo>
                  <a:lnTo>
                    <a:pt x="540" y="8655"/>
                  </a:lnTo>
                  <a:lnTo>
                    <a:pt x="760" y="10075"/>
                  </a:lnTo>
                  <a:lnTo>
                    <a:pt x="880" y="10774"/>
                  </a:lnTo>
                  <a:lnTo>
                    <a:pt x="1000" y="11494"/>
                  </a:lnTo>
                  <a:lnTo>
                    <a:pt x="1160" y="12193"/>
                  </a:lnTo>
                  <a:lnTo>
                    <a:pt x="1320" y="12893"/>
                  </a:lnTo>
                  <a:lnTo>
                    <a:pt x="1499" y="13572"/>
                  </a:lnTo>
                  <a:lnTo>
                    <a:pt x="1699" y="14252"/>
                  </a:lnTo>
                  <a:lnTo>
                    <a:pt x="1919" y="14931"/>
                  </a:lnTo>
                  <a:lnTo>
                    <a:pt x="2179" y="15611"/>
                  </a:lnTo>
                  <a:lnTo>
                    <a:pt x="2439" y="16251"/>
                  </a:lnTo>
                  <a:lnTo>
                    <a:pt x="2739" y="16910"/>
                  </a:lnTo>
                  <a:lnTo>
                    <a:pt x="3078" y="17530"/>
                  </a:lnTo>
                  <a:lnTo>
                    <a:pt x="3438" y="18150"/>
                  </a:lnTo>
                  <a:lnTo>
                    <a:pt x="3618" y="18469"/>
                  </a:lnTo>
                  <a:lnTo>
                    <a:pt x="3838" y="18749"/>
                  </a:lnTo>
                  <a:lnTo>
                    <a:pt x="4038" y="19049"/>
                  </a:lnTo>
                  <a:lnTo>
                    <a:pt x="4258" y="19329"/>
                  </a:lnTo>
                  <a:lnTo>
                    <a:pt x="4498" y="19589"/>
                  </a:lnTo>
                  <a:lnTo>
                    <a:pt x="4737" y="19848"/>
                  </a:lnTo>
                  <a:lnTo>
                    <a:pt x="4977" y="20108"/>
                  </a:lnTo>
                  <a:lnTo>
                    <a:pt x="5237" y="20348"/>
                  </a:lnTo>
                  <a:lnTo>
                    <a:pt x="5497" y="20568"/>
                  </a:lnTo>
                  <a:lnTo>
                    <a:pt x="5757" y="20808"/>
                  </a:lnTo>
                  <a:lnTo>
                    <a:pt x="6037" y="21008"/>
                  </a:lnTo>
                  <a:lnTo>
                    <a:pt x="6316" y="21208"/>
                  </a:lnTo>
                  <a:lnTo>
                    <a:pt x="6616" y="21407"/>
                  </a:lnTo>
                  <a:lnTo>
                    <a:pt x="6916" y="21587"/>
                  </a:lnTo>
                  <a:lnTo>
                    <a:pt x="7216" y="21747"/>
                  </a:lnTo>
                  <a:lnTo>
                    <a:pt x="7516" y="21907"/>
                  </a:lnTo>
                  <a:lnTo>
                    <a:pt x="7835" y="22067"/>
                  </a:lnTo>
                  <a:lnTo>
                    <a:pt x="8155" y="22207"/>
                  </a:lnTo>
                  <a:lnTo>
                    <a:pt x="8475" y="22327"/>
                  </a:lnTo>
                  <a:lnTo>
                    <a:pt x="8795" y="22447"/>
                  </a:lnTo>
                  <a:lnTo>
                    <a:pt x="9135" y="22547"/>
                  </a:lnTo>
                  <a:lnTo>
                    <a:pt x="9474" y="22627"/>
                  </a:lnTo>
                  <a:lnTo>
                    <a:pt x="9814" y="22707"/>
                  </a:lnTo>
                  <a:lnTo>
                    <a:pt x="10154" y="22787"/>
                  </a:lnTo>
                  <a:lnTo>
                    <a:pt x="10494" y="22827"/>
                  </a:lnTo>
                  <a:lnTo>
                    <a:pt x="10854" y="22867"/>
                  </a:lnTo>
                  <a:lnTo>
                    <a:pt x="11193" y="22907"/>
                  </a:lnTo>
                  <a:lnTo>
                    <a:pt x="11553" y="22927"/>
                  </a:lnTo>
                  <a:lnTo>
                    <a:pt x="11913" y="22927"/>
                  </a:lnTo>
                  <a:lnTo>
                    <a:pt x="12273" y="22907"/>
                  </a:lnTo>
                  <a:lnTo>
                    <a:pt x="12633" y="22887"/>
                  </a:lnTo>
                  <a:lnTo>
                    <a:pt x="12992" y="22847"/>
                  </a:lnTo>
                  <a:lnTo>
                    <a:pt x="13352" y="22787"/>
                  </a:lnTo>
                  <a:lnTo>
                    <a:pt x="13712" y="22727"/>
                  </a:lnTo>
                  <a:lnTo>
                    <a:pt x="14431" y="22567"/>
                  </a:lnTo>
                  <a:lnTo>
                    <a:pt x="15131" y="22367"/>
                  </a:lnTo>
                  <a:lnTo>
                    <a:pt x="15811" y="22127"/>
                  </a:lnTo>
                  <a:lnTo>
                    <a:pt x="16450" y="21827"/>
                  </a:lnTo>
                  <a:lnTo>
                    <a:pt x="17090" y="21507"/>
                  </a:lnTo>
                  <a:lnTo>
                    <a:pt x="17689" y="21148"/>
                  </a:lnTo>
                  <a:lnTo>
                    <a:pt x="18289" y="20748"/>
                  </a:lnTo>
                  <a:lnTo>
                    <a:pt x="18849" y="20328"/>
                  </a:lnTo>
                  <a:lnTo>
                    <a:pt x="19388" y="19848"/>
                  </a:lnTo>
                  <a:lnTo>
                    <a:pt x="19908" y="19369"/>
                  </a:lnTo>
                  <a:lnTo>
                    <a:pt x="20408" y="18849"/>
                  </a:lnTo>
                  <a:lnTo>
                    <a:pt x="20867" y="18309"/>
                  </a:lnTo>
                  <a:lnTo>
                    <a:pt x="21327" y="17730"/>
                  </a:lnTo>
                  <a:lnTo>
                    <a:pt x="21747" y="17130"/>
                  </a:lnTo>
                  <a:lnTo>
                    <a:pt x="22147" y="16511"/>
                  </a:lnTo>
                  <a:lnTo>
                    <a:pt x="22366" y="16131"/>
                  </a:lnTo>
                  <a:lnTo>
                    <a:pt x="22586" y="15731"/>
                  </a:lnTo>
                  <a:lnTo>
                    <a:pt x="22806" y="15331"/>
                  </a:lnTo>
                  <a:lnTo>
                    <a:pt x="22986" y="14931"/>
                  </a:lnTo>
                  <a:lnTo>
                    <a:pt x="23346" y="14112"/>
                  </a:lnTo>
                  <a:lnTo>
                    <a:pt x="23666" y="13273"/>
                  </a:lnTo>
                  <a:lnTo>
                    <a:pt x="23945" y="12433"/>
                  </a:lnTo>
                  <a:lnTo>
                    <a:pt x="24185" y="11574"/>
                  </a:lnTo>
                  <a:lnTo>
                    <a:pt x="24405" y="10714"/>
                  </a:lnTo>
                  <a:lnTo>
                    <a:pt x="24585" y="9835"/>
                  </a:lnTo>
                  <a:lnTo>
                    <a:pt x="24725" y="8955"/>
                  </a:lnTo>
                  <a:lnTo>
                    <a:pt x="24865" y="8056"/>
                  </a:lnTo>
                  <a:lnTo>
                    <a:pt x="24965" y="7176"/>
                  </a:lnTo>
                  <a:lnTo>
                    <a:pt x="25065" y="6277"/>
                  </a:lnTo>
                  <a:lnTo>
                    <a:pt x="25145" y="5377"/>
                  </a:lnTo>
                  <a:lnTo>
                    <a:pt x="25205" y="4498"/>
                  </a:lnTo>
                  <a:lnTo>
                    <a:pt x="25305" y="2719"/>
                  </a:lnTo>
                  <a:lnTo>
                    <a:pt x="25325" y="2479"/>
                  </a:lnTo>
                  <a:lnTo>
                    <a:pt x="25305" y="2239"/>
                  </a:lnTo>
                  <a:lnTo>
                    <a:pt x="25285" y="2020"/>
                  </a:lnTo>
                  <a:lnTo>
                    <a:pt x="25245" y="1800"/>
                  </a:lnTo>
                  <a:lnTo>
                    <a:pt x="25185" y="1580"/>
                  </a:lnTo>
                  <a:lnTo>
                    <a:pt x="25105" y="1380"/>
                  </a:lnTo>
                  <a:lnTo>
                    <a:pt x="25005" y="1180"/>
                  </a:lnTo>
                  <a:lnTo>
                    <a:pt x="24905" y="980"/>
                  </a:lnTo>
                  <a:lnTo>
                    <a:pt x="24785" y="820"/>
                  </a:lnTo>
                  <a:lnTo>
                    <a:pt x="24645" y="660"/>
                  </a:lnTo>
                  <a:lnTo>
                    <a:pt x="24485" y="500"/>
                  </a:lnTo>
                  <a:lnTo>
                    <a:pt x="24305" y="361"/>
                  </a:lnTo>
                  <a:lnTo>
                    <a:pt x="24125" y="261"/>
                  </a:lnTo>
                  <a:lnTo>
                    <a:pt x="23905" y="161"/>
                  </a:lnTo>
                  <a:lnTo>
                    <a:pt x="23686" y="81"/>
                  </a:lnTo>
                  <a:lnTo>
                    <a:pt x="23446" y="21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910603" y="1058564"/>
              <a:ext cx="134439" cy="831967"/>
            </a:xfrm>
            <a:custGeom>
              <a:avLst/>
              <a:gdLst/>
              <a:ahLst/>
              <a:cxnLst/>
              <a:rect l="l" t="t" r="r" b="b"/>
              <a:pathLst>
                <a:path w="6337" h="39216" extrusionOk="0">
                  <a:moveTo>
                    <a:pt x="4098" y="0"/>
                  </a:moveTo>
                  <a:lnTo>
                    <a:pt x="3878" y="20"/>
                  </a:lnTo>
                  <a:lnTo>
                    <a:pt x="3658" y="40"/>
                  </a:lnTo>
                  <a:lnTo>
                    <a:pt x="3458" y="80"/>
                  </a:lnTo>
                  <a:lnTo>
                    <a:pt x="3239" y="140"/>
                  </a:lnTo>
                  <a:lnTo>
                    <a:pt x="3039" y="220"/>
                  </a:lnTo>
                  <a:lnTo>
                    <a:pt x="2839" y="320"/>
                  </a:lnTo>
                  <a:lnTo>
                    <a:pt x="2659" y="440"/>
                  </a:lnTo>
                  <a:lnTo>
                    <a:pt x="2479" y="560"/>
                  </a:lnTo>
                  <a:lnTo>
                    <a:pt x="2319" y="720"/>
                  </a:lnTo>
                  <a:lnTo>
                    <a:pt x="2179" y="880"/>
                  </a:lnTo>
                  <a:lnTo>
                    <a:pt x="2059" y="1060"/>
                  </a:lnTo>
                  <a:lnTo>
                    <a:pt x="1939" y="1259"/>
                  </a:lnTo>
                  <a:lnTo>
                    <a:pt x="1859" y="1479"/>
                  </a:lnTo>
                  <a:lnTo>
                    <a:pt x="1780" y="1719"/>
                  </a:lnTo>
                  <a:lnTo>
                    <a:pt x="1740" y="1959"/>
                  </a:lnTo>
                  <a:lnTo>
                    <a:pt x="1720" y="2239"/>
                  </a:lnTo>
                  <a:lnTo>
                    <a:pt x="1120" y="19488"/>
                  </a:lnTo>
                  <a:lnTo>
                    <a:pt x="1060" y="21587"/>
                  </a:lnTo>
                  <a:lnTo>
                    <a:pt x="1040" y="23706"/>
                  </a:lnTo>
                  <a:lnTo>
                    <a:pt x="1000" y="25824"/>
                  </a:lnTo>
                  <a:lnTo>
                    <a:pt x="960" y="27943"/>
                  </a:lnTo>
                  <a:lnTo>
                    <a:pt x="920" y="29002"/>
                  </a:lnTo>
                  <a:lnTo>
                    <a:pt x="860" y="30062"/>
                  </a:lnTo>
                  <a:lnTo>
                    <a:pt x="780" y="31121"/>
                  </a:lnTo>
                  <a:lnTo>
                    <a:pt x="680" y="32180"/>
                  </a:lnTo>
                  <a:lnTo>
                    <a:pt x="580" y="33220"/>
                  </a:lnTo>
                  <a:lnTo>
                    <a:pt x="440" y="34259"/>
                  </a:lnTo>
                  <a:lnTo>
                    <a:pt x="260" y="35298"/>
                  </a:lnTo>
                  <a:lnTo>
                    <a:pt x="61" y="36318"/>
                  </a:lnTo>
                  <a:lnTo>
                    <a:pt x="21" y="36598"/>
                  </a:lnTo>
                  <a:lnTo>
                    <a:pt x="1" y="36857"/>
                  </a:lnTo>
                  <a:lnTo>
                    <a:pt x="21" y="37097"/>
                  </a:lnTo>
                  <a:lnTo>
                    <a:pt x="41" y="37337"/>
                  </a:lnTo>
                  <a:lnTo>
                    <a:pt x="101" y="37557"/>
                  </a:lnTo>
                  <a:lnTo>
                    <a:pt x="181" y="37757"/>
                  </a:lnTo>
                  <a:lnTo>
                    <a:pt x="300" y="37957"/>
                  </a:lnTo>
                  <a:lnTo>
                    <a:pt x="400" y="38157"/>
                  </a:lnTo>
                  <a:lnTo>
                    <a:pt x="540" y="38316"/>
                  </a:lnTo>
                  <a:lnTo>
                    <a:pt x="700" y="38476"/>
                  </a:lnTo>
                  <a:lnTo>
                    <a:pt x="860" y="38636"/>
                  </a:lnTo>
                  <a:lnTo>
                    <a:pt x="1040" y="38756"/>
                  </a:lnTo>
                  <a:lnTo>
                    <a:pt x="1220" y="38876"/>
                  </a:lnTo>
                  <a:lnTo>
                    <a:pt x="1420" y="38976"/>
                  </a:lnTo>
                  <a:lnTo>
                    <a:pt x="1620" y="39056"/>
                  </a:lnTo>
                  <a:lnTo>
                    <a:pt x="1820" y="39116"/>
                  </a:lnTo>
                  <a:lnTo>
                    <a:pt x="2039" y="39176"/>
                  </a:lnTo>
                  <a:lnTo>
                    <a:pt x="2239" y="39196"/>
                  </a:lnTo>
                  <a:lnTo>
                    <a:pt x="2459" y="39216"/>
                  </a:lnTo>
                  <a:lnTo>
                    <a:pt x="2679" y="39216"/>
                  </a:lnTo>
                  <a:lnTo>
                    <a:pt x="2879" y="39196"/>
                  </a:lnTo>
                  <a:lnTo>
                    <a:pt x="3079" y="39136"/>
                  </a:lnTo>
                  <a:lnTo>
                    <a:pt x="3279" y="39076"/>
                  </a:lnTo>
                  <a:lnTo>
                    <a:pt x="3478" y="38996"/>
                  </a:lnTo>
                  <a:lnTo>
                    <a:pt x="3658" y="38896"/>
                  </a:lnTo>
                  <a:lnTo>
                    <a:pt x="3818" y="38776"/>
                  </a:lnTo>
                  <a:lnTo>
                    <a:pt x="3978" y="38616"/>
                  </a:lnTo>
                  <a:lnTo>
                    <a:pt x="4118" y="38456"/>
                  </a:lnTo>
                  <a:lnTo>
                    <a:pt x="4258" y="38257"/>
                  </a:lnTo>
                  <a:lnTo>
                    <a:pt x="4358" y="38057"/>
                  </a:lnTo>
                  <a:lnTo>
                    <a:pt x="4458" y="37817"/>
                  </a:lnTo>
                  <a:lnTo>
                    <a:pt x="4518" y="37557"/>
                  </a:lnTo>
                  <a:lnTo>
                    <a:pt x="4738" y="36478"/>
                  </a:lnTo>
                  <a:lnTo>
                    <a:pt x="4918" y="35398"/>
                  </a:lnTo>
                  <a:lnTo>
                    <a:pt x="5057" y="34319"/>
                  </a:lnTo>
                  <a:lnTo>
                    <a:pt x="5197" y="33220"/>
                  </a:lnTo>
                  <a:lnTo>
                    <a:pt x="5297" y="32140"/>
                  </a:lnTo>
                  <a:lnTo>
                    <a:pt x="5377" y="31041"/>
                  </a:lnTo>
                  <a:lnTo>
                    <a:pt x="5457" y="29942"/>
                  </a:lnTo>
                  <a:lnTo>
                    <a:pt x="5497" y="28822"/>
                  </a:lnTo>
                  <a:lnTo>
                    <a:pt x="5577" y="26624"/>
                  </a:lnTo>
                  <a:lnTo>
                    <a:pt x="5617" y="24425"/>
                  </a:lnTo>
                  <a:lnTo>
                    <a:pt x="5677" y="22226"/>
                  </a:lnTo>
                  <a:lnTo>
                    <a:pt x="5717" y="20028"/>
                  </a:lnTo>
                  <a:lnTo>
                    <a:pt x="6337" y="2239"/>
                  </a:lnTo>
                  <a:lnTo>
                    <a:pt x="6337" y="1959"/>
                  </a:lnTo>
                  <a:lnTo>
                    <a:pt x="6297" y="1719"/>
                  </a:lnTo>
                  <a:lnTo>
                    <a:pt x="6237" y="1479"/>
                  </a:lnTo>
                  <a:lnTo>
                    <a:pt x="6177" y="1259"/>
                  </a:lnTo>
                  <a:lnTo>
                    <a:pt x="6077" y="1060"/>
                  </a:lnTo>
                  <a:lnTo>
                    <a:pt x="5957" y="880"/>
                  </a:lnTo>
                  <a:lnTo>
                    <a:pt x="5817" y="720"/>
                  </a:lnTo>
                  <a:lnTo>
                    <a:pt x="5677" y="560"/>
                  </a:lnTo>
                  <a:lnTo>
                    <a:pt x="5497" y="440"/>
                  </a:lnTo>
                  <a:lnTo>
                    <a:pt x="5317" y="320"/>
                  </a:lnTo>
                  <a:lnTo>
                    <a:pt x="5137" y="220"/>
                  </a:lnTo>
                  <a:lnTo>
                    <a:pt x="4938" y="140"/>
                  </a:lnTo>
                  <a:lnTo>
                    <a:pt x="4738" y="80"/>
                  </a:lnTo>
                  <a:lnTo>
                    <a:pt x="4518" y="40"/>
                  </a:lnTo>
                  <a:lnTo>
                    <a:pt x="4318" y="20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525575" y="704063"/>
              <a:ext cx="256150" cy="318480"/>
            </a:xfrm>
            <a:custGeom>
              <a:avLst/>
              <a:gdLst/>
              <a:ahLst/>
              <a:cxnLst/>
              <a:rect l="l" t="t" r="r" b="b"/>
              <a:pathLst>
                <a:path w="12074" h="15012" extrusionOk="0">
                  <a:moveTo>
                    <a:pt x="11334" y="1"/>
                  </a:moveTo>
                  <a:lnTo>
                    <a:pt x="11114" y="21"/>
                  </a:lnTo>
                  <a:lnTo>
                    <a:pt x="10894" y="41"/>
                  </a:lnTo>
                  <a:lnTo>
                    <a:pt x="10534" y="101"/>
                  </a:lnTo>
                  <a:lnTo>
                    <a:pt x="10195" y="201"/>
                  </a:lnTo>
                  <a:lnTo>
                    <a:pt x="10215" y="3738"/>
                  </a:lnTo>
                  <a:lnTo>
                    <a:pt x="10195" y="5497"/>
                  </a:lnTo>
                  <a:lnTo>
                    <a:pt x="10175" y="6397"/>
                  </a:lnTo>
                  <a:lnTo>
                    <a:pt x="10155" y="7276"/>
                  </a:lnTo>
                  <a:lnTo>
                    <a:pt x="10095" y="8116"/>
                  </a:lnTo>
                  <a:lnTo>
                    <a:pt x="10055" y="8555"/>
                  </a:lnTo>
                  <a:lnTo>
                    <a:pt x="9975" y="8995"/>
                  </a:lnTo>
                  <a:lnTo>
                    <a:pt x="9895" y="9455"/>
                  </a:lnTo>
                  <a:lnTo>
                    <a:pt x="9795" y="9894"/>
                  </a:lnTo>
                  <a:lnTo>
                    <a:pt x="9675" y="10354"/>
                  </a:lnTo>
                  <a:lnTo>
                    <a:pt x="9515" y="10774"/>
                  </a:lnTo>
                  <a:lnTo>
                    <a:pt x="9335" y="11194"/>
                  </a:lnTo>
                  <a:lnTo>
                    <a:pt x="9135" y="11573"/>
                  </a:lnTo>
                  <a:lnTo>
                    <a:pt x="8895" y="11933"/>
                  </a:lnTo>
                  <a:lnTo>
                    <a:pt x="8755" y="12113"/>
                  </a:lnTo>
                  <a:lnTo>
                    <a:pt x="8616" y="12273"/>
                  </a:lnTo>
                  <a:lnTo>
                    <a:pt x="8456" y="12413"/>
                  </a:lnTo>
                  <a:lnTo>
                    <a:pt x="8296" y="12553"/>
                  </a:lnTo>
                  <a:lnTo>
                    <a:pt x="8116" y="12673"/>
                  </a:lnTo>
                  <a:lnTo>
                    <a:pt x="7936" y="12793"/>
                  </a:lnTo>
                  <a:lnTo>
                    <a:pt x="7756" y="12893"/>
                  </a:lnTo>
                  <a:lnTo>
                    <a:pt x="7536" y="12993"/>
                  </a:lnTo>
                  <a:lnTo>
                    <a:pt x="7336" y="13053"/>
                  </a:lnTo>
                  <a:lnTo>
                    <a:pt x="7097" y="13112"/>
                  </a:lnTo>
                  <a:lnTo>
                    <a:pt x="6877" y="13152"/>
                  </a:lnTo>
                  <a:lnTo>
                    <a:pt x="6677" y="13172"/>
                  </a:lnTo>
                  <a:lnTo>
                    <a:pt x="6457" y="13192"/>
                  </a:lnTo>
                  <a:lnTo>
                    <a:pt x="6277" y="13172"/>
                  </a:lnTo>
                  <a:lnTo>
                    <a:pt x="6077" y="13132"/>
                  </a:lnTo>
                  <a:lnTo>
                    <a:pt x="5877" y="13093"/>
                  </a:lnTo>
                  <a:lnTo>
                    <a:pt x="5697" y="13033"/>
                  </a:lnTo>
                  <a:lnTo>
                    <a:pt x="5537" y="12953"/>
                  </a:lnTo>
                  <a:lnTo>
                    <a:pt x="5358" y="12873"/>
                  </a:lnTo>
                  <a:lnTo>
                    <a:pt x="5198" y="12753"/>
                  </a:lnTo>
                  <a:lnTo>
                    <a:pt x="5038" y="12653"/>
                  </a:lnTo>
                  <a:lnTo>
                    <a:pt x="4898" y="12533"/>
                  </a:lnTo>
                  <a:lnTo>
                    <a:pt x="4598" y="12253"/>
                  </a:lnTo>
                  <a:lnTo>
                    <a:pt x="4338" y="11933"/>
                  </a:lnTo>
                  <a:lnTo>
                    <a:pt x="4098" y="11593"/>
                  </a:lnTo>
                  <a:lnTo>
                    <a:pt x="3879" y="11234"/>
                  </a:lnTo>
                  <a:lnTo>
                    <a:pt x="3699" y="10854"/>
                  </a:lnTo>
                  <a:lnTo>
                    <a:pt x="3519" y="10474"/>
                  </a:lnTo>
                  <a:lnTo>
                    <a:pt x="3359" y="10094"/>
                  </a:lnTo>
                  <a:lnTo>
                    <a:pt x="3239" y="9695"/>
                  </a:lnTo>
                  <a:lnTo>
                    <a:pt x="3119" y="9335"/>
                  </a:lnTo>
                  <a:lnTo>
                    <a:pt x="3019" y="8975"/>
                  </a:lnTo>
                  <a:lnTo>
                    <a:pt x="2859" y="8136"/>
                  </a:lnTo>
                  <a:lnTo>
                    <a:pt x="2699" y="7296"/>
                  </a:lnTo>
                  <a:lnTo>
                    <a:pt x="2479" y="5597"/>
                  </a:lnTo>
                  <a:lnTo>
                    <a:pt x="2359" y="4738"/>
                  </a:lnTo>
                  <a:lnTo>
                    <a:pt x="2200" y="3898"/>
                  </a:lnTo>
                  <a:lnTo>
                    <a:pt x="2120" y="3478"/>
                  </a:lnTo>
                  <a:lnTo>
                    <a:pt x="2020" y="3059"/>
                  </a:lnTo>
                  <a:lnTo>
                    <a:pt x="1900" y="2639"/>
                  </a:lnTo>
                  <a:lnTo>
                    <a:pt x="1780" y="2239"/>
                  </a:lnTo>
                  <a:lnTo>
                    <a:pt x="1700" y="2039"/>
                  </a:lnTo>
                  <a:lnTo>
                    <a:pt x="1580" y="1899"/>
                  </a:lnTo>
                  <a:lnTo>
                    <a:pt x="1440" y="1780"/>
                  </a:lnTo>
                  <a:lnTo>
                    <a:pt x="1300" y="1700"/>
                  </a:lnTo>
                  <a:lnTo>
                    <a:pt x="1140" y="1660"/>
                  </a:lnTo>
                  <a:lnTo>
                    <a:pt x="960" y="1640"/>
                  </a:lnTo>
                  <a:lnTo>
                    <a:pt x="800" y="1660"/>
                  </a:lnTo>
                  <a:lnTo>
                    <a:pt x="641" y="1700"/>
                  </a:lnTo>
                  <a:lnTo>
                    <a:pt x="481" y="1780"/>
                  </a:lnTo>
                  <a:lnTo>
                    <a:pt x="341" y="1859"/>
                  </a:lnTo>
                  <a:lnTo>
                    <a:pt x="221" y="1979"/>
                  </a:lnTo>
                  <a:lnTo>
                    <a:pt x="121" y="2119"/>
                  </a:lnTo>
                  <a:lnTo>
                    <a:pt x="41" y="2279"/>
                  </a:lnTo>
                  <a:lnTo>
                    <a:pt x="1" y="2459"/>
                  </a:lnTo>
                  <a:lnTo>
                    <a:pt x="1" y="2639"/>
                  </a:lnTo>
                  <a:lnTo>
                    <a:pt x="61" y="2839"/>
                  </a:lnTo>
                  <a:lnTo>
                    <a:pt x="221" y="3379"/>
                  </a:lnTo>
                  <a:lnTo>
                    <a:pt x="361" y="3918"/>
                  </a:lnTo>
                  <a:lnTo>
                    <a:pt x="481" y="4458"/>
                  </a:lnTo>
                  <a:lnTo>
                    <a:pt x="581" y="4998"/>
                  </a:lnTo>
                  <a:lnTo>
                    <a:pt x="740" y="6097"/>
                  </a:lnTo>
                  <a:lnTo>
                    <a:pt x="880" y="7216"/>
                  </a:lnTo>
                  <a:lnTo>
                    <a:pt x="1040" y="8315"/>
                  </a:lnTo>
                  <a:lnTo>
                    <a:pt x="1140" y="8855"/>
                  </a:lnTo>
                  <a:lnTo>
                    <a:pt x="1260" y="9395"/>
                  </a:lnTo>
                  <a:lnTo>
                    <a:pt x="1400" y="9934"/>
                  </a:lnTo>
                  <a:lnTo>
                    <a:pt x="1560" y="10474"/>
                  </a:lnTo>
                  <a:lnTo>
                    <a:pt x="1740" y="10994"/>
                  </a:lnTo>
                  <a:lnTo>
                    <a:pt x="1960" y="11513"/>
                  </a:lnTo>
                  <a:lnTo>
                    <a:pt x="2160" y="11893"/>
                  </a:lnTo>
                  <a:lnTo>
                    <a:pt x="2379" y="12273"/>
                  </a:lnTo>
                  <a:lnTo>
                    <a:pt x="2619" y="12653"/>
                  </a:lnTo>
                  <a:lnTo>
                    <a:pt x="2879" y="13013"/>
                  </a:lnTo>
                  <a:lnTo>
                    <a:pt x="3179" y="13332"/>
                  </a:lnTo>
                  <a:lnTo>
                    <a:pt x="3479" y="13652"/>
                  </a:lnTo>
                  <a:lnTo>
                    <a:pt x="3819" y="13952"/>
                  </a:lnTo>
                  <a:lnTo>
                    <a:pt x="4158" y="14212"/>
                  </a:lnTo>
                  <a:lnTo>
                    <a:pt x="4518" y="14432"/>
                  </a:lnTo>
                  <a:lnTo>
                    <a:pt x="4898" y="14632"/>
                  </a:lnTo>
                  <a:lnTo>
                    <a:pt x="5298" y="14791"/>
                  </a:lnTo>
                  <a:lnTo>
                    <a:pt x="5717" y="14911"/>
                  </a:lnTo>
                  <a:lnTo>
                    <a:pt x="6137" y="14991"/>
                  </a:lnTo>
                  <a:lnTo>
                    <a:pt x="6357" y="15011"/>
                  </a:lnTo>
                  <a:lnTo>
                    <a:pt x="6797" y="15011"/>
                  </a:lnTo>
                  <a:lnTo>
                    <a:pt x="7017" y="14991"/>
                  </a:lnTo>
                  <a:lnTo>
                    <a:pt x="7236" y="14951"/>
                  </a:lnTo>
                  <a:lnTo>
                    <a:pt x="7476" y="14911"/>
                  </a:lnTo>
                  <a:lnTo>
                    <a:pt x="7716" y="14851"/>
                  </a:lnTo>
                  <a:lnTo>
                    <a:pt x="7936" y="14791"/>
                  </a:lnTo>
                  <a:lnTo>
                    <a:pt x="8156" y="14712"/>
                  </a:lnTo>
                  <a:lnTo>
                    <a:pt x="8376" y="14612"/>
                  </a:lnTo>
                  <a:lnTo>
                    <a:pt x="8795" y="14412"/>
                  </a:lnTo>
                  <a:lnTo>
                    <a:pt x="9175" y="14152"/>
                  </a:lnTo>
                  <a:lnTo>
                    <a:pt x="9515" y="13872"/>
                  </a:lnTo>
                  <a:lnTo>
                    <a:pt x="9855" y="13572"/>
                  </a:lnTo>
                  <a:lnTo>
                    <a:pt x="10155" y="13232"/>
                  </a:lnTo>
                  <a:lnTo>
                    <a:pt x="10434" y="12853"/>
                  </a:lnTo>
                  <a:lnTo>
                    <a:pt x="10674" y="12473"/>
                  </a:lnTo>
                  <a:lnTo>
                    <a:pt x="10894" y="12073"/>
                  </a:lnTo>
                  <a:lnTo>
                    <a:pt x="11094" y="11653"/>
                  </a:lnTo>
                  <a:lnTo>
                    <a:pt x="11274" y="11214"/>
                  </a:lnTo>
                  <a:lnTo>
                    <a:pt x="11434" y="10774"/>
                  </a:lnTo>
                  <a:lnTo>
                    <a:pt x="11574" y="10334"/>
                  </a:lnTo>
                  <a:lnTo>
                    <a:pt x="11674" y="9875"/>
                  </a:lnTo>
                  <a:lnTo>
                    <a:pt x="11754" y="9435"/>
                  </a:lnTo>
                  <a:lnTo>
                    <a:pt x="11854" y="8855"/>
                  </a:lnTo>
                  <a:lnTo>
                    <a:pt x="11914" y="8295"/>
                  </a:lnTo>
                  <a:lnTo>
                    <a:pt x="11973" y="7716"/>
                  </a:lnTo>
                  <a:lnTo>
                    <a:pt x="12013" y="7136"/>
                  </a:lnTo>
                  <a:lnTo>
                    <a:pt x="12073" y="5957"/>
                  </a:lnTo>
                  <a:lnTo>
                    <a:pt x="12073" y="4798"/>
                  </a:lnTo>
                  <a:lnTo>
                    <a:pt x="12073" y="3618"/>
                  </a:lnTo>
                  <a:lnTo>
                    <a:pt x="12053" y="2439"/>
                  </a:lnTo>
                  <a:lnTo>
                    <a:pt x="12033" y="1280"/>
                  </a:lnTo>
                  <a:lnTo>
                    <a:pt x="12013" y="121"/>
                  </a:lnTo>
                  <a:lnTo>
                    <a:pt x="117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extrusionOk="0">
                  <a:moveTo>
                    <a:pt x="3339" y="0"/>
                  </a:moveTo>
                  <a:lnTo>
                    <a:pt x="3279" y="40"/>
                  </a:lnTo>
                  <a:lnTo>
                    <a:pt x="3219" y="100"/>
                  </a:lnTo>
                  <a:lnTo>
                    <a:pt x="3179" y="160"/>
                  </a:lnTo>
                  <a:lnTo>
                    <a:pt x="3139" y="240"/>
                  </a:lnTo>
                  <a:lnTo>
                    <a:pt x="3099" y="380"/>
                  </a:lnTo>
                  <a:lnTo>
                    <a:pt x="3059" y="540"/>
                  </a:lnTo>
                  <a:lnTo>
                    <a:pt x="3019" y="860"/>
                  </a:lnTo>
                  <a:lnTo>
                    <a:pt x="2999" y="1179"/>
                  </a:lnTo>
                  <a:lnTo>
                    <a:pt x="3019" y="1519"/>
                  </a:lnTo>
                  <a:lnTo>
                    <a:pt x="3099" y="2179"/>
                  </a:lnTo>
                  <a:lnTo>
                    <a:pt x="3119" y="2519"/>
                  </a:lnTo>
                  <a:lnTo>
                    <a:pt x="3119" y="2838"/>
                  </a:lnTo>
                  <a:lnTo>
                    <a:pt x="3099" y="2998"/>
                  </a:lnTo>
                  <a:lnTo>
                    <a:pt x="3079" y="3058"/>
                  </a:lnTo>
                  <a:lnTo>
                    <a:pt x="3039" y="3118"/>
                  </a:lnTo>
                  <a:lnTo>
                    <a:pt x="2999" y="3138"/>
                  </a:lnTo>
                  <a:lnTo>
                    <a:pt x="2959" y="3158"/>
                  </a:lnTo>
                  <a:lnTo>
                    <a:pt x="2919" y="3138"/>
                  </a:lnTo>
                  <a:lnTo>
                    <a:pt x="2879" y="3118"/>
                  </a:lnTo>
                  <a:lnTo>
                    <a:pt x="2799" y="3038"/>
                  </a:lnTo>
                  <a:lnTo>
                    <a:pt x="2699" y="2918"/>
                  </a:lnTo>
                  <a:lnTo>
                    <a:pt x="2639" y="2758"/>
                  </a:lnTo>
                  <a:lnTo>
                    <a:pt x="2559" y="2559"/>
                  </a:lnTo>
                  <a:lnTo>
                    <a:pt x="2419" y="2099"/>
                  </a:lnTo>
                  <a:lnTo>
                    <a:pt x="2279" y="1599"/>
                  </a:lnTo>
                  <a:lnTo>
                    <a:pt x="2179" y="1139"/>
                  </a:lnTo>
                  <a:lnTo>
                    <a:pt x="2079" y="800"/>
                  </a:lnTo>
                  <a:lnTo>
                    <a:pt x="2019" y="600"/>
                  </a:lnTo>
                  <a:lnTo>
                    <a:pt x="1959" y="460"/>
                  </a:lnTo>
                  <a:lnTo>
                    <a:pt x="1899" y="400"/>
                  </a:lnTo>
                  <a:lnTo>
                    <a:pt x="1839" y="360"/>
                  </a:lnTo>
                  <a:lnTo>
                    <a:pt x="1779" y="320"/>
                  </a:lnTo>
                  <a:lnTo>
                    <a:pt x="1640" y="320"/>
                  </a:lnTo>
                  <a:lnTo>
                    <a:pt x="1580" y="340"/>
                  </a:lnTo>
                  <a:lnTo>
                    <a:pt x="1500" y="360"/>
                  </a:lnTo>
                  <a:lnTo>
                    <a:pt x="1440" y="400"/>
                  </a:lnTo>
                  <a:lnTo>
                    <a:pt x="1400" y="460"/>
                  </a:lnTo>
                  <a:lnTo>
                    <a:pt x="1340" y="520"/>
                  </a:lnTo>
                  <a:lnTo>
                    <a:pt x="1280" y="640"/>
                  </a:lnTo>
                  <a:lnTo>
                    <a:pt x="1260" y="800"/>
                  </a:lnTo>
                  <a:lnTo>
                    <a:pt x="1260" y="940"/>
                  </a:lnTo>
                  <a:lnTo>
                    <a:pt x="1260" y="1079"/>
                  </a:lnTo>
                  <a:lnTo>
                    <a:pt x="1300" y="1259"/>
                  </a:lnTo>
                  <a:lnTo>
                    <a:pt x="1380" y="1559"/>
                  </a:lnTo>
                  <a:lnTo>
                    <a:pt x="1580" y="2359"/>
                  </a:lnTo>
                  <a:lnTo>
                    <a:pt x="1680" y="2758"/>
                  </a:lnTo>
                  <a:lnTo>
                    <a:pt x="1739" y="3118"/>
                  </a:lnTo>
                  <a:lnTo>
                    <a:pt x="1759" y="3258"/>
                  </a:lnTo>
                  <a:lnTo>
                    <a:pt x="1759" y="3378"/>
                  </a:lnTo>
                  <a:lnTo>
                    <a:pt x="1739" y="3458"/>
                  </a:lnTo>
                  <a:lnTo>
                    <a:pt x="1700" y="3498"/>
                  </a:lnTo>
                  <a:lnTo>
                    <a:pt x="1640" y="3518"/>
                  </a:lnTo>
                  <a:lnTo>
                    <a:pt x="1580" y="3538"/>
                  </a:lnTo>
                  <a:lnTo>
                    <a:pt x="1460" y="3518"/>
                  </a:lnTo>
                  <a:lnTo>
                    <a:pt x="1360" y="3458"/>
                  </a:lnTo>
                  <a:lnTo>
                    <a:pt x="1260" y="3358"/>
                  </a:lnTo>
                  <a:lnTo>
                    <a:pt x="1200" y="3258"/>
                  </a:lnTo>
                  <a:lnTo>
                    <a:pt x="1160" y="3138"/>
                  </a:lnTo>
                  <a:lnTo>
                    <a:pt x="1080" y="2918"/>
                  </a:lnTo>
                  <a:lnTo>
                    <a:pt x="980" y="2579"/>
                  </a:lnTo>
                  <a:lnTo>
                    <a:pt x="860" y="2279"/>
                  </a:lnTo>
                  <a:lnTo>
                    <a:pt x="720" y="1959"/>
                  </a:lnTo>
                  <a:lnTo>
                    <a:pt x="560" y="1659"/>
                  </a:lnTo>
                  <a:lnTo>
                    <a:pt x="480" y="1559"/>
                  </a:lnTo>
                  <a:lnTo>
                    <a:pt x="440" y="1499"/>
                  </a:lnTo>
                  <a:lnTo>
                    <a:pt x="380" y="1459"/>
                  </a:lnTo>
                  <a:lnTo>
                    <a:pt x="240" y="1439"/>
                  </a:lnTo>
                  <a:lnTo>
                    <a:pt x="180" y="1439"/>
                  </a:lnTo>
                  <a:lnTo>
                    <a:pt x="140" y="1459"/>
                  </a:lnTo>
                  <a:lnTo>
                    <a:pt x="101" y="1479"/>
                  </a:lnTo>
                  <a:lnTo>
                    <a:pt x="61" y="1519"/>
                  </a:lnTo>
                  <a:lnTo>
                    <a:pt x="21" y="1619"/>
                  </a:lnTo>
                  <a:lnTo>
                    <a:pt x="1" y="1759"/>
                  </a:lnTo>
                  <a:lnTo>
                    <a:pt x="1" y="1919"/>
                  </a:lnTo>
                  <a:lnTo>
                    <a:pt x="1" y="2099"/>
                  </a:lnTo>
                  <a:lnTo>
                    <a:pt x="41" y="2299"/>
                  </a:lnTo>
                  <a:lnTo>
                    <a:pt x="121" y="2698"/>
                  </a:lnTo>
                  <a:lnTo>
                    <a:pt x="220" y="3058"/>
                  </a:lnTo>
                  <a:lnTo>
                    <a:pt x="360" y="3498"/>
                  </a:lnTo>
                  <a:lnTo>
                    <a:pt x="740" y="4617"/>
                  </a:lnTo>
                  <a:lnTo>
                    <a:pt x="1100" y="5717"/>
                  </a:lnTo>
                  <a:lnTo>
                    <a:pt x="1440" y="6836"/>
                  </a:lnTo>
                  <a:lnTo>
                    <a:pt x="1759" y="7955"/>
                  </a:lnTo>
                  <a:lnTo>
                    <a:pt x="5557" y="6516"/>
                  </a:lnTo>
                  <a:lnTo>
                    <a:pt x="5677" y="2359"/>
                  </a:lnTo>
                  <a:lnTo>
                    <a:pt x="5677" y="2119"/>
                  </a:lnTo>
                  <a:lnTo>
                    <a:pt x="5657" y="1999"/>
                  </a:lnTo>
                  <a:lnTo>
                    <a:pt x="5617" y="1879"/>
                  </a:lnTo>
                  <a:lnTo>
                    <a:pt x="5557" y="1799"/>
                  </a:lnTo>
                  <a:lnTo>
                    <a:pt x="5457" y="1719"/>
                  </a:lnTo>
                  <a:lnTo>
                    <a:pt x="5337" y="1679"/>
                  </a:lnTo>
                  <a:lnTo>
                    <a:pt x="5277" y="1679"/>
                  </a:lnTo>
                  <a:lnTo>
                    <a:pt x="5237" y="1699"/>
                  </a:lnTo>
                  <a:lnTo>
                    <a:pt x="5177" y="1719"/>
                  </a:lnTo>
                  <a:lnTo>
                    <a:pt x="5117" y="1759"/>
                  </a:lnTo>
                  <a:lnTo>
                    <a:pt x="5057" y="1859"/>
                  </a:lnTo>
                  <a:lnTo>
                    <a:pt x="5017" y="1999"/>
                  </a:lnTo>
                  <a:lnTo>
                    <a:pt x="4997" y="2119"/>
                  </a:lnTo>
                  <a:lnTo>
                    <a:pt x="4798" y="3198"/>
                  </a:lnTo>
                  <a:lnTo>
                    <a:pt x="4778" y="3298"/>
                  </a:lnTo>
                  <a:lnTo>
                    <a:pt x="4738" y="3378"/>
                  </a:lnTo>
                  <a:lnTo>
                    <a:pt x="4678" y="3418"/>
                  </a:lnTo>
                  <a:lnTo>
                    <a:pt x="4598" y="3438"/>
                  </a:lnTo>
                  <a:lnTo>
                    <a:pt x="4538" y="3418"/>
                  </a:lnTo>
                  <a:lnTo>
                    <a:pt x="4478" y="3358"/>
                  </a:lnTo>
                  <a:lnTo>
                    <a:pt x="4398" y="3298"/>
                  </a:lnTo>
                  <a:lnTo>
                    <a:pt x="4358" y="3238"/>
                  </a:lnTo>
                  <a:lnTo>
                    <a:pt x="4298" y="3158"/>
                  </a:lnTo>
                  <a:lnTo>
                    <a:pt x="4278" y="3058"/>
                  </a:lnTo>
                  <a:lnTo>
                    <a:pt x="4178" y="2718"/>
                  </a:lnTo>
                  <a:lnTo>
                    <a:pt x="4118" y="2359"/>
                  </a:lnTo>
                  <a:lnTo>
                    <a:pt x="4018" y="1659"/>
                  </a:lnTo>
                  <a:lnTo>
                    <a:pt x="3978" y="1299"/>
                  </a:lnTo>
                  <a:lnTo>
                    <a:pt x="3898" y="940"/>
                  </a:lnTo>
                  <a:lnTo>
                    <a:pt x="3818" y="600"/>
                  </a:lnTo>
                  <a:lnTo>
                    <a:pt x="3678" y="280"/>
                  </a:lnTo>
                  <a:lnTo>
                    <a:pt x="3618" y="160"/>
                  </a:lnTo>
                  <a:lnTo>
                    <a:pt x="3538" y="60"/>
                  </a:lnTo>
                  <a:lnTo>
                    <a:pt x="3498" y="40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fill="none" extrusionOk="0">
                  <a:moveTo>
                    <a:pt x="1759" y="7955"/>
                  </a:moveTo>
                  <a:lnTo>
                    <a:pt x="1759" y="7955"/>
                  </a:lnTo>
                  <a:lnTo>
                    <a:pt x="1440" y="6836"/>
                  </a:lnTo>
                  <a:lnTo>
                    <a:pt x="1100" y="5717"/>
                  </a:lnTo>
                  <a:lnTo>
                    <a:pt x="740" y="4617"/>
                  </a:lnTo>
                  <a:lnTo>
                    <a:pt x="360" y="3498"/>
                  </a:lnTo>
                  <a:lnTo>
                    <a:pt x="360" y="3498"/>
                  </a:lnTo>
                  <a:lnTo>
                    <a:pt x="220" y="3058"/>
                  </a:lnTo>
                  <a:lnTo>
                    <a:pt x="121" y="2698"/>
                  </a:lnTo>
                  <a:lnTo>
                    <a:pt x="41" y="2299"/>
                  </a:lnTo>
                  <a:lnTo>
                    <a:pt x="1" y="2099"/>
                  </a:lnTo>
                  <a:lnTo>
                    <a:pt x="1" y="1919"/>
                  </a:lnTo>
                  <a:lnTo>
                    <a:pt x="1" y="1759"/>
                  </a:lnTo>
                  <a:lnTo>
                    <a:pt x="21" y="1619"/>
                  </a:lnTo>
                  <a:lnTo>
                    <a:pt x="61" y="1519"/>
                  </a:lnTo>
                  <a:lnTo>
                    <a:pt x="101" y="1479"/>
                  </a:lnTo>
                  <a:lnTo>
                    <a:pt x="140" y="1459"/>
                  </a:lnTo>
                  <a:lnTo>
                    <a:pt x="180" y="1439"/>
                  </a:lnTo>
                  <a:lnTo>
                    <a:pt x="240" y="1439"/>
                  </a:lnTo>
                  <a:lnTo>
                    <a:pt x="380" y="1459"/>
                  </a:lnTo>
                  <a:lnTo>
                    <a:pt x="380" y="1459"/>
                  </a:lnTo>
                  <a:lnTo>
                    <a:pt x="440" y="1499"/>
                  </a:lnTo>
                  <a:lnTo>
                    <a:pt x="480" y="1559"/>
                  </a:lnTo>
                  <a:lnTo>
                    <a:pt x="560" y="1659"/>
                  </a:lnTo>
                  <a:lnTo>
                    <a:pt x="560" y="1659"/>
                  </a:lnTo>
                  <a:lnTo>
                    <a:pt x="720" y="1959"/>
                  </a:lnTo>
                  <a:lnTo>
                    <a:pt x="860" y="2279"/>
                  </a:lnTo>
                  <a:lnTo>
                    <a:pt x="980" y="2579"/>
                  </a:lnTo>
                  <a:lnTo>
                    <a:pt x="1080" y="2918"/>
                  </a:lnTo>
                  <a:lnTo>
                    <a:pt x="1080" y="2918"/>
                  </a:lnTo>
                  <a:lnTo>
                    <a:pt x="1160" y="3138"/>
                  </a:lnTo>
                  <a:lnTo>
                    <a:pt x="1200" y="3258"/>
                  </a:lnTo>
                  <a:lnTo>
                    <a:pt x="1260" y="3358"/>
                  </a:lnTo>
                  <a:lnTo>
                    <a:pt x="1260" y="3358"/>
                  </a:lnTo>
                  <a:lnTo>
                    <a:pt x="1360" y="3458"/>
                  </a:lnTo>
                  <a:lnTo>
                    <a:pt x="1460" y="3518"/>
                  </a:lnTo>
                  <a:lnTo>
                    <a:pt x="1580" y="3538"/>
                  </a:lnTo>
                  <a:lnTo>
                    <a:pt x="1640" y="3518"/>
                  </a:lnTo>
                  <a:lnTo>
                    <a:pt x="1700" y="3498"/>
                  </a:lnTo>
                  <a:lnTo>
                    <a:pt x="1700" y="3498"/>
                  </a:lnTo>
                  <a:lnTo>
                    <a:pt x="1739" y="3458"/>
                  </a:lnTo>
                  <a:lnTo>
                    <a:pt x="1759" y="3378"/>
                  </a:lnTo>
                  <a:lnTo>
                    <a:pt x="1759" y="3258"/>
                  </a:lnTo>
                  <a:lnTo>
                    <a:pt x="1739" y="3118"/>
                  </a:lnTo>
                  <a:lnTo>
                    <a:pt x="1680" y="2758"/>
                  </a:lnTo>
                  <a:lnTo>
                    <a:pt x="1580" y="2359"/>
                  </a:lnTo>
                  <a:lnTo>
                    <a:pt x="1380" y="1559"/>
                  </a:lnTo>
                  <a:lnTo>
                    <a:pt x="1300" y="1259"/>
                  </a:lnTo>
                  <a:lnTo>
                    <a:pt x="1260" y="1079"/>
                  </a:lnTo>
                  <a:lnTo>
                    <a:pt x="1260" y="1079"/>
                  </a:lnTo>
                  <a:lnTo>
                    <a:pt x="1260" y="940"/>
                  </a:lnTo>
                  <a:lnTo>
                    <a:pt x="1260" y="800"/>
                  </a:lnTo>
                  <a:lnTo>
                    <a:pt x="1280" y="640"/>
                  </a:lnTo>
                  <a:lnTo>
                    <a:pt x="1340" y="520"/>
                  </a:lnTo>
                  <a:lnTo>
                    <a:pt x="1340" y="520"/>
                  </a:lnTo>
                  <a:lnTo>
                    <a:pt x="1400" y="460"/>
                  </a:lnTo>
                  <a:lnTo>
                    <a:pt x="1440" y="400"/>
                  </a:lnTo>
                  <a:lnTo>
                    <a:pt x="1500" y="360"/>
                  </a:lnTo>
                  <a:lnTo>
                    <a:pt x="1580" y="340"/>
                  </a:lnTo>
                  <a:lnTo>
                    <a:pt x="1640" y="320"/>
                  </a:lnTo>
                  <a:lnTo>
                    <a:pt x="1720" y="320"/>
                  </a:lnTo>
                  <a:lnTo>
                    <a:pt x="1779" y="320"/>
                  </a:lnTo>
                  <a:lnTo>
                    <a:pt x="1839" y="360"/>
                  </a:lnTo>
                  <a:lnTo>
                    <a:pt x="1839" y="360"/>
                  </a:lnTo>
                  <a:lnTo>
                    <a:pt x="1899" y="400"/>
                  </a:lnTo>
                  <a:lnTo>
                    <a:pt x="1959" y="460"/>
                  </a:lnTo>
                  <a:lnTo>
                    <a:pt x="2019" y="600"/>
                  </a:lnTo>
                  <a:lnTo>
                    <a:pt x="2019" y="600"/>
                  </a:lnTo>
                  <a:lnTo>
                    <a:pt x="2079" y="800"/>
                  </a:lnTo>
                  <a:lnTo>
                    <a:pt x="2179" y="1139"/>
                  </a:lnTo>
                  <a:lnTo>
                    <a:pt x="2279" y="1599"/>
                  </a:lnTo>
                  <a:lnTo>
                    <a:pt x="2419" y="2099"/>
                  </a:lnTo>
                  <a:lnTo>
                    <a:pt x="2559" y="2559"/>
                  </a:lnTo>
                  <a:lnTo>
                    <a:pt x="2639" y="2758"/>
                  </a:lnTo>
                  <a:lnTo>
                    <a:pt x="2699" y="2918"/>
                  </a:lnTo>
                  <a:lnTo>
                    <a:pt x="2799" y="3038"/>
                  </a:lnTo>
                  <a:lnTo>
                    <a:pt x="2879" y="3118"/>
                  </a:lnTo>
                  <a:lnTo>
                    <a:pt x="2919" y="3138"/>
                  </a:lnTo>
                  <a:lnTo>
                    <a:pt x="2959" y="3158"/>
                  </a:lnTo>
                  <a:lnTo>
                    <a:pt x="2999" y="3138"/>
                  </a:lnTo>
                  <a:lnTo>
                    <a:pt x="3039" y="3118"/>
                  </a:lnTo>
                  <a:lnTo>
                    <a:pt x="3039" y="3118"/>
                  </a:lnTo>
                  <a:lnTo>
                    <a:pt x="3079" y="3058"/>
                  </a:lnTo>
                  <a:lnTo>
                    <a:pt x="3099" y="2998"/>
                  </a:lnTo>
                  <a:lnTo>
                    <a:pt x="3119" y="2838"/>
                  </a:lnTo>
                  <a:lnTo>
                    <a:pt x="3119" y="2838"/>
                  </a:lnTo>
                  <a:lnTo>
                    <a:pt x="3119" y="2519"/>
                  </a:lnTo>
                  <a:lnTo>
                    <a:pt x="3099" y="2179"/>
                  </a:lnTo>
                  <a:lnTo>
                    <a:pt x="3019" y="1519"/>
                  </a:lnTo>
                  <a:lnTo>
                    <a:pt x="2999" y="1179"/>
                  </a:lnTo>
                  <a:lnTo>
                    <a:pt x="3019" y="860"/>
                  </a:lnTo>
                  <a:lnTo>
                    <a:pt x="3059" y="540"/>
                  </a:lnTo>
                  <a:lnTo>
                    <a:pt x="3099" y="380"/>
                  </a:lnTo>
                  <a:lnTo>
                    <a:pt x="3139" y="240"/>
                  </a:lnTo>
                  <a:lnTo>
                    <a:pt x="3139" y="240"/>
                  </a:lnTo>
                  <a:lnTo>
                    <a:pt x="3179" y="160"/>
                  </a:lnTo>
                  <a:lnTo>
                    <a:pt x="3219" y="100"/>
                  </a:lnTo>
                  <a:lnTo>
                    <a:pt x="3279" y="40"/>
                  </a:lnTo>
                  <a:lnTo>
                    <a:pt x="3339" y="0"/>
                  </a:lnTo>
                  <a:lnTo>
                    <a:pt x="3339" y="0"/>
                  </a:lnTo>
                  <a:lnTo>
                    <a:pt x="3398" y="0"/>
                  </a:lnTo>
                  <a:lnTo>
                    <a:pt x="3438" y="0"/>
                  </a:lnTo>
                  <a:lnTo>
                    <a:pt x="3498" y="40"/>
                  </a:lnTo>
                  <a:lnTo>
                    <a:pt x="3538" y="60"/>
                  </a:lnTo>
                  <a:lnTo>
                    <a:pt x="3618" y="160"/>
                  </a:lnTo>
                  <a:lnTo>
                    <a:pt x="3678" y="280"/>
                  </a:lnTo>
                  <a:lnTo>
                    <a:pt x="3678" y="280"/>
                  </a:lnTo>
                  <a:lnTo>
                    <a:pt x="3818" y="600"/>
                  </a:lnTo>
                  <a:lnTo>
                    <a:pt x="3898" y="940"/>
                  </a:lnTo>
                  <a:lnTo>
                    <a:pt x="3978" y="1299"/>
                  </a:lnTo>
                  <a:lnTo>
                    <a:pt x="4018" y="1659"/>
                  </a:lnTo>
                  <a:lnTo>
                    <a:pt x="4118" y="2359"/>
                  </a:lnTo>
                  <a:lnTo>
                    <a:pt x="4178" y="2718"/>
                  </a:lnTo>
                  <a:lnTo>
                    <a:pt x="4278" y="3058"/>
                  </a:lnTo>
                  <a:lnTo>
                    <a:pt x="4278" y="3058"/>
                  </a:lnTo>
                  <a:lnTo>
                    <a:pt x="4298" y="3158"/>
                  </a:lnTo>
                  <a:lnTo>
                    <a:pt x="4358" y="3238"/>
                  </a:lnTo>
                  <a:lnTo>
                    <a:pt x="4398" y="3298"/>
                  </a:lnTo>
                  <a:lnTo>
                    <a:pt x="4478" y="3358"/>
                  </a:lnTo>
                  <a:lnTo>
                    <a:pt x="4538" y="3418"/>
                  </a:lnTo>
                  <a:lnTo>
                    <a:pt x="4598" y="3438"/>
                  </a:lnTo>
                  <a:lnTo>
                    <a:pt x="4678" y="3418"/>
                  </a:lnTo>
                  <a:lnTo>
                    <a:pt x="4738" y="3378"/>
                  </a:lnTo>
                  <a:lnTo>
                    <a:pt x="4738" y="3378"/>
                  </a:lnTo>
                  <a:lnTo>
                    <a:pt x="4778" y="3298"/>
                  </a:lnTo>
                  <a:lnTo>
                    <a:pt x="4798" y="3198"/>
                  </a:lnTo>
                  <a:lnTo>
                    <a:pt x="4798" y="3198"/>
                  </a:lnTo>
                  <a:lnTo>
                    <a:pt x="4997" y="2119"/>
                  </a:lnTo>
                  <a:lnTo>
                    <a:pt x="4997" y="2119"/>
                  </a:lnTo>
                  <a:lnTo>
                    <a:pt x="5017" y="1999"/>
                  </a:lnTo>
                  <a:lnTo>
                    <a:pt x="5057" y="1859"/>
                  </a:lnTo>
                  <a:lnTo>
                    <a:pt x="5117" y="1759"/>
                  </a:lnTo>
                  <a:lnTo>
                    <a:pt x="5177" y="1719"/>
                  </a:lnTo>
                  <a:lnTo>
                    <a:pt x="5237" y="1699"/>
                  </a:lnTo>
                  <a:lnTo>
                    <a:pt x="5237" y="1699"/>
                  </a:lnTo>
                  <a:lnTo>
                    <a:pt x="5277" y="1679"/>
                  </a:lnTo>
                  <a:lnTo>
                    <a:pt x="5337" y="1679"/>
                  </a:lnTo>
                  <a:lnTo>
                    <a:pt x="5457" y="1719"/>
                  </a:lnTo>
                  <a:lnTo>
                    <a:pt x="5557" y="1799"/>
                  </a:lnTo>
                  <a:lnTo>
                    <a:pt x="5617" y="1879"/>
                  </a:lnTo>
                  <a:lnTo>
                    <a:pt x="5617" y="1879"/>
                  </a:lnTo>
                  <a:lnTo>
                    <a:pt x="5657" y="1999"/>
                  </a:lnTo>
                  <a:lnTo>
                    <a:pt x="5677" y="2119"/>
                  </a:lnTo>
                  <a:lnTo>
                    <a:pt x="5677" y="2359"/>
                  </a:lnTo>
                  <a:lnTo>
                    <a:pt x="5677" y="2359"/>
                  </a:lnTo>
                  <a:lnTo>
                    <a:pt x="5557" y="6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467913" y="617570"/>
              <a:ext cx="123408" cy="170484"/>
            </a:xfrm>
            <a:custGeom>
              <a:avLst/>
              <a:gdLst/>
              <a:ahLst/>
              <a:cxnLst/>
              <a:rect l="l" t="t" r="r" b="b"/>
              <a:pathLst>
                <a:path w="5817" h="8036" extrusionOk="0">
                  <a:moveTo>
                    <a:pt x="3379" y="0"/>
                  </a:moveTo>
                  <a:lnTo>
                    <a:pt x="3319" y="20"/>
                  </a:lnTo>
                  <a:lnTo>
                    <a:pt x="3279" y="60"/>
                  </a:lnTo>
                  <a:lnTo>
                    <a:pt x="3219" y="120"/>
                  </a:lnTo>
                  <a:lnTo>
                    <a:pt x="3179" y="200"/>
                  </a:lnTo>
                  <a:lnTo>
                    <a:pt x="3139" y="260"/>
                  </a:lnTo>
                  <a:lnTo>
                    <a:pt x="3079" y="480"/>
                  </a:lnTo>
                  <a:lnTo>
                    <a:pt x="3039" y="700"/>
                  </a:lnTo>
                  <a:lnTo>
                    <a:pt x="3019" y="900"/>
                  </a:lnTo>
                  <a:lnTo>
                    <a:pt x="2999" y="1119"/>
                  </a:lnTo>
                  <a:lnTo>
                    <a:pt x="3019" y="1559"/>
                  </a:lnTo>
                  <a:lnTo>
                    <a:pt x="3059" y="1999"/>
                  </a:lnTo>
                  <a:lnTo>
                    <a:pt x="3099" y="2439"/>
                  </a:lnTo>
                  <a:lnTo>
                    <a:pt x="3119" y="2898"/>
                  </a:lnTo>
                  <a:lnTo>
                    <a:pt x="3099" y="3018"/>
                  </a:lnTo>
                  <a:lnTo>
                    <a:pt x="3079" y="3078"/>
                  </a:lnTo>
                  <a:lnTo>
                    <a:pt x="3059" y="3118"/>
                  </a:lnTo>
                  <a:lnTo>
                    <a:pt x="3019" y="3138"/>
                  </a:lnTo>
                  <a:lnTo>
                    <a:pt x="2999" y="3138"/>
                  </a:lnTo>
                  <a:lnTo>
                    <a:pt x="2939" y="3118"/>
                  </a:lnTo>
                  <a:lnTo>
                    <a:pt x="2899" y="3058"/>
                  </a:lnTo>
                  <a:lnTo>
                    <a:pt x="2799" y="2898"/>
                  </a:lnTo>
                  <a:lnTo>
                    <a:pt x="2699" y="2659"/>
                  </a:lnTo>
                  <a:lnTo>
                    <a:pt x="2599" y="2379"/>
                  </a:lnTo>
                  <a:lnTo>
                    <a:pt x="2439" y="1759"/>
                  </a:lnTo>
                  <a:lnTo>
                    <a:pt x="2299" y="1199"/>
                  </a:lnTo>
                  <a:lnTo>
                    <a:pt x="2199" y="820"/>
                  </a:lnTo>
                  <a:lnTo>
                    <a:pt x="2139" y="620"/>
                  </a:lnTo>
                  <a:lnTo>
                    <a:pt x="2059" y="480"/>
                  </a:lnTo>
                  <a:lnTo>
                    <a:pt x="2019" y="420"/>
                  </a:lnTo>
                  <a:lnTo>
                    <a:pt x="1939" y="360"/>
                  </a:lnTo>
                  <a:lnTo>
                    <a:pt x="1879" y="340"/>
                  </a:lnTo>
                  <a:lnTo>
                    <a:pt x="1819" y="320"/>
                  </a:lnTo>
                  <a:lnTo>
                    <a:pt x="1740" y="300"/>
                  </a:lnTo>
                  <a:lnTo>
                    <a:pt x="1660" y="320"/>
                  </a:lnTo>
                  <a:lnTo>
                    <a:pt x="1560" y="360"/>
                  </a:lnTo>
                  <a:lnTo>
                    <a:pt x="1480" y="400"/>
                  </a:lnTo>
                  <a:lnTo>
                    <a:pt x="1420" y="460"/>
                  </a:lnTo>
                  <a:lnTo>
                    <a:pt x="1360" y="540"/>
                  </a:lnTo>
                  <a:lnTo>
                    <a:pt x="1280" y="700"/>
                  </a:lnTo>
                  <a:lnTo>
                    <a:pt x="1260" y="860"/>
                  </a:lnTo>
                  <a:lnTo>
                    <a:pt x="1240" y="1000"/>
                  </a:lnTo>
                  <a:lnTo>
                    <a:pt x="1260" y="1159"/>
                  </a:lnTo>
                  <a:lnTo>
                    <a:pt x="1300" y="1359"/>
                  </a:lnTo>
                  <a:lnTo>
                    <a:pt x="1400" y="1719"/>
                  </a:lnTo>
                  <a:lnTo>
                    <a:pt x="1520" y="2179"/>
                  </a:lnTo>
                  <a:lnTo>
                    <a:pt x="1660" y="2758"/>
                  </a:lnTo>
                  <a:lnTo>
                    <a:pt x="1720" y="3018"/>
                  </a:lnTo>
                  <a:lnTo>
                    <a:pt x="1760" y="3258"/>
                  </a:lnTo>
                  <a:lnTo>
                    <a:pt x="1760" y="3418"/>
                  </a:lnTo>
                  <a:lnTo>
                    <a:pt x="1740" y="3478"/>
                  </a:lnTo>
                  <a:lnTo>
                    <a:pt x="1720" y="3498"/>
                  </a:lnTo>
                  <a:lnTo>
                    <a:pt x="1680" y="3518"/>
                  </a:lnTo>
                  <a:lnTo>
                    <a:pt x="1640" y="3518"/>
                  </a:lnTo>
                  <a:lnTo>
                    <a:pt x="1540" y="3498"/>
                  </a:lnTo>
                  <a:lnTo>
                    <a:pt x="1440" y="3458"/>
                  </a:lnTo>
                  <a:lnTo>
                    <a:pt x="1380" y="3378"/>
                  </a:lnTo>
                  <a:lnTo>
                    <a:pt x="1320" y="3298"/>
                  </a:lnTo>
                  <a:lnTo>
                    <a:pt x="1280" y="3198"/>
                  </a:lnTo>
                  <a:lnTo>
                    <a:pt x="1220" y="2998"/>
                  </a:lnTo>
                  <a:lnTo>
                    <a:pt x="1200" y="2958"/>
                  </a:lnTo>
                  <a:lnTo>
                    <a:pt x="1100" y="2619"/>
                  </a:lnTo>
                  <a:lnTo>
                    <a:pt x="980" y="2299"/>
                  </a:lnTo>
                  <a:lnTo>
                    <a:pt x="840" y="1999"/>
                  </a:lnTo>
                  <a:lnTo>
                    <a:pt x="680" y="1699"/>
                  </a:lnTo>
                  <a:lnTo>
                    <a:pt x="600" y="1559"/>
                  </a:lnTo>
                  <a:lnTo>
                    <a:pt x="540" y="1499"/>
                  </a:lnTo>
                  <a:lnTo>
                    <a:pt x="460" y="1459"/>
                  </a:lnTo>
                  <a:lnTo>
                    <a:pt x="360" y="1439"/>
                  </a:lnTo>
                  <a:lnTo>
                    <a:pt x="260" y="1439"/>
                  </a:lnTo>
                  <a:lnTo>
                    <a:pt x="181" y="1459"/>
                  </a:lnTo>
                  <a:lnTo>
                    <a:pt x="101" y="1499"/>
                  </a:lnTo>
                  <a:lnTo>
                    <a:pt x="61" y="1559"/>
                  </a:lnTo>
                  <a:lnTo>
                    <a:pt x="21" y="1659"/>
                  </a:lnTo>
                  <a:lnTo>
                    <a:pt x="1" y="1759"/>
                  </a:lnTo>
                  <a:lnTo>
                    <a:pt x="1" y="1879"/>
                  </a:lnTo>
                  <a:lnTo>
                    <a:pt x="1" y="2139"/>
                  </a:lnTo>
                  <a:lnTo>
                    <a:pt x="41" y="2459"/>
                  </a:lnTo>
                  <a:lnTo>
                    <a:pt x="121" y="2758"/>
                  </a:lnTo>
                  <a:lnTo>
                    <a:pt x="200" y="3078"/>
                  </a:lnTo>
                  <a:lnTo>
                    <a:pt x="360" y="3578"/>
                  </a:lnTo>
                  <a:lnTo>
                    <a:pt x="740" y="4697"/>
                  </a:lnTo>
                  <a:lnTo>
                    <a:pt x="1100" y="5817"/>
                  </a:lnTo>
                  <a:lnTo>
                    <a:pt x="1440" y="6936"/>
                  </a:lnTo>
                  <a:lnTo>
                    <a:pt x="1760" y="8035"/>
                  </a:lnTo>
                  <a:lnTo>
                    <a:pt x="1879" y="8015"/>
                  </a:lnTo>
                  <a:lnTo>
                    <a:pt x="1560" y="6896"/>
                  </a:lnTo>
                  <a:lnTo>
                    <a:pt x="1220" y="5777"/>
                  </a:lnTo>
                  <a:lnTo>
                    <a:pt x="860" y="4657"/>
                  </a:lnTo>
                  <a:lnTo>
                    <a:pt x="480" y="3518"/>
                  </a:lnTo>
                  <a:lnTo>
                    <a:pt x="360" y="3158"/>
                  </a:lnTo>
                  <a:lnTo>
                    <a:pt x="260" y="2818"/>
                  </a:lnTo>
                  <a:lnTo>
                    <a:pt x="200" y="2519"/>
                  </a:lnTo>
                  <a:lnTo>
                    <a:pt x="141" y="2239"/>
                  </a:lnTo>
                  <a:lnTo>
                    <a:pt x="121" y="2019"/>
                  </a:lnTo>
                  <a:lnTo>
                    <a:pt x="121" y="1819"/>
                  </a:lnTo>
                  <a:lnTo>
                    <a:pt x="141" y="1679"/>
                  </a:lnTo>
                  <a:lnTo>
                    <a:pt x="161" y="1639"/>
                  </a:lnTo>
                  <a:lnTo>
                    <a:pt x="200" y="1599"/>
                  </a:lnTo>
                  <a:lnTo>
                    <a:pt x="220" y="1579"/>
                  </a:lnTo>
                  <a:lnTo>
                    <a:pt x="260" y="1559"/>
                  </a:lnTo>
                  <a:lnTo>
                    <a:pt x="320" y="1559"/>
                  </a:lnTo>
                  <a:lnTo>
                    <a:pt x="420" y="1579"/>
                  </a:lnTo>
                  <a:lnTo>
                    <a:pt x="460" y="1619"/>
                  </a:lnTo>
                  <a:lnTo>
                    <a:pt x="500" y="1659"/>
                  </a:lnTo>
                  <a:lnTo>
                    <a:pt x="580" y="1759"/>
                  </a:lnTo>
                  <a:lnTo>
                    <a:pt x="720" y="2059"/>
                  </a:lnTo>
                  <a:lnTo>
                    <a:pt x="860" y="2359"/>
                  </a:lnTo>
                  <a:lnTo>
                    <a:pt x="980" y="2659"/>
                  </a:lnTo>
                  <a:lnTo>
                    <a:pt x="1080" y="2978"/>
                  </a:lnTo>
                  <a:lnTo>
                    <a:pt x="1080" y="3018"/>
                  </a:lnTo>
                  <a:lnTo>
                    <a:pt x="1160" y="3258"/>
                  </a:lnTo>
                  <a:lnTo>
                    <a:pt x="1200" y="3358"/>
                  </a:lnTo>
                  <a:lnTo>
                    <a:pt x="1280" y="3458"/>
                  </a:lnTo>
                  <a:lnTo>
                    <a:pt x="1380" y="3558"/>
                  </a:lnTo>
                  <a:lnTo>
                    <a:pt x="1500" y="3638"/>
                  </a:lnTo>
                  <a:lnTo>
                    <a:pt x="1580" y="3658"/>
                  </a:lnTo>
                  <a:lnTo>
                    <a:pt x="1720" y="3658"/>
                  </a:lnTo>
                  <a:lnTo>
                    <a:pt x="1780" y="3618"/>
                  </a:lnTo>
                  <a:lnTo>
                    <a:pt x="1819" y="3598"/>
                  </a:lnTo>
                  <a:lnTo>
                    <a:pt x="1839" y="3558"/>
                  </a:lnTo>
                  <a:lnTo>
                    <a:pt x="1879" y="3458"/>
                  </a:lnTo>
                  <a:lnTo>
                    <a:pt x="1879" y="3298"/>
                  </a:lnTo>
                  <a:lnTo>
                    <a:pt x="1859" y="3078"/>
                  </a:lnTo>
                  <a:lnTo>
                    <a:pt x="1819" y="2818"/>
                  </a:lnTo>
                  <a:lnTo>
                    <a:pt x="1740" y="2499"/>
                  </a:lnTo>
                  <a:lnTo>
                    <a:pt x="1520" y="1699"/>
                  </a:lnTo>
                  <a:lnTo>
                    <a:pt x="1440" y="1339"/>
                  </a:lnTo>
                  <a:lnTo>
                    <a:pt x="1380" y="1139"/>
                  </a:lnTo>
                  <a:lnTo>
                    <a:pt x="1380" y="1020"/>
                  </a:lnTo>
                  <a:lnTo>
                    <a:pt x="1380" y="880"/>
                  </a:lnTo>
                  <a:lnTo>
                    <a:pt x="1400" y="740"/>
                  </a:lnTo>
                  <a:lnTo>
                    <a:pt x="1460" y="620"/>
                  </a:lnTo>
                  <a:lnTo>
                    <a:pt x="1500" y="560"/>
                  </a:lnTo>
                  <a:lnTo>
                    <a:pt x="1560" y="500"/>
                  </a:lnTo>
                  <a:lnTo>
                    <a:pt x="1620" y="460"/>
                  </a:lnTo>
                  <a:lnTo>
                    <a:pt x="1700" y="440"/>
                  </a:lnTo>
                  <a:lnTo>
                    <a:pt x="1819" y="440"/>
                  </a:lnTo>
                  <a:lnTo>
                    <a:pt x="1879" y="480"/>
                  </a:lnTo>
                  <a:lnTo>
                    <a:pt x="1919" y="520"/>
                  </a:lnTo>
                  <a:lnTo>
                    <a:pt x="1959" y="560"/>
                  </a:lnTo>
                  <a:lnTo>
                    <a:pt x="2019" y="680"/>
                  </a:lnTo>
                  <a:lnTo>
                    <a:pt x="2079" y="880"/>
                  </a:lnTo>
                  <a:lnTo>
                    <a:pt x="2179" y="1239"/>
                  </a:lnTo>
                  <a:lnTo>
                    <a:pt x="2359" y="1979"/>
                  </a:lnTo>
                  <a:lnTo>
                    <a:pt x="2439" y="2299"/>
                  </a:lnTo>
                  <a:lnTo>
                    <a:pt x="2539" y="2599"/>
                  </a:lnTo>
                  <a:lnTo>
                    <a:pt x="2639" y="2858"/>
                  </a:lnTo>
                  <a:lnTo>
                    <a:pt x="2739" y="3058"/>
                  </a:lnTo>
                  <a:lnTo>
                    <a:pt x="2839" y="3198"/>
                  </a:lnTo>
                  <a:lnTo>
                    <a:pt x="2899" y="3238"/>
                  </a:lnTo>
                  <a:lnTo>
                    <a:pt x="2959" y="3278"/>
                  </a:lnTo>
                  <a:lnTo>
                    <a:pt x="3039" y="3278"/>
                  </a:lnTo>
                  <a:lnTo>
                    <a:pt x="3079" y="3258"/>
                  </a:lnTo>
                  <a:lnTo>
                    <a:pt x="3139" y="3218"/>
                  </a:lnTo>
                  <a:lnTo>
                    <a:pt x="3199" y="3158"/>
                  </a:lnTo>
                  <a:lnTo>
                    <a:pt x="3219" y="3078"/>
                  </a:lnTo>
                  <a:lnTo>
                    <a:pt x="3239" y="2998"/>
                  </a:lnTo>
                  <a:lnTo>
                    <a:pt x="3239" y="2898"/>
                  </a:lnTo>
                  <a:lnTo>
                    <a:pt x="3239" y="2439"/>
                  </a:lnTo>
                  <a:lnTo>
                    <a:pt x="3199" y="1979"/>
                  </a:lnTo>
                  <a:lnTo>
                    <a:pt x="3139" y="1539"/>
                  </a:lnTo>
                  <a:lnTo>
                    <a:pt x="3139" y="1119"/>
                  </a:lnTo>
                  <a:lnTo>
                    <a:pt x="3139" y="920"/>
                  </a:lnTo>
                  <a:lnTo>
                    <a:pt x="3159" y="720"/>
                  </a:lnTo>
                  <a:lnTo>
                    <a:pt x="3199" y="520"/>
                  </a:lnTo>
                  <a:lnTo>
                    <a:pt x="3259" y="320"/>
                  </a:lnTo>
                  <a:lnTo>
                    <a:pt x="3339" y="180"/>
                  </a:lnTo>
                  <a:lnTo>
                    <a:pt x="3379" y="140"/>
                  </a:lnTo>
                  <a:lnTo>
                    <a:pt x="3418" y="120"/>
                  </a:lnTo>
                  <a:lnTo>
                    <a:pt x="3458" y="120"/>
                  </a:lnTo>
                  <a:lnTo>
                    <a:pt x="3498" y="140"/>
                  </a:lnTo>
                  <a:lnTo>
                    <a:pt x="3558" y="180"/>
                  </a:lnTo>
                  <a:lnTo>
                    <a:pt x="3638" y="260"/>
                  </a:lnTo>
                  <a:lnTo>
                    <a:pt x="3678" y="360"/>
                  </a:lnTo>
                  <a:lnTo>
                    <a:pt x="3758" y="540"/>
                  </a:lnTo>
                  <a:lnTo>
                    <a:pt x="3818" y="740"/>
                  </a:lnTo>
                  <a:lnTo>
                    <a:pt x="3918" y="1139"/>
                  </a:lnTo>
                  <a:lnTo>
                    <a:pt x="3998" y="1559"/>
                  </a:lnTo>
                  <a:lnTo>
                    <a:pt x="4058" y="1959"/>
                  </a:lnTo>
                  <a:lnTo>
                    <a:pt x="4138" y="2559"/>
                  </a:lnTo>
                  <a:lnTo>
                    <a:pt x="4198" y="2858"/>
                  </a:lnTo>
                  <a:lnTo>
                    <a:pt x="4278" y="3138"/>
                  </a:lnTo>
                  <a:lnTo>
                    <a:pt x="4318" y="3278"/>
                  </a:lnTo>
                  <a:lnTo>
                    <a:pt x="4398" y="3398"/>
                  </a:lnTo>
                  <a:lnTo>
                    <a:pt x="4518" y="3498"/>
                  </a:lnTo>
                  <a:lnTo>
                    <a:pt x="4558" y="3518"/>
                  </a:lnTo>
                  <a:lnTo>
                    <a:pt x="4618" y="3538"/>
                  </a:lnTo>
                  <a:lnTo>
                    <a:pt x="4678" y="3558"/>
                  </a:lnTo>
                  <a:lnTo>
                    <a:pt x="4738" y="3538"/>
                  </a:lnTo>
                  <a:lnTo>
                    <a:pt x="4798" y="3518"/>
                  </a:lnTo>
                  <a:lnTo>
                    <a:pt x="4838" y="3478"/>
                  </a:lnTo>
                  <a:lnTo>
                    <a:pt x="4878" y="3438"/>
                  </a:lnTo>
                  <a:lnTo>
                    <a:pt x="4898" y="3378"/>
                  </a:lnTo>
                  <a:lnTo>
                    <a:pt x="4938" y="3258"/>
                  </a:lnTo>
                  <a:lnTo>
                    <a:pt x="5117" y="2179"/>
                  </a:lnTo>
                  <a:lnTo>
                    <a:pt x="5137" y="2079"/>
                  </a:lnTo>
                  <a:lnTo>
                    <a:pt x="5177" y="1959"/>
                  </a:lnTo>
                  <a:lnTo>
                    <a:pt x="5237" y="1879"/>
                  </a:lnTo>
                  <a:lnTo>
                    <a:pt x="5257" y="1839"/>
                  </a:lnTo>
                  <a:lnTo>
                    <a:pt x="5317" y="1819"/>
                  </a:lnTo>
                  <a:lnTo>
                    <a:pt x="5357" y="1799"/>
                  </a:lnTo>
                  <a:lnTo>
                    <a:pt x="5397" y="1799"/>
                  </a:lnTo>
                  <a:lnTo>
                    <a:pt x="5497" y="1839"/>
                  </a:lnTo>
                  <a:lnTo>
                    <a:pt x="5577" y="1899"/>
                  </a:lnTo>
                  <a:lnTo>
                    <a:pt x="5617" y="1979"/>
                  </a:lnTo>
                  <a:lnTo>
                    <a:pt x="5657" y="2079"/>
                  </a:lnTo>
                  <a:lnTo>
                    <a:pt x="5677" y="2199"/>
                  </a:lnTo>
                  <a:lnTo>
                    <a:pt x="5677" y="2419"/>
                  </a:lnTo>
                  <a:lnTo>
                    <a:pt x="5537" y="6576"/>
                  </a:lnTo>
                  <a:lnTo>
                    <a:pt x="5677" y="6596"/>
                  </a:lnTo>
                  <a:lnTo>
                    <a:pt x="5817" y="2419"/>
                  </a:lnTo>
                  <a:lnTo>
                    <a:pt x="5817" y="2179"/>
                  </a:lnTo>
                  <a:lnTo>
                    <a:pt x="5797" y="2039"/>
                  </a:lnTo>
                  <a:lnTo>
                    <a:pt x="5737" y="1919"/>
                  </a:lnTo>
                  <a:lnTo>
                    <a:pt x="5657" y="1799"/>
                  </a:lnTo>
                  <a:lnTo>
                    <a:pt x="5537" y="1719"/>
                  </a:lnTo>
                  <a:lnTo>
                    <a:pt x="5477" y="1679"/>
                  </a:lnTo>
                  <a:lnTo>
                    <a:pt x="5337" y="1679"/>
                  </a:lnTo>
                  <a:lnTo>
                    <a:pt x="5257" y="1699"/>
                  </a:lnTo>
                  <a:lnTo>
                    <a:pt x="5197" y="1719"/>
                  </a:lnTo>
                  <a:lnTo>
                    <a:pt x="5137" y="1779"/>
                  </a:lnTo>
                  <a:lnTo>
                    <a:pt x="5057" y="1879"/>
                  </a:lnTo>
                  <a:lnTo>
                    <a:pt x="5017" y="2019"/>
                  </a:lnTo>
                  <a:lnTo>
                    <a:pt x="4978" y="2159"/>
                  </a:lnTo>
                  <a:lnTo>
                    <a:pt x="4798" y="3238"/>
                  </a:lnTo>
                  <a:lnTo>
                    <a:pt x="4778" y="3338"/>
                  </a:lnTo>
                  <a:lnTo>
                    <a:pt x="4758" y="3398"/>
                  </a:lnTo>
                  <a:lnTo>
                    <a:pt x="4698" y="3418"/>
                  </a:lnTo>
                  <a:lnTo>
                    <a:pt x="4658" y="3418"/>
                  </a:lnTo>
                  <a:lnTo>
                    <a:pt x="4578" y="3378"/>
                  </a:lnTo>
                  <a:lnTo>
                    <a:pt x="4498" y="3318"/>
                  </a:lnTo>
                  <a:lnTo>
                    <a:pt x="4438" y="3218"/>
                  </a:lnTo>
                  <a:lnTo>
                    <a:pt x="4398" y="3118"/>
                  </a:lnTo>
                  <a:lnTo>
                    <a:pt x="4318" y="2818"/>
                  </a:lnTo>
                  <a:lnTo>
                    <a:pt x="4258" y="2519"/>
                  </a:lnTo>
                  <a:lnTo>
                    <a:pt x="4178" y="1939"/>
                  </a:lnTo>
                  <a:lnTo>
                    <a:pt x="4118" y="1519"/>
                  </a:lnTo>
                  <a:lnTo>
                    <a:pt x="4058" y="1119"/>
                  </a:lnTo>
                  <a:lnTo>
                    <a:pt x="3958" y="700"/>
                  </a:lnTo>
                  <a:lnTo>
                    <a:pt x="3878" y="500"/>
                  </a:lnTo>
                  <a:lnTo>
                    <a:pt x="3798" y="300"/>
                  </a:lnTo>
                  <a:lnTo>
                    <a:pt x="3738" y="180"/>
                  </a:lnTo>
                  <a:lnTo>
                    <a:pt x="3638" y="60"/>
                  </a:lnTo>
                  <a:lnTo>
                    <a:pt x="3578" y="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493350" y="750715"/>
              <a:ext cx="108578" cy="45803"/>
            </a:xfrm>
            <a:custGeom>
              <a:avLst/>
              <a:gdLst/>
              <a:ahLst/>
              <a:cxnLst/>
              <a:rect l="l" t="t" r="r" b="b"/>
              <a:pathLst>
                <a:path w="5118" h="2159" extrusionOk="0">
                  <a:moveTo>
                    <a:pt x="4598" y="0"/>
                  </a:moveTo>
                  <a:lnTo>
                    <a:pt x="4498" y="20"/>
                  </a:lnTo>
                  <a:lnTo>
                    <a:pt x="2419" y="700"/>
                  </a:lnTo>
                  <a:lnTo>
                    <a:pt x="1380" y="1020"/>
                  </a:lnTo>
                  <a:lnTo>
                    <a:pt x="1180" y="1100"/>
                  </a:lnTo>
                  <a:lnTo>
                    <a:pt x="980" y="1180"/>
                  </a:lnTo>
                  <a:lnTo>
                    <a:pt x="880" y="1200"/>
                  </a:lnTo>
                  <a:lnTo>
                    <a:pt x="760" y="1220"/>
                  </a:lnTo>
                  <a:lnTo>
                    <a:pt x="660" y="1220"/>
                  </a:lnTo>
                  <a:lnTo>
                    <a:pt x="561" y="1200"/>
                  </a:lnTo>
                  <a:lnTo>
                    <a:pt x="481" y="1180"/>
                  </a:lnTo>
                  <a:lnTo>
                    <a:pt x="381" y="1180"/>
                  </a:lnTo>
                  <a:lnTo>
                    <a:pt x="301" y="1220"/>
                  </a:lnTo>
                  <a:lnTo>
                    <a:pt x="221" y="1259"/>
                  </a:lnTo>
                  <a:lnTo>
                    <a:pt x="141" y="1319"/>
                  </a:lnTo>
                  <a:lnTo>
                    <a:pt x="81" y="1399"/>
                  </a:lnTo>
                  <a:lnTo>
                    <a:pt x="41" y="1479"/>
                  </a:lnTo>
                  <a:lnTo>
                    <a:pt x="21" y="1559"/>
                  </a:lnTo>
                  <a:lnTo>
                    <a:pt x="1" y="1659"/>
                  </a:lnTo>
                  <a:lnTo>
                    <a:pt x="21" y="1739"/>
                  </a:lnTo>
                  <a:lnTo>
                    <a:pt x="41" y="1819"/>
                  </a:lnTo>
                  <a:lnTo>
                    <a:pt x="81" y="1899"/>
                  </a:lnTo>
                  <a:lnTo>
                    <a:pt x="141" y="1959"/>
                  </a:lnTo>
                  <a:lnTo>
                    <a:pt x="221" y="2019"/>
                  </a:lnTo>
                  <a:lnTo>
                    <a:pt x="301" y="2059"/>
                  </a:lnTo>
                  <a:lnTo>
                    <a:pt x="381" y="2099"/>
                  </a:lnTo>
                  <a:lnTo>
                    <a:pt x="521" y="2139"/>
                  </a:lnTo>
                  <a:lnTo>
                    <a:pt x="660" y="2159"/>
                  </a:lnTo>
                  <a:lnTo>
                    <a:pt x="780" y="2139"/>
                  </a:lnTo>
                  <a:lnTo>
                    <a:pt x="920" y="2139"/>
                  </a:lnTo>
                  <a:lnTo>
                    <a:pt x="1200" y="2059"/>
                  </a:lnTo>
                  <a:lnTo>
                    <a:pt x="1460" y="1979"/>
                  </a:lnTo>
                  <a:lnTo>
                    <a:pt x="2579" y="1619"/>
                  </a:lnTo>
                  <a:lnTo>
                    <a:pt x="4818" y="900"/>
                  </a:lnTo>
                  <a:lnTo>
                    <a:pt x="4918" y="860"/>
                  </a:lnTo>
                  <a:lnTo>
                    <a:pt x="4978" y="800"/>
                  </a:lnTo>
                  <a:lnTo>
                    <a:pt x="5038" y="740"/>
                  </a:lnTo>
                  <a:lnTo>
                    <a:pt x="5078" y="660"/>
                  </a:lnTo>
                  <a:lnTo>
                    <a:pt x="5098" y="580"/>
                  </a:lnTo>
                  <a:lnTo>
                    <a:pt x="5118" y="480"/>
                  </a:lnTo>
                  <a:lnTo>
                    <a:pt x="5098" y="400"/>
                  </a:lnTo>
                  <a:lnTo>
                    <a:pt x="5078" y="320"/>
                  </a:lnTo>
                  <a:lnTo>
                    <a:pt x="5058" y="240"/>
                  </a:lnTo>
                  <a:lnTo>
                    <a:pt x="4998" y="160"/>
                  </a:lnTo>
                  <a:lnTo>
                    <a:pt x="4938" y="100"/>
                  </a:lnTo>
                  <a:lnTo>
                    <a:pt x="4878" y="60"/>
                  </a:lnTo>
                  <a:lnTo>
                    <a:pt x="4798" y="20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extrusionOk="0">
                  <a:moveTo>
                    <a:pt x="760" y="1"/>
                  </a:move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fill="none" extrusionOk="0">
                  <a:moveTo>
                    <a:pt x="760" y="1"/>
                  </a:moveTo>
                  <a:lnTo>
                    <a:pt x="760" y="1"/>
                  </a:ln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552306" y="691759"/>
              <a:ext cx="18245" cy="36914"/>
            </a:xfrm>
            <a:custGeom>
              <a:avLst/>
              <a:gdLst/>
              <a:ahLst/>
              <a:cxnLst/>
              <a:rect l="l" t="t" r="r" b="b"/>
              <a:pathLst>
                <a:path w="860" h="1740" extrusionOk="0">
                  <a:moveTo>
                    <a:pt x="760" y="1"/>
                  </a:moveTo>
                  <a:lnTo>
                    <a:pt x="620" y="201"/>
                  </a:lnTo>
                  <a:lnTo>
                    <a:pt x="500" y="401"/>
                  </a:lnTo>
                  <a:lnTo>
                    <a:pt x="380" y="601"/>
                  </a:lnTo>
                  <a:lnTo>
                    <a:pt x="280" y="820"/>
                  </a:lnTo>
                  <a:lnTo>
                    <a:pt x="200" y="1040"/>
                  </a:lnTo>
                  <a:lnTo>
                    <a:pt x="120" y="1260"/>
                  </a:lnTo>
                  <a:lnTo>
                    <a:pt x="40" y="1500"/>
                  </a:lnTo>
                  <a:lnTo>
                    <a:pt x="0" y="1720"/>
                  </a:lnTo>
                  <a:lnTo>
                    <a:pt x="120" y="1740"/>
                  </a:lnTo>
                  <a:lnTo>
                    <a:pt x="180" y="1520"/>
                  </a:lnTo>
                  <a:lnTo>
                    <a:pt x="240" y="1300"/>
                  </a:lnTo>
                  <a:lnTo>
                    <a:pt x="320" y="1080"/>
                  </a:lnTo>
                  <a:lnTo>
                    <a:pt x="400" y="860"/>
                  </a:lnTo>
                  <a:lnTo>
                    <a:pt x="500" y="661"/>
                  </a:lnTo>
                  <a:lnTo>
                    <a:pt x="620" y="461"/>
                  </a:lnTo>
                  <a:lnTo>
                    <a:pt x="740" y="261"/>
                  </a:lnTo>
                  <a:lnTo>
                    <a:pt x="860" y="8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500987" y="712549"/>
              <a:ext cx="7234" cy="14851"/>
            </a:xfrm>
            <a:custGeom>
              <a:avLst/>
              <a:gdLst/>
              <a:ahLst/>
              <a:cxnLst/>
              <a:rect l="l" t="t" r="r" b="b"/>
              <a:pathLst>
                <a:path w="341" h="700" extrusionOk="0">
                  <a:moveTo>
                    <a:pt x="121" y="0"/>
                  </a:moveTo>
                  <a:lnTo>
                    <a:pt x="1" y="40"/>
                  </a:lnTo>
                  <a:lnTo>
                    <a:pt x="221" y="700"/>
                  </a:lnTo>
                  <a:lnTo>
                    <a:pt x="340" y="6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518808" y="706609"/>
              <a:ext cx="4667" cy="14872"/>
            </a:xfrm>
            <a:custGeom>
              <a:avLst/>
              <a:gdLst/>
              <a:ahLst/>
              <a:cxnLst/>
              <a:rect l="l" t="t" r="r" b="b"/>
              <a:pathLst>
                <a:path w="220" h="701" extrusionOk="0">
                  <a:moveTo>
                    <a:pt x="120" y="1"/>
                  </a:moveTo>
                  <a:lnTo>
                    <a:pt x="0" y="21"/>
                  </a:lnTo>
                  <a:lnTo>
                    <a:pt x="100" y="700"/>
                  </a:lnTo>
                  <a:lnTo>
                    <a:pt x="220" y="68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extrusionOk="0">
                  <a:moveTo>
                    <a:pt x="0" y="1"/>
                  </a:move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539153" y="700669"/>
              <a:ext cx="5113" cy="13599"/>
            </a:xfrm>
            <a:custGeom>
              <a:avLst/>
              <a:gdLst/>
              <a:ahLst/>
              <a:cxnLst/>
              <a:rect l="l" t="t" r="r" b="b"/>
              <a:pathLst>
                <a:path w="241" h="641" extrusionOk="0">
                  <a:moveTo>
                    <a:pt x="1" y="1"/>
                  </a:moveTo>
                  <a:lnTo>
                    <a:pt x="1" y="161"/>
                  </a:lnTo>
                  <a:lnTo>
                    <a:pt x="21" y="321"/>
                  </a:lnTo>
                  <a:lnTo>
                    <a:pt x="60" y="480"/>
                  </a:lnTo>
                  <a:lnTo>
                    <a:pt x="120" y="640"/>
                  </a:lnTo>
                  <a:lnTo>
                    <a:pt x="240" y="600"/>
                  </a:lnTo>
                  <a:lnTo>
                    <a:pt x="180" y="460"/>
                  </a:lnTo>
                  <a:lnTo>
                    <a:pt x="160" y="301"/>
                  </a:lnTo>
                  <a:lnTo>
                    <a:pt x="140" y="16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1053507" y="709579"/>
              <a:ext cx="294294" cy="317631"/>
            </a:xfrm>
            <a:custGeom>
              <a:avLst/>
              <a:gdLst/>
              <a:ahLst/>
              <a:cxnLst/>
              <a:rect l="l" t="t" r="r" b="b"/>
              <a:pathLst>
                <a:path w="13872" h="14972" extrusionOk="0">
                  <a:moveTo>
                    <a:pt x="11193" y="0"/>
                  </a:moveTo>
                  <a:lnTo>
                    <a:pt x="11014" y="20"/>
                  </a:lnTo>
                  <a:lnTo>
                    <a:pt x="10854" y="40"/>
                  </a:lnTo>
                  <a:lnTo>
                    <a:pt x="10674" y="100"/>
                  </a:lnTo>
                  <a:lnTo>
                    <a:pt x="10534" y="180"/>
                  </a:lnTo>
                  <a:lnTo>
                    <a:pt x="10414" y="280"/>
                  </a:lnTo>
                  <a:lnTo>
                    <a:pt x="10314" y="420"/>
                  </a:lnTo>
                  <a:lnTo>
                    <a:pt x="10234" y="580"/>
                  </a:lnTo>
                  <a:lnTo>
                    <a:pt x="10194" y="760"/>
                  </a:lnTo>
                  <a:lnTo>
                    <a:pt x="10194" y="980"/>
                  </a:lnTo>
                  <a:lnTo>
                    <a:pt x="10254" y="1400"/>
                  </a:lnTo>
                  <a:lnTo>
                    <a:pt x="10314" y="1819"/>
                  </a:lnTo>
                  <a:lnTo>
                    <a:pt x="10394" y="2239"/>
                  </a:lnTo>
                  <a:lnTo>
                    <a:pt x="10494" y="2659"/>
                  </a:lnTo>
                  <a:lnTo>
                    <a:pt x="10714" y="3498"/>
                  </a:lnTo>
                  <a:lnTo>
                    <a:pt x="10954" y="4318"/>
                  </a:lnTo>
                  <a:lnTo>
                    <a:pt x="11433" y="5957"/>
                  </a:lnTo>
                  <a:lnTo>
                    <a:pt x="11673" y="6776"/>
                  </a:lnTo>
                  <a:lnTo>
                    <a:pt x="11853" y="7616"/>
                  </a:lnTo>
                  <a:lnTo>
                    <a:pt x="11913" y="7976"/>
                  </a:lnTo>
                  <a:lnTo>
                    <a:pt x="11973" y="8375"/>
                  </a:lnTo>
                  <a:lnTo>
                    <a:pt x="12013" y="8775"/>
                  </a:lnTo>
                  <a:lnTo>
                    <a:pt x="12033" y="9195"/>
                  </a:lnTo>
                  <a:lnTo>
                    <a:pt x="12033" y="9615"/>
                  </a:lnTo>
                  <a:lnTo>
                    <a:pt x="12013" y="10034"/>
                  </a:lnTo>
                  <a:lnTo>
                    <a:pt x="11953" y="10454"/>
                  </a:lnTo>
                  <a:lnTo>
                    <a:pt x="11873" y="10854"/>
                  </a:lnTo>
                  <a:lnTo>
                    <a:pt x="11773" y="11253"/>
                  </a:lnTo>
                  <a:lnTo>
                    <a:pt x="11633" y="11633"/>
                  </a:lnTo>
                  <a:lnTo>
                    <a:pt x="11533" y="11793"/>
                  </a:lnTo>
                  <a:lnTo>
                    <a:pt x="11453" y="11973"/>
                  </a:lnTo>
                  <a:lnTo>
                    <a:pt x="11333" y="12133"/>
                  </a:lnTo>
                  <a:lnTo>
                    <a:pt x="11213" y="12273"/>
                  </a:lnTo>
                  <a:lnTo>
                    <a:pt x="11094" y="12413"/>
                  </a:lnTo>
                  <a:lnTo>
                    <a:pt x="10954" y="12553"/>
                  </a:lnTo>
                  <a:lnTo>
                    <a:pt x="10814" y="12673"/>
                  </a:lnTo>
                  <a:lnTo>
                    <a:pt x="10634" y="12773"/>
                  </a:lnTo>
                  <a:lnTo>
                    <a:pt x="10474" y="12872"/>
                  </a:lnTo>
                  <a:lnTo>
                    <a:pt x="10274" y="12952"/>
                  </a:lnTo>
                  <a:lnTo>
                    <a:pt x="10074" y="13032"/>
                  </a:lnTo>
                  <a:lnTo>
                    <a:pt x="9854" y="13092"/>
                  </a:lnTo>
                  <a:lnTo>
                    <a:pt x="9634" y="13132"/>
                  </a:lnTo>
                  <a:lnTo>
                    <a:pt x="9415" y="13152"/>
                  </a:lnTo>
                  <a:lnTo>
                    <a:pt x="9175" y="13152"/>
                  </a:lnTo>
                  <a:lnTo>
                    <a:pt x="8975" y="13132"/>
                  </a:lnTo>
                  <a:lnTo>
                    <a:pt x="8755" y="13112"/>
                  </a:lnTo>
                  <a:lnTo>
                    <a:pt x="8535" y="13072"/>
                  </a:lnTo>
                  <a:lnTo>
                    <a:pt x="8335" y="13012"/>
                  </a:lnTo>
                  <a:lnTo>
                    <a:pt x="8135" y="12932"/>
                  </a:lnTo>
                  <a:lnTo>
                    <a:pt x="7936" y="12852"/>
                  </a:lnTo>
                  <a:lnTo>
                    <a:pt x="7756" y="12753"/>
                  </a:lnTo>
                  <a:lnTo>
                    <a:pt x="7376" y="12533"/>
                  </a:lnTo>
                  <a:lnTo>
                    <a:pt x="7016" y="12253"/>
                  </a:lnTo>
                  <a:lnTo>
                    <a:pt x="6696" y="11953"/>
                  </a:lnTo>
                  <a:lnTo>
                    <a:pt x="6376" y="11633"/>
                  </a:lnTo>
                  <a:lnTo>
                    <a:pt x="6077" y="11273"/>
                  </a:lnTo>
                  <a:lnTo>
                    <a:pt x="5797" y="10914"/>
                  </a:lnTo>
                  <a:lnTo>
                    <a:pt x="5537" y="10534"/>
                  </a:lnTo>
                  <a:lnTo>
                    <a:pt x="5297" y="10134"/>
                  </a:lnTo>
                  <a:lnTo>
                    <a:pt x="5057" y="9754"/>
                  </a:lnTo>
                  <a:lnTo>
                    <a:pt x="4658" y="9035"/>
                  </a:lnTo>
                  <a:lnTo>
                    <a:pt x="4278" y="8235"/>
                  </a:lnTo>
                  <a:lnTo>
                    <a:pt x="3898" y="7436"/>
                  </a:lnTo>
                  <a:lnTo>
                    <a:pt x="3139" y="5837"/>
                  </a:lnTo>
                  <a:lnTo>
                    <a:pt x="1699" y="2599"/>
                  </a:lnTo>
                  <a:lnTo>
                    <a:pt x="1340" y="2679"/>
                  </a:lnTo>
                  <a:lnTo>
                    <a:pt x="980" y="2759"/>
                  </a:lnTo>
                  <a:lnTo>
                    <a:pt x="780" y="2819"/>
                  </a:lnTo>
                  <a:lnTo>
                    <a:pt x="580" y="2899"/>
                  </a:lnTo>
                  <a:lnTo>
                    <a:pt x="200" y="3079"/>
                  </a:lnTo>
                  <a:lnTo>
                    <a:pt x="0" y="3278"/>
                  </a:lnTo>
                  <a:lnTo>
                    <a:pt x="480" y="4338"/>
                  </a:lnTo>
                  <a:lnTo>
                    <a:pt x="940" y="5417"/>
                  </a:lnTo>
                  <a:lnTo>
                    <a:pt x="1400" y="6496"/>
                  </a:lnTo>
                  <a:lnTo>
                    <a:pt x="1879" y="7576"/>
                  </a:lnTo>
                  <a:lnTo>
                    <a:pt x="2379" y="8635"/>
                  </a:lnTo>
                  <a:lnTo>
                    <a:pt x="2899" y="9674"/>
                  </a:lnTo>
                  <a:lnTo>
                    <a:pt x="3178" y="10174"/>
                  </a:lnTo>
                  <a:lnTo>
                    <a:pt x="3478" y="10694"/>
                  </a:lnTo>
                  <a:lnTo>
                    <a:pt x="3778" y="11174"/>
                  </a:lnTo>
                  <a:lnTo>
                    <a:pt x="4098" y="11653"/>
                  </a:lnTo>
                  <a:lnTo>
                    <a:pt x="4358" y="12033"/>
                  </a:lnTo>
                  <a:lnTo>
                    <a:pt x="4638" y="12393"/>
                  </a:lnTo>
                  <a:lnTo>
                    <a:pt x="4957" y="12753"/>
                  </a:lnTo>
                  <a:lnTo>
                    <a:pt x="5277" y="13092"/>
                  </a:lnTo>
                  <a:lnTo>
                    <a:pt x="5617" y="13412"/>
                  </a:lnTo>
                  <a:lnTo>
                    <a:pt x="5977" y="13712"/>
                  </a:lnTo>
                  <a:lnTo>
                    <a:pt x="6337" y="13972"/>
                  </a:lnTo>
                  <a:lnTo>
                    <a:pt x="6736" y="14232"/>
                  </a:lnTo>
                  <a:lnTo>
                    <a:pt x="7136" y="14452"/>
                  </a:lnTo>
                  <a:lnTo>
                    <a:pt x="7556" y="14631"/>
                  </a:lnTo>
                  <a:lnTo>
                    <a:pt x="7975" y="14771"/>
                  </a:lnTo>
                  <a:lnTo>
                    <a:pt x="8415" y="14891"/>
                  </a:lnTo>
                  <a:lnTo>
                    <a:pt x="8855" y="14951"/>
                  </a:lnTo>
                  <a:lnTo>
                    <a:pt x="9315" y="14971"/>
                  </a:lnTo>
                  <a:lnTo>
                    <a:pt x="9555" y="14971"/>
                  </a:lnTo>
                  <a:lnTo>
                    <a:pt x="9794" y="14951"/>
                  </a:lnTo>
                  <a:lnTo>
                    <a:pt x="10034" y="14911"/>
                  </a:lnTo>
                  <a:lnTo>
                    <a:pt x="10274" y="14871"/>
                  </a:lnTo>
                  <a:lnTo>
                    <a:pt x="10494" y="14811"/>
                  </a:lnTo>
                  <a:lnTo>
                    <a:pt x="10714" y="14751"/>
                  </a:lnTo>
                  <a:lnTo>
                    <a:pt x="10934" y="14671"/>
                  </a:lnTo>
                  <a:lnTo>
                    <a:pt x="11134" y="14591"/>
                  </a:lnTo>
                  <a:lnTo>
                    <a:pt x="11333" y="14491"/>
                  </a:lnTo>
                  <a:lnTo>
                    <a:pt x="11513" y="14372"/>
                  </a:lnTo>
                  <a:lnTo>
                    <a:pt x="11873" y="14132"/>
                  </a:lnTo>
                  <a:lnTo>
                    <a:pt x="12193" y="13852"/>
                  </a:lnTo>
                  <a:lnTo>
                    <a:pt x="12493" y="13552"/>
                  </a:lnTo>
                  <a:lnTo>
                    <a:pt x="12753" y="13212"/>
                  </a:lnTo>
                  <a:lnTo>
                    <a:pt x="12992" y="12852"/>
                  </a:lnTo>
                  <a:lnTo>
                    <a:pt x="13192" y="12473"/>
                  </a:lnTo>
                  <a:lnTo>
                    <a:pt x="13372" y="12073"/>
                  </a:lnTo>
                  <a:lnTo>
                    <a:pt x="13532" y="11653"/>
                  </a:lnTo>
                  <a:lnTo>
                    <a:pt x="13652" y="11233"/>
                  </a:lnTo>
                  <a:lnTo>
                    <a:pt x="13752" y="10794"/>
                  </a:lnTo>
                  <a:lnTo>
                    <a:pt x="13812" y="10354"/>
                  </a:lnTo>
                  <a:lnTo>
                    <a:pt x="13852" y="9914"/>
                  </a:lnTo>
                  <a:lnTo>
                    <a:pt x="13872" y="9475"/>
                  </a:lnTo>
                  <a:lnTo>
                    <a:pt x="13852" y="8915"/>
                  </a:lnTo>
                  <a:lnTo>
                    <a:pt x="13812" y="8375"/>
                  </a:lnTo>
                  <a:lnTo>
                    <a:pt x="13732" y="7816"/>
                  </a:lnTo>
                  <a:lnTo>
                    <a:pt x="13632" y="7276"/>
                  </a:lnTo>
                  <a:lnTo>
                    <a:pt x="13512" y="6736"/>
                  </a:lnTo>
                  <a:lnTo>
                    <a:pt x="13372" y="6197"/>
                  </a:lnTo>
                  <a:lnTo>
                    <a:pt x="13072" y="5117"/>
                  </a:lnTo>
                  <a:lnTo>
                    <a:pt x="12753" y="4058"/>
                  </a:lnTo>
                  <a:lnTo>
                    <a:pt x="12433" y="2999"/>
                  </a:lnTo>
                  <a:lnTo>
                    <a:pt x="12313" y="2459"/>
                  </a:lnTo>
                  <a:lnTo>
                    <a:pt x="12193" y="1899"/>
                  </a:lnTo>
                  <a:lnTo>
                    <a:pt x="12093" y="1360"/>
                  </a:lnTo>
                  <a:lnTo>
                    <a:pt x="12013" y="800"/>
                  </a:lnTo>
                  <a:lnTo>
                    <a:pt x="11973" y="600"/>
                  </a:lnTo>
                  <a:lnTo>
                    <a:pt x="11893" y="440"/>
                  </a:lnTo>
                  <a:lnTo>
                    <a:pt x="11793" y="280"/>
                  </a:lnTo>
                  <a:lnTo>
                    <a:pt x="11653" y="180"/>
                  </a:lnTo>
                  <a:lnTo>
                    <a:pt x="11513" y="100"/>
                  </a:lnTo>
                  <a:lnTo>
                    <a:pt x="11353" y="40"/>
                  </a:lnTo>
                  <a:lnTo>
                    <a:pt x="11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extrusionOk="0">
                  <a:moveTo>
                    <a:pt x="2979" y="1"/>
                  </a:move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2000" y="7276"/>
                  </a:ln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fill="none" extrusionOk="0">
                  <a:moveTo>
                    <a:pt x="6037" y="7017"/>
                  </a:move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81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lnTo>
                    <a:pt x="3119" y="1"/>
                  </a:lnTo>
                  <a:lnTo>
                    <a:pt x="3039" y="1"/>
                  </a:lnTo>
                  <a:lnTo>
                    <a:pt x="2979" y="1"/>
                  </a:ln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919" y="3139"/>
                  </a:lnTo>
                  <a:lnTo>
                    <a:pt x="287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141" y="3539"/>
                  </a:lnTo>
                  <a:lnTo>
                    <a:pt x="2000" y="7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1206996" y="589143"/>
              <a:ext cx="130642" cy="156503"/>
            </a:xfrm>
            <a:custGeom>
              <a:avLst/>
              <a:gdLst/>
              <a:ahLst/>
              <a:cxnLst/>
              <a:rect l="l" t="t" r="r" b="b"/>
              <a:pathLst>
                <a:path w="6158" h="7377" extrusionOk="0">
                  <a:moveTo>
                    <a:pt x="3159" y="1"/>
                  </a:moveTo>
                  <a:lnTo>
                    <a:pt x="3059" y="21"/>
                  </a:lnTo>
                  <a:lnTo>
                    <a:pt x="2979" y="41"/>
                  </a:lnTo>
                  <a:lnTo>
                    <a:pt x="2919" y="81"/>
                  </a:lnTo>
                  <a:lnTo>
                    <a:pt x="2859" y="121"/>
                  </a:lnTo>
                  <a:lnTo>
                    <a:pt x="2819" y="181"/>
                  </a:lnTo>
                  <a:lnTo>
                    <a:pt x="2779" y="261"/>
                  </a:lnTo>
                  <a:lnTo>
                    <a:pt x="2759" y="341"/>
                  </a:lnTo>
                  <a:lnTo>
                    <a:pt x="2739" y="501"/>
                  </a:lnTo>
                  <a:lnTo>
                    <a:pt x="2759" y="701"/>
                  </a:lnTo>
                  <a:lnTo>
                    <a:pt x="2839" y="1100"/>
                  </a:lnTo>
                  <a:lnTo>
                    <a:pt x="2939" y="1640"/>
                  </a:lnTo>
                  <a:lnTo>
                    <a:pt x="3039" y="2280"/>
                  </a:lnTo>
                  <a:lnTo>
                    <a:pt x="3079" y="2579"/>
                  </a:lnTo>
                  <a:lnTo>
                    <a:pt x="3079" y="2839"/>
                  </a:lnTo>
                  <a:lnTo>
                    <a:pt x="3059" y="3019"/>
                  </a:lnTo>
                  <a:lnTo>
                    <a:pt x="3039" y="3099"/>
                  </a:lnTo>
                  <a:lnTo>
                    <a:pt x="3019" y="3139"/>
                  </a:lnTo>
                  <a:lnTo>
                    <a:pt x="2999" y="3159"/>
                  </a:lnTo>
                  <a:lnTo>
                    <a:pt x="2959" y="3159"/>
                  </a:lnTo>
                  <a:lnTo>
                    <a:pt x="2899" y="3119"/>
                  </a:lnTo>
                  <a:lnTo>
                    <a:pt x="2859" y="3079"/>
                  </a:lnTo>
                  <a:lnTo>
                    <a:pt x="2799" y="2979"/>
                  </a:lnTo>
                  <a:lnTo>
                    <a:pt x="2619" y="2559"/>
                  </a:lnTo>
                  <a:lnTo>
                    <a:pt x="2479" y="2120"/>
                  </a:lnTo>
                  <a:lnTo>
                    <a:pt x="2339" y="1720"/>
                  </a:lnTo>
                  <a:lnTo>
                    <a:pt x="2160" y="1300"/>
                  </a:lnTo>
                  <a:lnTo>
                    <a:pt x="2060" y="1120"/>
                  </a:lnTo>
                  <a:lnTo>
                    <a:pt x="1960" y="920"/>
                  </a:lnTo>
                  <a:lnTo>
                    <a:pt x="1820" y="761"/>
                  </a:lnTo>
                  <a:lnTo>
                    <a:pt x="1680" y="581"/>
                  </a:lnTo>
                  <a:lnTo>
                    <a:pt x="1640" y="541"/>
                  </a:lnTo>
                  <a:lnTo>
                    <a:pt x="1560" y="481"/>
                  </a:lnTo>
                  <a:lnTo>
                    <a:pt x="1460" y="441"/>
                  </a:lnTo>
                  <a:lnTo>
                    <a:pt x="1360" y="441"/>
                  </a:lnTo>
                  <a:lnTo>
                    <a:pt x="1300" y="461"/>
                  </a:lnTo>
                  <a:lnTo>
                    <a:pt x="1240" y="501"/>
                  </a:lnTo>
                  <a:lnTo>
                    <a:pt x="1180" y="541"/>
                  </a:lnTo>
                  <a:lnTo>
                    <a:pt x="1160" y="601"/>
                  </a:lnTo>
                  <a:lnTo>
                    <a:pt x="1120" y="741"/>
                  </a:lnTo>
                  <a:lnTo>
                    <a:pt x="1100" y="900"/>
                  </a:lnTo>
                  <a:lnTo>
                    <a:pt x="1100" y="1100"/>
                  </a:lnTo>
                  <a:lnTo>
                    <a:pt x="1140" y="1320"/>
                  </a:lnTo>
                  <a:lnTo>
                    <a:pt x="1200" y="1740"/>
                  </a:lnTo>
                  <a:lnTo>
                    <a:pt x="1320" y="2140"/>
                  </a:lnTo>
                  <a:lnTo>
                    <a:pt x="1440" y="2539"/>
                  </a:lnTo>
                  <a:lnTo>
                    <a:pt x="1600" y="3119"/>
                  </a:lnTo>
                  <a:lnTo>
                    <a:pt x="1660" y="3399"/>
                  </a:lnTo>
                  <a:lnTo>
                    <a:pt x="1720" y="3699"/>
                  </a:lnTo>
                  <a:lnTo>
                    <a:pt x="1720" y="3799"/>
                  </a:lnTo>
                  <a:lnTo>
                    <a:pt x="1700" y="3919"/>
                  </a:lnTo>
                  <a:lnTo>
                    <a:pt x="1660" y="4018"/>
                  </a:lnTo>
                  <a:lnTo>
                    <a:pt x="1620" y="4078"/>
                  </a:lnTo>
                  <a:lnTo>
                    <a:pt x="1560" y="4098"/>
                  </a:lnTo>
                  <a:lnTo>
                    <a:pt x="1520" y="4098"/>
                  </a:lnTo>
                  <a:lnTo>
                    <a:pt x="1460" y="4058"/>
                  </a:lnTo>
                  <a:lnTo>
                    <a:pt x="1420" y="3979"/>
                  </a:lnTo>
                  <a:lnTo>
                    <a:pt x="800" y="3079"/>
                  </a:lnTo>
                  <a:lnTo>
                    <a:pt x="701" y="2959"/>
                  </a:lnTo>
                  <a:lnTo>
                    <a:pt x="601" y="2859"/>
                  </a:lnTo>
                  <a:lnTo>
                    <a:pt x="481" y="2779"/>
                  </a:lnTo>
                  <a:lnTo>
                    <a:pt x="421" y="2759"/>
                  </a:lnTo>
                  <a:lnTo>
                    <a:pt x="341" y="2759"/>
                  </a:lnTo>
                  <a:lnTo>
                    <a:pt x="281" y="2779"/>
                  </a:lnTo>
                  <a:lnTo>
                    <a:pt x="201" y="2799"/>
                  </a:lnTo>
                  <a:lnTo>
                    <a:pt x="141" y="2839"/>
                  </a:lnTo>
                  <a:lnTo>
                    <a:pt x="101" y="2899"/>
                  </a:lnTo>
                  <a:lnTo>
                    <a:pt x="21" y="3019"/>
                  </a:lnTo>
                  <a:lnTo>
                    <a:pt x="1" y="3159"/>
                  </a:lnTo>
                  <a:lnTo>
                    <a:pt x="21" y="3299"/>
                  </a:lnTo>
                  <a:lnTo>
                    <a:pt x="41" y="3439"/>
                  </a:lnTo>
                  <a:lnTo>
                    <a:pt x="141" y="3659"/>
                  </a:lnTo>
                  <a:lnTo>
                    <a:pt x="2000" y="7376"/>
                  </a:lnTo>
                  <a:lnTo>
                    <a:pt x="2120" y="7336"/>
                  </a:lnTo>
                  <a:lnTo>
                    <a:pt x="261" y="3599"/>
                  </a:lnTo>
                  <a:lnTo>
                    <a:pt x="181" y="3399"/>
                  </a:lnTo>
                  <a:lnTo>
                    <a:pt x="141" y="3279"/>
                  </a:lnTo>
                  <a:lnTo>
                    <a:pt x="141" y="3179"/>
                  </a:lnTo>
                  <a:lnTo>
                    <a:pt x="161" y="3079"/>
                  </a:lnTo>
                  <a:lnTo>
                    <a:pt x="201" y="2979"/>
                  </a:lnTo>
                  <a:lnTo>
                    <a:pt x="261" y="2919"/>
                  </a:lnTo>
                  <a:lnTo>
                    <a:pt x="301" y="2899"/>
                  </a:lnTo>
                  <a:lnTo>
                    <a:pt x="401" y="2899"/>
                  </a:lnTo>
                  <a:lnTo>
                    <a:pt x="441" y="2919"/>
                  </a:lnTo>
                  <a:lnTo>
                    <a:pt x="541" y="2979"/>
                  </a:lnTo>
                  <a:lnTo>
                    <a:pt x="621" y="3059"/>
                  </a:lnTo>
                  <a:lnTo>
                    <a:pt x="681" y="3159"/>
                  </a:lnTo>
                  <a:lnTo>
                    <a:pt x="1300" y="4058"/>
                  </a:lnTo>
                  <a:lnTo>
                    <a:pt x="1360" y="4138"/>
                  </a:lnTo>
                  <a:lnTo>
                    <a:pt x="1420" y="4178"/>
                  </a:lnTo>
                  <a:lnTo>
                    <a:pt x="1460" y="4218"/>
                  </a:lnTo>
                  <a:lnTo>
                    <a:pt x="1520" y="4238"/>
                  </a:lnTo>
                  <a:lnTo>
                    <a:pt x="1580" y="4238"/>
                  </a:lnTo>
                  <a:lnTo>
                    <a:pt x="1640" y="4218"/>
                  </a:lnTo>
                  <a:lnTo>
                    <a:pt x="1700" y="4178"/>
                  </a:lnTo>
                  <a:lnTo>
                    <a:pt x="1740" y="4138"/>
                  </a:lnTo>
                  <a:lnTo>
                    <a:pt x="1780" y="4078"/>
                  </a:lnTo>
                  <a:lnTo>
                    <a:pt x="1840" y="3959"/>
                  </a:lnTo>
                  <a:lnTo>
                    <a:pt x="1860" y="3819"/>
                  </a:lnTo>
                  <a:lnTo>
                    <a:pt x="1860" y="3679"/>
                  </a:lnTo>
                  <a:lnTo>
                    <a:pt x="1800" y="3379"/>
                  </a:lnTo>
                  <a:lnTo>
                    <a:pt x="1720" y="3079"/>
                  </a:lnTo>
                  <a:lnTo>
                    <a:pt x="1560" y="2499"/>
                  </a:lnTo>
                  <a:lnTo>
                    <a:pt x="1440" y="2100"/>
                  </a:lnTo>
                  <a:lnTo>
                    <a:pt x="1340" y="1700"/>
                  </a:lnTo>
                  <a:lnTo>
                    <a:pt x="1260" y="1300"/>
                  </a:lnTo>
                  <a:lnTo>
                    <a:pt x="1240" y="1100"/>
                  </a:lnTo>
                  <a:lnTo>
                    <a:pt x="1220" y="900"/>
                  </a:lnTo>
                  <a:lnTo>
                    <a:pt x="1240" y="781"/>
                  </a:lnTo>
                  <a:lnTo>
                    <a:pt x="1260" y="681"/>
                  </a:lnTo>
                  <a:lnTo>
                    <a:pt x="1300" y="601"/>
                  </a:lnTo>
                  <a:lnTo>
                    <a:pt x="1340" y="581"/>
                  </a:lnTo>
                  <a:lnTo>
                    <a:pt x="1420" y="581"/>
                  </a:lnTo>
                  <a:lnTo>
                    <a:pt x="1480" y="601"/>
                  </a:lnTo>
                  <a:lnTo>
                    <a:pt x="1580" y="681"/>
                  </a:lnTo>
                  <a:lnTo>
                    <a:pt x="1720" y="840"/>
                  </a:lnTo>
                  <a:lnTo>
                    <a:pt x="1840" y="1000"/>
                  </a:lnTo>
                  <a:lnTo>
                    <a:pt x="1960" y="1180"/>
                  </a:lnTo>
                  <a:lnTo>
                    <a:pt x="2040" y="1360"/>
                  </a:lnTo>
                  <a:lnTo>
                    <a:pt x="2200" y="1760"/>
                  </a:lnTo>
                  <a:lnTo>
                    <a:pt x="2359" y="2160"/>
                  </a:lnTo>
                  <a:lnTo>
                    <a:pt x="2499" y="2599"/>
                  </a:lnTo>
                  <a:lnTo>
                    <a:pt x="2679" y="3019"/>
                  </a:lnTo>
                  <a:lnTo>
                    <a:pt x="2719" y="3099"/>
                  </a:lnTo>
                  <a:lnTo>
                    <a:pt x="2779" y="3179"/>
                  </a:lnTo>
                  <a:lnTo>
                    <a:pt x="2839" y="3239"/>
                  </a:lnTo>
                  <a:lnTo>
                    <a:pt x="2919" y="3279"/>
                  </a:lnTo>
                  <a:lnTo>
                    <a:pt x="3039" y="3279"/>
                  </a:lnTo>
                  <a:lnTo>
                    <a:pt x="3099" y="3239"/>
                  </a:lnTo>
                  <a:lnTo>
                    <a:pt x="3139" y="3199"/>
                  </a:lnTo>
                  <a:lnTo>
                    <a:pt x="3179" y="3119"/>
                  </a:lnTo>
                  <a:lnTo>
                    <a:pt x="3199" y="2959"/>
                  </a:lnTo>
                  <a:lnTo>
                    <a:pt x="3219" y="2719"/>
                  </a:lnTo>
                  <a:lnTo>
                    <a:pt x="3199" y="2459"/>
                  </a:lnTo>
                  <a:lnTo>
                    <a:pt x="3159" y="2140"/>
                  </a:lnTo>
                  <a:lnTo>
                    <a:pt x="3099" y="1800"/>
                  </a:lnTo>
                  <a:lnTo>
                    <a:pt x="2979" y="1060"/>
                  </a:lnTo>
                  <a:lnTo>
                    <a:pt x="2899" y="701"/>
                  </a:lnTo>
                  <a:lnTo>
                    <a:pt x="2879" y="501"/>
                  </a:lnTo>
                  <a:lnTo>
                    <a:pt x="2879" y="361"/>
                  </a:lnTo>
                  <a:lnTo>
                    <a:pt x="2899" y="301"/>
                  </a:lnTo>
                  <a:lnTo>
                    <a:pt x="2919" y="241"/>
                  </a:lnTo>
                  <a:lnTo>
                    <a:pt x="2959" y="201"/>
                  </a:lnTo>
                  <a:lnTo>
                    <a:pt x="2999" y="181"/>
                  </a:lnTo>
                  <a:lnTo>
                    <a:pt x="3079" y="141"/>
                  </a:lnTo>
                  <a:lnTo>
                    <a:pt x="3219" y="141"/>
                  </a:lnTo>
                  <a:lnTo>
                    <a:pt x="3299" y="161"/>
                  </a:lnTo>
                  <a:lnTo>
                    <a:pt x="3359" y="201"/>
                  </a:lnTo>
                  <a:lnTo>
                    <a:pt x="3459" y="301"/>
                  </a:lnTo>
                  <a:lnTo>
                    <a:pt x="3539" y="401"/>
                  </a:lnTo>
                  <a:lnTo>
                    <a:pt x="3599" y="541"/>
                  </a:lnTo>
                  <a:lnTo>
                    <a:pt x="3639" y="661"/>
                  </a:lnTo>
                  <a:lnTo>
                    <a:pt x="3679" y="860"/>
                  </a:lnTo>
                  <a:lnTo>
                    <a:pt x="3739" y="1220"/>
                  </a:lnTo>
                  <a:lnTo>
                    <a:pt x="3879" y="2040"/>
                  </a:lnTo>
                  <a:lnTo>
                    <a:pt x="3958" y="2360"/>
                  </a:lnTo>
                  <a:lnTo>
                    <a:pt x="4018" y="2619"/>
                  </a:lnTo>
                  <a:lnTo>
                    <a:pt x="4078" y="2819"/>
                  </a:lnTo>
                  <a:lnTo>
                    <a:pt x="4158" y="2959"/>
                  </a:lnTo>
                  <a:lnTo>
                    <a:pt x="4238" y="3039"/>
                  </a:lnTo>
                  <a:lnTo>
                    <a:pt x="4278" y="3079"/>
                  </a:lnTo>
                  <a:lnTo>
                    <a:pt x="4378" y="3079"/>
                  </a:lnTo>
                  <a:lnTo>
                    <a:pt x="4458" y="3039"/>
                  </a:lnTo>
                  <a:lnTo>
                    <a:pt x="4518" y="3019"/>
                  </a:lnTo>
                  <a:lnTo>
                    <a:pt x="4578" y="2959"/>
                  </a:lnTo>
                  <a:lnTo>
                    <a:pt x="4658" y="2859"/>
                  </a:lnTo>
                  <a:lnTo>
                    <a:pt x="4718" y="2719"/>
                  </a:lnTo>
                  <a:lnTo>
                    <a:pt x="4718" y="2599"/>
                  </a:lnTo>
                  <a:lnTo>
                    <a:pt x="4718" y="2479"/>
                  </a:lnTo>
                  <a:lnTo>
                    <a:pt x="4698" y="2240"/>
                  </a:lnTo>
                  <a:lnTo>
                    <a:pt x="4698" y="2200"/>
                  </a:lnTo>
                  <a:lnTo>
                    <a:pt x="4638" y="1880"/>
                  </a:lnTo>
                  <a:lnTo>
                    <a:pt x="4618" y="1540"/>
                  </a:lnTo>
                  <a:lnTo>
                    <a:pt x="4618" y="1200"/>
                  </a:lnTo>
                  <a:lnTo>
                    <a:pt x="4638" y="880"/>
                  </a:lnTo>
                  <a:lnTo>
                    <a:pt x="4658" y="761"/>
                  </a:lnTo>
                  <a:lnTo>
                    <a:pt x="4678" y="701"/>
                  </a:lnTo>
                  <a:lnTo>
                    <a:pt x="4718" y="661"/>
                  </a:lnTo>
                  <a:lnTo>
                    <a:pt x="4778" y="601"/>
                  </a:lnTo>
                  <a:lnTo>
                    <a:pt x="4838" y="561"/>
                  </a:lnTo>
                  <a:lnTo>
                    <a:pt x="4878" y="561"/>
                  </a:lnTo>
                  <a:lnTo>
                    <a:pt x="4918" y="581"/>
                  </a:lnTo>
                  <a:lnTo>
                    <a:pt x="4958" y="601"/>
                  </a:lnTo>
                  <a:lnTo>
                    <a:pt x="4998" y="641"/>
                  </a:lnTo>
                  <a:lnTo>
                    <a:pt x="5078" y="741"/>
                  </a:lnTo>
                  <a:lnTo>
                    <a:pt x="5158" y="920"/>
                  </a:lnTo>
                  <a:lnTo>
                    <a:pt x="5238" y="1140"/>
                  </a:lnTo>
                  <a:lnTo>
                    <a:pt x="5298" y="1420"/>
                  </a:lnTo>
                  <a:lnTo>
                    <a:pt x="5358" y="1720"/>
                  </a:lnTo>
                  <a:lnTo>
                    <a:pt x="5418" y="2080"/>
                  </a:lnTo>
                  <a:lnTo>
                    <a:pt x="5458" y="2459"/>
                  </a:lnTo>
                  <a:lnTo>
                    <a:pt x="5577" y="3639"/>
                  </a:lnTo>
                  <a:lnTo>
                    <a:pt x="5717" y="4818"/>
                  </a:lnTo>
                  <a:lnTo>
                    <a:pt x="5877" y="5957"/>
                  </a:lnTo>
                  <a:lnTo>
                    <a:pt x="6037" y="7117"/>
                  </a:lnTo>
                  <a:lnTo>
                    <a:pt x="6157" y="7097"/>
                  </a:lnTo>
                  <a:lnTo>
                    <a:pt x="5997" y="5937"/>
                  </a:lnTo>
                  <a:lnTo>
                    <a:pt x="5857" y="4798"/>
                  </a:lnTo>
                  <a:lnTo>
                    <a:pt x="5717" y="3619"/>
                  </a:lnTo>
                  <a:lnTo>
                    <a:pt x="5577" y="2439"/>
                  </a:lnTo>
                  <a:lnTo>
                    <a:pt x="5518" y="1860"/>
                  </a:lnTo>
                  <a:lnTo>
                    <a:pt x="5458" y="1540"/>
                  </a:lnTo>
                  <a:lnTo>
                    <a:pt x="5398" y="1240"/>
                  </a:lnTo>
                  <a:lnTo>
                    <a:pt x="5318" y="960"/>
                  </a:lnTo>
                  <a:lnTo>
                    <a:pt x="5218" y="721"/>
                  </a:lnTo>
                  <a:lnTo>
                    <a:pt x="5158" y="621"/>
                  </a:lnTo>
                  <a:lnTo>
                    <a:pt x="5098" y="541"/>
                  </a:lnTo>
                  <a:lnTo>
                    <a:pt x="5018" y="481"/>
                  </a:lnTo>
                  <a:lnTo>
                    <a:pt x="4958" y="441"/>
                  </a:lnTo>
                  <a:lnTo>
                    <a:pt x="4778" y="441"/>
                  </a:lnTo>
                  <a:lnTo>
                    <a:pt x="4698" y="501"/>
                  </a:lnTo>
                  <a:lnTo>
                    <a:pt x="4618" y="561"/>
                  </a:lnTo>
                  <a:lnTo>
                    <a:pt x="4578" y="641"/>
                  </a:lnTo>
                  <a:lnTo>
                    <a:pt x="4538" y="701"/>
                  </a:lnTo>
                  <a:lnTo>
                    <a:pt x="4518" y="860"/>
                  </a:lnTo>
                  <a:lnTo>
                    <a:pt x="4498" y="1200"/>
                  </a:lnTo>
                  <a:lnTo>
                    <a:pt x="4498" y="1540"/>
                  </a:lnTo>
                  <a:lnTo>
                    <a:pt x="4518" y="1880"/>
                  </a:lnTo>
                  <a:lnTo>
                    <a:pt x="4558" y="2220"/>
                  </a:lnTo>
                  <a:lnTo>
                    <a:pt x="4578" y="2260"/>
                  </a:lnTo>
                  <a:lnTo>
                    <a:pt x="4598" y="2479"/>
                  </a:lnTo>
                  <a:lnTo>
                    <a:pt x="4598" y="2579"/>
                  </a:lnTo>
                  <a:lnTo>
                    <a:pt x="4578" y="2679"/>
                  </a:lnTo>
                  <a:lnTo>
                    <a:pt x="4558" y="2779"/>
                  </a:lnTo>
                  <a:lnTo>
                    <a:pt x="4498" y="2859"/>
                  </a:lnTo>
                  <a:lnTo>
                    <a:pt x="4418" y="2919"/>
                  </a:lnTo>
                  <a:lnTo>
                    <a:pt x="4318" y="2939"/>
                  </a:lnTo>
                  <a:lnTo>
                    <a:pt x="4278" y="2919"/>
                  </a:lnTo>
                  <a:lnTo>
                    <a:pt x="4258" y="2879"/>
                  </a:lnTo>
                  <a:lnTo>
                    <a:pt x="4178" y="2719"/>
                  </a:lnTo>
                  <a:lnTo>
                    <a:pt x="4118" y="2499"/>
                  </a:lnTo>
                  <a:lnTo>
                    <a:pt x="4058" y="2240"/>
                  </a:lnTo>
                  <a:lnTo>
                    <a:pt x="3958" y="1660"/>
                  </a:lnTo>
                  <a:lnTo>
                    <a:pt x="3879" y="1180"/>
                  </a:lnTo>
                  <a:lnTo>
                    <a:pt x="3819" y="820"/>
                  </a:lnTo>
                  <a:lnTo>
                    <a:pt x="3759" y="621"/>
                  </a:lnTo>
                  <a:lnTo>
                    <a:pt x="3719" y="481"/>
                  </a:lnTo>
                  <a:lnTo>
                    <a:pt x="3639" y="341"/>
                  </a:lnTo>
                  <a:lnTo>
                    <a:pt x="3559" y="201"/>
                  </a:lnTo>
                  <a:lnTo>
                    <a:pt x="3419" y="101"/>
                  </a:lnTo>
                  <a:lnTo>
                    <a:pt x="3339" y="41"/>
                  </a:lnTo>
                  <a:lnTo>
                    <a:pt x="3239" y="21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1237545" y="726530"/>
              <a:ext cx="110679" cy="33520"/>
            </a:xfrm>
            <a:custGeom>
              <a:avLst/>
              <a:gdLst/>
              <a:ahLst/>
              <a:cxnLst/>
              <a:rect l="l" t="t" r="r" b="b"/>
              <a:pathLst>
                <a:path w="5217" h="1580" extrusionOk="0">
                  <a:moveTo>
                    <a:pt x="4637" y="1"/>
                  </a:moveTo>
                  <a:lnTo>
                    <a:pt x="4557" y="41"/>
                  </a:lnTo>
                  <a:lnTo>
                    <a:pt x="4477" y="81"/>
                  </a:lnTo>
                  <a:lnTo>
                    <a:pt x="4397" y="161"/>
                  </a:lnTo>
                  <a:lnTo>
                    <a:pt x="4317" y="201"/>
                  </a:lnTo>
                  <a:lnTo>
                    <a:pt x="4217" y="221"/>
                  </a:lnTo>
                  <a:lnTo>
                    <a:pt x="4098" y="241"/>
                  </a:lnTo>
                  <a:lnTo>
                    <a:pt x="3878" y="261"/>
                  </a:lnTo>
                  <a:lnTo>
                    <a:pt x="3678" y="281"/>
                  </a:lnTo>
                  <a:lnTo>
                    <a:pt x="2578" y="401"/>
                  </a:lnTo>
                  <a:lnTo>
                    <a:pt x="420" y="661"/>
                  </a:lnTo>
                  <a:lnTo>
                    <a:pt x="320" y="681"/>
                  </a:lnTo>
                  <a:lnTo>
                    <a:pt x="220" y="721"/>
                  </a:lnTo>
                  <a:lnTo>
                    <a:pt x="160" y="780"/>
                  </a:lnTo>
                  <a:lnTo>
                    <a:pt x="100" y="840"/>
                  </a:lnTo>
                  <a:lnTo>
                    <a:pt x="60" y="920"/>
                  </a:lnTo>
                  <a:lnTo>
                    <a:pt x="20" y="1000"/>
                  </a:lnTo>
                  <a:lnTo>
                    <a:pt x="0" y="1080"/>
                  </a:lnTo>
                  <a:lnTo>
                    <a:pt x="0" y="1180"/>
                  </a:lnTo>
                  <a:lnTo>
                    <a:pt x="20" y="1260"/>
                  </a:lnTo>
                  <a:lnTo>
                    <a:pt x="60" y="1340"/>
                  </a:lnTo>
                  <a:lnTo>
                    <a:pt x="100" y="1420"/>
                  </a:lnTo>
                  <a:lnTo>
                    <a:pt x="140" y="1480"/>
                  </a:lnTo>
                  <a:lnTo>
                    <a:pt x="220" y="1520"/>
                  </a:lnTo>
                  <a:lnTo>
                    <a:pt x="300" y="1560"/>
                  </a:lnTo>
                  <a:lnTo>
                    <a:pt x="400" y="1580"/>
                  </a:lnTo>
                  <a:lnTo>
                    <a:pt x="500" y="1580"/>
                  </a:lnTo>
                  <a:lnTo>
                    <a:pt x="2838" y="1320"/>
                  </a:lnTo>
                  <a:lnTo>
                    <a:pt x="3998" y="1180"/>
                  </a:lnTo>
                  <a:lnTo>
                    <a:pt x="4277" y="1140"/>
                  </a:lnTo>
                  <a:lnTo>
                    <a:pt x="4537" y="1100"/>
                  </a:lnTo>
                  <a:lnTo>
                    <a:pt x="4677" y="1060"/>
                  </a:lnTo>
                  <a:lnTo>
                    <a:pt x="4797" y="1000"/>
                  </a:lnTo>
                  <a:lnTo>
                    <a:pt x="4917" y="920"/>
                  </a:lnTo>
                  <a:lnTo>
                    <a:pt x="5037" y="840"/>
                  </a:lnTo>
                  <a:lnTo>
                    <a:pt x="5097" y="780"/>
                  </a:lnTo>
                  <a:lnTo>
                    <a:pt x="5157" y="701"/>
                  </a:lnTo>
                  <a:lnTo>
                    <a:pt x="5197" y="621"/>
                  </a:lnTo>
                  <a:lnTo>
                    <a:pt x="5217" y="541"/>
                  </a:lnTo>
                  <a:lnTo>
                    <a:pt x="5217" y="461"/>
                  </a:lnTo>
                  <a:lnTo>
                    <a:pt x="5217" y="361"/>
                  </a:lnTo>
                  <a:lnTo>
                    <a:pt x="5177" y="281"/>
                  </a:lnTo>
                  <a:lnTo>
                    <a:pt x="5137" y="201"/>
                  </a:lnTo>
                  <a:lnTo>
                    <a:pt x="5077" y="121"/>
                  </a:lnTo>
                  <a:lnTo>
                    <a:pt x="4997" y="81"/>
                  </a:lnTo>
                  <a:lnTo>
                    <a:pt x="4917" y="41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extrusionOk="0">
                  <a:moveTo>
                    <a:pt x="1" y="0"/>
                  </a:moveTo>
                  <a:lnTo>
                    <a:pt x="1380" y="1240"/>
                  </a:lnTo>
                  <a:lnTo>
                    <a:pt x="1240" y="1060"/>
                  </a:lnTo>
                  <a:lnTo>
                    <a:pt x="1100" y="880"/>
                  </a:lnTo>
                  <a:lnTo>
                    <a:pt x="940" y="700"/>
                  </a:lnTo>
                  <a:lnTo>
                    <a:pt x="761" y="540"/>
                  </a:lnTo>
                  <a:lnTo>
                    <a:pt x="581" y="400"/>
                  </a:lnTo>
                  <a:lnTo>
                    <a:pt x="401" y="260"/>
                  </a:lnTo>
                  <a:lnTo>
                    <a:pt x="20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01" y="120"/>
                  </a:lnTo>
                  <a:lnTo>
                    <a:pt x="401" y="260"/>
                  </a:lnTo>
                  <a:lnTo>
                    <a:pt x="581" y="400"/>
                  </a:lnTo>
                  <a:lnTo>
                    <a:pt x="761" y="540"/>
                  </a:lnTo>
                  <a:lnTo>
                    <a:pt x="940" y="700"/>
                  </a:lnTo>
                  <a:lnTo>
                    <a:pt x="1100" y="880"/>
                  </a:lnTo>
                  <a:lnTo>
                    <a:pt x="1240" y="1060"/>
                  </a:lnTo>
                  <a:lnTo>
                    <a:pt x="1380" y="1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1238818" y="677778"/>
              <a:ext cx="31398" cy="28428"/>
            </a:xfrm>
            <a:custGeom>
              <a:avLst/>
              <a:gdLst/>
              <a:ahLst/>
              <a:cxnLst/>
              <a:rect l="l" t="t" r="r" b="b"/>
              <a:pathLst>
                <a:path w="1480" h="1340" extrusionOk="0">
                  <a:moveTo>
                    <a:pt x="60" y="0"/>
                  </a:moveTo>
                  <a:lnTo>
                    <a:pt x="0" y="120"/>
                  </a:lnTo>
                  <a:lnTo>
                    <a:pt x="200" y="240"/>
                  </a:lnTo>
                  <a:lnTo>
                    <a:pt x="400" y="360"/>
                  </a:lnTo>
                  <a:lnTo>
                    <a:pt x="580" y="500"/>
                  </a:lnTo>
                  <a:lnTo>
                    <a:pt x="760" y="660"/>
                  </a:lnTo>
                  <a:lnTo>
                    <a:pt x="919" y="800"/>
                  </a:lnTo>
                  <a:lnTo>
                    <a:pt x="1079" y="980"/>
                  </a:lnTo>
                  <a:lnTo>
                    <a:pt x="1239" y="1160"/>
                  </a:lnTo>
                  <a:lnTo>
                    <a:pt x="1379" y="1340"/>
                  </a:lnTo>
                  <a:lnTo>
                    <a:pt x="1479" y="1260"/>
                  </a:lnTo>
                  <a:lnTo>
                    <a:pt x="1339" y="1080"/>
                  </a:lnTo>
                  <a:lnTo>
                    <a:pt x="1179" y="880"/>
                  </a:lnTo>
                  <a:lnTo>
                    <a:pt x="1019" y="720"/>
                  </a:lnTo>
                  <a:lnTo>
                    <a:pt x="839" y="560"/>
                  </a:lnTo>
                  <a:lnTo>
                    <a:pt x="660" y="400"/>
                  </a:lnTo>
                  <a:lnTo>
                    <a:pt x="480" y="260"/>
                  </a:lnTo>
                  <a:lnTo>
                    <a:pt x="2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1307915" y="669717"/>
              <a:ext cx="4264" cy="14872"/>
            </a:xfrm>
            <a:custGeom>
              <a:avLst/>
              <a:gdLst/>
              <a:ahLst/>
              <a:cxnLst/>
              <a:rect l="l" t="t" r="r" b="b"/>
              <a:pathLst>
                <a:path w="201" h="701" extrusionOk="0">
                  <a:moveTo>
                    <a:pt x="121" y="1"/>
                  </a:moveTo>
                  <a:lnTo>
                    <a:pt x="1" y="21"/>
                  </a:lnTo>
                  <a:lnTo>
                    <a:pt x="81" y="700"/>
                  </a:lnTo>
                  <a:lnTo>
                    <a:pt x="201" y="70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1289267" y="671414"/>
              <a:ext cx="6810" cy="14447"/>
            </a:xfrm>
            <a:custGeom>
              <a:avLst/>
              <a:gdLst/>
              <a:ahLst/>
              <a:cxnLst/>
              <a:rect l="l" t="t" r="r" b="b"/>
              <a:pathLst>
                <a:path w="321" h="681" extrusionOk="0">
                  <a:moveTo>
                    <a:pt x="140" y="1"/>
                  </a:moveTo>
                  <a:lnTo>
                    <a:pt x="1" y="41"/>
                  </a:lnTo>
                  <a:lnTo>
                    <a:pt x="200" y="680"/>
                  </a:lnTo>
                  <a:lnTo>
                    <a:pt x="320" y="64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extrusionOk="0">
                  <a:moveTo>
                    <a:pt x="0" y="0"/>
                  </a:moveTo>
                  <a:lnTo>
                    <a:pt x="160" y="600"/>
                  </a:lnTo>
                  <a:lnTo>
                    <a:pt x="140" y="440"/>
                  </a:lnTo>
                  <a:lnTo>
                    <a:pt x="100" y="280"/>
                  </a:lnTo>
                  <a:lnTo>
                    <a:pt x="6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0" y="140"/>
                  </a:lnTo>
                  <a:lnTo>
                    <a:pt x="100" y="280"/>
                  </a:lnTo>
                  <a:lnTo>
                    <a:pt x="140" y="440"/>
                  </a:lnTo>
                  <a:lnTo>
                    <a:pt x="160" y="6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1268074" y="673960"/>
              <a:ext cx="5940" cy="13599"/>
            </a:xfrm>
            <a:custGeom>
              <a:avLst/>
              <a:gdLst/>
              <a:ahLst/>
              <a:cxnLst/>
              <a:rect l="l" t="t" r="r" b="b"/>
              <a:pathLst>
                <a:path w="280" h="641" extrusionOk="0">
                  <a:moveTo>
                    <a:pt x="120" y="1"/>
                  </a:moveTo>
                  <a:lnTo>
                    <a:pt x="0" y="60"/>
                  </a:lnTo>
                  <a:lnTo>
                    <a:pt x="60" y="200"/>
                  </a:lnTo>
                  <a:lnTo>
                    <a:pt x="100" y="340"/>
                  </a:lnTo>
                  <a:lnTo>
                    <a:pt x="140" y="480"/>
                  </a:lnTo>
                  <a:lnTo>
                    <a:pt x="160" y="640"/>
                  </a:lnTo>
                  <a:lnTo>
                    <a:pt x="280" y="620"/>
                  </a:lnTo>
                  <a:lnTo>
                    <a:pt x="260" y="460"/>
                  </a:lnTo>
                  <a:lnTo>
                    <a:pt x="240" y="300"/>
                  </a:lnTo>
                  <a:lnTo>
                    <a:pt x="180" y="1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584531" y="1148451"/>
              <a:ext cx="686963" cy="355797"/>
            </a:xfrm>
            <a:custGeom>
              <a:avLst/>
              <a:gdLst/>
              <a:ahLst/>
              <a:cxnLst/>
              <a:rect l="l" t="t" r="r" b="b"/>
              <a:pathLst>
                <a:path w="32381" h="16771" extrusionOk="0">
                  <a:moveTo>
                    <a:pt x="15810" y="1"/>
                  </a:moveTo>
                  <a:lnTo>
                    <a:pt x="14951" y="21"/>
                  </a:lnTo>
                  <a:lnTo>
                    <a:pt x="14091" y="61"/>
                  </a:lnTo>
                  <a:lnTo>
                    <a:pt x="13232" y="101"/>
                  </a:lnTo>
                  <a:lnTo>
                    <a:pt x="12353" y="181"/>
                  </a:lnTo>
                  <a:lnTo>
                    <a:pt x="11493" y="240"/>
                  </a:lnTo>
                  <a:lnTo>
                    <a:pt x="10634" y="340"/>
                  </a:lnTo>
                  <a:lnTo>
                    <a:pt x="9774" y="440"/>
                  </a:lnTo>
                  <a:lnTo>
                    <a:pt x="7835" y="720"/>
                  </a:lnTo>
                  <a:lnTo>
                    <a:pt x="6836" y="860"/>
                  </a:lnTo>
                  <a:lnTo>
                    <a:pt x="5857" y="1060"/>
                  </a:lnTo>
                  <a:lnTo>
                    <a:pt x="5357" y="1180"/>
                  </a:lnTo>
                  <a:lnTo>
                    <a:pt x="4877" y="1300"/>
                  </a:lnTo>
                  <a:lnTo>
                    <a:pt x="4397" y="1460"/>
                  </a:lnTo>
                  <a:lnTo>
                    <a:pt x="3918" y="1620"/>
                  </a:lnTo>
                  <a:lnTo>
                    <a:pt x="3458" y="1800"/>
                  </a:lnTo>
                  <a:lnTo>
                    <a:pt x="3018" y="1999"/>
                  </a:lnTo>
                  <a:lnTo>
                    <a:pt x="2579" y="2219"/>
                  </a:lnTo>
                  <a:lnTo>
                    <a:pt x="2159" y="2479"/>
                  </a:lnTo>
                  <a:lnTo>
                    <a:pt x="1899" y="2639"/>
                  </a:lnTo>
                  <a:lnTo>
                    <a:pt x="1659" y="2819"/>
                  </a:lnTo>
                  <a:lnTo>
                    <a:pt x="1439" y="3019"/>
                  </a:lnTo>
                  <a:lnTo>
                    <a:pt x="1219" y="3239"/>
                  </a:lnTo>
                  <a:lnTo>
                    <a:pt x="1020" y="3458"/>
                  </a:lnTo>
                  <a:lnTo>
                    <a:pt x="820" y="3698"/>
                  </a:lnTo>
                  <a:lnTo>
                    <a:pt x="640" y="3958"/>
                  </a:lnTo>
                  <a:lnTo>
                    <a:pt x="480" y="4218"/>
                  </a:lnTo>
                  <a:lnTo>
                    <a:pt x="340" y="4498"/>
                  </a:lnTo>
                  <a:lnTo>
                    <a:pt x="240" y="4778"/>
                  </a:lnTo>
                  <a:lnTo>
                    <a:pt x="140" y="5057"/>
                  </a:lnTo>
                  <a:lnTo>
                    <a:pt x="60" y="5357"/>
                  </a:lnTo>
                  <a:lnTo>
                    <a:pt x="20" y="5657"/>
                  </a:lnTo>
                  <a:lnTo>
                    <a:pt x="0" y="5957"/>
                  </a:lnTo>
                  <a:lnTo>
                    <a:pt x="20" y="6257"/>
                  </a:lnTo>
                  <a:lnTo>
                    <a:pt x="60" y="6557"/>
                  </a:lnTo>
                  <a:lnTo>
                    <a:pt x="120" y="6816"/>
                  </a:lnTo>
                  <a:lnTo>
                    <a:pt x="200" y="7056"/>
                  </a:lnTo>
                  <a:lnTo>
                    <a:pt x="300" y="7296"/>
                  </a:lnTo>
                  <a:lnTo>
                    <a:pt x="400" y="7516"/>
                  </a:lnTo>
                  <a:lnTo>
                    <a:pt x="540" y="7716"/>
                  </a:lnTo>
                  <a:lnTo>
                    <a:pt x="680" y="7916"/>
                  </a:lnTo>
                  <a:lnTo>
                    <a:pt x="820" y="8116"/>
                  </a:lnTo>
                  <a:lnTo>
                    <a:pt x="1000" y="8295"/>
                  </a:lnTo>
                  <a:lnTo>
                    <a:pt x="1159" y="8475"/>
                  </a:lnTo>
                  <a:lnTo>
                    <a:pt x="1359" y="8635"/>
                  </a:lnTo>
                  <a:lnTo>
                    <a:pt x="1559" y="8795"/>
                  </a:lnTo>
                  <a:lnTo>
                    <a:pt x="1759" y="8935"/>
                  </a:lnTo>
                  <a:lnTo>
                    <a:pt x="2199" y="9215"/>
                  </a:lnTo>
                  <a:lnTo>
                    <a:pt x="2659" y="9455"/>
                  </a:lnTo>
                  <a:lnTo>
                    <a:pt x="3158" y="9655"/>
                  </a:lnTo>
                  <a:lnTo>
                    <a:pt x="3658" y="9855"/>
                  </a:lnTo>
                  <a:lnTo>
                    <a:pt x="4158" y="10014"/>
                  </a:lnTo>
                  <a:lnTo>
                    <a:pt x="4677" y="10154"/>
                  </a:lnTo>
                  <a:lnTo>
                    <a:pt x="5197" y="10294"/>
                  </a:lnTo>
                  <a:lnTo>
                    <a:pt x="5697" y="10394"/>
                  </a:lnTo>
                  <a:lnTo>
                    <a:pt x="6616" y="10574"/>
                  </a:lnTo>
                  <a:lnTo>
                    <a:pt x="7855" y="10794"/>
                  </a:lnTo>
                  <a:lnTo>
                    <a:pt x="9095" y="10974"/>
                  </a:lnTo>
                  <a:lnTo>
                    <a:pt x="10334" y="11134"/>
                  </a:lnTo>
                  <a:lnTo>
                    <a:pt x="11573" y="11254"/>
                  </a:lnTo>
                  <a:lnTo>
                    <a:pt x="12612" y="11354"/>
                  </a:lnTo>
                  <a:lnTo>
                    <a:pt x="13652" y="11414"/>
                  </a:lnTo>
                  <a:lnTo>
                    <a:pt x="14691" y="11474"/>
                  </a:lnTo>
                  <a:lnTo>
                    <a:pt x="15730" y="11494"/>
                  </a:lnTo>
                  <a:lnTo>
                    <a:pt x="16770" y="11513"/>
                  </a:lnTo>
                  <a:lnTo>
                    <a:pt x="17809" y="11494"/>
                  </a:lnTo>
                  <a:lnTo>
                    <a:pt x="18848" y="11474"/>
                  </a:lnTo>
                  <a:lnTo>
                    <a:pt x="19908" y="11434"/>
                  </a:lnTo>
                  <a:lnTo>
                    <a:pt x="21267" y="11374"/>
                  </a:lnTo>
                  <a:lnTo>
                    <a:pt x="21947" y="11354"/>
                  </a:lnTo>
                  <a:lnTo>
                    <a:pt x="22286" y="11374"/>
                  </a:lnTo>
                  <a:lnTo>
                    <a:pt x="22606" y="11394"/>
                  </a:lnTo>
                  <a:lnTo>
                    <a:pt x="22726" y="11414"/>
                  </a:lnTo>
                  <a:lnTo>
                    <a:pt x="22826" y="11454"/>
                  </a:lnTo>
                  <a:lnTo>
                    <a:pt x="22926" y="11494"/>
                  </a:lnTo>
                  <a:lnTo>
                    <a:pt x="22966" y="11533"/>
                  </a:lnTo>
                  <a:lnTo>
                    <a:pt x="22986" y="11593"/>
                  </a:lnTo>
                  <a:lnTo>
                    <a:pt x="23006" y="11653"/>
                  </a:lnTo>
                  <a:lnTo>
                    <a:pt x="23006" y="11713"/>
                  </a:lnTo>
                  <a:lnTo>
                    <a:pt x="22986" y="11853"/>
                  </a:lnTo>
                  <a:lnTo>
                    <a:pt x="22966" y="12013"/>
                  </a:lnTo>
                  <a:lnTo>
                    <a:pt x="22966" y="12193"/>
                  </a:lnTo>
                  <a:lnTo>
                    <a:pt x="22966" y="12353"/>
                  </a:lnTo>
                  <a:lnTo>
                    <a:pt x="22986" y="12513"/>
                  </a:lnTo>
                  <a:lnTo>
                    <a:pt x="23006" y="12653"/>
                  </a:lnTo>
                  <a:lnTo>
                    <a:pt x="23066" y="12793"/>
                  </a:lnTo>
                  <a:lnTo>
                    <a:pt x="23106" y="12913"/>
                  </a:lnTo>
                  <a:lnTo>
                    <a:pt x="23186" y="13033"/>
                  </a:lnTo>
                  <a:lnTo>
                    <a:pt x="23286" y="13112"/>
                  </a:lnTo>
                  <a:lnTo>
                    <a:pt x="23406" y="13192"/>
                  </a:lnTo>
                  <a:lnTo>
                    <a:pt x="23546" y="13212"/>
                  </a:lnTo>
                  <a:lnTo>
                    <a:pt x="23685" y="13212"/>
                  </a:lnTo>
                  <a:lnTo>
                    <a:pt x="23785" y="13192"/>
                  </a:lnTo>
                  <a:lnTo>
                    <a:pt x="23865" y="13132"/>
                  </a:lnTo>
                  <a:lnTo>
                    <a:pt x="23945" y="13053"/>
                  </a:lnTo>
                  <a:lnTo>
                    <a:pt x="24005" y="12973"/>
                  </a:lnTo>
                  <a:lnTo>
                    <a:pt x="24065" y="12873"/>
                  </a:lnTo>
                  <a:lnTo>
                    <a:pt x="24105" y="12753"/>
                  </a:lnTo>
                  <a:lnTo>
                    <a:pt x="24185" y="12533"/>
                  </a:lnTo>
                  <a:lnTo>
                    <a:pt x="24285" y="11973"/>
                  </a:lnTo>
                  <a:lnTo>
                    <a:pt x="24345" y="11414"/>
                  </a:lnTo>
                  <a:lnTo>
                    <a:pt x="24365" y="11314"/>
                  </a:lnTo>
                  <a:lnTo>
                    <a:pt x="24385" y="11214"/>
                  </a:lnTo>
                  <a:lnTo>
                    <a:pt x="24425" y="11134"/>
                  </a:lnTo>
                  <a:lnTo>
                    <a:pt x="24465" y="11074"/>
                  </a:lnTo>
                  <a:lnTo>
                    <a:pt x="24525" y="11014"/>
                  </a:lnTo>
                  <a:lnTo>
                    <a:pt x="24605" y="10954"/>
                  </a:lnTo>
                  <a:lnTo>
                    <a:pt x="24765" y="10874"/>
                  </a:lnTo>
                  <a:lnTo>
                    <a:pt x="24925" y="10834"/>
                  </a:lnTo>
                  <a:lnTo>
                    <a:pt x="25105" y="10854"/>
                  </a:lnTo>
                  <a:lnTo>
                    <a:pt x="25284" y="10894"/>
                  </a:lnTo>
                  <a:lnTo>
                    <a:pt x="25464" y="10974"/>
                  </a:lnTo>
                  <a:lnTo>
                    <a:pt x="25584" y="11054"/>
                  </a:lnTo>
                  <a:lnTo>
                    <a:pt x="25684" y="11154"/>
                  </a:lnTo>
                  <a:lnTo>
                    <a:pt x="25764" y="11254"/>
                  </a:lnTo>
                  <a:lnTo>
                    <a:pt x="25844" y="11374"/>
                  </a:lnTo>
                  <a:lnTo>
                    <a:pt x="25904" y="11513"/>
                  </a:lnTo>
                  <a:lnTo>
                    <a:pt x="25964" y="11633"/>
                  </a:lnTo>
                  <a:lnTo>
                    <a:pt x="26004" y="11773"/>
                  </a:lnTo>
                  <a:lnTo>
                    <a:pt x="26024" y="11913"/>
                  </a:lnTo>
                  <a:lnTo>
                    <a:pt x="26044" y="12213"/>
                  </a:lnTo>
                  <a:lnTo>
                    <a:pt x="26024" y="12493"/>
                  </a:lnTo>
                  <a:lnTo>
                    <a:pt x="26004" y="12773"/>
                  </a:lnTo>
                  <a:lnTo>
                    <a:pt x="25964" y="13073"/>
                  </a:lnTo>
                  <a:lnTo>
                    <a:pt x="25884" y="13512"/>
                  </a:lnTo>
                  <a:lnTo>
                    <a:pt x="25824" y="13952"/>
                  </a:lnTo>
                  <a:lnTo>
                    <a:pt x="25804" y="14412"/>
                  </a:lnTo>
                  <a:lnTo>
                    <a:pt x="25804" y="14632"/>
                  </a:lnTo>
                  <a:lnTo>
                    <a:pt x="25824" y="14851"/>
                  </a:lnTo>
                  <a:lnTo>
                    <a:pt x="25844" y="15091"/>
                  </a:lnTo>
                  <a:lnTo>
                    <a:pt x="25904" y="15311"/>
                  </a:lnTo>
                  <a:lnTo>
                    <a:pt x="25964" y="15531"/>
                  </a:lnTo>
                  <a:lnTo>
                    <a:pt x="26044" y="15731"/>
                  </a:lnTo>
                  <a:lnTo>
                    <a:pt x="26144" y="15931"/>
                  </a:lnTo>
                  <a:lnTo>
                    <a:pt x="26264" y="16131"/>
                  </a:lnTo>
                  <a:lnTo>
                    <a:pt x="26404" y="16291"/>
                  </a:lnTo>
                  <a:lnTo>
                    <a:pt x="26564" y="16450"/>
                  </a:lnTo>
                  <a:lnTo>
                    <a:pt x="26744" y="16590"/>
                  </a:lnTo>
                  <a:lnTo>
                    <a:pt x="26943" y="16690"/>
                  </a:lnTo>
                  <a:lnTo>
                    <a:pt x="27143" y="16750"/>
                  </a:lnTo>
                  <a:lnTo>
                    <a:pt x="27263" y="16750"/>
                  </a:lnTo>
                  <a:lnTo>
                    <a:pt x="27363" y="16770"/>
                  </a:lnTo>
                  <a:lnTo>
                    <a:pt x="27543" y="16730"/>
                  </a:lnTo>
                  <a:lnTo>
                    <a:pt x="27703" y="16690"/>
                  </a:lnTo>
                  <a:lnTo>
                    <a:pt x="27843" y="16590"/>
                  </a:lnTo>
                  <a:lnTo>
                    <a:pt x="27983" y="16490"/>
                  </a:lnTo>
                  <a:lnTo>
                    <a:pt x="28123" y="16370"/>
                  </a:lnTo>
                  <a:lnTo>
                    <a:pt x="28223" y="16211"/>
                  </a:lnTo>
                  <a:lnTo>
                    <a:pt x="28323" y="16071"/>
                  </a:lnTo>
                  <a:lnTo>
                    <a:pt x="28403" y="15911"/>
                  </a:lnTo>
                  <a:lnTo>
                    <a:pt x="28462" y="15731"/>
                  </a:lnTo>
                  <a:lnTo>
                    <a:pt x="28522" y="15551"/>
                  </a:lnTo>
                  <a:lnTo>
                    <a:pt x="28602" y="15191"/>
                  </a:lnTo>
                  <a:lnTo>
                    <a:pt x="28642" y="14831"/>
                  </a:lnTo>
                  <a:lnTo>
                    <a:pt x="28622" y="14452"/>
                  </a:lnTo>
                  <a:lnTo>
                    <a:pt x="28602" y="14092"/>
                  </a:lnTo>
                  <a:lnTo>
                    <a:pt x="28562" y="13712"/>
                  </a:lnTo>
                  <a:lnTo>
                    <a:pt x="28443" y="12973"/>
                  </a:lnTo>
                  <a:lnTo>
                    <a:pt x="28343" y="12313"/>
                  </a:lnTo>
                  <a:lnTo>
                    <a:pt x="28303" y="11953"/>
                  </a:lnTo>
                  <a:lnTo>
                    <a:pt x="28283" y="11593"/>
                  </a:lnTo>
                  <a:lnTo>
                    <a:pt x="28303" y="11234"/>
                  </a:lnTo>
                  <a:lnTo>
                    <a:pt x="28363" y="10894"/>
                  </a:lnTo>
                  <a:lnTo>
                    <a:pt x="28403" y="10734"/>
                  </a:lnTo>
                  <a:lnTo>
                    <a:pt x="28462" y="10574"/>
                  </a:lnTo>
                  <a:lnTo>
                    <a:pt x="28522" y="10414"/>
                  </a:lnTo>
                  <a:lnTo>
                    <a:pt x="28602" y="10274"/>
                  </a:lnTo>
                  <a:lnTo>
                    <a:pt x="28882" y="9894"/>
                  </a:lnTo>
                  <a:lnTo>
                    <a:pt x="29022" y="9715"/>
                  </a:lnTo>
                  <a:lnTo>
                    <a:pt x="29202" y="9555"/>
                  </a:lnTo>
                  <a:lnTo>
                    <a:pt x="29382" y="9415"/>
                  </a:lnTo>
                  <a:lnTo>
                    <a:pt x="29462" y="9355"/>
                  </a:lnTo>
                  <a:lnTo>
                    <a:pt x="29582" y="9315"/>
                  </a:lnTo>
                  <a:lnTo>
                    <a:pt x="29682" y="9295"/>
                  </a:lnTo>
                  <a:lnTo>
                    <a:pt x="29802" y="9275"/>
                  </a:lnTo>
                  <a:lnTo>
                    <a:pt x="29922" y="9275"/>
                  </a:lnTo>
                  <a:lnTo>
                    <a:pt x="30042" y="9295"/>
                  </a:lnTo>
                  <a:lnTo>
                    <a:pt x="30161" y="9315"/>
                  </a:lnTo>
                  <a:lnTo>
                    <a:pt x="30201" y="9355"/>
                  </a:lnTo>
                  <a:lnTo>
                    <a:pt x="30241" y="9395"/>
                  </a:lnTo>
                  <a:lnTo>
                    <a:pt x="30281" y="9435"/>
                  </a:lnTo>
                  <a:lnTo>
                    <a:pt x="30281" y="9495"/>
                  </a:lnTo>
                  <a:lnTo>
                    <a:pt x="30281" y="9615"/>
                  </a:lnTo>
                  <a:lnTo>
                    <a:pt x="30181" y="10174"/>
                  </a:lnTo>
                  <a:lnTo>
                    <a:pt x="30141" y="10454"/>
                  </a:lnTo>
                  <a:lnTo>
                    <a:pt x="30141" y="10594"/>
                  </a:lnTo>
                  <a:lnTo>
                    <a:pt x="30141" y="10734"/>
                  </a:lnTo>
                  <a:lnTo>
                    <a:pt x="30161" y="10874"/>
                  </a:lnTo>
                  <a:lnTo>
                    <a:pt x="30201" y="11014"/>
                  </a:lnTo>
                  <a:lnTo>
                    <a:pt x="30281" y="11134"/>
                  </a:lnTo>
                  <a:lnTo>
                    <a:pt x="30341" y="11254"/>
                  </a:lnTo>
                  <a:lnTo>
                    <a:pt x="30441" y="11354"/>
                  </a:lnTo>
                  <a:lnTo>
                    <a:pt x="30561" y="11434"/>
                  </a:lnTo>
                  <a:lnTo>
                    <a:pt x="30681" y="11494"/>
                  </a:lnTo>
                  <a:lnTo>
                    <a:pt x="30821" y="11513"/>
                  </a:lnTo>
                  <a:lnTo>
                    <a:pt x="30981" y="11513"/>
                  </a:lnTo>
                  <a:lnTo>
                    <a:pt x="31121" y="11454"/>
                  </a:lnTo>
                  <a:lnTo>
                    <a:pt x="31261" y="11354"/>
                  </a:lnTo>
                  <a:lnTo>
                    <a:pt x="31381" y="11234"/>
                  </a:lnTo>
                  <a:lnTo>
                    <a:pt x="31481" y="11074"/>
                  </a:lnTo>
                  <a:lnTo>
                    <a:pt x="31561" y="10914"/>
                  </a:lnTo>
                  <a:lnTo>
                    <a:pt x="31621" y="10754"/>
                  </a:lnTo>
                  <a:lnTo>
                    <a:pt x="31661" y="10574"/>
                  </a:lnTo>
                  <a:lnTo>
                    <a:pt x="31700" y="10274"/>
                  </a:lnTo>
                  <a:lnTo>
                    <a:pt x="31720" y="9954"/>
                  </a:lnTo>
                  <a:lnTo>
                    <a:pt x="31720" y="9655"/>
                  </a:lnTo>
                  <a:lnTo>
                    <a:pt x="31680" y="9355"/>
                  </a:lnTo>
                  <a:lnTo>
                    <a:pt x="31601" y="8935"/>
                  </a:lnTo>
                  <a:lnTo>
                    <a:pt x="31581" y="8715"/>
                  </a:lnTo>
                  <a:lnTo>
                    <a:pt x="31561" y="8515"/>
                  </a:lnTo>
                  <a:lnTo>
                    <a:pt x="31601" y="8315"/>
                  </a:lnTo>
                  <a:lnTo>
                    <a:pt x="31641" y="8116"/>
                  </a:lnTo>
                  <a:lnTo>
                    <a:pt x="31700" y="7936"/>
                  </a:lnTo>
                  <a:lnTo>
                    <a:pt x="31780" y="7756"/>
                  </a:lnTo>
                  <a:lnTo>
                    <a:pt x="31960" y="7376"/>
                  </a:lnTo>
                  <a:lnTo>
                    <a:pt x="32140" y="7016"/>
                  </a:lnTo>
                  <a:lnTo>
                    <a:pt x="32200" y="6836"/>
                  </a:lnTo>
                  <a:lnTo>
                    <a:pt x="32280" y="6637"/>
                  </a:lnTo>
                  <a:lnTo>
                    <a:pt x="32320" y="6457"/>
                  </a:lnTo>
                  <a:lnTo>
                    <a:pt x="32360" y="6257"/>
                  </a:lnTo>
                  <a:lnTo>
                    <a:pt x="32380" y="6077"/>
                  </a:lnTo>
                  <a:lnTo>
                    <a:pt x="32380" y="5877"/>
                  </a:lnTo>
                  <a:lnTo>
                    <a:pt x="32380" y="5497"/>
                  </a:lnTo>
                  <a:lnTo>
                    <a:pt x="32340" y="5237"/>
                  </a:lnTo>
                  <a:lnTo>
                    <a:pt x="32280" y="4978"/>
                  </a:lnTo>
                  <a:lnTo>
                    <a:pt x="32200" y="4718"/>
                  </a:lnTo>
                  <a:lnTo>
                    <a:pt x="32100" y="4458"/>
                  </a:lnTo>
                  <a:lnTo>
                    <a:pt x="31960" y="4198"/>
                  </a:lnTo>
                  <a:lnTo>
                    <a:pt x="31820" y="3958"/>
                  </a:lnTo>
                  <a:lnTo>
                    <a:pt x="31661" y="3738"/>
                  </a:lnTo>
                  <a:lnTo>
                    <a:pt x="31481" y="3518"/>
                  </a:lnTo>
                  <a:lnTo>
                    <a:pt x="31241" y="3259"/>
                  </a:lnTo>
                  <a:lnTo>
                    <a:pt x="30961" y="3019"/>
                  </a:lnTo>
                  <a:lnTo>
                    <a:pt x="30681" y="2799"/>
                  </a:lnTo>
                  <a:lnTo>
                    <a:pt x="30401" y="2599"/>
                  </a:lnTo>
                  <a:lnTo>
                    <a:pt x="30081" y="2419"/>
                  </a:lnTo>
                  <a:lnTo>
                    <a:pt x="29782" y="2259"/>
                  </a:lnTo>
                  <a:lnTo>
                    <a:pt x="29122" y="1939"/>
                  </a:lnTo>
                  <a:lnTo>
                    <a:pt x="28403" y="1640"/>
                  </a:lnTo>
                  <a:lnTo>
                    <a:pt x="27643" y="1380"/>
                  </a:lnTo>
                  <a:lnTo>
                    <a:pt x="26883" y="1140"/>
                  </a:lnTo>
                  <a:lnTo>
                    <a:pt x="26124" y="920"/>
                  </a:lnTo>
                  <a:lnTo>
                    <a:pt x="25364" y="740"/>
                  </a:lnTo>
                  <a:lnTo>
                    <a:pt x="24585" y="580"/>
                  </a:lnTo>
                  <a:lnTo>
                    <a:pt x="23805" y="440"/>
                  </a:lnTo>
                  <a:lnTo>
                    <a:pt x="23026" y="340"/>
                  </a:lnTo>
                  <a:lnTo>
                    <a:pt x="22226" y="240"/>
                  </a:lnTo>
                  <a:lnTo>
                    <a:pt x="21427" y="161"/>
                  </a:lnTo>
                  <a:lnTo>
                    <a:pt x="20647" y="101"/>
                  </a:lnTo>
                  <a:lnTo>
                    <a:pt x="19848" y="61"/>
                  </a:lnTo>
                  <a:lnTo>
                    <a:pt x="18269" y="21"/>
                  </a:lnTo>
                  <a:lnTo>
                    <a:pt x="166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584107" y="1139965"/>
              <a:ext cx="687812" cy="229865"/>
            </a:xfrm>
            <a:custGeom>
              <a:avLst/>
              <a:gdLst/>
              <a:ahLst/>
              <a:cxnLst/>
              <a:rect l="l" t="t" r="r" b="b"/>
              <a:pathLst>
                <a:path w="32421" h="10835" extrusionOk="0">
                  <a:moveTo>
                    <a:pt x="12273" y="1"/>
                  </a:moveTo>
                  <a:lnTo>
                    <a:pt x="10853" y="61"/>
                  </a:lnTo>
                  <a:lnTo>
                    <a:pt x="9454" y="141"/>
                  </a:lnTo>
                  <a:lnTo>
                    <a:pt x="8035" y="261"/>
                  </a:lnTo>
                  <a:lnTo>
                    <a:pt x="7456" y="341"/>
                  </a:lnTo>
                  <a:lnTo>
                    <a:pt x="6816" y="421"/>
                  </a:lnTo>
                  <a:lnTo>
                    <a:pt x="6156" y="541"/>
                  </a:lnTo>
                  <a:lnTo>
                    <a:pt x="5437" y="680"/>
                  </a:lnTo>
                  <a:lnTo>
                    <a:pt x="4737" y="860"/>
                  </a:lnTo>
                  <a:lnTo>
                    <a:pt x="4018" y="1060"/>
                  </a:lnTo>
                  <a:lnTo>
                    <a:pt x="3318" y="1320"/>
                  </a:lnTo>
                  <a:lnTo>
                    <a:pt x="2978" y="1460"/>
                  </a:lnTo>
                  <a:lnTo>
                    <a:pt x="2659" y="1600"/>
                  </a:lnTo>
                  <a:lnTo>
                    <a:pt x="2339" y="1760"/>
                  </a:lnTo>
                  <a:lnTo>
                    <a:pt x="2019" y="1940"/>
                  </a:lnTo>
                  <a:lnTo>
                    <a:pt x="1739" y="2120"/>
                  </a:lnTo>
                  <a:lnTo>
                    <a:pt x="1459" y="2319"/>
                  </a:lnTo>
                  <a:lnTo>
                    <a:pt x="1199" y="2539"/>
                  </a:lnTo>
                  <a:lnTo>
                    <a:pt x="980" y="2759"/>
                  </a:lnTo>
                  <a:lnTo>
                    <a:pt x="760" y="2999"/>
                  </a:lnTo>
                  <a:lnTo>
                    <a:pt x="560" y="3259"/>
                  </a:lnTo>
                  <a:lnTo>
                    <a:pt x="400" y="3539"/>
                  </a:lnTo>
                  <a:lnTo>
                    <a:pt x="260" y="3819"/>
                  </a:lnTo>
                  <a:lnTo>
                    <a:pt x="140" y="4118"/>
                  </a:lnTo>
                  <a:lnTo>
                    <a:pt x="60" y="4438"/>
                  </a:lnTo>
                  <a:lnTo>
                    <a:pt x="20" y="4778"/>
                  </a:lnTo>
                  <a:lnTo>
                    <a:pt x="0" y="5118"/>
                  </a:lnTo>
                  <a:lnTo>
                    <a:pt x="20" y="5497"/>
                  </a:lnTo>
                  <a:lnTo>
                    <a:pt x="80" y="5877"/>
                  </a:lnTo>
                  <a:lnTo>
                    <a:pt x="140" y="6137"/>
                  </a:lnTo>
                  <a:lnTo>
                    <a:pt x="220" y="6377"/>
                  </a:lnTo>
                  <a:lnTo>
                    <a:pt x="320" y="6617"/>
                  </a:lnTo>
                  <a:lnTo>
                    <a:pt x="420" y="6837"/>
                  </a:lnTo>
                  <a:lnTo>
                    <a:pt x="560" y="7037"/>
                  </a:lnTo>
                  <a:lnTo>
                    <a:pt x="700" y="7236"/>
                  </a:lnTo>
                  <a:lnTo>
                    <a:pt x="840" y="7436"/>
                  </a:lnTo>
                  <a:lnTo>
                    <a:pt x="1020" y="7616"/>
                  </a:lnTo>
                  <a:lnTo>
                    <a:pt x="1179" y="7796"/>
                  </a:lnTo>
                  <a:lnTo>
                    <a:pt x="1379" y="7956"/>
                  </a:lnTo>
                  <a:lnTo>
                    <a:pt x="1579" y="8116"/>
                  </a:lnTo>
                  <a:lnTo>
                    <a:pt x="1779" y="8256"/>
                  </a:lnTo>
                  <a:lnTo>
                    <a:pt x="2219" y="8516"/>
                  </a:lnTo>
                  <a:lnTo>
                    <a:pt x="2679" y="8755"/>
                  </a:lnTo>
                  <a:lnTo>
                    <a:pt x="3178" y="8975"/>
                  </a:lnTo>
                  <a:lnTo>
                    <a:pt x="3678" y="9155"/>
                  </a:lnTo>
                  <a:lnTo>
                    <a:pt x="4178" y="9335"/>
                  </a:lnTo>
                  <a:lnTo>
                    <a:pt x="4697" y="9475"/>
                  </a:lnTo>
                  <a:lnTo>
                    <a:pt x="5217" y="9595"/>
                  </a:lnTo>
                  <a:lnTo>
                    <a:pt x="5717" y="9715"/>
                  </a:lnTo>
                  <a:lnTo>
                    <a:pt x="6636" y="9895"/>
                  </a:lnTo>
                  <a:lnTo>
                    <a:pt x="7875" y="10115"/>
                  </a:lnTo>
                  <a:lnTo>
                    <a:pt x="9115" y="10294"/>
                  </a:lnTo>
                  <a:lnTo>
                    <a:pt x="10354" y="10454"/>
                  </a:lnTo>
                  <a:lnTo>
                    <a:pt x="11593" y="10574"/>
                  </a:lnTo>
                  <a:lnTo>
                    <a:pt x="12992" y="10694"/>
                  </a:lnTo>
                  <a:lnTo>
                    <a:pt x="14391" y="10774"/>
                  </a:lnTo>
                  <a:lnTo>
                    <a:pt x="15790" y="10814"/>
                  </a:lnTo>
                  <a:lnTo>
                    <a:pt x="17190" y="10834"/>
                  </a:lnTo>
                  <a:lnTo>
                    <a:pt x="18589" y="10814"/>
                  </a:lnTo>
                  <a:lnTo>
                    <a:pt x="20008" y="10754"/>
                  </a:lnTo>
                  <a:lnTo>
                    <a:pt x="21407" y="10674"/>
                  </a:lnTo>
                  <a:lnTo>
                    <a:pt x="22806" y="10574"/>
                  </a:lnTo>
                  <a:lnTo>
                    <a:pt x="23925" y="10454"/>
                  </a:lnTo>
                  <a:lnTo>
                    <a:pt x="25085" y="10334"/>
                  </a:lnTo>
                  <a:lnTo>
                    <a:pt x="25704" y="10235"/>
                  </a:lnTo>
                  <a:lnTo>
                    <a:pt x="26304" y="10135"/>
                  </a:lnTo>
                  <a:lnTo>
                    <a:pt x="26903" y="10015"/>
                  </a:lnTo>
                  <a:lnTo>
                    <a:pt x="27503" y="9855"/>
                  </a:lnTo>
                  <a:lnTo>
                    <a:pt x="28083" y="9675"/>
                  </a:lnTo>
                  <a:lnTo>
                    <a:pt x="28642" y="9475"/>
                  </a:lnTo>
                  <a:lnTo>
                    <a:pt x="29202" y="9255"/>
                  </a:lnTo>
                  <a:lnTo>
                    <a:pt x="29722" y="8975"/>
                  </a:lnTo>
                  <a:lnTo>
                    <a:pt x="29982" y="8835"/>
                  </a:lnTo>
                  <a:lnTo>
                    <a:pt x="30221" y="8676"/>
                  </a:lnTo>
                  <a:lnTo>
                    <a:pt x="30461" y="8516"/>
                  </a:lnTo>
                  <a:lnTo>
                    <a:pt x="30681" y="8336"/>
                  </a:lnTo>
                  <a:lnTo>
                    <a:pt x="30901" y="8156"/>
                  </a:lnTo>
                  <a:lnTo>
                    <a:pt x="31121" y="7956"/>
                  </a:lnTo>
                  <a:lnTo>
                    <a:pt x="31321" y="7736"/>
                  </a:lnTo>
                  <a:lnTo>
                    <a:pt x="31501" y="7516"/>
                  </a:lnTo>
                  <a:lnTo>
                    <a:pt x="31681" y="7256"/>
                  </a:lnTo>
                  <a:lnTo>
                    <a:pt x="31860" y="6957"/>
                  </a:lnTo>
                  <a:lnTo>
                    <a:pt x="32020" y="6637"/>
                  </a:lnTo>
                  <a:lnTo>
                    <a:pt x="32160" y="6297"/>
                  </a:lnTo>
                  <a:lnTo>
                    <a:pt x="32280" y="5937"/>
                  </a:lnTo>
                  <a:lnTo>
                    <a:pt x="32360" y="5577"/>
                  </a:lnTo>
                  <a:lnTo>
                    <a:pt x="32420" y="5198"/>
                  </a:lnTo>
                  <a:lnTo>
                    <a:pt x="32420" y="4838"/>
                  </a:lnTo>
                  <a:lnTo>
                    <a:pt x="32420" y="4618"/>
                  </a:lnTo>
                  <a:lnTo>
                    <a:pt x="32380" y="4398"/>
                  </a:lnTo>
                  <a:lnTo>
                    <a:pt x="32340" y="4178"/>
                  </a:lnTo>
                  <a:lnTo>
                    <a:pt x="32280" y="3978"/>
                  </a:lnTo>
                  <a:lnTo>
                    <a:pt x="32200" y="3799"/>
                  </a:lnTo>
                  <a:lnTo>
                    <a:pt x="32100" y="3619"/>
                  </a:lnTo>
                  <a:lnTo>
                    <a:pt x="31980" y="3459"/>
                  </a:lnTo>
                  <a:lnTo>
                    <a:pt x="31840" y="3299"/>
                  </a:lnTo>
                  <a:lnTo>
                    <a:pt x="31501" y="3019"/>
                  </a:lnTo>
                  <a:lnTo>
                    <a:pt x="31141" y="2739"/>
                  </a:lnTo>
                  <a:lnTo>
                    <a:pt x="30761" y="2499"/>
                  </a:lnTo>
                  <a:lnTo>
                    <a:pt x="30341" y="2259"/>
                  </a:lnTo>
                  <a:lnTo>
                    <a:pt x="29922" y="2060"/>
                  </a:lnTo>
                  <a:lnTo>
                    <a:pt x="29462" y="1860"/>
                  </a:lnTo>
                  <a:lnTo>
                    <a:pt x="29002" y="1660"/>
                  </a:lnTo>
                  <a:lnTo>
                    <a:pt x="28522" y="1500"/>
                  </a:lnTo>
                  <a:lnTo>
                    <a:pt x="28043" y="1340"/>
                  </a:lnTo>
                  <a:lnTo>
                    <a:pt x="27563" y="1200"/>
                  </a:lnTo>
                  <a:lnTo>
                    <a:pt x="26604" y="940"/>
                  </a:lnTo>
                  <a:lnTo>
                    <a:pt x="25684" y="740"/>
                  </a:lnTo>
                  <a:lnTo>
                    <a:pt x="24825" y="581"/>
                  </a:lnTo>
                  <a:lnTo>
                    <a:pt x="24165" y="461"/>
                  </a:lnTo>
                  <a:lnTo>
                    <a:pt x="23486" y="381"/>
                  </a:lnTo>
                  <a:lnTo>
                    <a:pt x="22786" y="301"/>
                  </a:lnTo>
                  <a:lnTo>
                    <a:pt x="22106" y="261"/>
                  </a:lnTo>
                  <a:lnTo>
                    <a:pt x="20747" y="181"/>
                  </a:lnTo>
                  <a:lnTo>
                    <a:pt x="19368" y="121"/>
                  </a:lnTo>
                  <a:lnTo>
                    <a:pt x="16530" y="21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582834" y="1138268"/>
              <a:ext cx="690760" cy="232835"/>
            </a:xfrm>
            <a:custGeom>
              <a:avLst/>
              <a:gdLst/>
              <a:ahLst/>
              <a:cxnLst/>
              <a:rect l="l" t="t" r="r" b="b"/>
              <a:pathLst>
                <a:path w="32560" h="10975" extrusionOk="0">
                  <a:moveTo>
                    <a:pt x="15271" y="141"/>
                  </a:moveTo>
                  <a:lnTo>
                    <a:pt x="16630" y="181"/>
                  </a:lnTo>
                  <a:lnTo>
                    <a:pt x="19428" y="261"/>
                  </a:lnTo>
                  <a:lnTo>
                    <a:pt x="20727" y="321"/>
                  </a:lnTo>
                  <a:lnTo>
                    <a:pt x="22107" y="401"/>
                  </a:lnTo>
                  <a:lnTo>
                    <a:pt x="22786" y="441"/>
                  </a:lnTo>
                  <a:lnTo>
                    <a:pt x="23486" y="521"/>
                  </a:lnTo>
                  <a:lnTo>
                    <a:pt x="24185" y="621"/>
                  </a:lnTo>
                  <a:lnTo>
                    <a:pt x="24885" y="720"/>
                  </a:lnTo>
                  <a:lnTo>
                    <a:pt x="26104" y="960"/>
                  </a:lnTo>
                  <a:lnTo>
                    <a:pt x="26664" y="1100"/>
                  </a:lnTo>
                  <a:lnTo>
                    <a:pt x="27223" y="1240"/>
                  </a:lnTo>
                  <a:lnTo>
                    <a:pt x="27743" y="1380"/>
                  </a:lnTo>
                  <a:lnTo>
                    <a:pt x="28243" y="1520"/>
                  </a:lnTo>
                  <a:lnTo>
                    <a:pt x="28702" y="1680"/>
                  </a:lnTo>
                  <a:lnTo>
                    <a:pt x="29162" y="1860"/>
                  </a:lnTo>
                  <a:lnTo>
                    <a:pt x="29582" y="2020"/>
                  </a:lnTo>
                  <a:lnTo>
                    <a:pt x="29982" y="2200"/>
                  </a:lnTo>
                  <a:lnTo>
                    <a:pt x="30361" y="2399"/>
                  </a:lnTo>
                  <a:lnTo>
                    <a:pt x="30701" y="2579"/>
                  </a:lnTo>
                  <a:lnTo>
                    <a:pt x="31021" y="2779"/>
                  </a:lnTo>
                  <a:lnTo>
                    <a:pt x="31321" y="2999"/>
                  </a:lnTo>
                  <a:lnTo>
                    <a:pt x="31601" y="3199"/>
                  </a:lnTo>
                  <a:lnTo>
                    <a:pt x="31860" y="3419"/>
                  </a:lnTo>
                  <a:lnTo>
                    <a:pt x="31980" y="3559"/>
                  </a:lnTo>
                  <a:lnTo>
                    <a:pt x="32100" y="3719"/>
                  </a:lnTo>
                  <a:lnTo>
                    <a:pt x="32180" y="3879"/>
                  </a:lnTo>
                  <a:lnTo>
                    <a:pt x="32280" y="4058"/>
                  </a:lnTo>
                  <a:lnTo>
                    <a:pt x="32340" y="4258"/>
                  </a:lnTo>
                  <a:lnTo>
                    <a:pt x="32380" y="4458"/>
                  </a:lnTo>
                  <a:lnTo>
                    <a:pt x="32420" y="4678"/>
                  </a:lnTo>
                  <a:lnTo>
                    <a:pt x="32420" y="4918"/>
                  </a:lnTo>
                  <a:lnTo>
                    <a:pt x="32400" y="5298"/>
                  </a:lnTo>
                  <a:lnTo>
                    <a:pt x="32360" y="5677"/>
                  </a:lnTo>
                  <a:lnTo>
                    <a:pt x="32260" y="6037"/>
                  </a:lnTo>
                  <a:lnTo>
                    <a:pt x="32140" y="6397"/>
                  </a:lnTo>
                  <a:lnTo>
                    <a:pt x="32000" y="6737"/>
                  </a:lnTo>
                  <a:lnTo>
                    <a:pt x="31860" y="7057"/>
                  </a:lnTo>
                  <a:lnTo>
                    <a:pt x="31681" y="7316"/>
                  </a:lnTo>
                  <a:lnTo>
                    <a:pt x="31501" y="7556"/>
                  </a:lnTo>
                  <a:lnTo>
                    <a:pt x="31321" y="7776"/>
                  </a:lnTo>
                  <a:lnTo>
                    <a:pt x="31121" y="7996"/>
                  </a:lnTo>
                  <a:lnTo>
                    <a:pt x="30901" y="8196"/>
                  </a:lnTo>
                  <a:lnTo>
                    <a:pt x="30681" y="8376"/>
                  </a:lnTo>
                  <a:lnTo>
                    <a:pt x="30461" y="8556"/>
                  </a:lnTo>
                  <a:lnTo>
                    <a:pt x="30221" y="8736"/>
                  </a:lnTo>
                  <a:lnTo>
                    <a:pt x="29962" y="8875"/>
                  </a:lnTo>
                  <a:lnTo>
                    <a:pt x="29702" y="9035"/>
                  </a:lnTo>
                  <a:lnTo>
                    <a:pt x="29162" y="9295"/>
                  </a:lnTo>
                  <a:lnTo>
                    <a:pt x="28622" y="9535"/>
                  </a:lnTo>
                  <a:lnTo>
                    <a:pt x="28043" y="9735"/>
                  </a:lnTo>
                  <a:lnTo>
                    <a:pt x="27443" y="9895"/>
                  </a:lnTo>
                  <a:lnTo>
                    <a:pt x="26844" y="10055"/>
                  </a:lnTo>
                  <a:lnTo>
                    <a:pt x="26244" y="10175"/>
                  </a:lnTo>
                  <a:lnTo>
                    <a:pt x="25644" y="10275"/>
                  </a:lnTo>
                  <a:lnTo>
                    <a:pt x="25065" y="10355"/>
                  </a:lnTo>
                  <a:lnTo>
                    <a:pt x="23905" y="10494"/>
                  </a:lnTo>
                  <a:lnTo>
                    <a:pt x="22866" y="10574"/>
                  </a:lnTo>
                  <a:lnTo>
                    <a:pt x="21387" y="10694"/>
                  </a:lnTo>
                  <a:lnTo>
                    <a:pt x="19948" y="10774"/>
                  </a:lnTo>
                  <a:lnTo>
                    <a:pt x="18529" y="10814"/>
                  </a:lnTo>
                  <a:lnTo>
                    <a:pt x="17110" y="10834"/>
                  </a:lnTo>
                  <a:lnTo>
                    <a:pt x="15710" y="10834"/>
                  </a:lnTo>
                  <a:lnTo>
                    <a:pt x="14331" y="10774"/>
                  </a:lnTo>
                  <a:lnTo>
                    <a:pt x="12992" y="10694"/>
                  </a:lnTo>
                  <a:lnTo>
                    <a:pt x="11653" y="10594"/>
                  </a:lnTo>
                  <a:lnTo>
                    <a:pt x="10414" y="10474"/>
                  </a:lnTo>
                  <a:lnTo>
                    <a:pt x="9175" y="10315"/>
                  </a:lnTo>
                  <a:lnTo>
                    <a:pt x="7935" y="10115"/>
                  </a:lnTo>
                  <a:lnTo>
                    <a:pt x="6716" y="9915"/>
                  </a:lnTo>
                  <a:lnTo>
                    <a:pt x="5617" y="9695"/>
                  </a:lnTo>
                  <a:lnTo>
                    <a:pt x="5077" y="9555"/>
                  </a:lnTo>
                  <a:lnTo>
                    <a:pt x="4537" y="9415"/>
                  </a:lnTo>
                  <a:lnTo>
                    <a:pt x="4018" y="9255"/>
                  </a:lnTo>
                  <a:lnTo>
                    <a:pt x="3498" y="9095"/>
                  </a:lnTo>
                  <a:lnTo>
                    <a:pt x="3018" y="8895"/>
                  </a:lnTo>
                  <a:lnTo>
                    <a:pt x="2559" y="8676"/>
                  </a:lnTo>
                  <a:lnTo>
                    <a:pt x="2119" y="8436"/>
                  </a:lnTo>
                  <a:lnTo>
                    <a:pt x="1719" y="8176"/>
                  </a:lnTo>
                  <a:lnTo>
                    <a:pt x="1359" y="7876"/>
                  </a:lnTo>
                  <a:lnTo>
                    <a:pt x="1180" y="7716"/>
                  </a:lnTo>
                  <a:lnTo>
                    <a:pt x="1020" y="7556"/>
                  </a:lnTo>
                  <a:lnTo>
                    <a:pt x="880" y="7396"/>
                  </a:lnTo>
                  <a:lnTo>
                    <a:pt x="740" y="7216"/>
                  </a:lnTo>
                  <a:lnTo>
                    <a:pt x="620" y="7017"/>
                  </a:lnTo>
                  <a:lnTo>
                    <a:pt x="520" y="6817"/>
                  </a:lnTo>
                  <a:lnTo>
                    <a:pt x="420" y="6617"/>
                  </a:lnTo>
                  <a:lnTo>
                    <a:pt x="340" y="6397"/>
                  </a:lnTo>
                  <a:lnTo>
                    <a:pt x="260" y="6177"/>
                  </a:lnTo>
                  <a:lnTo>
                    <a:pt x="200" y="5957"/>
                  </a:lnTo>
                  <a:lnTo>
                    <a:pt x="160" y="5577"/>
                  </a:lnTo>
                  <a:lnTo>
                    <a:pt x="140" y="5218"/>
                  </a:lnTo>
                  <a:lnTo>
                    <a:pt x="140" y="4858"/>
                  </a:lnTo>
                  <a:lnTo>
                    <a:pt x="200" y="4518"/>
                  </a:lnTo>
                  <a:lnTo>
                    <a:pt x="280" y="4198"/>
                  </a:lnTo>
                  <a:lnTo>
                    <a:pt x="400" y="3879"/>
                  </a:lnTo>
                  <a:lnTo>
                    <a:pt x="560" y="3579"/>
                  </a:lnTo>
                  <a:lnTo>
                    <a:pt x="740" y="3279"/>
                  </a:lnTo>
                  <a:lnTo>
                    <a:pt x="880" y="3099"/>
                  </a:lnTo>
                  <a:lnTo>
                    <a:pt x="1020" y="2939"/>
                  </a:lnTo>
                  <a:lnTo>
                    <a:pt x="1359" y="2639"/>
                  </a:lnTo>
                  <a:lnTo>
                    <a:pt x="1719" y="2339"/>
                  </a:lnTo>
                  <a:lnTo>
                    <a:pt x="2119" y="2080"/>
                  </a:lnTo>
                  <a:lnTo>
                    <a:pt x="2539" y="1840"/>
                  </a:lnTo>
                  <a:lnTo>
                    <a:pt x="2998" y="1620"/>
                  </a:lnTo>
                  <a:lnTo>
                    <a:pt x="3478" y="1420"/>
                  </a:lnTo>
                  <a:lnTo>
                    <a:pt x="3978" y="1240"/>
                  </a:lnTo>
                  <a:lnTo>
                    <a:pt x="4477" y="1100"/>
                  </a:lnTo>
                  <a:lnTo>
                    <a:pt x="4997" y="940"/>
                  </a:lnTo>
                  <a:lnTo>
                    <a:pt x="5517" y="820"/>
                  </a:lnTo>
                  <a:lnTo>
                    <a:pt x="6056" y="720"/>
                  </a:lnTo>
                  <a:lnTo>
                    <a:pt x="6576" y="621"/>
                  </a:lnTo>
                  <a:lnTo>
                    <a:pt x="7096" y="541"/>
                  </a:lnTo>
                  <a:lnTo>
                    <a:pt x="8095" y="421"/>
                  </a:lnTo>
                  <a:lnTo>
                    <a:pt x="8835" y="341"/>
                  </a:lnTo>
                  <a:lnTo>
                    <a:pt x="9554" y="281"/>
                  </a:lnTo>
                  <a:lnTo>
                    <a:pt x="10993" y="201"/>
                  </a:lnTo>
                  <a:lnTo>
                    <a:pt x="12453" y="161"/>
                  </a:lnTo>
                  <a:lnTo>
                    <a:pt x="13952" y="141"/>
                  </a:lnTo>
                  <a:close/>
                  <a:moveTo>
                    <a:pt x="13612" y="1"/>
                  </a:moveTo>
                  <a:lnTo>
                    <a:pt x="12213" y="21"/>
                  </a:lnTo>
                  <a:lnTo>
                    <a:pt x="10834" y="81"/>
                  </a:lnTo>
                  <a:lnTo>
                    <a:pt x="9454" y="161"/>
                  </a:lnTo>
                  <a:lnTo>
                    <a:pt x="8095" y="281"/>
                  </a:lnTo>
                  <a:lnTo>
                    <a:pt x="7076" y="421"/>
                  </a:lnTo>
                  <a:lnTo>
                    <a:pt x="6556" y="501"/>
                  </a:lnTo>
                  <a:lnTo>
                    <a:pt x="6017" y="581"/>
                  </a:lnTo>
                  <a:lnTo>
                    <a:pt x="5477" y="700"/>
                  </a:lnTo>
                  <a:lnTo>
                    <a:pt x="4957" y="820"/>
                  </a:lnTo>
                  <a:lnTo>
                    <a:pt x="4417" y="980"/>
                  </a:lnTo>
                  <a:lnTo>
                    <a:pt x="3918" y="1140"/>
                  </a:lnTo>
                  <a:lnTo>
                    <a:pt x="3418" y="1320"/>
                  </a:lnTo>
                  <a:lnTo>
                    <a:pt x="2918" y="1520"/>
                  </a:lnTo>
                  <a:lnTo>
                    <a:pt x="2459" y="1740"/>
                  </a:lnTo>
                  <a:lnTo>
                    <a:pt x="2039" y="1980"/>
                  </a:lnTo>
                  <a:lnTo>
                    <a:pt x="1619" y="2260"/>
                  </a:lnTo>
                  <a:lnTo>
                    <a:pt x="1259" y="2539"/>
                  </a:lnTo>
                  <a:lnTo>
                    <a:pt x="940" y="2859"/>
                  </a:lnTo>
                  <a:lnTo>
                    <a:pt x="780" y="3019"/>
                  </a:lnTo>
                  <a:lnTo>
                    <a:pt x="640" y="3199"/>
                  </a:lnTo>
                  <a:lnTo>
                    <a:pt x="440" y="3499"/>
                  </a:lnTo>
                  <a:lnTo>
                    <a:pt x="280" y="3819"/>
                  </a:lnTo>
                  <a:lnTo>
                    <a:pt x="160" y="4158"/>
                  </a:lnTo>
                  <a:lnTo>
                    <a:pt x="60" y="4498"/>
                  </a:lnTo>
                  <a:lnTo>
                    <a:pt x="20" y="4838"/>
                  </a:lnTo>
                  <a:lnTo>
                    <a:pt x="0" y="5218"/>
                  </a:lnTo>
                  <a:lnTo>
                    <a:pt x="20" y="5577"/>
                  </a:lnTo>
                  <a:lnTo>
                    <a:pt x="80" y="5977"/>
                  </a:lnTo>
                  <a:lnTo>
                    <a:pt x="140" y="6217"/>
                  </a:lnTo>
                  <a:lnTo>
                    <a:pt x="200" y="6437"/>
                  </a:lnTo>
                  <a:lnTo>
                    <a:pt x="300" y="6657"/>
                  </a:lnTo>
                  <a:lnTo>
                    <a:pt x="400" y="6877"/>
                  </a:lnTo>
                  <a:lnTo>
                    <a:pt x="500" y="7077"/>
                  </a:lnTo>
                  <a:lnTo>
                    <a:pt x="620" y="7276"/>
                  </a:lnTo>
                  <a:lnTo>
                    <a:pt x="760" y="7456"/>
                  </a:lnTo>
                  <a:lnTo>
                    <a:pt x="920" y="7636"/>
                  </a:lnTo>
                  <a:lnTo>
                    <a:pt x="1080" y="7796"/>
                  </a:lnTo>
                  <a:lnTo>
                    <a:pt x="1239" y="7956"/>
                  </a:lnTo>
                  <a:lnTo>
                    <a:pt x="1619" y="8256"/>
                  </a:lnTo>
                  <a:lnTo>
                    <a:pt x="2019" y="8536"/>
                  </a:lnTo>
                  <a:lnTo>
                    <a:pt x="2459" y="8775"/>
                  </a:lnTo>
                  <a:lnTo>
                    <a:pt x="2938" y="8995"/>
                  </a:lnTo>
                  <a:lnTo>
                    <a:pt x="3438" y="9195"/>
                  </a:lnTo>
                  <a:lnTo>
                    <a:pt x="3938" y="9375"/>
                  </a:lnTo>
                  <a:lnTo>
                    <a:pt x="4477" y="9535"/>
                  </a:lnTo>
                  <a:lnTo>
                    <a:pt x="5017" y="9695"/>
                  </a:lnTo>
                  <a:lnTo>
                    <a:pt x="5577" y="9815"/>
                  </a:lnTo>
                  <a:lnTo>
                    <a:pt x="6696" y="10035"/>
                  </a:lnTo>
                  <a:lnTo>
                    <a:pt x="7915" y="10255"/>
                  </a:lnTo>
                  <a:lnTo>
                    <a:pt x="9155" y="10434"/>
                  </a:lnTo>
                  <a:lnTo>
                    <a:pt x="10394" y="10594"/>
                  </a:lnTo>
                  <a:lnTo>
                    <a:pt x="11633" y="10734"/>
                  </a:lnTo>
                  <a:lnTo>
                    <a:pt x="12952" y="10834"/>
                  </a:lnTo>
                  <a:lnTo>
                    <a:pt x="14291" y="10914"/>
                  </a:lnTo>
                  <a:lnTo>
                    <a:pt x="15651" y="10954"/>
                  </a:lnTo>
                  <a:lnTo>
                    <a:pt x="17030" y="10974"/>
                  </a:lnTo>
                  <a:lnTo>
                    <a:pt x="18469" y="10954"/>
                  </a:lnTo>
                  <a:lnTo>
                    <a:pt x="19928" y="10914"/>
                  </a:lnTo>
                  <a:lnTo>
                    <a:pt x="21387" y="10834"/>
                  </a:lnTo>
                  <a:lnTo>
                    <a:pt x="22866" y="10714"/>
                  </a:lnTo>
                  <a:lnTo>
                    <a:pt x="23925" y="10614"/>
                  </a:lnTo>
                  <a:lnTo>
                    <a:pt x="25085" y="10474"/>
                  </a:lnTo>
                  <a:lnTo>
                    <a:pt x="25684" y="10394"/>
                  </a:lnTo>
                  <a:lnTo>
                    <a:pt x="26284" y="10295"/>
                  </a:lnTo>
                  <a:lnTo>
                    <a:pt x="26904" y="10175"/>
                  </a:lnTo>
                  <a:lnTo>
                    <a:pt x="27503" y="10015"/>
                  </a:lnTo>
                  <a:lnTo>
                    <a:pt x="28103" y="9855"/>
                  </a:lnTo>
                  <a:lnTo>
                    <a:pt x="28682" y="9655"/>
                  </a:lnTo>
                  <a:lnTo>
                    <a:pt x="29242" y="9415"/>
                  </a:lnTo>
                  <a:lnTo>
                    <a:pt x="29782" y="9135"/>
                  </a:lnTo>
                  <a:lnTo>
                    <a:pt x="30042" y="8995"/>
                  </a:lnTo>
                  <a:lnTo>
                    <a:pt x="30301" y="8835"/>
                  </a:lnTo>
                  <a:lnTo>
                    <a:pt x="30541" y="8656"/>
                  </a:lnTo>
                  <a:lnTo>
                    <a:pt x="30781" y="8476"/>
                  </a:lnTo>
                  <a:lnTo>
                    <a:pt x="31001" y="8296"/>
                  </a:lnTo>
                  <a:lnTo>
                    <a:pt x="31221" y="8076"/>
                  </a:lnTo>
                  <a:lnTo>
                    <a:pt x="31421" y="7876"/>
                  </a:lnTo>
                  <a:lnTo>
                    <a:pt x="31621" y="7636"/>
                  </a:lnTo>
                  <a:lnTo>
                    <a:pt x="31780" y="7396"/>
                  </a:lnTo>
                  <a:lnTo>
                    <a:pt x="31960" y="7117"/>
                  </a:lnTo>
                  <a:lnTo>
                    <a:pt x="32120" y="6797"/>
                  </a:lnTo>
                  <a:lnTo>
                    <a:pt x="32260" y="6457"/>
                  </a:lnTo>
                  <a:lnTo>
                    <a:pt x="32380" y="6077"/>
                  </a:lnTo>
                  <a:lnTo>
                    <a:pt x="32480" y="5697"/>
                  </a:lnTo>
                  <a:lnTo>
                    <a:pt x="32540" y="5298"/>
                  </a:lnTo>
                  <a:lnTo>
                    <a:pt x="32560" y="4898"/>
                  </a:lnTo>
                  <a:lnTo>
                    <a:pt x="32540" y="4658"/>
                  </a:lnTo>
                  <a:lnTo>
                    <a:pt x="32500" y="4438"/>
                  </a:lnTo>
                  <a:lnTo>
                    <a:pt x="32460" y="4218"/>
                  </a:lnTo>
                  <a:lnTo>
                    <a:pt x="32380" y="3998"/>
                  </a:lnTo>
                  <a:lnTo>
                    <a:pt x="32300" y="3819"/>
                  </a:lnTo>
                  <a:lnTo>
                    <a:pt x="32200" y="3639"/>
                  </a:lnTo>
                  <a:lnTo>
                    <a:pt x="32080" y="3479"/>
                  </a:lnTo>
                  <a:lnTo>
                    <a:pt x="31940" y="3319"/>
                  </a:lnTo>
                  <a:lnTo>
                    <a:pt x="31681" y="3099"/>
                  </a:lnTo>
                  <a:lnTo>
                    <a:pt x="31421" y="2899"/>
                  </a:lnTo>
                  <a:lnTo>
                    <a:pt x="31101" y="2679"/>
                  </a:lnTo>
                  <a:lnTo>
                    <a:pt x="30781" y="2479"/>
                  </a:lnTo>
                  <a:lnTo>
                    <a:pt x="30421" y="2280"/>
                  </a:lnTo>
                  <a:lnTo>
                    <a:pt x="30042" y="2100"/>
                  </a:lnTo>
                  <a:lnTo>
                    <a:pt x="29642" y="1920"/>
                  </a:lnTo>
                  <a:lnTo>
                    <a:pt x="29222" y="1740"/>
                  </a:lnTo>
                  <a:lnTo>
                    <a:pt x="28762" y="1560"/>
                  </a:lnTo>
                  <a:lnTo>
                    <a:pt x="28283" y="1400"/>
                  </a:lnTo>
                  <a:lnTo>
                    <a:pt x="27783" y="1260"/>
                  </a:lnTo>
                  <a:lnTo>
                    <a:pt x="27263" y="1100"/>
                  </a:lnTo>
                  <a:lnTo>
                    <a:pt x="26704" y="960"/>
                  </a:lnTo>
                  <a:lnTo>
                    <a:pt x="26124" y="840"/>
                  </a:lnTo>
                  <a:lnTo>
                    <a:pt x="24905" y="601"/>
                  </a:lnTo>
                  <a:lnTo>
                    <a:pt x="24205" y="481"/>
                  </a:lnTo>
                  <a:lnTo>
                    <a:pt x="23506" y="401"/>
                  </a:lnTo>
                  <a:lnTo>
                    <a:pt x="22806" y="321"/>
                  </a:lnTo>
                  <a:lnTo>
                    <a:pt x="22107" y="261"/>
                  </a:lnTo>
                  <a:lnTo>
                    <a:pt x="20747" y="181"/>
                  </a:lnTo>
                  <a:lnTo>
                    <a:pt x="19428" y="141"/>
                  </a:lnTo>
                  <a:lnTo>
                    <a:pt x="16470" y="41"/>
                  </a:lnTo>
                  <a:lnTo>
                    <a:pt x="15011" y="21"/>
                  </a:lnTo>
                  <a:lnTo>
                    <a:pt x="13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646012" y="1188738"/>
              <a:ext cx="564828" cy="112821"/>
            </a:xfrm>
            <a:custGeom>
              <a:avLst/>
              <a:gdLst/>
              <a:ahLst/>
              <a:cxnLst/>
              <a:rect l="l" t="t" r="r" b="b"/>
              <a:pathLst>
                <a:path w="26624" h="5318" extrusionOk="0">
                  <a:moveTo>
                    <a:pt x="9854" y="0"/>
                  </a:moveTo>
                  <a:lnTo>
                    <a:pt x="8895" y="20"/>
                  </a:lnTo>
                  <a:lnTo>
                    <a:pt x="7935" y="80"/>
                  </a:lnTo>
                  <a:lnTo>
                    <a:pt x="6976" y="160"/>
                  </a:lnTo>
                  <a:lnTo>
                    <a:pt x="6017" y="260"/>
                  </a:lnTo>
                  <a:lnTo>
                    <a:pt x="5057" y="380"/>
                  </a:lnTo>
                  <a:lnTo>
                    <a:pt x="4118" y="540"/>
                  </a:lnTo>
                  <a:lnTo>
                    <a:pt x="3178" y="740"/>
                  </a:lnTo>
                  <a:lnTo>
                    <a:pt x="2239" y="960"/>
                  </a:lnTo>
                  <a:lnTo>
                    <a:pt x="1320" y="1240"/>
                  </a:lnTo>
                  <a:lnTo>
                    <a:pt x="1040" y="1320"/>
                  </a:lnTo>
                  <a:lnTo>
                    <a:pt x="860" y="1400"/>
                  </a:lnTo>
                  <a:lnTo>
                    <a:pt x="680" y="1480"/>
                  </a:lnTo>
                  <a:lnTo>
                    <a:pt x="500" y="1559"/>
                  </a:lnTo>
                  <a:lnTo>
                    <a:pt x="340" y="1659"/>
                  </a:lnTo>
                  <a:lnTo>
                    <a:pt x="200" y="1799"/>
                  </a:lnTo>
                  <a:lnTo>
                    <a:pt x="100" y="1939"/>
                  </a:lnTo>
                  <a:lnTo>
                    <a:pt x="20" y="2079"/>
                  </a:lnTo>
                  <a:lnTo>
                    <a:pt x="0" y="2179"/>
                  </a:lnTo>
                  <a:lnTo>
                    <a:pt x="0" y="2259"/>
                  </a:lnTo>
                  <a:lnTo>
                    <a:pt x="0" y="2439"/>
                  </a:lnTo>
                  <a:lnTo>
                    <a:pt x="60" y="2599"/>
                  </a:lnTo>
                  <a:lnTo>
                    <a:pt x="140" y="2759"/>
                  </a:lnTo>
                  <a:lnTo>
                    <a:pt x="240" y="2899"/>
                  </a:lnTo>
                  <a:lnTo>
                    <a:pt x="420" y="3119"/>
                  </a:lnTo>
                  <a:lnTo>
                    <a:pt x="620" y="3318"/>
                  </a:lnTo>
                  <a:lnTo>
                    <a:pt x="840" y="3498"/>
                  </a:lnTo>
                  <a:lnTo>
                    <a:pt x="1080" y="3658"/>
                  </a:lnTo>
                  <a:lnTo>
                    <a:pt x="1320" y="3798"/>
                  </a:lnTo>
                  <a:lnTo>
                    <a:pt x="1579" y="3918"/>
                  </a:lnTo>
                  <a:lnTo>
                    <a:pt x="1839" y="4018"/>
                  </a:lnTo>
                  <a:lnTo>
                    <a:pt x="2119" y="4118"/>
                  </a:lnTo>
                  <a:lnTo>
                    <a:pt x="2679" y="4258"/>
                  </a:lnTo>
                  <a:lnTo>
                    <a:pt x="3258" y="4378"/>
                  </a:lnTo>
                  <a:lnTo>
                    <a:pt x="4378" y="4578"/>
                  </a:lnTo>
                  <a:lnTo>
                    <a:pt x="5157" y="4718"/>
                  </a:lnTo>
                  <a:lnTo>
                    <a:pt x="5937" y="4837"/>
                  </a:lnTo>
                  <a:lnTo>
                    <a:pt x="6736" y="4937"/>
                  </a:lnTo>
                  <a:lnTo>
                    <a:pt x="7536" y="5017"/>
                  </a:lnTo>
                  <a:lnTo>
                    <a:pt x="8335" y="5097"/>
                  </a:lnTo>
                  <a:lnTo>
                    <a:pt x="9115" y="5157"/>
                  </a:lnTo>
                  <a:lnTo>
                    <a:pt x="10714" y="5257"/>
                  </a:lnTo>
                  <a:lnTo>
                    <a:pt x="11773" y="5297"/>
                  </a:lnTo>
                  <a:lnTo>
                    <a:pt x="12832" y="5317"/>
                  </a:lnTo>
                  <a:lnTo>
                    <a:pt x="13892" y="5317"/>
                  </a:lnTo>
                  <a:lnTo>
                    <a:pt x="14931" y="5297"/>
                  </a:lnTo>
                  <a:lnTo>
                    <a:pt x="15990" y="5257"/>
                  </a:lnTo>
                  <a:lnTo>
                    <a:pt x="17050" y="5197"/>
                  </a:lnTo>
                  <a:lnTo>
                    <a:pt x="18109" y="5097"/>
                  </a:lnTo>
                  <a:lnTo>
                    <a:pt x="19148" y="4997"/>
                  </a:lnTo>
                  <a:lnTo>
                    <a:pt x="20887" y="4837"/>
                  </a:lnTo>
                  <a:lnTo>
                    <a:pt x="21867" y="4718"/>
                  </a:lnTo>
                  <a:lnTo>
                    <a:pt x="22366" y="4638"/>
                  </a:lnTo>
                  <a:lnTo>
                    <a:pt x="22846" y="4558"/>
                  </a:lnTo>
                  <a:lnTo>
                    <a:pt x="23346" y="4458"/>
                  </a:lnTo>
                  <a:lnTo>
                    <a:pt x="23826" y="4358"/>
                  </a:lnTo>
                  <a:lnTo>
                    <a:pt x="24285" y="4218"/>
                  </a:lnTo>
                  <a:lnTo>
                    <a:pt x="24725" y="4058"/>
                  </a:lnTo>
                  <a:lnTo>
                    <a:pt x="25145" y="3878"/>
                  </a:lnTo>
                  <a:lnTo>
                    <a:pt x="25545" y="3658"/>
                  </a:lnTo>
                  <a:lnTo>
                    <a:pt x="25884" y="3438"/>
                  </a:lnTo>
                  <a:lnTo>
                    <a:pt x="26064" y="3298"/>
                  </a:lnTo>
                  <a:lnTo>
                    <a:pt x="26204" y="3158"/>
                  </a:lnTo>
                  <a:lnTo>
                    <a:pt x="26364" y="2979"/>
                  </a:lnTo>
                  <a:lnTo>
                    <a:pt x="26504" y="2759"/>
                  </a:lnTo>
                  <a:lnTo>
                    <a:pt x="26564" y="2639"/>
                  </a:lnTo>
                  <a:lnTo>
                    <a:pt x="26604" y="2539"/>
                  </a:lnTo>
                  <a:lnTo>
                    <a:pt x="26624" y="2419"/>
                  </a:lnTo>
                  <a:lnTo>
                    <a:pt x="26624" y="2279"/>
                  </a:lnTo>
                  <a:lnTo>
                    <a:pt x="26584" y="2099"/>
                  </a:lnTo>
                  <a:lnTo>
                    <a:pt x="26504" y="1919"/>
                  </a:lnTo>
                  <a:lnTo>
                    <a:pt x="26364" y="1739"/>
                  </a:lnTo>
                  <a:lnTo>
                    <a:pt x="26204" y="1579"/>
                  </a:lnTo>
                  <a:lnTo>
                    <a:pt x="26004" y="1440"/>
                  </a:lnTo>
                  <a:lnTo>
                    <a:pt x="25764" y="1320"/>
                  </a:lnTo>
                  <a:lnTo>
                    <a:pt x="25505" y="1180"/>
                  </a:lnTo>
                  <a:lnTo>
                    <a:pt x="25205" y="1080"/>
                  </a:lnTo>
                  <a:lnTo>
                    <a:pt x="24885" y="980"/>
                  </a:lnTo>
                  <a:lnTo>
                    <a:pt x="24545" y="880"/>
                  </a:lnTo>
                  <a:lnTo>
                    <a:pt x="24185" y="800"/>
                  </a:lnTo>
                  <a:lnTo>
                    <a:pt x="23806" y="720"/>
                  </a:lnTo>
                  <a:lnTo>
                    <a:pt x="23006" y="600"/>
                  </a:lnTo>
                  <a:lnTo>
                    <a:pt x="22167" y="500"/>
                  </a:lnTo>
                  <a:lnTo>
                    <a:pt x="21307" y="420"/>
                  </a:lnTo>
                  <a:lnTo>
                    <a:pt x="20468" y="360"/>
                  </a:lnTo>
                  <a:lnTo>
                    <a:pt x="18849" y="300"/>
                  </a:lnTo>
                  <a:lnTo>
                    <a:pt x="17529" y="260"/>
                  </a:lnTo>
                  <a:lnTo>
                    <a:pt x="16630" y="220"/>
                  </a:lnTo>
                  <a:lnTo>
                    <a:pt x="14711" y="120"/>
                  </a:lnTo>
                  <a:lnTo>
                    <a:pt x="12772" y="20"/>
                  </a:lnTo>
                  <a:lnTo>
                    <a:pt x="117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768549" y="276648"/>
              <a:ext cx="356221" cy="319307"/>
            </a:xfrm>
            <a:custGeom>
              <a:avLst/>
              <a:gdLst/>
              <a:ahLst/>
              <a:cxnLst/>
              <a:rect l="l" t="t" r="r" b="b"/>
              <a:pathLst>
                <a:path w="16791" h="15051" extrusionOk="0">
                  <a:moveTo>
                    <a:pt x="9735" y="0"/>
                  </a:moveTo>
                  <a:lnTo>
                    <a:pt x="9615" y="20"/>
                  </a:lnTo>
                  <a:lnTo>
                    <a:pt x="9475" y="60"/>
                  </a:lnTo>
                  <a:lnTo>
                    <a:pt x="9355" y="100"/>
                  </a:lnTo>
                  <a:lnTo>
                    <a:pt x="9235" y="160"/>
                  </a:lnTo>
                  <a:lnTo>
                    <a:pt x="9135" y="240"/>
                  </a:lnTo>
                  <a:lnTo>
                    <a:pt x="9035" y="340"/>
                  </a:lnTo>
                  <a:lnTo>
                    <a:pt x="8955" y="420"/>
                  </a:lnTo>
                  <a:lnTo>
                    <a:pt x="8815" y="640"/>
                  </a:lnTo>
                  <a:lnTo>
                    <a:pt x="8695" y="880"/>
                  </a:lnTo>
                  <a:lnTo>
                    <a:pt x="8595" y="1119"/>
                  </a:lnTo>
                  <a:lnTo>
                    <a:pt x="8476" y="1399"/>
                  </a:lnTo>
                  <a:lnTo>
                    <a:pt x="8396" y="1679"/>
                  </a:lnTo>
                  <a:lnTo>
                    <a:pt x="8236" y="2259"/>
                  </a:lnTo>
                  <a:lnTo>
                    <a:pt x="8116" y="2858"/>
                  </a:lnTo>
                  <a:lnTo>
                    <a:pt x="8036" y="3458"/>
                  </a:lnTo>
                  <a:lnTo>
                    <a:pt x="7976" y="4058"/>
                  </a:lnTo>
                  <a:lnTo>
                    <a:pt x="7956" y="4657"/>
                  </a:lnTo>
                  <a:lnTo>
                    <a:pt x="7936" y="5277"/>
                  </a:lnTo>
                  <a:lnTo>
                    <a:pt x="7956" y="5876"/>
                  </a:lnTo>
                  <a:lnTo>
                    <a:pt x="7456" y="2579"/>
                  </a:lnTo>
                  <a:lnTo>
                    <a:pt x="7416" y="2299"/>
                  </a:lnTo>
                  <a:lnTo>
                    <a:pt x="7356" y="2019"/>
                  </a:lnTo>
                  <a:lnTo>
                    <a:pt x="7276" y="1739"/>
                  </a:lnTo>
                  <a:lnTo>
                    <a:pt x="7176" y="1479"/>
                  </a:lnTo>
                  <a:lnTo>
                    <a:pt x="7116" y="1359"/>
                  </a:lnTo>
                  <a:lnTo>
                    <a:pt x="7036" y="1239"/>
                  </a:lnTo>
                  <a:lnTo>
                    <a:pt x="6936" y="1119"/>
                  </a:lnTo>
                  <a:lnTo>
                    <a:pt x="6837" y="1019"/>
                  </a:lnTo>
                  <a:lnTo>
                    <a:pt x="6737" y="940"/>
                  </a:lnTo>
                  <a:lnTo>
                    <a:pt x="6617" y="860"/>
                  </a:lnTo>
                  <a:lnTo>
                    <a:pt x="6497" y="800"/>
                  </a:lnTo>
                  <a:lnTo>
                    <a:pt x="6357" y="760"/>
                  </a:lnTo>
                  <a:lnTo>
                    <a:pt x="6137" y="720"/>
                  </a:lnTo>
                  <a:lnTo>
                    <a:pt x="5957" y="720"/>
                  </a:lnTo>
                  <a:lnTo>
                    <a:pt x="5797" y="760"/>
                  </a:lnTo>
                  <a:lnTo>
                    <a:pt x="5677" y="840"/>
                  </a:lnTo>
                  <a:lnTo>
                    <a:pt x="5577" y="940"/>
                  </a:lnTo>
                  <a:lnTo>
                    <a:pt x="5497" y="1079"/>
                  </a:lnTo>
                  <a:lnTo>
                    <a:pt x="5437" y="1219"/>
                  </a:lnTo>
                  <a:lnTo>
                    <a:pt x="5417" y="1379"/>
                  </a:lnTo>
                  <a:lnTo>
                    <a:pt x="5397" y="1559"/>
                  </a:lnTo>
                  <a:lnTo>
                    <a:pt x="5377" y="1739"/>
                  </a:lnTo>
                  <a:lnTo>
                    <a:pt x="5397" y="2119"/>
                  </a:lnTo>
                  <a:lnTo>
                    <a:pt x="5457" y="2758"/>
                  </a:lnTo>
                  <a:lnTo>
                    <a:pt x="5557" y="3678"/>
                  </a:lnTo>
                  <a:lnTo>
                    <a:pt x="5677" y="4577"/>
                  </a:lnTo>
                  <a:lnTo>
                    <a:pt x="5797" y="5477"/>
                  </a:lnTo>
                  <a:lnTo>
                    <a:pt x="5957" y="6376"/>
                  </a:lnTo>
                  <a:lnTo>
                    <a:pt x="5877" y="6056"/>
                  </a:lnTo>
                  <a:lnTo>
                    <a:pt x="5817" y="5737"/>
                  </a:lnTo>
                  <a:lnTo>
                    <a:pt x="5617" y="5077"/>
                  </a:lnTo>
                  <a:lnTo>
                    <a:pt x="5377" y="4437"/>
                  </a:lnTo>
                  <a:lnTo>
                    <a:pt x="5138" y="3818"/>
                  </a:lnTo>
                  <a:lnTo>
                    <a:pt x="4898" y="3278"/>
                  </a:lnTo>
                  <a:lnTo>
                    <a:pt x="4778" y="2998"/>
                  </a:lnTo>
                  <a:lnTo>
                    <a:pt x="4638" y="2718"/>
                  </a:lnTo>
                  <a:lnTo>
                    <a:pt x="4478" y="2479"/>
                  </a:lnTo>
                  <a:lnTo>
                    <a:pt x="4318" y="2239"/>
                  </a:lnTo>
                  <a:lnTo>
                    <a:pt x="4118" y="2019"/>
                  </a:lnTo>
                  <a:lnTo>
                    <a:pt x="3878" y="1819"/>
                  </a:lnTo>
                  <a:lnTo>
                    <a:pt x="3778" y="1759"/>
                  </a:lnTo>
                  <a:lnTo>
                    <a:pt x="3659" y="1699"/>
                  </a:lnTo>
                  <a:lnTo>
                    <a:pt x="3539" y="1659"/>
                  </a:lnTo>
                  <a:lnTo>
                    <a:pt x="3419" y="1619"/>
                  </a:lnTo>
                  <a:lnTo>
                    <a:pt x="3179" y="1619"/>
                  </a:lnTo>
                  <a:lnTo>
                    <a:pt x="3059" y="1659"/>
                  </a:lnTo>
                  <a:lnTo>
                    <a:pt x="2979" y="1739"/>
                  </a:lnTo>
                  <a:lnTo>
                    <a:pt x="2919" y="1819"/>
                  </a:lnTo>
                  <a:lnTo>
                    <a:pt x="2879" y="1899"/>
                  </a:lnTo>
                  <a:lnTo>
                    <a:pt x="2839" y="1999"/>
                  </a:lnTo>
                  <a:lnTo>
                    <a:pt x="2839" y="2099"/>
                  </a:lnTo>
                  <a:lnTo>
                    <a:pt x="2859" y="2299"/>
                  </a:lnTo>
                  <a:lnTo>
                    <a:pt x="2879" y="2499"/>
                  </a:lnTo>
                  <a:lnTo>
                    <a:pt x="3998" y="7495"/>
                  </a:lnTo>
                  <a:lnTo>
                    <a:pt x="3998" y="7495"/>
                  </a:lnTo>
                  <a:lnTo>
                    <a:pt x="3539" y="6436"/>
                  </a:lnTo>
                  <a:lnTo>
                    <a:pt x="3299" y="5916"/>
                  </a:lnTo>
                  <a:lnTo>
                    <a:pt x="3059" y="5397"/>
                  </a:lnTo>
                  <a:lnTo>
                    <a:pt x="2799" y="4897"/>
                  </a:lnTo>
                  <a:lnTo>
                    <a:pt x="2499" y="4397"/>
                  </a:lnTo>
                  <a:lnTo>
                    <a:pt x="2179" y="3918"/>
                  </a:lnTo>
                  <a:lnTo>
                    <a:pt x="1840" y="3458"/>
                  </a:lnTo>
                  <a:lnTo>
                    <a:pt x="1700" y="3278"/>
                  </a:lnTo>
                  <a:lnTo>
                    <a:pt x="1540" y="3118"/>
                  </a:lnTo>
                  <a:lnTo>
                    <a:pt x="1360" y="2958"/>
                  </a:lnTo>
                  <a:lnTo>
                    <a:pt x="1180" y="2818"/>
                  </a:lnTo>
                  <a:lnTo>
                    <a:pt x="1020" y="2738"/>
                  </a:lnTo>
                  <a:lnTo>
                    <a:pt x="880" y="2678"/>
                  </a:lnTo>
                  <a:lnTo>
                    <a:pt x="720" y="2638"/>
                  </a:lnTo>
                  <a:lnTo>
                    <a:pt x="560" y="2638"/>
                  </a:lnTo>
                  <a:lnTo>
                    <a:pt x="461" y="2658"/>
                  </a:lnTo>
                  <a:lnTo>
                    <a:pt x="361" y="2678"/>
                  </a:lnTo>
                  <a:lnTo>
                    <a:pt x="281" y="2718"/>
                  </a:lnTo>
                  <a:lnTo>
                    <a:pt x="221" y="2758"/>
                  </a:lnTo>
                  <a:lnTo>
                    <a:pt x="161" y="2818"/>
                  </a:lnTo>
                  <a:lnTo>
                    <a:pt x="121" y="2878"/>
                  </a:lnTo>
                  <a:lnTo>
                    <a:pt x="61" y="3018"/>
                  </a:lnTo>
                  <a:lnTo>
                    <a:pt x="21" y="3178"/>
                  </a:lnTo>
                  <a:lnTo>
                    <a:pt x="1" y="3358"/>
                  </a:lnTo>
                  <a:lnTo>
                    <a:pt x="21" y="3538"/>
                  </a:lnTo>
                  <a:lnTo>
                    <a:pt x="61" y="3738"/>
                  </a:lnTo>
                  <a:lnTo>
                    <a:pt x="121" y="3938"/>
                  </a:lnTo>
                  <a:lnTo>
                    <a:pt x="181" y="4158"/>
                  </a:lnTo>
                  <a:lnTo>
                    <a:pt x="321" y="4537"/>
                  </a:lnTo>
                  <a:lnTo>
                    <a:pt x="481" y="4877"/>
                  </a:lnTo>
                  <a:lnTo>
                    <a:pt x="600" y="5117"/>
                  </a:lnTo>
                  <a:lnTo>
                    <a:pt x="1060" y="6076"/>
                  </a:lnTo>
                  <a:lnTo>
                    <a:pt x="1520" y="7036"/>
                  </a:lnTo>
                  <a:lnTo>
                    <a:pt x="1940" y="8035"/>
                  </a:lnTo>
                  <a:lnTo>
                    <a:pt x="2139" y="8535"/>
                  </a:lnTo>
                  <a:lnTo>
                    <a:pt x="2319" y="9035"/>
                  </a:lnTo>
                  <a:lnTo>
                    <a:pt x="2479" y="9534"/>
                  </a:lnTo>
                  <a:lnTo>
                    <a:pt x="2639" y="10054"/>
                  </a:lnTo>
                  <a:lnTo>
                    <a:pt x="2779" y="10574"/>
                  </a:lnTo>
                  <a:lnTo>
                    <a:pt x="2899" y="11093"/>
                  </a:lnTo>
                  <a:lnTo>
                    <a:pt x="2999" y="11613"/>
                  </a:lnTo>
                  <a:lnTo>
                    <a:pt x="3079" y="12133"/>
                  </a:lnTo>
                  <a:lnTo>
                    <a:pt x="3139" y="12652"/>
                  </a:lnTo>
                  <a:lnTo>
                    <a:pt x="3179" y="13192"/>
                  </a:lnTo>
                  <a:lnTo>
                    <a:pt x="3379" y="13312"/>
                  </a:lnTo>
                  <a:lnTo>
                    <a:pt x="3579" y="13452"/>
                  </a:lnTo>
                  <a:lnTo>
                    <a:pt x="3938" y="13772"/>
                  </a:lnTo>
                  <a:lnTo>
                    <a:pt x="4318" y="14091"/>
                  </a:lnTo>
                  <a:lnTo>
                    <a:pt x="4518" y="14251"/>
                  </a:lnTo>
                  <a:lnTo>
                    <a:pt x="4738" y="14391"/>
                  </a:lnTo>
                  <a:lnTo>
                    <a:pt x="4958" y="14511"/>
                  </a:lnTo>
                  <a:lnTo>
                    <a:pt x="5198" y="14631"/>
                  </a:lnTo>
                  <a:lnTo>
                    <a:pt x="5417" y="14711"/>
                  </a:lnTo>
                  <a:lnTo>
                    <a:pt x="5657" y="14811"/>
                  </a:lnTo>
                  <a:lnTo>
                    <a:pt x="5917" y="14871"/>
                  </a:lnTo>
                  <a:lnTo>
                    <a:pt x="6157" y="14931"/>
                  </a:lnTo>
                  <a:lnTo>
                    <a:pt x="6397" y="14991"/>
                  </a:lnTo>
                  <a:lnTo>
                    <a:pt x="6657" y="15011"/>
                  </a:lnTo>
                  <a:lnTo>
                    <a:pt x="7136" y="15051"/>
                  </a:lnTo>
                  <a:lnTo>
                    <a:pt x="7596" y="15031"/>
                  </a:lnTo>
                  <a:lnTo>
                    <a:pt x="8076" y="14971"/>
                  </a:lnTo>
                  <a:lnTo>
                    <a:pt x="8535" y="14871"/>
                  </a:lnTo>
                  <a:lnTo>
                    <a:pt x="8995" y="14751"/>
                  </a:lnTo>
                  <a:lnTo>
                    <a:pt x="9455" y="14591"/>
                  </a:lnTo>
                  <a:lnTo>
                    <a:pt x="9895" y="14391"/>
                  </a:lnTo>
                  <a:lnTo>
                    <a:pt x="10314" y="14151"/>
                  </a:lnTo>
                  <a:lnTo>
                    <a:pt x="10654" y="13931"/>
                  </a:lnTo>
                  <a:lnTo>
                    <a:pt x="10974" y="13692"/>
                  </a:lnTo>
                  <a:lnTo>
                    <a:pt x="11274" y="13432"/>
                  </a:lnTo>
                  <a:lnTo>
                    <a:pt x="11414" y="13272"/>
                  </a:lnTo>
                  <a:lnTo>
                    <a:pt x="11534" y="13112"/>
                  </a:lnTo>
                  <a:lnTo>
                    <a:pt x="11734" y="12812"/>
                  </a:lnTo>
                  <a:lnTo>
                    <a:pt x="11893" y="12492"/>
                  </a:lnTo>
                  <a:lnTo>
                    <a:pt x="12013" y="12173"/>
                  </a:lnTo>
                  <a:lnTo>
                    <a:pt x="12113" y="11833"/>
                  </a:lnTo>
                  <a:lnTo>
                    <a:pt x="12193" y="11493"/>
                  </a:lnTo>
                  <a:lnTo>
                    <a:pt x="12273" y="11133"/>
                  </a:lnTo>
                  <a:lnTo>
                    <a:pt x="12413" y="10434"/>
                  </a:lnTo>
                  <a:lnTo>
                    <a:pt x="12513" y="10094"/>
                  </a:lnTo>
                  <a:lnTo>
                    <a:pt x="12633" y="9754"/>
                  </a:lnTo>
                  <a:lnTo>
                    <a:pt x="12753" y="9434"/>
                  </a:lnTo>
                  <a:lnTo>
                    <a:pt x="12913" y="9094"/>
                  </a:lnTo>
                  <a:lnTo>
                    <a:pt x="13073" y="8775"/>
                  </a:lnTo>
                  <a:lnTo>
                    <a:pt x="13233" y="8455"/>
                  </a:lnTo>
                  <a:lnTo>
                    <a:pt x="13592" y="7835"/>
                  </a:lnTo>
                  <a:lnTo>
                    <a:pt x="13852" y="7416"/>
                  </a:lnTo>
                  <a:lnTo>
                    <a:pt x="14132" y="6996"/>
                  </a:lnTo>
                  <a:lnTo>
                    <a:pt x="14712" y="6156"/>
                  </a:lnTo>
                  <a:lnTo>
                    <a:pt x="15911" y="4537"/>
                  </a:lnTo>
                  <a:lnTo>
                    <a:pt x="16051" y="4357"/>
                  </a:lnTo>
                  <a:lnTo>
                    <a:pt x="16191" y="4198"/>
                  </a:lnTo>
                  <a:lnTo>
                    <a:pt x="16451" y="3878"/>
                  </a:lnTo>
                  <a:lnTo>
                    <a:pt x="16571" y="3698"/>
                  </a:lnTo>
                  <a:lnTo>
                    <a:pt x="16670" y="3518"/>
                  </a:lnTo>
                  <a:lnTo>
                    <a:pt x="16750" y="3318"/>
                  </a:lnTo>
                  <a:lnTo>
                    <a:pt x="16790" y="3098"/>
                  </a:lnTo>
                  <a:lnTo>
                    <a:pt x="16790" y="2938"/>
                  </a:lnTo>
                  <a:lnTo>
                    <a:pt x="16770" y="2778"/>
                  </a:lnTo>
                  <a:lnTo>
                    <a:pt x="16730" y="2619"/>
                  </a:lnTo>
                  <a:lnTo>
                    <a:pt x="16670" y="2479"/>
                  </a:lnTo>
                  <a:lnTo>
                    <a:pt x="16590" y="2339"/>
                  </a:lnTo>
                  <a:lnTo>
                    <a:pt x="16491" y="2199"/>
                  </a:lnTo>
                  <a:lnTo>
                    <a:pt x="16391" y="2079"/>
                  </a:lnTo>
                  <a:lnTo>
                    <a:pt x="16271" y="1999"/>
                  </a:lnTo>
                  <a:lnTo>
                    <a:pt x="16111" y="1899"/>
                  </a:lnTo>
                  <a:lnTo>
                    <a:pt x="15951" y="1839"/>
                  </a:lnTo>
                  <a:lnTo>
                    <a:pt x="15791" y="1799"/>
                  </a:lnTo>
                  <a:lnTo>
                    <a:pt x="15631" y="1799"/>
                  </a:lnTo>
                  <a:lnTo>
                    <a:pt x="15451" y="1819"/>
                  </a:lnTo>
                  <a:lnTo>
                    <a:pt x="15311" y="1859"/>
                  </a:lnTo>
                  <a:lnTo>
                    <a:pt x="15151" y="1919"/>
                  </a:lnTo>
                  <a:lnTo>
                    <a:pt x="14991" y="1999"/>
                  </a:lnTo>
                  <a:lnTo>
                    <a:pt x="14852" y="2099"/>
                  </a:lnTo>
                  <a:lnTo>
                    <a:pt x="14712" y="2199"/>
                  </a:lnTo>
                  <a:lnTo>
                    <a:pt x="14452" y="2439"/>
                  </a:lnTo>
                  <a:lnTo>
                    <a:pt x="14212" y="2678"/>
                  </a:lnTo>
                  <a:lnTo>
                    <a:pt x="14012" y="2938"/>
                  </a:lnTo>
                  <a:lnTo>
                    <a:pt x="13472" y="3798"/>
                  </a:lnTo>
                  <a:lnTo>
                    <a:pt x="12953" y="4657"/>
                  </a:lnTo>
                  <a:lnTo>
                    <a:pt x="12493" y="5557"/>
                  </a:lnTo>
                  <a:lnTo>
                    <a:pt x="12073" y="6476"/>
                  </a:lnTo>
                  <a:lnTo>
                    <a:pt x="12033" y="6476"/>
                  </a:lnTo>
                  <a:lnTo>
                    <a:pt x="11993" y="6456"/>
                  </a:lnTo>
                  <a:lnTo>
                    <a:pt x="11973" y="6436"/>
                  </a:lnTo>
                  <a:lnTo>
                    <a:pt x="11953" y="6396"/>
                  </a:lnTo>
                  <a:lnTo>
                    <a:pt x="11953" y="6296"/>
                  </a:lnTo>
                  <a:lnTo>
                    <a:pt x="11973" y="6196"/>
                  </a:lnTo>
                  <a:lnTo>
                    <a:pt x="12173" y="5597"/>
                  </a:lnTo>
                  <a:lnTo>
                    <a:pt x="12373" y="4977"/>
                  </a:lnTo>
                  <a:lnTo>
                    <a:pt x="12593" y="4377"/>
                  </a:lnTo>
                  <a:lnTo>
                    <a:pt x="12713" y="4078"/>
                  </a:lnTo>
                  <a:lnTo>
                    <a:pt x="12853" y="3798"/>
                  </a:lnTo>
                  <a:lnTo>
                    <a:pt x="13333" y="2878"/>
                  </a:lnTo>
                  <a:lnTo>
                    <a:pt x="13572" y="2419"/>
                  </a:lnTo>
                  <a:lnTo>
                    <a:pt x="13672" y="2179"/>
                  </a:lnTo>
                  <a:lnTo>
                    <a:pt x="13772" y="1919"/>
                  </a:lnTo>
                  <a:lnTo>
                    <a:pt x="13812" y="1779"/>
                  </a:lnTo>
                  <a:lnTo>
                    <a:pt x="13852" y="1619"/>
                  </a:lnTo>
                  <a:lnTo>
                    <a:pt x="13872" y="1479"/>
                  </a:lnTo>
                  <a:lnTo>
                    <a:pt x="13872" y="1319"/>
                  </a:lnTo>
                  <a:lnTo>
                    <a:pt x="13852" y="1179"/>
                  </a:lnTo>
                  <a:lnTo>
                    <a:pt x="13832" y="1039"/>
                  </a:lnTo>
                  <a:lnTo>
                    <a:pt x="13792" y="920"/>
                  </a:lnTo>
                  <a:lnTo>
                    <a:pt x="13752" y="800"/>
                  </a:lnTo>
                  <a:lnTo>
                    <a:pt x="13672" y="700"/>
                  </a:lnTo>
                  <a:lnTo>
                    <a:pt x="13592" y="600"/>
                  </a:lnTo>
                  <a:lnTo>
                    <a:pt x="13492" y="540"/>
                  </a:lnTo>
                  <a:lnTo>
                    <a:pt x="13372" y="480"/>
                  </a:lnTo>
                  <a:lnTo>
                    <a:pt x="13253" y="460"/>
                  </a:lnTo>
                  <a:lnTo>
                    <a:pt x="13093" y="460"/>
                  </a:lnTo>
                  <a:lnTo>
                    <a:pt x="12933" y="480"/>
                  </a:lnTo>
                  <a:lnTo>
                    <a:pt x="12753" y="540"/>
                  </a:lnTo>
                  <a:lnTo>
                    <a:pt x="12593" y="600"/>
                  </a:lnTo>
                  <a:lnTo>
                    <a:pt x="12473" y="660"/>
                  </a:lnTo>
                  <a:lnTo>
                    <a:pt x="12333" y="760"/>
                  </a:lnTo>
                  <a:lnTo>
                    <a:pt x="12213" y="860"/>
                  </a:lnTo>
                  <a:lnTo>
                    <a:pt x="11993" y="1079"/>
                  </a:lnTo>
                  <a:lnTo>
                    <a:pt x="11793" y="1319"/>
                  </a:lnTo>
                  <a:lnTo>
                    <a:pt x="11414" y="1839"/>
                  </a:lnTo>
                  <a:lnTo>
                    <a:pt x="11074" y="2379"/>
                  </a:lnTo>
                  <a:lnTo>
                    <a:pt x="10794" y="2938"/>
                  </a:lnTo>
                  <a:lnTo>
                    <a:pt x="10514" y="3518"/>
                  </a:lnTo>
                  <a:lnTo>
                    <a:pt x="10294" y="4098"/>
                  </a:lnTo>
                  <a:lnTo>
                    <a:pt x="10075" y="4717"/>
                  </a:lnTo>
                  <a:lnTo>
                    <a:pt x="9895" y="5317"/>
                  </a:lnTo>
                  <a:lnTo>
                    <a:pt x="9755" y="5936"/>
                  </a:lnTo>
                  <a:lnTo>
                    <a:pt x="9935" y="5117"/>
                  </a:lnTo>
                  <a:lnTo>
                    <a:pt x="10115" y="4277"/>
                  </a:lnTo>
                  <a:lnTo>
                    <a:pt x="10274" y="3458"/>
                  </a:lnTo>
                  <a:lnTo>
                    <a:pt x="10394" y="2619"/>
                  </a:lnTo>
                  <a:lnTo>
                    <a:pt x="10494" y="1999"/>
                  </a:lnTo>
                  <a:lnTo>
                    <a:pt x="10534" y="1639"/>
                  </a:lnTo>
                  <a:lnTo>
                    <a:pt x="10554" y="1259"/>
                  </a:lnTo>
                  <a:lnTo>
                    <a:pt x="10554" y="1079"/>
                  </a:lnTo>
                  <a:lnTo>
                    <a:pt x="10554" y="900"/>
                  </a:lnTo>
                  <a:lnTo>
                    <a:pt x="10514" y="720"/>
                  </a:lnTo>
                  <a:lnTo>
                    <a:pt x="10474" y="560"/>
                  </a:lnTo>
                  <a:lnTo>
                    <a:pt x="10414" y="420"/>
                  </a:lnTo>
                  <a:lnTo>
                    <a:pt x="10334" y="280"/>
                  </a:lnTo>
                  <a:lnTo>
                    <a:pt x="10234" y="180"/>
                  </a:lnTo>
                  <a:lnTo>
                    <a:pt x="10115" y="80"/>
                  </a:lnTo>
                  <a:lnTo>
                    <a:pt x="9995" y="40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995845" y="377991"/>
              <a:ext cx="75483" cy="130196"/>
            </a:xfrm>
            <a:custGeom>
              <a:avLst/>
              <a:gdLst/>
              <a:ahLst/>
              <a:cxnLst/>
              <a:rect l="l" t="t" r="r" b="b"/>
              <a:pathLst>
                <a:path w="3558" h="6137" extrusionOk="0">
                  <a:moveTo>
                    <a:pt x="3458" y="0"/>
                  </a:moveTo>
                  <a:lnTo>
                    <a:pt x="3158" y="320"/>
                  </a:lnTo>
                  <a:lnTo>
                    <a:pt x="2878" y="660"/>
                  </a:lnTo>
                  <a:lnTo>
                    <a:pt x="2599" y="1020"/>
                  </a:lnTo>
                  <a:lnTo>
                    <a:pt x="2339" y="1379"/>
                  </a:lnTo>
                  <a:lnTo>
                    <a:pt x="2079" y="1739"/>
                  </a:lnTo>
                  <a:lnTo>
                    <a:pt x="1839" y="2099"/>
                  </a:lnTo>
                  <a:lnTo>
                    <a:pt x="1619" y="2479"/>
                  </a:lnTo>
                  <a:lnTo>
                    <a:pt x="1379" y="2858"/>
                  </a:lnTo>
                  <a:lnTo>
                    <a:pt x="1179" y="3258"/>
                  </a:lnTo>
                  <a:lnTo>
                    <a:pt x="980" y="3638"/>
                  </a:lnTo>
                  <a:lnTo>
                    <a:pt x="780" y="4038"/>
                  </a:lnTo>
                  <a:lnTo>
                    <a:pt x="600" y="4457"/>
                  </a:lnTo>
                  <a:lnTo>
                    <a:pt x="440" y="4857"/>
                  </a:lnTo>
                  <a:lnTo>
                    <a:pt x="280" y="5277"/>
                  </a:lnTo>
                  <a:lnTo>
                    <a:pt x="140" y="5697"/>
                  </a:lnTo>
                  <a:lnTo>
                    <a:pt x="0" y="6116"/>
                  </a:lnTo>
                  <a:lnTo>
                    <a:pt x="120" y="6136"/>
                  </a:lnTo>
                  <a:lnTo>
                    <a:pt x="260" y="5737"/>
                  </a:lnTo>
                  <a:lnTo>
                    <a:pt x="400" y="5317"/>
                  </a:lnTo>
                  <a:lnTo>
                    <a:pt x="560" y="4897"/>
                  </a:lnTo>
                  <a:lnTo>
                    <a:pt x="720" y="4497"/>
                  </a:lnTo>
                  <a:lnTo>
                    <a:pt x="900" y="4098"/>
                  </a:lnTo>
                  <a:lnTo>
                    <a:pt x="1099" y="3698"/>
                  </a:lnTo>
                  <a:lnTo>
                    <a:pt x="1299" y="3318"/>
                  </a:lnTo>
                  <a:lnTo>
                    <a:pt x="1499" y="2918"/>
                  </a:lnTo>
                  <a:lnTo>
                    <a:pt x="1719" y="2539"/>
                  </a:lnTo>
                  <a:lnTo>
                    <a:pt x="1959" y="2179"/>
                  </a:lnTo>
                  <a:lnTo>
                    <a:pt x="2199" y="1799"/>
                  </a:lnTo>
                  <a:lnTo>
                    <a:pt x="2439" y="1439"/>
                  </a:lnTo>
                  <a:lnTo>
                    <a:pt x="2698" y="1099"/>
                  </a:lnTo>
                  <a:lnTo>
                    <a:pt x="2978" y="760"/>
                  </a:lnTo>
                  <a:lnTo>
                    <a:pt x="3258" y="420"/>
                  </a:lnTo>
                  <a:lnTo>
                    <a:pt x="3558" y="80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978448" y="346614"/>
              <a:ext cx="44127" cy="147147"/>
            </a:xfrm>
            <a:custGeom>
              <a:avLst/>
              <a:gdLst/>
              <a:ahLst/>
              <a:cxnLst/>
              <a:rect l="l" t="t" r="r" b="b"/>
              <a:pathLst>
                <a:path w="2080" h="6936" extrusionOk="0">
                  <a:moveTo>
                    <a:pt x="1959" y="0"/>
                  </a:moveTo>
                  <a:lnTo>
                    <a:pt x="1680" y="860"/>
                  </a:lnTo>
                  <a:lnTo>
                    <a:pt x="1400" y="1719"/>
                  </a:lnTo>
                  <a:lnTo>
                    <a:pt x="1120" y="2558"/>
                  </a:lnTo>
                  <a:lnTo>
                    <a:pt x="880" y="3438"/>
                  </a:lnTo>
                  <a:lnTo>
                    <a:pt x="640" y="4297"/>
                  </a:lnTo>
                  <a:lnTo>
                    <a:pt x="400" y="5177"/>
                  </a:lnTo>
                  <a:lnTo>
                    <a:pt x="201" y="6036"/>
                  </a:lnTo>
                  <a:lnTo>
                    <a:pt x="1" y="6916"/>
                  </a:lnTo>
                  <a:lnTo>
                    <a:pt x="121" y="6936"/>
                  </a:lnTo>
                  <a:lnTo>
                    <a:pt x="320" y="6076"/>
                  </a:lnTo>
                  <a:lnTo>
                    <a:pt x="540" y="5197"/>
                  </a:lnTo>
                  <a:lnTo>
                    <a:pt x="760" y="4337"/>
                  </a:lnTo>
                  <a:lnTo>
                    <a:pt x="1000" y="3458"/>
                  </a:lnTo>
                  <a:lnTo>
                    <a:pt x="1260" y="2598"/>
                  </a:lnTo>
                  <a:lnTo>
                    <a:pt x="1520" y="1759"/>
                  </a:lnTo>
                  <a:lnTo>
                    <a:pt x="1800" y="900"/>
                  </a:lnTo>
                  <a:lnTo>
                    <a:pt x="2079" y="60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954285" y="352958"/>
              <a:ext cx="14426" cy="155230"/>
            </a:xfrm>
            <a:custGeom>
              <a:avLst/>
              <a:gdLst/>
              <a:ahLst/>
              <a:cxnLst/>
              <a:rect l="l" t="t" r="r" b="b"/>
              <a:pathLst>
                <a:path w="680" h="7317" extrusionOk="0">
                  <a:moveTo>
                    <a:pt x="540" y="1"/>
                  </a:moveTo>
                  <a:lnTo>
                    <a:pt x="0" y="7296"/>
                  </a:lnTo>
                  <a:lnTo>
                    <a:pt x="120" y="731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900845" y="329643"/>
              <a:ext cx="21236" cy="170908"/>
            </a:xfrm>
            <a:custGeom>
              <a:avLst/>
              <a:gdLst/>
              <a:ahLst/>
              <a:cxnLst/>
              <a:rect l="l" t="t" r="r" b="b"/>
              <a:pathLst>
                <a:path w="1001" h="8056" extrusionOk="0">
                  <a:moveTo>
                    <a:pt x="121" y="1"/>
                  </a:moveTo>
                  <a:lnTo>
                    <a:pt x="1" y="21"/>
                  </a:lnTo>
                  <a:lnTo>
                    <a:pt x="221" y="1020"/>
                  </a:lnTo>
                  <a:lnTo>
                    <a:pt x="421" y="1999"/>
                  </a:lnTo>
                  <a:lnTo>
                    <a:pt x="561" y="2999"/>
                  </a:lnTo>
                  <a:lnTo>
                    <a:pt x="700" y="3998"/>
                  </a:lnTo>
                  <a:lnTo>
                    <a:pt x="780" y="5017"/>
                  </a:lnTo>
                  <a:lnTo>
                    <a:pt x="840" y="6017"/>
                  </a:lnTo>
                  <a:lnTo>
                    <a:pt x="880" y="7036"/>
                  </a:lnTo>
                  <a:lnTo>
                    <a:pt x="860" y="8036"/>
                  </a:lnTo>
                  <a:lnTo>
                    <a:pt x="1000" y="8056"/>
                  </a:lnTo>
                  <a:lnTo>
                    <a:pt x="1000" y="7036"/>
                  </a:lnTo>
                  <a:lnTo>
                    <a:pt x="980" y="6017"/>
                  </a:lnTo>
                  <a:lnTo>
                    <a:pt x="920" y="4997"/>
                  </a:lnTo>
                  <a:lnTo>
                    <a:pt x="820" y="3998"/>
                  </a:lnTo>
                  <a:lnTo>
                    <a:pt x="700" y="2979"/>
                  </a:lnTo>
                  <a:lnTo>
                    <a:pt x="541" y="1979"/>
                  </a:lnTo>
                  <a:lnTo>
                    <a:pt x="341" y="98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853366" y="350412"/>
              <a:ext cx="32671" cy="150987"/>
            </a:xfrm>
            <a:custGeom>
              <a:avLst/>
              <a:gdLst/>
              <a:ahLst/>
              <a:cxnLst/>
              <a:rect l="l" t="t" r="r" b="b"/>
              <a:pathLst>
                <a:path w="1540" h="7117" extrusionOk="0">
                  <a:moveTo>
                    <a:pt x="140" y="1"/>
                  </a:moveTo>
                  <a:lnTo>
                    <a:pt x="0" y="41"/>
                  </a:lnTo>
                  <a:lnTo>
                    <a:pt x="280" y="920"/>
                  </a:lnTo>
                  <a:lnTo>
                    <a:pt x="520" y="1780"/>
                  </a:lnTo>
                  <a:lnTo>
                    <a:pt x="720" y="2659"/>
                  </a:lnTo>
                  <a:lnTo>
                    <a:pt x="920" y="3539"/>
                  </a:lnTo>
                  <a:lnTo>
                    <a:pt x="1080" y="4418"/>
                  </a:lnTo>
                  <a:lnTo>
                    <a:pt x="1220" y="5318"/>
                  </a:lnTo>
                  <a:lnTo>
                    <a:pt x="1319" y="6217"/>
                  </a:lnTo>
                  <a:lnTo>
                    <a:pt x="1419" y="7117"/>
                  </a:lnTo>
                  <a:lnTo>
                    <a:pt x="1539" y="7097"/>
                  </a:lnTo>
                  <a:lnTo>
                    <a:pt x="1459" y="6197"/>
                  </a:lnTo>
                  <a:lnTo>
                    <a:pt x="1339" y="5298"/>
                  </a:lnTo>
                  <a:lnTo>
                    <a:pt x="1200" y="4398"/>
                  </a:lnTo>
                  <a:lnTo>
                    <a:pt x="1040" y="3519"/>
                  </a:lnTo>
                  <a:lnTo>
                    <a:pt x="860" y="2619"/>
                  </a:lnTo>
                  <a:lnTo>
                    <a:pt x="640" y="1740"/>
                  </a:lnTo>
                  <a:lnTo>
                    <a:pt x="400" y="88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804168" y="383507"/>
              <a:ext cx="45400" cy="121710"/>
            </a:xfrm>
            <a:custGeom>
              <a:avLst/>
              <a:gdLst/>
              <a:ahLst/>
              <a:cxnLst/>
              <a:rect l="l" t="t" r="r" b="b"/>
              <a:pathLst>
                <a:path w="2140" h="5737" extrusionOk="0">
                  <a:moveTo>
                    <a:pt x="81" y="0"/>
                  </a:moveTo>
                  <a:lnTo>
                    <a:pt x="1" y="100"/>
                  </a:lnTo>
                  <a:lnTo>
                    <a:pt x="101" y="180"/>
                  </a:lnTo>
                  <a:lnTo>
                    <a:pt x="181" y="280"/>
                  </a:lnTo>
                  <a:lnTo>
                    <a:pt x="341" y="500"/>
                  </a:lnTo>
                  <a:lnTo>
                    <a:pt x="460" y="740"/>
                  </a:lnTo>
                  <a:lnTo>
                    <a:pt x="580" y="999"/>
                  </a:lnTo>
                  <a:lnTo>
                    <a:pt x="820" y="1579"/>
                  </a:lnTo>
                  <a:lnTo>
                    <a:pt x="1040" y="2159"/>
                  </a:lnTo>
                  <a:lnTo>
                    <a:pt x="1240" y="2738"/>
                  </a:lnTo>
                  <a:lnTo>
                    <a:pt x="1420" y="3338"/>
                  </a:lnTo>
                  <a:lnTo>
                    <a:pt x="1600" y="3918"/>
                  </a:lnTo>
                  <a:lnTo>
                    <a:pt x="1740" y="4537"/>
                  </a:lnTo>
                  <a:lnTo>
                    <a:pt x="1880" y="5137"/>
                  </a:lnTo>
                  <a:lnTo>
                    <a:pt x="2000" y="5736"/>
                  </a:lnTo>
                  <a:lnTo>
                    <a:pt x="2139" y="5716"/>
                  </a:lnTo>
                  <a:lnTo>
                    <a:pt x="2020" y="5117"/>
                  </a:lnTo>
                  <a:lnTo>
                    <a:pt x="1880" y="4497"/>
                  </a:lnTo>
                  <a:lnTo>
                    <a:pt x="1720" y="3898"/>
                  </a:lnTo>
                  <a:lnTo>
                    <a:pt x="1540" y="3298"/>
                  </a:lnTo>
                  <a:lnTo>
                    <a:pt x="1360" y="2698"/>
                  </a:lnTo>
                  <a:lnTo>
                    <a:pt x="1160" y="2099"/>
                  </a:lnTo>
                  <a:lnTo>
                    <a:pt x="940" y="1519"/>
                  </a:lnTo>
                  <a:lnTo>
                    <a:pt x="700" y="939"/>
                  </a:lnTo>
                  <a:lnTo>
                    <a:pt x="580" y="680"/>
                  </a:lnTo>
                  <a:lnTo>
                    <a:pt x="440" y="420"/>
                  </a:lnTo>
                  <a:lnTo>
                    <a:pt x="281" y="200"/>
                  </a:lnTo>
                  <a:lnTo>
                    <a:pt x="18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679934" y="497134"/>
              <a:ext cx="484275" cy="758627"/>
            </a:xfrm>
            <a:custGeom>
              <a:avLst/>
              <a:gdLst/>
              <a:ahLst/>
              <a:cxnLst/>
              <a:rect l="l" t="t" r="r" b="b"/>
              <a:pathLst>
                <a:path w="22827" h="35759" extrusionOk="0">
                  <a:moveTo>
                    <a:pt x="9874" y="1"/>
                  </a:moveTo>
                  <a:lnTo>
                    <a:pt x="9375" y="21"/>
                  </a:lnTo>
                  <a:lnTo>
                    <a:pt x="8875" y="41"/>
                  </a:lnTo>
                  <a:lnTo>
                    <a:pt x="8375" y="101"/>
                  </a:lnTo>
                  <a:lnTo>
                    <a:pt x="7895" y="201"/>
                  </a:lnTo>
                  <a:lnTo>
                    <a:pt x="7396" y="340"/>
                  </a:lnTo>
                  <a:lnTo>
                    <a:pt x="7096" y="460"/>
                  </a:lnTo>
                  <a:lnTo>
                    <a:pt x="6776" y="600"/>
                  </a:lnTo>
                  <a:lnTo>
                    <a:pt x="6476" y="760"/>
                  </a:lnTo>
                  <a:lnTo>
                    <a:pt x="6177" y="940"/>
                  </a:lnTo>
                  <a:lnTo>
                    <a:pt x="5897" y="1120"/>
                  </a:lnTo>
                  <a:lnTo>
                    <a:pt x="5617" y="1320"/>
                  </a:lnTo>
                  <a:lnTo>
                    <a:pt x="5337" y="1540"/>
                  </a:lnTo>
                  <a:lnTo>
                    <a:pt x="5077" y="1780"/>
                  </a:lnTo>
                  <a:lnTo>
                    <a:pt x="4817" y="2019"/>
                  </a:lnTo>
                  <a:lnTo>
                    <a:pt x="4578" y="2279"/>
                  </a:lnTo>
                  <a:lnTo>
                    <a:pt x="4338" y="2539"/>
                  </a:lnTo>
                  <a:lnTo>
                    <a:pt x="4098" y="2819"/>
                  </a:lnTo>
                  <a:lnTo>
                    <a:pt x="3658" y="3399"/>
                  </a:lnTo>
                  <a:lnTo>
                    <a:pt x="3258" y="3998"/>
                  </a:lnTo>
                  <a:lnTo>
                    <a:pt x="2879" y="4638"/>
                  </a:lnTo>
                  <a:lnTo>
                    <a:pt x="2519" y="5297"/>
                  </a:lnTo>
                  <a:lnTo>
                    <a:pt x="2199" y="5957"/>
                  </a:lnTo>
                  <a:lnTo>
                    <a:pt x="1899" y="6637"/>
                  </a:lnTo>
                  <a:lnTo>
                    <a:pt x="1639" y="7296"/>
                  </a:lnTo>
                  <a:lnTo>
                    <a:pt x="1400" y="7956"/>
                  </a:lnTo>
                  <a:lnTo>
                    <a:pt x="1200" y="8595"/>
                  </a:lnTo>
                  <a:lnTo>
                    <a:pt x="1000" y="9215"/>
                  </a:lnTo>
                  <a:lnTo>
                    <a:pt x="800" y="9994"/>
                  </a:lnTo>
                  <a:lnTo>
                    <a:pt x="620" y="10754"/>
                  </a:lnTo>
                  <a:lnTo>
                    <a:pt x="460" y="11554"/>
                  </a:lnTo>
                  <a:lnTo>
                    <a:pt x="340" y="12333"/>
                  </a:lnTo>
                  <a:lnTo>
                    <a:pt x="240" y="13113"/>
                  </a:lnTo>
                  <a:lnTo>
                    <a:pt x="140" y="13912"/>
                  </a:lnTo>
                  <a:lnTo>
                    <a:pt x="80" y="14712"/>
                  </a:lnTo>
                  <a:lnTo>
                    <a:pt x="40" y="15511"/>
                  </a:lnTo>
                  <a:lnTo>
                    <a:pt x="0" y="16311"/>
                  </a:lnTo>
                  <a:lnTo>
                    <a:pt x="0" y="17110"/>
                  </a:lnTo>
                  <a:lnTo>
                    <a:pt x="0" y="17910"/>
                  </a:lnTo>
                  <a:lnTo>
                    <a:pt x="20" y="18709"/>
                  </a:lnTo>
                  <a:lnTo>
                    <a:pt x="40" y="19509"/>
                  </a:lnTo>
                  <a:lnTo>
                    <a:pt x="100" y="20308"/>
                  </a:lnTo>
                  <a:lnTo>
                    <a:pt x="220" y="21887"/>
                  </a:lnTo>
                  <a:lnTo>
                    <a:pt x="300" y="22727"/>
                  </a:lnTo>
                  <a:lnTo>
                    <a:pt x="420" y="23606"/>
                  </a:lnTo>
                  <a:lnTo>
                    <a:pt x="560" y="24466"/>
                  </a:lnTo>
                  <a:lnTo>
                    <a:pt x="720" y="25345"/>
                  </a:lnTo>
                  <a:lnTo>
                    <a:pt x="940" y="26224"/>
                  </a:lnTo>
                  <a:lnTo>
                    <a:pt x="1180" y="27084"/>
                  </a:lnTo>
                  <a:lnTo>
                    <a:pt x="1459" y="27943"/>
                  </a:lnTo>
                  <a:lnTo>
                    <a:pt x="1779" y="28783"/>
                  </a:lnTo>
                  <a:lnTo>
                    <a:pt x="1959" y="29203"/>
                  </a:lnTo>
                  <a:lnTo>
                    <a:pt x="2139" y="29602"/>
                  </a:lnTo>
                  <a:lnTo>
                    <a:pt x="2339" y="30002"/>
                  </a:lnTo>
                  <a:lnTo>
                    <a:pt x="2559" y="30402"/>
                  </a:lnTo>
                  <a:lnTo>
                    <a:pt x="2779" y="30782"/>
                  </a:lnTo>
                  <a:lnTo>
                    <a:pt x="3019" y="31141"/>
                  </a:lnTo>
                  <a:lnTo>
                    <a:pt x="3278" y="31521"/>
                  </a:lnTo>
                  <a:lnTo>
                    <a:pt x="3538" y="31861"/>
                  </a:lnTo>
                  <a:lnTo>
                    <a:pt x="3798" y="32201"/>
                  </a:lnTo>
                  <a:lnTo>
                    <a:pt x="4098" y="32540"/>
                  </a:lnTo>
                  <a:lnTo>
                    <a:pt x="4398" y="32840"/>
                  </a:lnTo>
                  <a:lnTo>
                    <a:pt x="4717" y="33140"/>
                  </a:lnTo>
                  <a:lnTo>
                    <a:pt x="5037" y="33440"/>
                  </a:lnTo>
                  <a:lnTo>
                    <a:pt x="5397" y="33700"/>
                  </a:lnTo>
                  <a:lnTo>
                    <a:pt x="5757" y="33960"/>
                  </a:lnTo>
                  <a:lnTo>
                    <a:pt x="6117" y="34199"/>
                  </a:lnTo>
                  <a:lnTo>
                    <a:pt x="6536" y="34439"/>
                  </a:lnTo>
                  <a:lnTo>
                    <a:pt x="6976" y="34659"/>
                  </a:lnTo>
                  <a:lnTo>
                    <a:pt x="7396" y="34859"/>
                  </a:lnTo>
                  <a:lnTo>
                    <a:pt x="7836" y="35039"/>
                  </a:lnTo>
                  <a:lnTo>
                    <a:pt x="8275" y="35199"/>
                  </a:lnTo>
                  <a:lnTo>
                    <a:pt x="8715" y="35339"/>
                  </a:lnTo>
                  <a:lnTo>
                    <a:pt x="9175" y="35459"/>
                  </a:lnTo>
                  <a:lnTo>
                    <a:pt x="9614" y="35559"/>
                  </a:lnTo>
                  <a:lnTo>
                    <a:pt x="10074" y="35639"/>
                  </a:lnTo>
                  <a:lnTo>
                    <a:pt x="10514" y="35699"/>
                  </a:lnTo>
                  <a:lnTo>
                    <a:pt x="10974" y="35739"/>
                  </a:lnTo>
                  <a:lnTo>
                    <a:pt x="11413" y="35758"/>
                  </a:lnTo>
                  <a:lnTo>
                    <a:pt x="11873" y="35758"/>
                  </a:lnTo>
                  <a:lnTo>
                    <a:pt x="12333" y="35739"/>
                  </a:lnTo>
                  <a:lnTo>
                    <a:pt x="12772" y="35699"/>
                  </a:lnTo>
                  <a:lnTo>
                    <a:pt x="13212" y="35639"/>
                  </a:lnTo>
                  <a:lnTo>
                    <a:pt x="13652" y="35559"/>
                  </a:lnTo>
                  <a:lnTo>
                    <a:pt x="14092" y="35459"/>
                  </a:lnTo>
                  <a:lnTo>
                    <a:pt x="14531" y="35339"/>
                  </a:lnTo>
                  <a:lnTo>
                    <a:pt x="14951" y="35199"/>
                  </a:lnTo>
                  <a:lnTo>
                    <a:pt x="15371" y="35039"/>
                  </a:lnTo>
                  <a:lnTo>
                    <a:pt x="15791" y="34859"/>
                  </a:lnTo>
                  <a:lnTo>
                    <a:pt x="16190" y="34659"/>
                  </a:lnTo>
                  <a:lnTo>
                    <a:pt x="16590" y="34439"/>
                  </a:lnTo>
                  <a:lnTo>
                    <a:pt x="16970" y="34199"/>
                  </a:lnTo>
                  <a:lnTo>
                    <a:pt x="17350" y="33920"/>
                  </a:lnTo>
                  <a:lnTo>
                    <a:pt x="17729" y="33640"/>
                  </a:lnTo>
                  <a:lnTo>
                    <a:pt x="18089" y="33340"/>
                  </a:lnTo>
                  <a:lnTo>
                    <a:pt x="18429" y="33020"/>
                  </a:lnTo>
                  <a:lnTo>
                    <a:pt x="18769" y="32680"/>
                  </a:lnTo>
                  <a:lnTo>
                    <a:pt x="19089" y="32321"/>
                  </a:lnTo>
                  <a:lnTo>
                    <a:pt x="19388" y="31941"/>
                  </a:lnTo>
                  <a:lnTo>
                    <a:pt x="19648" y="31581"/>
                  </a:lnTo>
                  <a:lnTo>
                    <a:pt x="19888" y="31221"/>
                  </a:lnTo>
                  <a:lnTo>
                    <a:pt x="20128" y="30862"/>
                  </a:lnTo>
                  <a:lnTo>
                    <a:pt x="20348" y="30482"/>
                  </a:lnTo>
                  <a:lnTo>
                    <a:pt x="20548" y="30082"/>
                  </a:lnTo>
                  <a:lnTo>
                    <a:pt x="20748" y="29702"/>
                  </a:lnTo>
                  <a:lnTo>
                    <a:pt x="20947" y="29283"/>
                  </a:lnTo>
                  <a:lnTo>
                    <a:pt x="21107" y="28883"/>
                  </a:lnTo>
                  <a:lnTo>
                    <a:pt x="21287" y="28463"/>
                  </a:lnTo>
                  <a:lnTo>
                    <a:pt x="21447" y="28043"/>
                  </a:lnTo>
                  <a:lnTo>
                    <a:pt x="21727" y="27184"/>
                  </a:lnTo>
                  <a:lnTo>
                    <a:pt x="21967" y="26284"/>
                  </a:lnTo>
                  <a:lnTo>
                    <a:pt x="22167" y="25385"/>
                  </a:lnTo>
                  <a:lnTo>
                    <a:pt x="22347" y="24485"/>
                  </a:lnTo>
                  <a:lnTo>
                    <a:pt x="22486" y="23566"/>
                  </a:lnTo>
                  <a:lnTo>
                    <a:pt x="22606" y="22627"/>
                  </a:lnTo>
                  <a:lnTo>
                    <a:pt x="22686" y="21707"/>
                  </a:lnTo>
                  <a:lnTo>
                    <a:pt x="22746" y="20768"/>
                  </a:lnTo>
                  <a:lnTo>
                    <a:pt x="22786" y="19868"/>
                  </a:lnTo>
                  <a:lnTo>
                    <a:pt x="22806" y="18949"/>
                  </a:lnTo>
                  <a:lnTo>
                    <a:pt x="22826" y="18049"/>
                  </a:lnTo>
                  <a:lnTo>
                    <a:pt x="22806" y="17070"/>
                  </a:lnTo>
                  <a:lnTo>
                    <a:pt x="22766" y="16131"/>
                  </a:lnTo>
                  <a:lnTo>
                    <a:pt x="22686" y="14552"/>
                  </a:lnTo>
                  <a:lnTo>
                    <a:pt x="22626" y="13732"/>
                  </a:lnTo>
                  <a:lnTo>
                    <a:pt x="22566" y="12913"/>
                  </a:lnTo>
                  <a:lnTo>
                    <a:pt x="22466" y="12073"/>
                  </a:lnTo>
                  <a:lnTo>
                    <a:pt x="22366" y="11214"/>
                  </a:lnTo>
                  <a:lnTo>
                    <a:pt x="22227" y="10374"/>
                  </a:lnTo>
                  <a:lnTo>
                    <a:pt x="22087" y="9535"/>
                  </a:lnTo>
                  <a:lnTo>
                    <a:pt x="21907" y="8695"/>
                  </a:lnTo>
                  <a:lnTo>
                    <a:pt x="21687" y="7876"/>
                  </a:lnTo>
                  <a:lnTo>
                    <a:pt x="21447" y="7076"/>
                  </a:lnTo>
                  <a:lnTo>
                    <a:pt x="21167" y="6297"/>
                  </a:lnTo>
                  <a:lnTo>
                    <a:pt x="20867" y="5537"/>
                  </a:lnTo>
                  <a:lnTo>
                    <a:pt x="20688" y="5157"/>
                  </a:lnTo>
                  <a:lnTo>
                    <a:pt x="20508" y="4798"/>
                  </a:lnTo>
                  <a:lnTo>
                    <a:pt x="20328" y="4438"/>
                  </a:lnTo>
                  <a:lnTo>
                    <a:pt x="20128" y="4098"/>
                  </a:lnTo>
                  <a:lnTo>
                    <a:pt x="19908" y="3758"/>
                  </a:lnTo>
                  <a:lnTo>
                    <a:pt x="19688" y="3439"/>
                  </a:lnTo>
                  <a:lnTo>
                    <a:pt x="19508" y="3179"/>
                  </a:lnTo>
                  <a:lnTo>
                    <a:pt x="19308" y="2959"/>
                  </a:lnTo>
                  <a:lnTo>
                    <a:pt x="19109" y="2719"/>
                  </a:lnTo>
                  <a:lnTo>
                    <a:pt x="18909" y="2519"/>
                  </a:lnTo>
                  <a:lnTo>
                    <a:pt x="18689" y="2319"/>
                  </a:lnTo>
                  <a:lnTo>
                    <a:pt x="18469" y="2119"/>
                  </a:lnTo>
                  <a:lnTo>
                    <a:pt x="18249" y="1939"/>
                  </a:lnTo>
                  <a:lnTo>
                    <a:pt x="18009" y="1780"/>
                  </a:lnTo>
                  <a:lnTo>
                    <a:pt x="17530" y="1480"/>
                  </a:lnTo>
                  <a:lnTo>
                    <a:pt x="17030" y="1220"/>
                  </a:lnTo>
                  <a:lnTo>
                    <a:pt x="16530" y="1000"/>
                  </a:lnTo>
                  <a:lnTo>
                    <a:pt x="15990" y="800"/>
                  </a:lnTo>
                  <a:lnTo>
                    <a:pt x="15451" y="640"/>
                  </a:lnTo>
                  <a:lnTo>
                    <a:pt x="14891" y="500"/>
                  </a:lnTo>
                  <a:lnTo>
                    <a:pt x="14312" y="380"/>
                  </a:lnTo>
                  <a:lnTo>
                    <a:pt x="13732" y="300"/>
                  </a:lnTo>
                  <a:lnTo>
                    <a:pt x="13152" y="221"/>
                  </a:lnTo>
                  <a:lnTo>
                    <a:pt x="12573" y="161"/>
                  </a:lnTo>
                  <a:lnTo>
                    <a:pt x="11393" y="81"/>
                  </a:lnTo>
                  <a:lnTo>
                    <a:pt x="10374" y="21"/>
                  </a:lnTo>
                  <a:lnTo>
                    <a:pt x="98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797804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2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40" y="460"/>
                  </a:lnTo>
                  <a:lnTo>
                    <a:pt x="1100" y="640"/>
                  </a:lnTo>
                  <a:lnTo>
                    <a:pt x="960" y="840"/>
                  </a:lnTo>
                  <a:lnTo>
                    <a:pt x="860" y="1060"/>
                  </a:lnTo>
                  <a:lnTo>
                    <a:pt x="740" y="1300"/>
                  </a:lnTo>
                  <a:lnTo>
                    <a:pt x="661" y="1539"/>
                  </a:lnTo>
                  <a:lnTo>
                    <a:pt x="50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61" y="3818"/>
                  </a:lnTo>
                  <a:lnTo>
                    <a:pt x="8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101" y="9734"/>
                  </a:lnTo>
                  <a:lnTo>
                    <a:pt x="141" y="10294"/>
                  </a:lnTo>
                  <a:lnTo>
                    <a:pt x="221" y="10854"/>
                  </a:lnTo>
                  <a:lnTo>
                    <a:pt x="261" y="11134"/>
                  </a:lnTo>
                  <a:lnTo>
                    <a:pt x="341" y="11413"/>
                  </a:lnTo>
                  <a:lnTo>
                    <a:pt x="421" y="11673"/>
                  </a:lnTo>
                  <a:lnTo>
                    <a:pt x="521" y="11933"/>
                  </a:lnTo>
                  <a:lnTo>
                    <a:pt x="621" y="12153"/>
                  </a:lnTo>
                  <a:lnTo>
                    <a:pt x="720" y="12353"/>
                  </a:lnTo>
                  <a:lnTo>
                    <a:pt x="840" y="12533"/>
                  </a:lnTo>
                  <a:lnTo>
                    <a:pt x="940" y="12673"/>
                  </a:lnTo>
                  <a:lnTo>
                    <a:pt x="1080" y="12812"/>
                  </a:lnTo>
                  <a:lnTo>
                    <a:pt x="1200" y="12912"/>
                  </a:lnTo>
                  <a:lnTo>
                    <a:pt x="134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719" y="12792"/>
                  </a:lnTo>
                  <a:lnTo>
                    <a:pt x="2839" y="12673"/>
                  </a:lnTo>
                  <a:lnTo>
                    <a:pt x="2979" y="12553"/>
                  </a:lnTo>
                  <a:lnTo>
                    <a:pt x="309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9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7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819" y="1959"/>
                  </a:lnTo>
                  <a:lnTo>
                    <a:pt x="3679" y="1519"/>
                  </a:lnTo>
                  <a:lnTo>
                    <a:pt x="3519" y="1100"/>
                  </a:lnTo>
                  <a:lnTo>
                    <a:pt x="3419" y="920"/>
                  </a:lnTo>
                  <a:lnTo>
                    <a:pt x="331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968265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0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20" y="460"/>
                  </a:lnTo>
                  <a:lnTo>
                    <a:pt x="1080" y="640"/>
                  </a:lnTo>
                  <a:lnTo>
                    <a:pt x="960" y="840"/>
                  </a:lnTo>
                  <a:lnTo>
                    <a:pt x="840" y="1060"/>
                  </a:lnTo>
                  <a:lnTo>
                    <a:pt x="740" y="1300"/>
                  </a:lnTo>
                  <a:lnTo>
                    <a:pt x="641" y="1539"/>
                  </a:lnTo>
                  <a:lnTo>
                    <a:pt x="48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41" y="3818"/>
                  </a:lnTo>
                  <a:lnTo>
                    <a:pt x="6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81" y="9734"/>
                  </a:lnTo>
                  <a:lnTo>
                    <a:pt x="141" y="10294"/>
                  </a:lnTo>
                  <a:lnTo>
                    <a:pt x="201" y="10854"/>
                  </a:lnTo>
                  <a:lnTo>
                    <a:pt x="261" y="11134"/>
                  </a:lnTo>
                  <a:lnTo>
                    <a:pt x="321" y="11413"/>
                  </a:lnTo>
                  <a:lnTo>
                    <a:pt x="421" y="11673"/>
                  </a:lnTo>
                  <a:lnTo>
                    <a:pt x="501" y="11933"/>
                  </a:lnTo>
                  <a:lnTo>
                    <a:pt x="601" y="12153"/>
                  </a:lnTo>
                  <a:lnTo>
                    <a:pt x="721" y="12353"/>
                  </a:lnTo>
                  <a:lnTo>
                    <a:pt x="820" y="12533"/>
                  </a:lnTo>
                  <a:lnTo>
                    <a:pt x="940" y="12673"/>
                  </a:lnTo>
                  <a:lnTo>
                    <a:pt x="1060" y="12812"/>
                  </a:lnTo>
                  <a:lnTo>
                    <a:pt x="1200" y="12912"/>
                  </a:lnTo>
                  <a:lnTo>
                    <a:pt x="132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699" y="12792"/>
                  </a:lnTo>
                  <a:lnTo>
                    <a:pt x="2839" y="12673"/>
                  </a:lnTo>
                  <a:lnTo>
                    <a:pt x="2959" y="12553"/>
                  </a:lnTo>
                  <a:lnTo>
                    <a:pt x="307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7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5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799" y="1959"/>
                  </a:lnTo>
                  <a:lnTo>
                    <a:pt x="3679" y="1519"/>
                  </a:lnTo>
                  <a:lnTo>
                    <a:pt x="3499" y="1100"/>
                  </a:lnTo>
                  <a:lnTo>
                    <a:pt x="3419" y="920"/>
                  </a:lnTo>
                  <a:lnTo>
                    <a:pt x="329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822413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80" y="420"/>
                  </a:lnTo>
                  <a:lnTo>
                    <a:pt x="260" y="660"/>
                  </a:lnTo>
                  <a:lnTo>
                    <a:pt x="18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2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8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40" y="7216"/>
                  </a:lnTo>
                  <a:lnTo>
                    <a:pt x="920" y="7216"/>
                  </a:lnTo>
                  <a:lnTo>
                    <a:pt x="1020" y="7196"/>
                  </a:lnTo>
                  <a:lnTo>
                    <a:pt x="1100" y="7156"/>
                  </a:lnTo>
                  <a:lnTo>
                    <a:pt x="119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79" y="6097"/>
                  </a:lnTo>
                  <a:lnTo>
                    <a:pt x="179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919" y="1300"/>
                  </a:lnTo>
                  <a:lnTo>
                    <a:pt x="1839" y="940"/>
                  </a:lnTo>
                  <a:lnTo>
                    <a:pt x="1759" y="660"/>
                  </a:lnTo>
                  <a:lnTo>
                    <a:pt x="1639" y="420"/>
                  </a:lnTo>
                  <a:lnTo>
                    <a:pt x="1479" y="240"/>
                  </a:lnTo>
                  <a:lnTo>
                    <a:pt x="1419" y="160"/>
                  </a:lnTo>
                  <a:lnTo>
                    <a:pt x="133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992875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60" y="420"/>
                  </a:lnTo>
                  <a:lnTo>
                    <a:pt x="260" y="660"/>
                  </a:lnTo>
                  <a:lnTo>
                    <a:pt x="16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0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6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20" y="7216"/>
                  </a:lnTo>
                  <a:lnTo>
                    <a:pt x="920" y="7216"/>
                  </a:lnTo>
                  <a:lnTo>
                    <a:pt x="1000" y="7196"/>
                  </a:lnTo>
                  <a:lnTo>
                    <a:pt x="1100" y="7156"/>
                  </a:lnTo>
                  <a:lnTo>
                    <a:pt x="117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59" y="6097"/>
                  </a:lnTo>
                  <a:lnTo>
                    <a:pt x="177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899" y="1300"/>
                  </a:lnTo>
                  <a:lnTo>
                    <a:pt x="1839" y="940"/>
                  </a:lnTo>
                  <a:lnTo>
                    <a:pt x="1739" y="660"/>
                  </a:lnTo>
                  <a:lnTo>
                    <a:pt x="1619" y="420"/>
                  </a:lnTo>
                  <a:lnTo>
                    <a:pt x="1479" y="240"/>
                  </a:lnTo>
                  <a:lnTo>
                    <a:pt x="1399" y="160"/>
                  </a:lnTo>
                  <a:lnTo>
                    <a:pt x="131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861852" y="898688"/>
              <a:ext cx="121286" cy="188304"/>
            </a:xfrm>
            <a:custGeom>
              <a:avLst/>
              <a:gdLst/>
              <a:ahLst/>
              <a:cxnLst/>
              <a:rect l="l" t="t" r="r" b="b"/>
              <a:pathLst>
                <a:path w="5717" h="8876" extrusionOk="0">
                  <a:moveTo>
                    <a:pt x="4817" y="1"/>
                  </a:moveTo>
                  <a:lnTo>
                    <a:pt x="4637" y="41"/>
                  </a:lnTo>
                  <a:lnTo>
                    <a:pt x="4457" y="101"/>
                  </a:lnTo>
                  <a:lnTo>
                    <a:pt x="4098" y="261"/>
                  </a:lnTo>
                  <a:lnTo>
                    <a:pt x="3918" y="341"/>
                  </a:lnTo>
                  <a:lnTo>
                    <a:pt x="3738" y="421"/>
                  </a:lnTo>
                  <a:lnTo>
                    <a:pt x="3458" y="481"/>
                  </a:lnTo>
                  <a:lnTo>
                    <a:pt x="3178" y="521"/>
                  </a:lnTo>
                  <a:lnTo>
                    <a:pt x="2918" y="541"/>
                  </a:lnTo>
                  <a:lnTo>
                    <a:pt x="2638" y="561"/>
                  </a:lnTo>
                  <a:lnTo>
                    <a:pt x="2279" y="541"/>
                  </a:lnTo>
                  <a:lnTo>
                    <a:pt x="1919" y="481"/>
                  </a:lnTo>
                  <a:lnTo>
                    <a:pt x="1579" y="401"/>
                  </a:lnTo>
                  <a:lnTo>
                    <a:pt x="1239" y="301"/>
                  </a:lnTo>
                  <a:lnTo>
                    <a:pt x="999" y="201"/>
                  </a:lnTo>
                  <a:lnTo>
                    <a:pt x="880" y="181"/>
                  </a:lnTo>
                  <a:lnTo>
                    <a:pt x="760" y="181"/>
                  </a:lnTo>
                  <a:lnTo>
                    <a:pt x="640" y="221"/>
                  </a:lnTo>
                  <a:lnTo>
                    <a:pt x="520" y="301"/>
                  </a:lnTo>
                  <a:lnTo>
                    <a:pt x="420" y="381"/>
                  </a:lnTo>
                  <a:lnTo>
                    <a:pt x="340" y="501"/>
                  </a:lnTo>
                  <a:lnTo>
                    <a:pt x="240" y="661"/>
                  </a:lnTo>
                  <a:lnTo>
                    <a:pt x="160" y="840"/>
                  </a:lnTo>
                  <a:lnTo>
                    <a:pt x="100" y="1020"/>
                  </a:lnTo>
                  <a:lnTo>
                    <a:pt x="60" y="1220"/>
                  </a:lnTo>
                  <a:lnTo>
                    <a:pt x="40" y="1420"/>
                  </a:lnTo>
                  <a:lnTo>
                    <a:pt x="20" y="1620"/>
                  </a:lnTo>
                  <a:lnTo>
                    <a:pt x="0" y="2020"/>
                  </a:lnTo>
                  <a:lnTo>
                    <a:pt x="20" y="2679"/>
                  </a:lnTo>
                  <a:lnTo>
                    <a:pt x="60" y="3339"/>
                  </a:lnTo>
                  <a:lnTo>
                    <a:pt x="100" y="3978"/>
                  </a:lnTo>
                  <a:lnTo>
                    <a:pt x="180" y="4638"/>
                  </a:lnTo>
                  <a:lnTo>
                    <a:pt x="240" y="5058"/>
                  </a:lnTo>
                  <a:lnTo>
                    <a:pt x="300" y="5478"/>
                  </a:lnTo>
                  <a:lnTo>
                    <a:pt x="400" y="5877"/>
                  </a:lnTo>
                  <a:lnTo>
                    <a:pt x="500" y="6297"/>
                  </a:lnTo>
                  <a:lnTo>
                    <a:pt x="640" y="6697"/>
                  </a:lnTo>
                  <a:lnTo>
                    <a:pt x="800" y="7077"/>
                  </a:lnTo>
                  <a:lnTo>
                    <a:pt x="979" y="7456"/>
                  </a:lnTo>
                  <a:lnTo>
                    <a:pt x="1199" y="7796"/>
                  </a:lnTo>
                  <a:lnTo>
                    <a:pt x="1339" y="7996"/>
                  </a:lnTo>
                  <a:lnTo>
                    <a:pt x="1499" y="8176"/>
                  </a:lnTo>
                  <a:lnTo>
                    <a:pt x="1679" y="8336"/>
                  </a:lnTo>
                  <a:lnTo>
                    <a:pt x="1859" y="8496"/>
                  </a:lnTo>
                  <a:lnTo>
                    <a:pt x="2059" y="8616"/>
                  </a:lnTo>
                  <a:lnTo>
                    <a:pt x="2279" y="8736"/>
                  </a:lnTo>
                  <a:lnTo>
                    <a:pt x="2499" y="8815"/>
                  </a:lnTo>
                  <a:lnTo>
                    <a:pt x="2718" y="8855"/>
                  </a:lnTo>
                  <a:lnTo>
                    <a:pt x="2858" y="8875"/>
                  </a:lnTo>
                  <a:lnTo>
                    <a:pt x="2998" y="8875"/>
                  </a:lnTo>
                  <a:lnTo>
                    <a:pt x="3278" y="8835"/>
                  </a:lnTo>
                  <a:lnTo>
                    <a:pt x="3558" y="8756"/>
                  </a:lnTo>
                  <a:lnTo>
                    <a:pt x="3818" y="8656"/>
                  </a:lnTo>
                  <a:lnTo>
                    <a:pt x="4058" y="8496"/>
                  </a:lnTo>
                  <a:lnTo>
                    <a:pt x="4297" y="8316"/>
                  </a:lnTo>
                  <a:lnTo>
                    <a:pt x="4497" y="8116"/>
                  </a:lnTo>
                  <a:lnTo>
                    <a:pt x="4677" y="7896"/>
                  </a:lnTo>
                  <a:lnTo>
                    <a:pt x="4777" y="7736"/>
                  </a:lnTo>
                  <a:lnTo>
                    <a:pt x="4857" y="7596"/>
                  </a:lnTo>
                  <a:lnTo>
                    <a:pt x="4997" y="7276"/>
                  </a:lnTo>
                  <a:lnTo>
                    <a:pt x="5117" y="6937"/>
                  </a:lnTo>
                  <a:lnTo>
                    <a:pt x="5197" y="6597"/>
                  </a:lnTo>
                  <a:lnTo>
                    <a:pt x="5257" y="6257"/>
                  </a:lnTo>
                  <a:lnTo>
                    <a:pt x="5297" y="5897"/>
                  </a:lnTo>
                  <a:lnTo>
                    <a:pt x="5397" y="5198"/>
                  </a:lnTo>
                  <a:lnTo>
                    <a:pt x="5517" y="4338"/>
                  </a:lnTo>
                  <a:lnTo>
                    <a:pt x="5617" y="3479"/>
                  </a:lnTo>
                  <a:lnTo>
                    <a:pt x="5677" y="2599"/>
                  </a:lnTo>
                  <a:lnTo>
                    <a:pt x="5717" y="1720"/>
                  </a:lnTo>
                  <a:lnTo>
                    <a:pt x="5717" y="1300"/>
                  </a:lnTo>
                  <a:lnTo>
                    <a:pt x="5697" y="1080"/>
                  </a:lnTo>
                  <a:lnTo>
                    <a:pt x="5657" y="860"/>
                  </a:lnTo>
                  <a:lnTo>
                    <a:pt x="5597" y="641"/>
                  </a:lnTo>
                  <a:lnTo>
                    <a:pt x="5497" y="441"/>
                  </a:lnTo>
                  <a:lnTo>
                    <a:pt x="5357" y="261"/>
                  </a:lnTo>
                  <a:lnTo>
                    <a:pt x="5277" y="201"/>
                  </a:lnTo>
                  <a:lnTo>
                    <a:pt x="5197" y="121"/>
                  </a:lnTo>
                  <a:lnTo>
                    <a:pt x="5097" y="61"/>
                  </a:lnTo>
                  <a:lnTo>
                    <a:pt x="4997" y="41"/>
                  </a:lnTo>
                  <a:lnTo>
                    <a:pt x="4917" y="21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860154" y="896991"/>
              <a:ext cx="125105" cy="192123"/>
            </a:xfrm>
            <a:custGeom>
              <a:avLst/>
              <a:gdLst/>
              <a:ahLst/>
              <a:cxnLst/>
              <a:rect l="l" t="t" r="r" b="b"/>
              <a:pathLst>
                <a:path w="5897" h="9056" extrusionOk="0">
                  <a:moveTo>
                    <a:pt x="4877" y="181"/>
                  </a:moveTo>
                  <a:lnTo>
                    <a:pt x="4997" y="201"/>
                  </a:lnTo>
                  <a:lnTo>
                    <a:pt x="5097" y="221"/>
                  </a:lnTo>
                  <a:lnTo>
                    <a:pt x="5217" y="281"/>
                  </a:lnTo>
                  <a:lnTo>
                    <a:pt x="5357" y="421"/>
                  </a:lnTo>
                  <a:lnTo>
                    <a:pt x="5477" y="561"/>
                  </a:lnTo>
                  <a:lnTo>
                    <a:pt x="5577" y="741"/>
                  </a:lnTo>
                  <a:lnTo>
                    <a:pt x="5637" y="920"/>
                  </a:lnTo>
                  <a:lnTo>
                    <a:pt x="5677" y="1140"/>
                  </a:lnTo>
                  <a:lnTo>
                    <a:pt x="5697" y="1360"/>
                  </a:lnTo>
                  <a:lnTo>
                    <a:pt x="5697" y="1800"/>
                  </a:lnTo>
                  <a:lnTo>
                    <a:pt x="5657" y="2679"/>
                  </a:lnTo>
                  <a:lnTo>
                    <a:pt x="5597" y="3539"/>
                  </a:lnTo>
                  <a:lnTo>
                    <a:pt x="5497" y="4398"/>
                  </a:lnTo>
                  <a:lnTo>
                    <a:pt x="5377" y="5278"/>
                  </a:lnTo>
                  <a:lnTo>
                    <a:pt x="5297" y="5857"/>
                  </a:lnTo>
                  <a:lnTo>
                    <a:pt x="5217" y="6417"/>
                  </a:lnTo>
                  <a:lnTo>
                    <a:pt x="5177" y="6677"/>
                  </a:lnTo>
                  <a:lnTo>
                    <a:pt x="5117" y="6937"/>
                  </a:lnTo>
                  <a:lnTo>
                    <a:pt x="5037" y="7197"/>
                  </a:lnTo>
                  <a:lnTo>
                    <a:pt x="4937" y="7436"/>
                  </a:lnTo>
                  <a:lnTo>
                    <a:pt x="4817" y="7676"/>
                  </a:lnTo>
                  <a:lnTo>
                    <a:pt x="4677" y="7916"/>
                  </a:lnTo>
                  <a:lnTo>
                    <a:pt x="4497" y="8156"/>
                  </a:lnTo>
                  <a:lnTo>
                    <a:pt x="4277" y="8356"/>
                  </a:lnTo>
                  <a:lnTo>
                    <a:pt x="4058" y="8516"/>
                  </a:lnTo>
                  <a:lnTo>
                    <a:pt x="3818" y="8656"/>
                  </a:lnTo>
                  <a:lnTo>
                    <a:pt x="3578" y="8756"/>
                  </a:lnTo>
                  <a:lnTo>
                    <a:pt x="3318" y="8836"/>
                  </a:lnTo>
                  <a:lnTo>
                    <a:pt x="3058" y="8855"/>
                  </a:lnTo>
                  <a:lnTo>
                    <a:pt x="2818" y="8836"/>
                  </a:lnTo>
                  <a:lnTo>
                    <a:pt x="2559" y="8776"/>
                  </a:lnTo>
                  <a:lnTo>
                    <a:pt x="2319" y="8676"/>
                  </a:lnTo>
                  <a:lnTo>
                    <a:pt x="2099" y="8556"/>
                  </a:lnTo>
                  <a:lnTo>
                    <a:pt x="1919" y="8416"/>
                  </a:lnTo>
                  <a:lnTo>
                    <a:pt x="1739" y="8256"/>
                  </a:lnTo>
                  <a:lnTo>
                    <a:pt x="1599" y="8116"/>
                  </a:lnTo>
                  <a:lnTo>
                    <a:pt x="1359" y="7816"/>
                  </a:lnTo>
                  <a:lnTo>
                    <a:pt x="1139" y="7456"/>
                  </a:lnTo>
                  <a:lnTo>
                    <a:pt x="940" y="7077"/>
                  </a:lnTo>
                  <a:lnTo>
                    <a:pt x="780" y="6697"/>
                  </a:lnTo>
                  <a:lnTo>
                    <a:pt x="660" y="6297"/>
                  </a:lnTo>
                  <a:lnTo>
                    <a:pt x="560" y="5897"/>
                  </a:lnTo>
                  <a:lnTo>
                    <a:pt x="480" y="5498"/>
                  </a:lnTo>
                  <a:lnTo>
                    <a:pt x="400" y="5098"/>
                  </a:lnTo>
                  <a:lnTo>
                    <a:pt x="360" y="4698"/>
                  </a:lnTo>
                  <a:lnTo>
                    <a:pt x="280" y="4038"/>
                  </a:lnTo>
                  <a:lnTo>
                    <a:pt x="220" y="3399"/>
                  </a:lnTo>
                  <a:lnTo>
                    <a:pt x="200" y="2739"/>
                  </a:lnTo>
                  <a:lnTo>
                    <a:pt x="180" y="2100"/>
                  </a:lnTo>
                  <a:lnTo>
                    <a:pt x="200" y="1720"/>
                  </a:lnTo>
                  <a:lnTo>
                    <a:pt x="240" y="1340"/>
                  </a:lnTo>
                  <a:lnTo>
                    <a:pt x="280" y="1140"/>
                  </a:lnTo>
                  <a:lnTo>
                    <a:pt x="320" y="960"/>
                  </a:lnTo>
                  <a:lnTo>
                    <a:pt x="400" y="800"/>
                  </a:lnTo>
                  <a:lnTo>
                    <a:pt x="500" y="621"/>
                  </a:lnTo>
                  <a:lnTo>
                    <a:pt x="560" y="541"/>
                  </a:lnTo>
                  <a:lnTo>
                    <a:pt x="640" y="461"/>
                  </a:lnTo>
                  <a:lnTo>
                    <a:pt x="740" y="401"/>
                  </a:lnTo>
                  <a:lnTo>
                    <a:pt x="860" y="361"/>
                  </a:lnTo>
                  <a:lnTo>
                    <a:pt x="999" y="361"/>
                  </a:lnTo>
                  <a:lnTo>
                    <a:pt x="1079" y="381"/>
                  </a:lnTo>
                  <a:lnTo>
                    <a:pt x="1239" y="441"/>
                  </a:lnTo>
                  <a:lnTo>
                    <a:pt x="1279" y="461"/>
                  </a:lnTo>
                  <a:lnTo>
                    <a:pt x="1619" y="581"/>
                  </a:lnTo>
                  <a:lnTo>
                    <a:pt x="1979" y="661"/>
                  </a:lnTo>
                  <a:lnTo>
                    <a:pt x="2339" y="721"/>
                  </a:lnTo>
                  <a:lnTo>
                    <a:pt x="2718" y="741"/>
                  </a:lnTo>
                  <a:lnTo>
                    <a:pt x="2998" y="721"/>
                  </a:lnTo>
                  <a:lnTo>
                    <a:pt x="3278" y="701"/>
                  </a:lnTo>
                  <a:lnTo>
                    <a:pt x="3558" y="661"/>
                  </a:lnTo>
                  <a:lnTo>
                    <a:pt x="3838" y="581"/>
                  </a:lnTo>
                  <a:lnTo>
                    <a:pt x="4078" y="501"/>
                  </a:lnTo>
                  <a:lnTo>
                    <a:pt x="4297" y="401"/>
                  </a:lnTo>
                  <a:lnTo>
                    <a:pt x="4537" y="281"/>
                  </a:lnTo>
                  <a:lnTo>
                    <a:pt x="4657" y="241"/>
                  </a:lnTo>
                  <a:lnTo>
                    <a:pt x="4757" y="201"/>
                  </a:lnTo>
                  <a:lnTo>
                    <a:pt x="4877" y="181"/>
                  </a:lnTo>
                  <a:close/>
                  <a:moveTo>
                    <a:pt x="4737" y="1"/>
                  </a:moveTo>
                  <a:lnTo>
                    <a:pt x="4597" y="41"/>
                  </a:lnTo>
                  <a:lnTo>
                    <a:pt x="4457" y="101"/>
                  </a:lnTo>
                  <a:lnTo>
                    <a:pt x="4198" y="221"/>
                  </a:lnTo>
                  <a:lnTo>
                    <a:pt x="3998" y="321"/>
                  </a:lnTo>
                  <a:lnTo>
                    <a:pt x="3778" y="401"/>
                  </a:lnTo>
                  <a:lnTo>
                    <a:pt x="3518" y="461"/>
                  </a:lnTo>
                  <a:lnTo>
                    <a:pt x="3258" y="501"/>
                  </a:lnTo>
                  <a:lnTo>
                    <a:pt x="2978" y="541"/>
                  </a:lnTo>
                  <a:lnTo>
                    <a:pt x="2718" y="541"/>
                  </a:lnTo>
                  <a:lnTo>
                    <a:pt x="2359" y="521"/>
                  </a:lnTo>
                  <a:lnTo>
                    <a:pt x="2019" y="461"/>
                  </a:lnTo>
                  <a:lnTo>
                    <a:pt x="1679" y="381"/>
                  </a:lnTo>
                  <a:lnTo>
                    <a:pt x="1359" y="281"/>
                  </a:lnTo>
                  <a:lnTo>
                    <a:pt x="1319" y="261"/>
                  </a:lnTo>
                  <a:lnTo>
                    <a:pt x="1079" y="181"/>
                  </a:lnTo>
                  <a:lnTo>
                    <a:pt x="960" y="161"/>
                  </a:lnTo>
                  <a:lnTo>
                    <a:pt x="840" y="161"/>
                  </a:lnTo>
                  <a:lnTo>
                    <a:pt x="760" y="181"/>
                  </a:lnTo>
                  <a:lnTo>
                    <a:pt x="680" y="221"/>
                  </a:lnTo>
                  <a:lnTo>
                    <a:pt x="540" y="301"/>
                  </a:lnTo>
                  <a:lnTo>
                    <a:pt x="420" y="401"/>
                  </a:lnTo>
                  <a:lnTo>
                    <a:pt x="340" y="521"/>
                  </a:lnTo>
                  <a:lnTo>
                    <a:pt x="240" y="701"/>
                  </a:lnTo>
                  <a:lnTo>
                    <a:pt x="160" y="880"/>
                  </a:lnTo>
                  <a:lnTo>
                    <a:pt x="80" y="1080"/>
                  </a:lnTo>
                  <a:lnTo>
                    <a:pt x="40" y="1280"/>
                  </a:lnTo>
                  <a:lnTo>
                    <a:pt x="20" y="1500"/>
                  </a:lnTo>
                  <a:lnTo>
                    <a:pt x="0" y="1700"/>
                  </a:lnTo>
                  <a:lnTo>
                    <a:pt x="0" y="2100"/>
                  </a:lnTo>
                  <a:lnTo>
                    <a:pt x="0" y="2739"/>
                  </a:lnTo>
                  <a:lnTo>
                    <a:pt x="40" y="3399"/>
                  </a:lnTo>
                  <a:lnTo>
                    <a:pt x="80" y="4058"/>
                  </a:lnTo>
                  <a:lnTo>
                    <a:pt x="160" y="4738"/>
                  </a:lnTo>
                  <a:lnTo>
                    <a:pt x="220" y="5118"/>
                  </a:lnTo>
                  <a:lnTo>
                    <a:pt x="280" y="5538"/>
                  </a:lnTo>
                  <a:lnTo>
                    <a:pt x="360" y="5937"/>
                  </a:lnTo>
                  <a:lnTo>
                    <a:pt x="480" y="6357"/>
                  </a:lnTo>
                  <a:lnTo>
                    <a:pt x="600" y="6777"/>
                  </a:lnTo>
                  <a:lnTo>
                    <a:pt x="780" y="7177"/>
                  </a:lnTo>
                  <a:lnTo>
                    <a:pt x="960" y="7556"/>
                  </a:lnTo>
                  <a:lnTo>
                    <a:pt x="1199" y="7936"/>
                  </a:lnTo>
                  <a:lnTo>
                    <a:pt x="1379" y="8156"/>
                  </a:lnTo>
                  <a:lnTo>
                    <a:pt x="1559" y="8356"/>
                  </a:lnTo>
                  <a:lnTo>
                    <a:pt x="1739" y="8536"/>
                  </a:lnTo>
                  <a:lnTo>
                    <a:pt x="1939" y="8696"/>
                  </a:lnTo>
                  <a:lnTo>
                    <a:pt x="2139" y="8816"/>
                  </a:lnTo>
                  <a:lnTo>
                    <a:pt x="2359" y="8915"/>
                  </a:lnTo>
                  <a:lnTo>
                    <a:pt x="2579" y="8995"/>
                  </a:lnTo>
                  <a:lnTo>
                    <a:pt x="2778" y="9035"/>
                  </a:lnTo>
                  <a:lnTo>
                    <a:pt x="3018" y="9055"/>
                  </a:lnTo>
                  <a:lnTo>
                    <a:pt x="3278" y="9035"/>
                  </a:lnTo>
                  <a:lnTo>
                    <a:pt x="3518" y="8975"/>
                  </a:lnTo>
                  <a:lnTo>
                    <a:pt x="3778" y="8895"/>
                  </a:lnTo>
                  <a:lnTo>
                    <a:pt x="4018" y="8776"/>
                  </a:lnTo>
                  <a:lnTo>
                    <a:pt x="4237" y="8636"/>
                  </a:lnTo>
                  <a:lnTo>
                    <a:pt x="4457" y="8456"/>
                  </a:lnTo>
                  <a:lnTo>
                    <a:pt x="4657" y="8256"/>
                  </a:lnTo>
                  <a:lnTo>
                    <a:pt x="4837" y="8036"/>
                  </a:lnTo>
                  <a:lnTo>
                    <a:pt x="4997" y="7776"/>
                  </a:lnTo>
                  <a:lnTo>
                    <a:pt x="5117" y="7516"/>
                  </a:lnTo>
                  <a:lnTo>
                    <a:pt x="5217" y="7256"/>
                  </a:lnTo>
                  <a:lnTo>
                    <a:pt x="5297" y="6997"/>
                  </a:lnTo>
                  <a:lnTo>
                    <a:pt x="5357" y="6717"/>
                  </a:lnTo>
                  <a:lnTo>
                    <a:pt x="5417" y="6437"/>
                  </a:lnTo>
                  <a:lnTo>
                    <a:pt x="5497" y="5877"/>
                  </a:lnTo>
                  <a:lnTo>
                    <a:pt x="5577" y="5298"/>
                  </a:lnTo>
                  <a:lnTo>
                    <a:pt x="5697" y="4438"/>
                  </a:lnTo>
                  <a:lnTo>
                    <a:pt x="5797" y="3559"/>
                  </a:lnTo>
                  <a:lnTo>
                    <a:pt x="5856" y="2679"/>
                  </a:lnTo>
                  <a:lnTo>
                    <a:pt x="5896" y="1800"/>
                  </a:lnTo>
                  <a:lnTo>
                    <a:pt x="5896" y="1420"/>
                  </a:lnTo>
                  <a:lnTo>
                    <a:pt x="5876" y="1200"/>
                  </a:lnTo>
                  <a:lnTo>
                    <a:pt x="5836" y="960"/>
                  </a:lnTo>
                  <a:lnTo>
                    <a:pt x="5777" y="721"/>
                  </a:lnTo>
                  <a:lnTo>
                    <a:pt x="5677" y="501"/>
                  </a:lnTo>
                  <a:lnTo>
                    <a:pt x="5597" y="401"/>
                  </a:lnTo>
                  <a:lnTo>
                    <a:pt x="5517" y="301"/>
                  </a:lnTo>
                  <a:lnTo>
                    <a:pt x="5437" y="201"/>
                  </a:lnTo>
                  <a:lnTo>
                    <a:pt x="5317" y="121"/>
                  </a:lnTo>
                  <a:lnTo>
                    <a:pt x="5177" y="41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732929" y="1222660"/>
              <a:ext cx="373172" cy="42430"/>
            </a:xfrm>
            <a:custGeom>
              <a:avLst/>
              <a:gdLst/>
              <a:ahLst/>
              <a:cxnLst/>
              <a:rect l="l" t="t" r="r" b="b"/>
              <a:pathLst>
                <a:path w="17590" h="2000" extrusionOk="0">
                  <a:moveTo>
                    <a:pt x="7256" y="0"/>
                  </a:moveTo>
                  <a:lnTo>
                    <a:pt x="6257" y="40"/>
                  </a:lnTo>
                  <a:lnTo>
                    <a:pt x="5238" y="80"/>
                  </a:lnTo>
                  <a:lnTo>
                    <a:pt x="4238" y="100"/>
                  </a:lnTo>
                  <a:lnTo>
                    <a:pt x="3539" y="120"/>
                  </a:lnTo>
                  <a:lnTo>
                    <a:pt x="3179" y="140"/>
                  </a:lnTo>
                  <a:lnTo>
                    <a:pt x="2819" y="180"/>
                  </a:lnTo>
                  <a:lnTo>
                    <a:pt x="2479" y="220"/>
                  </a:lnTo>
                  <a:lnTo>
                    <a:pt x="2140" y="300"/>
                  </a:lnTo>
                  <a:lnTo>
                    <a:pt x="1800" y="400"/>
                  </a:lnTo>
                  <a:lnTo>
                    <a:pt x="1460" y="520"/>
                  </a:lnTo>
                  <a:lnTo>
                    <a:pt x="1240" y="640"/>
                  </a:lnTo>
                  <a:lnTo>
                    <a:pt x="1020" y="780"/>
                  </a:lnTo>
                  <a:lnTo>
                    <a:pt x="820" y="940"/>
                  </a:lnTo>
                  <a:lnTo>
                    <a:pt x="620" y="1120"/>
                  </a:lnTo>
                  <a:lnTo>
                    <a:pt x="421" y="1320"/>
                  </a:lnTo>
                  <a:lnTo>
                    <a:pt x="261" y="1540"/>
                  </a:lnTo>
                  <a:lnTo>
                    <a:pt x="121" y="1759"/>
                  </a:lnTo>
                  <a:lnTo>
                    <a:pt x="1" y="1999"/>
                  </a:lnTo>
                  <a:lnTo>
                    <a:pt x="17590" y="1999"/>
                  </a:lnTo>
                  <a:lnTo>
                    <a:pt x="17530" y="1759"/>
                  </a:lnTo>
                  <a:lnTo>
                    <a:pt x="17430" y="1540"/>
                  </a:lnTo>
                  <a:lnTo>
                    <a:pt x="17310" y="1340"/>
                  </a:lnTo>
                  <a:lnTo>
                    <a:pt x="17150" y="1140"/>
                  </a:lnTo>
                  <a:lnTo>
                    <a:pt x="16970" y="960"/>
                  </a:lnTo>
                  <a:lnTo>
                    <a:pt x="16790" y="820"/>
                  </a:lnTo>
                  <a:lnTo>
                    <a:pt x="16571" y="680"/>
                  </a:lnTo>
                  <a:lnTo>
                    <a:pt x="16351" y="560"/>
                  </a:lnTo>
                  <a:lnTo>
                    <a:pt x="16071" y="460"/>
                  </a:lnTo>
                  <a:lnTo>
                    <a:pt x="15751" y="360"/>
                  </a:lnTo>
                  <a:lnTo>
                    <a:pt x="15411" y="280"/>
                  </a:lnTo>
                  <a:lnTo>
                    <a:pt x="15051" y="220"/>
                  </a:lnTo>
                  <a:lnTo>
                    <a:pt x="14692" y="180"/>
                  </a:lnTo>
                  <a:lnTo>
                    <a:pt x="14352" y="140"/>
                  </a:lnTo>
                  <a:lnTo>
                    <a:pt x="13692" y="120"/>
                  </a:lnTo>
                  <a:lnTo>
                    <a:pt x="12593" y="100"/>
                  </a:lnTo>
                  <a:lnTo>
                    <a:pt x="11554" y="80"/>
                  </a:lnTo>
                  <a:lnTo>
                    <a:pt x="9415" y="20"/>
                  </a:lnTo>
                  <a:lnTo>
                    <a:pt x="8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extrusionOk="0">
                  <a:moveTo>
                    <a:pt x="6596" y="0"/>
                  </a:move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D44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fill="none" extrusionOk="0">
                  <a:moveTo>
                    <a:pt x="13172" y="60"/>
                  </a:move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lnTo>
                    <a:pt x="6596" y="0"/>
                  </a:ln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781278" y="1222660"/>
              <a:ext cx="279465" cy="5537"/>
            </a:xfrm>
            <a:custGeom>
              <a:avLst/>
              <a:gdLst/>
              <a:ahLst/>
              <a:cxnLst/>
              <a:rect l="l" t="t" r="r" b="b"/>
              <a:pathLst>
                <a:path w="13173" h="261" extrusionOk="0">
                  <a:moveTo>
                    <a:pt x="6596" y="0"/>
                  </a:moveTo>
                  <a:lnTo>
                    <a:pt x="3298" y="40"/>
                  </a:lnTo>
                  <a:lnTo>
                    <a:pt x="1639" y="80"/>
                  </a:lnTo>
                  <a:lnTo>
                    <a:pt x="0" y="120"/>
                  </a:lnTo>
                  <a:lnTo>
                    <a:pt x="0" y="260"/>
                  </a:lnTo>
                  <a:lnTo>
                    <a:pt x="1659" y="200"/>
                  </a:lnTo>
                  <a:lnTo>
                    <a:pt x="3298" y="160"/>
                  </a:lnTo>
                  <a:lnTo>
                    <a:pt x="6596" y="120"/>
                  </a:lnTo>
                  <a:lnTo>
                    <a:pt x="9894" y="140"/>
                  </a:lnTo>
                  <a:lnTo>
                    <a:pt x="11533" y="160"/>
                  </a:lnTo>
                  <a:lnTo>
                    <a:pt x="13172" y="18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1053082" y="757504"/>
              <a:ext cx="29277" cy="121710"/>
            </a:xfrm>
            <a:custGeom>
              <a:avLst/>
              <a:gdLst/>
              <a:ahLst/>
              <a:cxnLst/>
              <a:rect l="l" t="t" r="r" b="b"/>
              <a:pathLst>
                <a:path w="1380" h="5737" extrusionOk="0">
                  <a:moveTo>
                    <a:pt x="1180" y="0"/>
                  </a:moveTo>
                  <a:lnTo>
                    <a:pt x="1140" y="300"/>
                  </a:lnTo>
                  <a:lnTo>
                    <a:pt x="1140" y="580"/>
                  </a:lnTo>
                  <a:lnTo>
                    <a:pt x="1140" y="1139"/>
                  </a:lnTo>
                  <a:lnTo>
                    <a:pt x="1140" y="1639"/>
                  </a:lnTo>
                  <a:lnTo>
                    <a:pt x="1100" y="2159"/>
                  </a:lnTo>
                  <a:lnTo>
                    <a:pt x="1040" y="2678"/>
                  </a:lnTo>
                  <a:lnTo>
                    <a:pt x="960" y="3198"/>
                  </a:lnTo>
                  <a:lnTo>
                    <a:pt x="820" y="3698"/>
                  </a:lnTo>
                  <a:lnTo>
                    <a:pt x="660" y="4197"/>
                  </a:lnTo>
                  <a:lnTo>
                    <a:pt x="480" y="4697"/>
                  </a:lnTo>
                  <a:lnTo>
                    <a:pt x="260" y="5177"/>
                  </a:lnTo>
                  <a:lnTo>
                    <a:pt x="0" y="5637"/>
                  </a:lnTo>
                  <a:lnTo>
                    <a:pt x="160" y="5737"/>
                  </a:lnTo>
                  <a:lnTo>
                    <a:pt x="420" y="5257"/>
                  </a:lnTo>
                  <a:lnTo>
                    <a:pt x="660" y="4777"/>
                  </a:lnTo>
                  <a:lnTo>
                    <a:pt x="860" y="4277"/>
                  </a:lnTo>
                  <a:lnTo>
                    <a:pt x="1020" y="3758"/>
                  </a:lnTo>
                  <a:lnTo>
                    <a:pt x="1140" y="3238"/>
                  </a:lnTo>
                  <a:lnTo>
                    <a:pt x="1240" y="2718"/>
                  </a:lnTo>
                  <a:lnTo>
                    <a:pt x="1300" y="2179"/>
                  </a:lnTo>
                  <a:lnTo>
                    <a:pt x="1340" y="1639"/>
                  </a:lnTo>
                  <a:lnTo>
                    <a:pt x="1320" y="1139"/>
                  </a:lnTo>
                  <a:lnTo>
                    <a:pt x="1340" y="580"/>
                  </a:lnTo>
                  <a:lnTo>
                    <a:pt x="1340" y="300"/>
                  </a:lnTo>
                  <a:lnTo>
                    <a:pt x="1380" y="4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1073427" y="673535"/>
              <a:ext cx="6386" cy="41157"/>
            </a:xfrm>
            <a:custGeom>
              <a:avLst/>
              <a:gdLst/>
              <a:ahLst/>
              <a:cxnLst/>
              <a:rect l="l" t="t" r="r" b="b"/>
              <a:pathLst>
                <a:path w="301" h="1940" extrusionOk="0">
                  <a:moveTo>
                    <a:pt x="1" y="1"/>
                  </a:moveTo>
                  <a:lnTo>
                    <a:pt x="101" y="1939"/>
                  </a:lnTo>
                  <a:lnTo>
                    <a:pt x="301" y="19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778732" y="807528"/>
              <a:ext cx="30550" cy="87809"/>
            </a:xfrm>
            <a:custGeom>
              <a:avLst/>
              <a:gdLst/>
              <a:ahLst/>
              <a:cxnLst/>
              <a:rect l="l" t="t" r="r" b="b"/>
              <a:pathLst>
                <a:path w="1440" h="4139" extrusionOk="0">
                  <a:moveTo>
                    <a:pt x="1" y="1"/>
                  </a:moveTo>
                  <a:lnTo>
                    <a:pt x="1" y="280"/>
                  </a:lnTo>
                  <a:lnTo>
                    <a:pt x="1" y="540"/>
                  </a:lnTo>
                  <a:lnTo>
                    <a:pt x="1" y="820"/>
                  </a:lnTo>
                  <a:lnTo>
                    <a:pt x="40" y="1100"/>
                  </a:lnTo>
                  <a:lnTo>
                    <a:pt x="80" y="1380"/>
                  </a:lnTo>
                  <a:lnTo>
                    <a:pt x="120" y="1640"/>
                  </a:lnTo>
                  <a:lnTo>
                    <a:pt x="200" y="1919"/>
                  </a:lnTo>
                  <a:lnTo>
                    <a:pt x="260" y="2179"/>
                  </a:lnTo>
                  <a:lnTo>
                    <a:pt x="360" y="2459"/>
                  </a:lnTo>
                  <a:lnTo>
                    <a:pt x="460" y="2719"/>
                  </a:lnTo>
                  <a:lnTo>
                    <a:pt x="560" y="2959"/>
                  </a:lnTo>
                  <a:lnTo>
                    <a:pt x="680" y="3219"/>
                  </a:lnTo>
                  <a:lnTo>
                    <a:pt x="820" y="3458"/>
                  </a:lnTo>
                  <a:lnTo>
                    <a:pt x="960" y="3698"/>
                  </a:lnTo>
                  <a:lnTo>
                    <a:pt x="1120" y="3918"/>
                  </a:lnTo>
                  <a:lnTo>
                    <a:pt x="1280" y="4138"/>
                  </a:lnTo>
                  <a:lnTo>
                    <a:pt x="1440" y="4018"/>
                  </a:lnTo>
                  <a:lnTo>
                    <a:pt x="1280" y="3818"/>
                  </a:lnTo>
                  <a:lnTo>
                    <a:pt x="1120" y="3598"/>
                  </a:lnTo>
                  <a:lnTo>
                    <a:pt x="980" y="3359"/>
                  </a:lnTo>
                  <a:lnTo>
                    <a:pt x="860" y="3119"/>
                  </a:lnTo>
                  <a:lnTo>
                    <a:pt x="640" y="2639"/>
                  </a:lnTo>
                  <a:lnTo>
                    <a:pt x="460" y="2119"/>
                  </a:lnTo>
                  <a:lnTo>
                    <a:pt x="320" y="1600"/>
                  </a:lnTo>
                  <a:lnTo>
                    <a:pt x="240" y="1080"/>
                  </a:lnTo>
                  <a:lnTo>
                    <a:pt x="200" y="820"/>
                  </a:lnTo>
                  <a:lnTo>
                    <a:pt x="180" y="540"/>
                  </a:lnTo>
                  <a:lnTo>
                    <a:pt x="180" y="28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940707" y="1017852"/>
              <a:ext cx="18266" cy="46673"/>
            </a:xfrm>
            <a:custGeom>
              <a:avLst/>
              <a:gdLst/>
              <a:ahLst/>
              <a:cxnLst/>
              <a:rect l="l" t="t" r="r" b="b"/>
              <a:pathLst>
                <a:path w="861" h="2200" extrusionOk="0">
                  <a:moveTo>
                    <a:pt x="800" y="0"/>
                  </a:moveTo>
                  <a:lnTo>
                    <a:pt x="620" y="40"/>
                  </a:lnTo>
                  <a:lnTo>
                    <a:pt x="660" y="320"/>
                  </a:lnTo>
                  <a:lnTo>
                    <a:pt x="660" y="600"/>
                  </a:lnTo>
                  <a:lnTo>
                    <a:pt x="640" y="860"/>
                  </a:lnTo>
                  <a:lnTo>
                    <a:pt x="580" y="1140"/>
                  </a:lnTo>
                  <a:lnTo>
                    <a:pt x="480" y="1380"/>
                  </a:lnTo>
                  <a:lnTo>
                    <a:pt x="341" y="1639"/>
                  </a:lnTo>
                  <a:lnTo>
                    <a:pt x="201" y="1859"/>
                  </a:lnTo>
                  <a:lnTo>
                    <a:pt x="1" y="2059"/>
                  </a:lnTo>
                  <a:lnTo>
                    <a:pt x="141" y="2199"/>
                  </a:lnTo>
                  <a:lnTo>
                    <a:pt x="341" y="1979"/>
                  </a:lnTo>
                  <a:lnTo>
                    <a:pt x="520" y="1739"/>
                  </a:lnTo>
                  <a:lnTo>
                    <a:pt x="660" y="1480"/>
                  </a:lnTo>
                  <a:lnTo>
                    <a:pt x="760" y="1180"/>
                  </a:lnTo>
                  <a:lnTo>
                    <a:pt x="840" y="900"/>
                  </a:lnTo>
                  <a:lnTo>
                    <a:pt x="860" y="600"/>
                  </a:lnTo>
                  <a:lnTo>
                    <a:pt x="860" y="30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699855" y="1236662"/>
              <a:ext cx="46249" cy="12729"/>
            </a:xfrm>
            <a:custGeom>
              <a:avLst/>
              <a:gdLst/>
              <a:ahLst/>
              <a:cxnLst/>
              <a:rect l="l" t="t" r="r" b="b"/>
              <a:pathLst>
                <a:path w="2180" h="600" extrusionOk="0">
                  <a:moveTo>
                    <a:pt x="2139" y="0"/>
                  </a:moveTo>
                  <a:lnTo>
                    <a:pt x="1600" y="120"/>
                  </a:lnTo>
                  <a:lnTo>
                    <a:pt x="1060" y="240"/>
                  </a:lnTo>
                  <a:lnTo>
                    <a:pt x="540" y="320"/>
                  </a:lnTo>
                  <a:lnTo>
                    <a:pt x="1" y="400"/>
                  </a:lnTo>
                  <a:lnTo>
                    <a:pt x="21" y="600"/>
                  </a:lnTo>
                  <a:lnTo>
                    <a:pt x="560" y="520"/>
                  </a:lnTo>
                  <a:lnTo>
                    <a:pt x="1100" y="440"/>
                  </a:lnTo>
                  <a:lnTo>
                    <a:pt x="1640" y="320"/>
                  </a:lnTo>
                  <a:lnTo>
                    <a:pt x="2179" y="180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784672" y="1248946"/>
              <a:ext cx="10204" cy="12326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300" y="1"/>
                  </a:moveTo>
                  <a:lnTo>
                    <a:pt x="0" y="460"/>
                  </a:lnTo>
                  <a:lnTo>
                    <a:pt x="160" y="580"/>
                  </a:lnTo>
                  <a:lnTo>
                    <a:pt x="480" y="1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882621" y="1253189"/>
              <a:ext cx="6810" cy="20366"/>
            </a:xfrm>
            <a:custGeom>
              <a:avLst/>
              <a:gdLst/>
              <a:ahLst/>
              <a:cxnLst/>
              <a:rect l="l" t="t" r="r" b="b"/>
              <a:pathLst>
                <a:path w="321" h="960" extrusionOk="0">
                  <a:moveTo>
                    <a:pt x="140" y="1"/>
                  </a:moveTo>
                  <a:lnTo>
                    <a:pt x="0" y="920"/>
                  </a:lnTo>
                  <a:lnTo>
                    <a:pt x="200" y="960"/>
                  </a:lnTo>
                  <a:lnTo>
                    <a:pt x="32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952588" y="1258280"/>
              <a:ext cx="4264" cy="16548"/>
            </a:xfrm>
            <a:custGeom>
              <a:avLst/>
              <a:gdLst/>
              <a:ahLst/>
              <a:cxnLst/>
              <a:rect l="l" t="t" r="r" b="b"/>
              <a:pathLst>
                <a:path w="201" h="780" extrusionOk="0">
                  <a:moveTo>
                    <a:pt x="0" y="0"/>
                  </a:moveTo>
                  <a:lnTo>
                    <a:pt x="0" y="780"/>
                  </a:lnTo>
                  <a:lnTo>
                    <a:pt x="200" y="7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027646" y="1253613"/>
              <a:ext cx="19942" cy="22064"/>
            </a:xfrm>
            <a:custGeom>
              <a:avLst/>
              <a:gdLst/>
              <a:ahLst/>
              <a:cxnLst/>
              <a:rect l="l" t="t" r="r" b="b"/>
              <a:pathLst>
                <a:path w="940" h="1040" extrusionOk="0">
                  <a:moveTo>
                    <a:pt x="100" y="1"/>
                  </a:moveTo>
                  <a:lnTo>
                    <a:pt x="0" y="180"/>
                  </a:lnTo>
                  <a:lnTo>
                    <a:pt x="140" y="260"/>
                  </a:lnTo>
                  <a:lnTo>
                    <a:pt x="240" y="340"/>
                  </a:lnTo>
                  <a:lnTo>
                    <a:pt x="360" y="440"/>
                  </a:lnTo>
                  <a:lnTo>
                    <a:pt x="460" y="540"/>
                  </a:lnTo>
                  <a:lnTo>
                    <a:pt x="540" y="640"/>
                  </a:lnTo>
                  <a:lnTo>
                    <a:pt x="620" y="780"/>
                  </a:lnTo>
                  <a:lnTo>
                    <a:pt x="700" y="900"/>
                  </a:lnTo>
                  <a:lnTo>
                    <a:pt x="740" y="1040"/>
                  </a:lnTo>
                  <a:lnTo>
                    <a:pt x="940" y="980"/>
                  </a:lnTo>
                  <a:lnTo>
                    <a:pt x="880" y="820"/>
                  </a:lnTo>
                  <a:lnTo>
                    <a:pt x="800" y="680"/>
                  </a:lnTo>
                  <a:lnTo>
                    <a:pt x="700" y="540"/>
                  </a:lnTo>
                  <a:lnTo>
                    <a:pt x="600" y="400"/>
                  </a:lnTo>
                  <a:lnTo>
                    <a:pt x="500" y="280"/>
                  </a:lnTo>
                  <a:lnTo>
                    <a:pt x="380" y="180"/>
                  </a:lnTo>
                  <a:lnTo>
                    <a:pt x="240" y="8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085732" y="1243430"/>
              <a:ext cx="29701" cy="19963"/>
            </a:xfrm>
            <a:custGeom>
              <a:avLst/>
              <a:gdLst/>
              <a:ahLst/>
              <a:cxnLst/>
              <a:rect l="l" t="t" r="r" b="b"/>
              <a:pathLst>
                <a:path w="1400" h="941" extrusionOk="0">
                  <a:moveTo>
                    <a:pt x="120" y="1"/>
                  </a:moveTo>
                  <a:lnTo>
                    <a:pt x="1" y="161"/>
                  </a:lnTo>
                  <a:lnTo>
                    <a:pt x="320" y="381"/>
                  </a:lnTo>
                  <a:lnTo>
                    <a:pt x="640" y="600"/>
                  </a:lnTo>
                  <a:lnTo>
                    <a:pt x="980" y="780"/>
                  </a:lnTo>
                  <a:lnTo>
                    <a:pt x="1320" y="940"/>
                  </a:lnTo>
                  <a:lnTo>
                    <a:pt x="1400" y="760"/>
                  </a:lnTo>
                  <a:lnTo>
                    <a:pt x="1060" y="600"/>
                  </a:lnTo>
                  <a:lnTo>
                    <a:pt x="740" y="421"/>
                  </a:lnTo>
                  <a:lnTo>
                    <a:pt x="420" y="2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123049" y="1225206"/>
              <a:ext cx="33095" cy="10629"/>
            </a:xfrm>
            <a:custGeom>
              <a:avLst/>
              <a:gdLst/>
              <a:ahLst/>
              <a:cxnLst/>
              <a:rect l="l" t="t" r="r" b="b"/>
              <a:pathLst>
                <a:path w="1560" h="501" extrusionOk="0">
                  <a:moveTo>
                    <a:pt x="0" y="0"/>
                  </a:moveTo>
                  <a:lnTo>
                    <a:pt x="0" y="200"/>
                  </a:lnTo>
                  <a:lnTo>
                    <a:pt x="380" y="220"/>
                  </a:lnTo>
                  <a:lnTo>
                    <a:pt x="760" y="280"/>
                  </a:lnTo>
                  <a:lnTo>
                    <a:pt x="1140" y="380"/>
                  </a:lnTo>
                  <a:lnTo>
                    <a:pt x="1499" y="500"/>
                  </a:lnTo>
                  <a:lnTo>
                    <a:pt x="1559" y="320"/>
                  </a:lnTo>
                  <a:lnTo>
                    <a:pt x="1180" y="180"/>
                  </a:lnTo>
                  <a:lnTo>
                    <a:pt x="800" y="80"/>
                  </a:lnTo>
                  <a:lnTo>
                    <a:pt x="4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192591" y="1248097"/>
              <a:ext cx="67018" cy="67018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2979" y="1"/>
                  </a:moveTo>
                  <a:lnTo>
                    <a:pt x="2899" y="281"/>
                  </a:lnTo>
                  <a:lnTo>
                    <a:pt x="2819" y="540"/>
                  </a:lnTo>
                  <a:lnTo>
                    <a:pt x="2699" y="800"/>
                  </a:lnTo>
                  <a:lnTo>
                    <a:pt x="2579" y="1040"/>
                  </a:lnTo>
                  <a:lnTo>
                    <a:pt x="2439" y="1280"/>
                  </a:lnTo>
                  <a:lnTo>
                    <a:pt x="2279" y="1500"/>
                  </a:lnTo>
                  <a:lnTo>
                    <a:pt x="2099" y="1720"/>
                  </a:lnTo>
                  <a:lnTo>
                    <a:pt x="1919" y="1920"/>
                  </a:lnTo>
                  <a:lnTo>
                    <a:pt x="1719" y="2099"/>
                  </a:lnTo>
                  <a:lnTo>
                    <a:pt x="1499" y="2279"/>
                  </a:lnTo>
                  <a:lnTo>
                    <a:pt x="1280" y="2439"/>
                  </a:lnTo>
                  <a:lnTo>
                    <a:pt x="1040" y="2579"/>
                  </a:lnTo>
                  <a:lnTo>
                    <a:pt x="780" y="2699"/>
                  </a:lnTo>
                  <a:lnTo>
                    <a:pt x="540" y="2819"/>
                  </a:lnTo>
                  <a:lnTo>
                    <a:pt x="260" y="2899"/>
                  </a:lnTo>
                  <a:lnTo>
                    <a:pt x="0" y="2959"/>
                  </a:lnTo>
                  <a:lnTo>
                    <a:pt x="40" y="3159"/>
                  </a:lnTo>
                  <a:lnTo>
                    <a:pt x="320" y="3079"/>
                  </a:lnTo>
                  <a:lnTo>
                    <a:pt x="600" y="2999"/>
                  </a:lnTo>
                  <a:lnTo>
                    <a:pt x="860" y="2879"/>
                  </a:lnTo>
                  <a:lnTo>
                    <a:pt x="1120" y="2759"/>
                  </a:lnTo>
                  <a:lnTo>
                    <a:pt x="1380" y="2599"/>
                  </a:lnTo>
                  <a:lnTo>
                    <a:pt x="1619" y="2439"/>
                  </a:lnTo>
                  <a:lnTo>
                    <a:pt x="1839" y="2259"/>
                  </a:lnTo>
                  <a:lnTo>
                    <a:pt x="2059" y="2059"/>
                  </a:lnTo>
                  <a:lnTo>
                    <a:pt x="2259" y="1840"/>
                  </a:lnTo>
                  <a:lnTo>
                    <a:pt x="2439" y="1620"/>
                  </a:lnTo>
                  <a:lnTo>
                    <a:pt x="2599" y="1380"/>
                  </a:lnTo>
                  <a:lnTo>
                    <a:pt x="2759" y="1140"/>
                  </a:lnTo>
                  <a:lnTo>
                    <a:pt x="2879" y="880"/>
                  </a:lnTo>
                  <a:lnTo>
                    <a:pt x="2999" y="600"/>
                  </a:lnTo>
                  <a:lnTo>
                    <a:pt x="3098" y="321"/>
                  </a:lnTo>
                  <a:lnTo>
                    <a:pt x="3158" y="41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1137051" y="1321882"/>
              <a:ext cx="33944" cy="15296"/>
            </a:xfrm>
            <a:custGeom>
              <a:avLst/>
              <a:gdLst/>
              <a:ahLst/>
              <a:cxnLst/>
              <a:rect l="l" t="t" r="r" b="b"/>
              <a:pathLst>
                <a:path w="1600" h="721" extrusionOk="0">
                  <a:moveTo>
                    <a:pt x="1539" y="1"/>
                  </a:moveTo>
                  <a:lnTo>
                    <a:pt x="0" y="540"/>
                  </a:lnTo>
                  <a:lnTo>
                    <a:pt x="60" y="720"/>
                  </a:lnTo>
                  <a:lnTo>
                    <a:pt x="1599" y="18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2394" y="1041592"/>
              <a:ext cx="267160" cy="113246"/>
            </a:xfrm>
            <a:custGeom>
              <a:avLst/>
              <a:gdLst/>
              <a:ahLst/>
              <a:cxnLst/>
              <a:rect l="l" t="t" r="r" b="b"/>
              <a:pathLst>
                <a:path w="12593" h="5338" extrusionOk="0">
                  <a:moveTo>
                    <a:pt x="41" y="1"/>
                  </a:moveTo>
                  <a:lnTo>
                    <a:pt x="1" y="361"/>
                  </a:lnTo>
                  <a:lnTo>
                    <a:pt x="1" y="700"/>
                  </a:lnTo>
                  <a:lnTo>
                    <a:pt x="21" y="1060"/>
                  </a:lnTo>
                  <a:lnTo>
                    <a:pt x="81" y="1400"/>
                  </a:lnTo>
                  <a:lnTo>
                    <a:pt x="161" y="1740"/>
                  </a:lnTo>
                  <a:lnTo>
                    <a:pt x="281" y="2079"/>
                  </a:lnTo>
                  <a:lnTo>
                    <a:pt x="421" y="2399"/>
                  </a:lnTo>
                  <a:lnTo>
                    <a:pt x="580" y="2719"/>
                  </a:lnTo>
                  <a:lnTo>
                    <a:pt x="740" y="2939"/>
                  </a:lnTo>
                  <a:lnTo>
                    <a:pt x="900" y="3139"/>
                  </a:lnTo>
                  <a:lnTo>
                    <a:pt x="1060" y="3339"/>
                  </a:lnTo>
                  <a:lnTo>
                    <a:pt x="1240" y="3519"/>
                  </a:lnTo>
                  <a:lnTo>
                    <a:pt x="1440" y="3678"/>
                  </a:lnTo>
                  <a:lnTo>
                    <a:pt x="1640" y="3838"/>
                  </a:lnTo>
                  <a:lnTo>
                    <a:pt x="1860" y="3978"/>
                  </a:lnTo>
                  <a:lnTo>
                    <a:pt x="2080" y="4098"/>
                  </a:lnTo>
                  <a:lnTo>
                    <a:pt x="2299" y="4218"/>
                  </a:lnTo>
                  <a:lnTo>
                    <a:pt x="2539" y="4318"/>
                  </a:lnTo>
                  <a:lnTo>
                    <a:pt x="3019" y="4498"/>
                  </a:lnTo>
                  <a:lnTo>
                    <a:pt x="3499" y="4638"/>
                  </a:lnTo>
                  <a:lnTo>
                    <a:pt x="4018" y="4758"/>
                  </a:lnTo>
                  <a:lnTo>
                    <a:pt x="4638" y="4878"/>
                  </a:lnTo>
                  <a:lnTo>
                    <a:pt x="5278" y="4978"/>
                  </a:lnTo>
                  <a:lnTo>
                    <a:pt x="5917" y="5078"/>
                  </a:lnTo>
                  <a:lnTo>
                    <a:pt x="6577" y="5178"/>
                  </a:lnTo>
                  <a:lnTo>
                    <a:pt x="7216" y="5238"/>
                  </a:lnTo>
                  <a:lnTo>
                    <a:pt x="7856" y="5297"/>
                  </a:lnTo>
                  <a:lnTo>
                    <a:pt x="8496" y="5317"/>
                  </a:lnTo>
                  <a:lnTo>
                    <a:pt x="9155" y="5337"/>
                  </a:lnTo>
                  <a:lnTo>
                    <a:pt x="9835" y="5337"/>
                  </a:lnTo>
                  <a:lnTo>
                    <a:pt x="10174" y="5317"/>
                  </a:lnTo>
                  <a:lnTo>
                    <a:pt x="10514" y="5297"/>
                  </a:lnTo>
                  <a:lnTo>
                    <a:pt x="11534" y="5178"/>
                  </a:lnTo>
                  <a:lnTo>
                    <a:pt x="12133" y="5078"/>
                  </a:lnTo>
                  <a:lnTo>
                    <a:pt x="12333" y="5038"/>
                  </a:lnTo>
                  <a:lnTo>
                    <a:pt x="12373" y="5018"/>
                  </a:lnTo>
                  <a:lnTo>
                    <a:pt x="12393" y="4998"/>
                  </a:lnTo>
                  <a:lnTo>
                    <a:pt x="12493" y="2679"/>
                  </a:lnTo>
                  <a:lnTo>
                    <a:pt x="12593" y="341"/>
                  </a:lnTo>
                  <a:lnTo>
                    <a:pt x="11913" y="301"/>
                  </a:lnTo>
                  <a:lnTo>
                    <a:pt x="11234" y="261"/>
                  </a:lnTo>
                  <a:lnTo>
                    <a:pt x="9875" y="221"/>
                  </a:lnTo>
                  <a:lnTo>
                    <a:pt x="7936" y="201"/>
                  </a:lnTo>
                  <a:lnTo>
                    <a:pt x="5997" y="181"/>
                  </a:lnTo>
                  <a:lnTo>
                    <a:pt x="4018" y="121"/>
                  </a:lnTo>
                  <a:lnTo>
                    <a:pt x="2040" y="6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21121" y="1040319"/>
              <a:ext cx="269706" cy="116216"/>
            </a:xfrm>
            <a:custGeom>
              <a:avLst/>
              <a:gdLst/>
              <a:ahLst/>
              <a:cxnLst/>
              <a:rect l="l" t="t" r="r" b="b"/>
              <a:pathLst>
                <a:path w="12713" h="5478" extrusionOk="0">
                  <a:moveTo>
                    <a:pt x="161" y="121"/>
                  </a:moveTo>
                  <a:lnTo>
                    <a:pt x="2100" y="181"/>
                  </a:lnTo>
                  <a:lnTo>
                    <a:pt x="3539" y="241"/>
                  </a:lnTo>
                  <a:lnTo>
                    <a:pt x="4798" y="281"/>
                  </a:lnTo>
                  <a:lnTo>
                    <a:pt x="6057" y="321"/>
                  </a:lnTo>
                  <a:lnTo>
                    <a:pt x="8176" y="341"/>
                  </a:lnTo>
                  <a:lnTo>
                    <a:pt x="9935" y="341"/>
                  </a:lnTo>
                  <a:lnTo>
                    <a:pt x="11354" y="381"/>
                  </a:lnTo>
                  <a:lnTo>
                    <a:pt x="12573" y="461"/>
                  </a:lnTo>
                  <a:lnTo>
                    <a:pt x="12493" y="2319"/>
                  </a:lnTo>
                  <a:lnTo>
                    <a:pt x="12433" y="3718"/>
                  </a:lnTo>
                  <a:lnTo>
                    <a:pt x="12393" y="5018"/>
                  </a:lnTo>
                  <a:lnTo>
                    <a:pt x="12093" y="5078"/>
                  </a:lnTo>
                  <a:lnTo>
                    <a:pt x="11594" y="5158"/>
                  </a:lnTo>
                  <a:lnTo>
                    <a:pt x="10574" y="5298"/>
                  </a:lnTo>
                  <a:lnTo>
                    <a:pt x="10214" y="5317"/>
                  </a:lnTo>
                  <a:lnTo>
                    <a:pt x="9875" y="5337"/>
                  </a:lnTo>
                  <a:lnTo>
                    <a:pt x="9215" y="5337"/>
                  </a:lnTo>
                  <a:lnTo>
                    <a:pt x="8615" y="5317"/>
                  </a:lnTo>
                  <a:lnTo>
                    <a:pt x="7996" y="5298"/>
                  </a:lnTo>
                  <a:lnTo>
                    <a:pt x="7376" y="5238"/>
                  </a:lnTo>
                  <a:lnTo>
                    <a:pt x="6737" y="5178"/>
                  </a:lnTo>
                  <a:lnTo>
                    <a:pt x="6097" y="5098"/>
                  </a:lnTo>
                  <a:lnTo>
                    <a:pt x="5437" y="4998"/>
                  </a:lnTo>
                  <a:lnTo>
                    <a:pt x="4778" y="4878"/>
                  </a:lnTo>
                  <a:lnTo>
                    <a:pt x="4078" y="4738"/>
                  </a:lnTo>
                  <a:lnTo>
                    <a:pt x="3659" y="4658"/>
                  </a:lnTo>
                  <a:lnTo>
                    <a:pt x="3219" y="4538"/>
                  </a:lnTo>
                  <a:lnTo>
                    <a:pt x="2759" y="4378"/>
                  </a:lnTo>
                  <a:lnTo>
                    <a:pt x="2539" y="4278"/>
                  </a:lnTo>
                  <a:lnTo>
                    <a:pt x="2299" y="4158"/>
                  </a:lnTo>
                  <a:lnTo>
                    <a:pt x="2080" y="4038"/>
                  </a:lnTo>
                  <a:lnTo>
                    <a:pt x="1860" y="3918"/>
                  </a:lnTo>
                  <a:lnTo>
                    <a:pt x="1640" y="3758"/>
                  </a:lnTo>
                  <a:lnTo>
                    <a:pt x="1420" y="3599"/>
                  </a:lnTo>
                  <a:lnTo>
                    <a:pt x="1220" y="3399"/>
                  </a:lnTo>
                  <a:lnTo>
                    <a:pt x="1040" y="3199"/>
                  </a:lnTo>
                  <a:lnTo>
                    <a:pt x="860" y="2979"/>
                  </a:lnTo>
                  <a:lnTo>
                    <a:pt x="700" y="2739"/>
                  </a:lnTo>
                  <a:lnTo>
                    <a:pt x="541" y="2439"/>
                  </a:lnTo>
                  <a:lnTo>
                    <a:pt x="401" y="2139"/>
                  </a:lnTo>
                  <a:lnTo>
                    <a:pt x="301" y="1820"/>
                  </a:lnTo>
                  <a:lnTo>
                    <a:pt x="201" y="1480"/>
                  </a:lnTo>
                  <a:lnTo>
                    <a:pt x="161" y="1160"/>
                  </a:lnTo>
                  <a:lnTo>
                    <a:pt x="121" y="820"/>
                  </a:lnTo>
                  <a:lnTo>
                    <a:pt x="121" y="461"/>
                  </a:lnTo>
                  <a:lnTo>
                    <a:pt x="161" y="121"/>
                  </a:lnTo>
                  <a:close/>
                  <a:moveTo>
                    <a:pt x="41" y="1"/>
                  </a:moveTo>
                  <a:lnTo>
                    <a:pt x="41" y="61"/>
                  </a:lnTo>
                  <a:lnTo>
                    <a:pt x="1" y="421"/>
                  </a:lnTo>
                  <a:lnTo>
                    <a:pt x="1" y="780"/>
                  </a:lnTo>
                  <a:lnTo>
                    <a:pt x="21" y="1140"/>
                  </a:lnTo>
                  <a:lnTo>
                    <a:pt x="81" y="1480"/>
                  </a:lnTo>
                  <a:lnTo>
                    <a:pt x="161" y="1840"/>
                  </a:lnTo>
                  <a:lnTo>
                    <a:pt x="281" y="2159"/>
                  </a:lnTo>
                  <a:lnTo>
                    <a:pt x="421" y="2499"/>
                  </a:lnTo>
                  <a:lnTo>
                    <a:pt x="600" y="2819"/>
                  </a:lnTo>
                  <a:lnTo>
                    <a:pt x="760" y="3059"/>
                  </a:lnTo>
                  <a:lnTo>
                    <a:pt x="940" y="3279"/>
                  </a:lnTo>
                  <a:lnTo>
                    <a:pt x="1140" y="3499"/>
                  </a:lnTo>
                  <a:lnTo>
                    <a:pt x="1340" y="3679"/>
                  </a:lnTo>
                  <a:lnTo>
                    <a:pt x="1540" y="3858"/>
                  </a:lnTo>
                  <a:lnTo>
                    <a:pt x="1780" y="4018"/>
                  </a:lnTo>
                  <a:lnTo>
                    <a:pt x="2000" y="4158"/>
                  </a:lnTo>
                  <a:lnTo>
                    <a:pt x="2239" y="4278"/>
                  </a:lnTo>
                  <a:lnTo>
                    <a:pt x="2459" y="4398"/>
                  </a:lnTo>
                  <a:lnTo>
                    <a:pt x="2699" y="4498"/>
                  </a:lnTo>
                  <a:lnTo>
                    <a:pt x="3179" y="4658"/>
                  </a:lnTo>
                  <a:lnTo>
                    <a:pt x="3639" y="4778"/>
                  </a:lnTo>
                  <a:lnTo>
                    <a:pt x="4058" y="4878"/>
                  </a:lnTo>
                  <a:lnTo>
                    <a:pt x="4758" y="5018"/>
                  </a:lnTo>
                  <a:lnTo>
                    <a:pt x="5417" y="5118"/>
                  </a:lnTo>
                  <a:lnTo>
                    <a:pt x="6077" y="5218"/>
                  </a:lnTo>
                  <a:lnTo>
                    <a:pt x="6737" y="5298"/>
                  </a:lnTo>
                  <a:lnTo>
                    <a:pt x="7376" y="5377"/>
                  </a:lnTo>
                  <a:lnTo>
                    <a:pt x="7996" y="5417"/>
                  </a:lnTo>
                  <a:lnTo>
                    <a:pt x="8596" y="5457"/>
                  </a:lnTo>
                  <a:lnTo>
                    <a:pt x="9215" y="5477"/>
                  </a:lnTo>
                  <a:lnTo>
                    <a:pt x="9555" y="5477"/>
                  </a:lnTo>
                  <a:lnTo>
                    <a:pt x="10055" y="5457"/>
                  </a:lnTo>
                  <a:lnTo>
                    <a:pt x="10574" y="5417"/>
                  </a:lnTo>
                  <a:lnTo>
                    <a:pt x="11694" y="5278"/>
                  </a:lnTo>
                  <a:lnTo>
                    <a:pt x="12053" y="5218"/>
                  </a:lnTo>
                  <a:lnTo>
                    <a:pt x="12273" y="5178"/>
                  </a:lnTo>
                  <a:lnTo>
                    <a:pt x="12413" y="5138"/>
                  </a:lnTo>
                  <a:lnTo>
                    <a:pt x="12493" y="5098"/>
                  </a:lnTo>
                  <a:lnTo>
                    <a:pt x="12513" y="5078"/>
                  </a:lnTo>
                  <a:lnTo>
                    <a:pt x="12533" y="5058"/>
                  </a:lnTo>
                  <a:lnTo>
                    <a:pt x="12573" y="3738"/>
                  </a:lnTo>
                  <a:lnTo>
                    <a:pt x="12633" y="2319"/>
                  </a:lnTo>
                  <a:lnTo>
                    <a:pt x="12713" y="401"/>
                  </a:lnTo>
                  <a:lnTo>
                    <a:pt x="12713" y="341"/>
                  </a:lnTo>
                  <a:lnTo>
                    <a:pt x="12653" y="341"/>
                  </a:lnTo>
                  <a:lnTo>
                    <a:pt x="11394" y="261"/>
                  </a:lnTo>
                  <a:lnTo>
                    <a:pt x="9935" y="221"/>
                  </a:lnTo>
                  <a:lnTo>
                    <a:pt x="8196" y="201"/>
                  </a:lnTo>
                  <a:lnTo>
                    <a:pt x="6077" y="181"/>
                  </a:lnTo>
                  <a:lnTo>
                    <a:pt x="4798" y="141"/>
                  </a:lnTo>
                  <a:lnTo>
                    <a:pt x="3539" y="101"/>
                  </a:lnTo>
                  <a:lnTo>
                    <a:pt x="2100" y="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8013" y="1073393"/>
              <a:ext cx="145471" cy="85263"/>
            </a:xfrm>
            <a:custGeom>
              <a:avLst/>
              <a:gdLst/>
              <a:ahLst/>
              <a:cxnLst/>
              <a:rect l="l" t="t" r="r" b="b"/>
              <a:pathLst>
                <a:path w="6857" h="4019" extrusionOk="0">
                  <a:moveTo>
                    <a:pt x="101" y="1"/>
                  </a:moveTo>
                  <a:lnTo>
                    <a:pt x="1" y="81"/>
                  </a:lnTo>
                  <a:lnTo>
                    <a:pt x="281" y="361"/>
                  </a:lnTo>
                  <a:lnTo>
                    <a:pt x="580" y="580"/>
                  </a:lnTo>
                  <a:lnTo>
                    <a:pt x="900" y="780"/>
                  </a:lnTo>
                  <a:lnTo>
                    <a:pt x="1240" y="920"/>
                  </a:lnTo>
                  <a:lnTo>
                    <a:pt x="1580" y="1040"/>
                  </a:lnTo>
                  <a:lnTo>
                    <a:pt x="1940" y="1140"/>
                  </a:lnTo>
                  <a:lnTo>
                    <a:pt x="2319" y="1220"/>
                  </a:lnTo>
                  <a:lnTo>
                    <a:pt x="2679" y="1280"/>
                  </a:lnTo>
                  <a:lnTo>
                    <a:pt x="3419" y="1380"/>
                  </a:lnTo>
                  <a:lnTo>
                    <a:pt x="4238" y="1480"/>
                  </a:lnTo>
                  <a:lnTo>
                    <a:pt x="4658" y="1560"/>
                  </a:lnTo>
                  <a:lnTo>
                    <a:pt x="5058" y="1640"/>
                  </a:lnTo>
                  <a:lnTo>
                    <a:pt x="5397" y="1760"/>
                  </a:lnTo>
                  <a:lnTo>
                    <a:pt x="5697" y="1880"/>
                  </a:lnTo>
                  <a:lnTo>
                    <a:pt x="5937" y="2020"/>
                  </a:lnTo>
                  <a:lnTo>
                    <a:pt x="6157" y="2179"/>
                  </a:lnTo>
                  <a:lnTo>
                    <a:pt x="6337" y="2359"/>
                  </a:lnTo>
                  <a:lnTo>
                    <a:pt x="6477" y="2559"/>
                  </a:lnTo>
                  <a:lnTo>
                    <a:pt x="6577" y="2779"/>
                  </a:lnTo>
                  <a:lnTo>
                    <a:pt x="6657" y="2999"/>
                  </a:lnTo>
                  <a:lnTo>
                    <a:pt x="6717" y="3239"/>
                  </a:lnTo>
                  <a:lnTo>
                    <a:pt x="6737" y="3499"/>
                  </a:lnTo>
                  <a:lnTo>
                    <a:pt x="6717" y="3739"/>
                  </a:lnTo>
                  <a:lnTo>
                    <a:pt x="6657" y="3978"/>
                  </a:lnTo>
                  <a:lnTo>
                    <a:pt x="6777" y="4018"/>
                  </a:lnTo>
                  <a:lnTo>
                    <a:pt x="6837" y="3758"/>
                  </a:lnTo>
                  <a:lnTo>
                    <a:pt x="6857" y="3499"/>
                  </a:lnTo>
                  <a:lnTo>
                    <a:pt x="6837" y="3239"/>
                  </a:lnTo>
                  <a:lnTo>
                    <a:pt x="6777" y="2979"/>
                  </a:lnTo>
                  <a:lnTo>
                    <a:pt x="6697" y="2719"/>
                  </a:lnTo>
                  <a:lnTo>
                    <a:pt x="6577" y="2499"/>
                  </a:lnTo>
                  <a:lnTo>
                    <a:pt x="6437" y="2279"/>
                  </a:lnTo>
                  <a:lnTo>
                    <a:pt x="6257" y="2080"/>
                  </a:lnTo>
                  <a:lnTo>
                    <a:pt x="6017" y="1920"/>
                  </a:lnTo>
                  <a:lnTo>
                    <a:pt x="5757" y="1760"/>
                  </a:lnTo>
                  <a:lnTo>
                    <a:pt x="5437" y="1640"/>
                  </a:lnTo>
                  <a:lnTo>
                    <a:pt x="5078" y="1520"/>
                  </a:lnTo>
                  <a:lnTo>
                    <a:pt x="4678" y="1440"/>
                  </a:lnTo>
                  <a:lnTo>
                    <a:pt x="4258" y="1360"/>
                  </a:lnTo>
                  <a:lnTo>
                    <a:pt x="3439" y="1260"/>
                  </a:lnTo>
                  <a:lnTo>
                    <a:pt x="2699" y="1160"/>
                  </a:lnTo>
                  <a:lnTo>
                    <a:pt x="2319" y="1100"/>
                  </a:lnTo>
                  <a:lnTo>
                    <a:pt x="1960" y="1020"/>
                  </a:lnTo>
                  <a:lnTo>
                    <a:pt x="1620" y="920"/>
                  </a:lnTo>
                  <a:lnTo>
                    <a:pt x="1280" y="800"/>
                  </a:lnTo>
                  <a:lnTo>
                    <a:pt x="960" y="660"/>
                  </a:lnTo>
                  <a:lnTo>
                    <a:pt x="660" y="481"/>
                  </a:lnTo>
                  <a:lnTo>
                    <a:pt x="361" y="2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18575" y="1027187"/>
              <a:ext cx="278192" cy="32247"/>
            </a:xfrm>
            <a:custGeom>
              <a:avLst/>
              <a:gdLst/>
              <a:ahLst/>
              <a:cxnLst/>
              <a:rect l="l" t="t" r="r" b="b"/>
              <a:pathLst>
                <a:path w="13113" h="1520" extrusionOk="0">
                  <a:moveTo>
                    <a:pt x="541" y="0"/>
                  </a:moveTo>
                  <a:lnTo>
                    <a:pt x="421" y="20"/>
                  </a:lnTo>
                  <a:lnTo>
                    <a:pt x="321" y="40"/>
                  </a:lnTo>
                  <a:lnTo>
                    <a:pt x="221" y="100"/>
                  </a:lnTo>
                  <a:lnTo>
                    <a:pt x="141" y="160"/>
                  </a:lnTo>
                  <a:lnTo>
                    <a:pt x="81" y="240"/>
                  </a:lnTo>
                  <a:lnTo>
                    <a:pt x="41" y="340"/>
                  </a:lnTo>
                  <a:lnTo>
                    <a:pt x="1" y="440"/>
                  </a:lnTo>
                  <a:lnTo>
                    <a:pt x="1" y="540"/>
                  </a:lnTo>
                  <a:lnTo>
                    <a:pt x="1" y="640"/>
                  </a:lnTo>
                  <a:lnTo>
                    <a:pt x="21" y="740"/>
                  </a:lnTo>
                  <a:lnTo>
                    <a:pt x="61" y="840"/>
                  </a:lnTo>
                  <a:lnTo>
                    <a:pt x="121" y="920"/>
                  </a:lnTo>
                  <a:lnTo>
                    <a:pt x="181" y="980"/>
                  </a:lnTo>
                  <a:lnTo>
                    <a:pt x="281" y="1040"/>
                  </a:lnTo>
                  <a:lnTo>
                    <a:pt x="381" y="1080"/>
                  </a:lnTo>
                  <a:lnTo>
                    <a:pt x="501" y="1099"/>
                  </a:lnTo>
                  <a:lnTo>
                    <a:pt x="12573" y="1519"/>
                  </a:lnTo>
                  <a:lnTo>
                    <a:pt x="12693" y="1499"/>
                  </a:lnTo>
                  <a:lnTo>
                    <a:pt x="12793" y="1479"/>
                  </a:lnTo>
                  <a:lnTo>
                    <a:pt x="12893" y="1419"/>
                  </a:lnTo>
                  <a:lnTo>
                    <a:pt x="12973" y="1359"/>
                  </a:lnTo>
                  <a:lnTo>
                    <a:pt x="13033" y="1279"/>
                  </a:lnTo>
                  <a:lnTo>
                    <a:pt x="13073" y="1179"/>
                  </a:lnTo>
                  <a:lnTo>
                    <a:pt x="13093" y="1080"/>
                  </a:lnTo>
                  <a:lnTo>
                    <a:pt x="13113" y="980"/>
                  </a:lnTo>
                  <a:lnTo>
                    <a:pt x="13113" y="880"/>
                  </a:lnTo>
                  <a:lnTo>
                    <a:pt x="13093" y="780"/>
                  </a:lnTo>
                  <a:lnTo>
                    <a:pt x="13053" y="680"/>
                  </a:lnTo>
                  <a:lnTo>
                    <a:pt x="12993" y="600"/>
                  </a:lnTo>
                  <a:lnTo>
                    <a:pt x="12913" y="540"/>
                  </a:lnTo>
                  <a:lnTo>
                    <a:pt x="12833" y="480"/>
                  </a:lnTo>
                  <a:lnTo>
                    <a:pt x="12733" y="440"/>
                  </a:lnTo>
                  <a:lnTo>
                    <a:pt x="12593" y="42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27626" y="1074666"/>
              <a:ext cx="45400" cy="45824"/>
            </a:xfrm>
            <a:custGeom>
              <a:avLst/>
              <a:gdLst/>
              <a:ahLst/>
              <a:cxnLst/>
              <a:rect l="l" t="t" r="r" b="b"/>
              <a:pathLst>
                <a:path w="2140" h="2160" extrusionOk="0">
                  <a:moveTo>
                    <a:pt x="1100" y="1"/>
                  </a:moveTo>
                  <a:lnTo>
                    <a:pt x="880" y="21"/>
                  </a:lnTo>
                  <a:lnTo>
                    <a:pt x="680" y="61"/>
                  </a:lnTo>
                  <a:lnTo>
                    <a:pt x="500" y="161"/>
                  </a:lnTo>
                  <a:lnTo>
                    <a:pt x="341" y="281"/>
                  </a:lnTo>
                  <a:lnTo>
                    <a:pt x="201" y="441"/>
                  </a:lnTo>
                  <a:lnTo>
                    <a:pt x="101" y="620"/>
                  </a:lnTo>
                  <a:lnTo>
                    <a:pt x="21" y="820"/>
                  </a:lnTo>
                  <a:lnTo>
                    <a:pt x="1" y="1040"/>
                  </a:lnTo>
                  <a:lnTo>
                    <a:pt x="1" y="1260"/>
                  </a:lnTo>
                  <a:lnTo>
                    <a:pt x="61" y="1460"/>
                  </a:lnTo>
                  <a:lnTo>
                    <a:pt x="161" y="1640"/>
                  </a:lnTo>
                  <a:lnTo>
                    <a:pt x="281" y="1800"/>
                  </a:lnTo>
                  <a:lnTo>
                    <a:pt x="441" y="1940"/>
                  </a:lnTo>
                  <a:lnTo>
                    <a:pt x="620" y="2060"/>
                  </a:lnTo>
                  <a:lnTo>
                    <a:pt x="820" y="2119"/>
                  </a:lnTo>
                  <a:lnTo>
                    <a:pt x="1020" y="2159"/>
                  </a:lnTo>
                  <a:lnTo>
                    <a:pt x="1240" y="2139"/>
                  </a:lnTo>
                  <a:lnTo>
                    <a:pt x="1460" y="2080"/>
                  </a:lnTo>
                  <a:lnTo>
                    <a:pt x="1640" y="1980"/>
                  </a:lnTo>
                  <a:lnTo>
                    <a:pt x="1800" y="1860"/>
                  </a:lnTo>
                  <a:lnTo>
                    <a:pt x="1940" y="1700"/>
                  </a:lnTo>
                  <a:lnTo>
                    <a:pt x="2040" y="1520"/>
                  </a:lnTo>
                  <a:lnTo>
                    <a:pt x="2119" y="1320"/>
                  </a:lnTo>
                  <a:lnTo>
                    <a:pt x="2139" y="1120"/>
                  </a:lnTo>
                  <a:lnTo>
                    <a:pt x="2119" y="900"/>
                  </a:lnTo>
                  <a:lnTo>
                    <a:pt x="2080" y="700"/>
                  </a:lnTo>
                  <a:lnTo>
                    <a:pt x="1980" y="500"/>
                  </a:lnTo>
                  <a:lnTo>
                    <a:pt x="1860" y="341"/>
                  </a:lnTo>
                  <a:lnTo>
                    <a:pt x="1700" y="201"/>
                  </a:lnTo>
                  <a:lnTo>
                    <a:pt x="1520" y="101"/>
                  </a:lnTo>
                  <a:lnTo>
                    <a:pt x="1320" y="21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319070" y="1092486"/>
              <a:ext cx="46673" cy="63624"/>
            </a:xfrm>
            <a:custGeom>
              <a:avLst/>
              <a:gdLst/>
              <a:ahLst/>
              <a:cxnLst/>
              <a:rect l="l" t="t" r="r" b="b"/>
              <a:pathLst>
                <a:path w="2200" h="2999" extrusionOk="0">
                  <a:moveTo>
                    <a:pt x="1980" y="0"/>
                  </a:moveTo>
                  <a:lnTo>
                    <a:pt x="1900" y="40"/>
                  </a:lnTo>
                  <a:lnTo>
                    <a:pt x="1860" y="80"/>
                  </a:lnTo>
                  <a:lnTo>
                    <a:pt x="1680" y="440"/>
                  </a:lnTo>
                  <a:lnTo>
                    <a:pt x="1500" y="780"/>
                  </a:lnTo>
                  <a:lnTo>
                    <a:pt x="1280" y="1120"/>
                  </a:lnTo>
                  <a:lnTo>
                    <a:pt x="1060" y="1459"/>
                  </a:lnTo>
                  <a:lnTo>
                    <a:pt x="840" y="1779"/>
                  </a:lnTo>
                  <a:lnTo>
                    <a:pt x="581" y="2079"/>
                  </a:lnTo>
                  <a:lnTo>
                    <a:pt x="341" y="2379"/>
                  </a:lnTo>
                  <a:lnTo>
                    <a:pt x="61" y="2679"/>
                  </a:lnTo>
                  <a:lnTo>
                    <a:pt x="21" y="2739"/>
                  </a:lnTo>
                  <a:lnTo>
                    <a:pt x="1" y="2799"/>
                  </a:lnTo>
                  <a:lnTo>
                    <a:pt x="21" y="2878"/>
                  </a:lnTo>
                  <a:lnTo>
                    <a:pt x="61" y="2938"/>
                  </a:lnTo>
                  <a:lnTo>
                    <a:pt x="121" y="2978"/>
                  </a:lnTo>
                  <a:lnTo>
                    <a:pt x="181" y="2998"/>
                  </a:lnTo>
                  <a:lnTo>
                    <a:pt x="241" y="2978"/>
                  </a:lnTo>
                  <a:lnTo>
                    <a:pt x="301" y="2938"/>
                  </a:lnTo>
                  <a:lnTo>
                    <a:pt x="581" y="2639"/>
                  </a:lnTo>
                  <a:lnTo>
                    <a:pt x="860" y="2339"/>
                  </a:lnTo>
                  <a:lnTo>
                    <a:pt x="1120" y="2019"/>
                  </a:lnTo>
                  <a:lnTo>
                    <a:pt x="1360" y="1679"/>
                  </a:lnTo>
                  <a:lnTo>
                    <a:pt x="1580" y="1359"/>
                  </a:lnTo>
                  <a:lnTo>
                    <a:pt x="1800" y="1000"/>
                  </a:lnTo>
                  <a:lnTo>
                    <a:pt x="1980" y="640"/>
                  </a:lnTo>
                  <a:lnTo>
                    <a:pt x="2180" y="280"/>
                  </a:lnTo>
                  <a:lnTo>
                    <a:pt x="2200" y="220"/>
                  </a:lnTo>
                  <a:lnTo>
                    <a:pt x="2200" y="140"/>
                  </a:lnTo>
                  <a:lnTo>
                    <a:pt x="2160" y="80"/>
                  </a:lnTo>
                  <a:lnTo>
                    <a:pt x="2120" y="4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99998" y="1094608"/>
              <a:ext cx="42854" cy="57684"/>
            </a:xfrm>
            <a:custGeom>
              <a:avLst/>
              <a:gdLst/>
              <a:ahLst/>
              <a:cxnLst/>
              <a:rect l="l" t="t" r="r" b="b"/>
              <a:pathLst>
                <a:path w="2020" h="2719" extrusionOk="0">
                  <a:moveTo>
                    <a:pt x="1799" y="0"/>
                  </a:moveTo>
                  <a:lnTo>
                    <a:pt x="1739" y="20"/>
                  </a:lnTo>
                  <a:lnTo>
                    <a:pt x="1679" y="80"/>
                  </a:lnTo>
                  <a:lnTo>
                    <a:pt x="1340" y="700"/>
                  </a:lnTo>
                  <a:lnTo>
                    <a:pt x="940" y="1279"/>
                  </a:lnTo>
                  <a:lnTo>
                    <a:pt x="520" y="1839"/>
                  </a:lnTo>
                  <a:lnTo>
                    <a:pt x="60" y="2399"/>
                  </a:lnTo>
                  <a:lnTo>
                    <a:pt x="21" y="2459"/>
                  </a:lnTo>
                  <a:lnTo>
                    <a:pt x="1" y="2539"/>
                  </a:lnTo>
                  <a:lnTo>
                    <a:pt x="21" y="2599"/>
                  </a:lnTo>
                  <a:lnTo>
                    <a:pt x="60" y="2659"/>
                  </a:lnTo>
                  <a:lnTo>
                    <a:pt x="120" y="2699"/>
                  </a:lnTo>
                  <a:lnTo>
                    <a:pt x="180" y="2719"/>
                  </a:lnTo>
                  <a:lnTo>
                    <a:pt x="240" y="2699"/>
                  </a:lnTo>
                  <a:lnTo>
                    <a:pt x="300" y="2659"/>
                  </a:lnTo>
                  <a:lnTo>
                    <a:pt x="780" y="2099"/>
                  </a:lnTo>
                  <a:lnTo>
                    <a:pt x="1220" y="1519"/>
                  </a:lnTo>
                  <a:lnTo>
                    <a:pt x="1620" y="900"/>
                  </a:lnTo>
                  <a:lnTo>
                    <a:pt x="1999" y="280"/>
                  </a:lnTo>
                  <a:lnTo>
                    <a:pt x="2019" y="200"/>
                  </a:lnTo>
                  <a:lnTo>
                    <a:pt x="2019" y="120"/>
                  </a:lnTo>
                  <a:lnTo>
                    <a:pt x="1979" y="60"/>
                  </a:lnTo>
                  <a:lnTo>
                    <a:pt x="1919" y="2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358932" y="1142935"/>
              <a:ext cx="134015" cy="24206"/>
            </a:xfrm>
            <a:custGeom>
              <a:avLst/>
              <a:gdLst/>
              <a:ahLst/>
              <a:cxnLst/>
              <a:rect l="l" t="t" r="r" b="b"/>
              <a:pathLst>
                <a:path w="6317" h="1141" extrusionOk="0">
                  <a:moveTo>
                    <a:pt x="5577" y="1"/>
                  </a:moveTo>
                  <a:lnTo>
                    <a:pt x="5357" y="21"/>
                  </a:lnTo>
                  <a:lnTo>
                    <a:pt x="2859" y="121"/>
                  </a:lnTo>
                  <a:lnTo>
                    <a:pt x="1720" y="181"/>
                  </a:lnTo>
                  <a:lnTo>
                    <a:pt x="1160" y="241"/>
                  </a:lnTo>
                  <a:lnTo>
                    <a:pt x="600" y="301"/>
                  </a:lnTo>
                  <a:lnTo>
                    <a:pt x="441" y="341"/>
                  </a:lnTo>
                  <a:lnTo>
                    <a:pt x="301" y="381"/>
                  </a:lnTo>
                  <a:lnTo>
                    <a:pt x="181" y="441"/>
                  </a:lnTo>
                  <a:lnTo>
                    <a:pt x="121" y="500"/>
                  </a:lnTo>
                  <a:lnTo>
                    <a:pt x="81" y="540"/>
                  </a:lnTo>
                  <a:lnTo>
                    <a:pt x="21" y="640"/>
                  </a:lnTo>
                  <a:lnTo>
                    <a:pt x="1" y="720"/>
                  </a:lnTo>
                  <a:lnTo>
                    <a:pt x="21" y="800"/>
                  </a:lnTo>
                  <a:lnTo>
                    <a:pt x="61" y="860"/>
                  </a:lnTo>
                  <a:lnTo>
                    <a:pt x="141" y="940"/>
                  </a:lnTo>
                  <a:lnTo>
                    <a:pt x="261" y="1000"/>
                  </a:lnTo>
                  <a:lnTo>
                    <a:pt x="381" y="1040"/>
                  </a:lnTo>
                  <a:lnTo>
                    <a:pt x="540" y="1060"/>
                  </a:lnTo>
                  <a:lnTo>
                    <a:pt x="800" y="1100"/>
                  </a:lnTo>
                  <a:lnTo>
                    <a:pt x="1000" y="1120"/>
                  </a:lnTo>
                  <a:lnTo>
                    <a:pt x="1560" y="1140"/>
                  </a:lnTo>
                  <a:lnTo>
                    <a:pt x="2100" y="1140"/>
                  </a:lnTo>
                  <a:lnTo>
                    <a:pt x="2659" y="1120"/>
                  </a:lnTo>
                  <a:lnTo>
                    <a:pt x="3199" y="1100"/>
                  </a:lnTo>
                  <a:lnTo>
                    <a:pt x="4298" y="1020"/>
                  </a:lnTo>
                  <a:lnTo>
                    <a:pt x="5397" y="900"/>
                  </a:lnTo>
                  <a:lnTo>
                    <a:pt x="5677" y="860"/>
                  </a:lnTo>
                  <a:lnTo>
                    <a:pt x="5797" y="840"/>
                  </a:lnTo>
                  <a:lnTo>
                    <a:pt x="5937" y="780"/>
                  </a:lnTo>
                  <a:lnTo>
                    <a:pt x="6017" y="740"/>
                  </a:lnTo>
                  <a:lnTo>
                    <a:pt x="6117" y="660"/>
                  </a:lnTo>
                  <a:lnTo>
                    <a:pt x="6197" y="580"/>
                  </a:lnTo>
                  <a:lnTo>
                    <a:pt x="6257" y="500"/>
                  </a:lnTo>
                  <a:lnTo>
                    <a:pt x="6297" y="401"/>
                  </a:lnTo>
                  <a:lnTo>
                    <a:pt x="6317" y="321"/>
                  </a:lnTo>
                  <a:lnTo>
                    <a:pt x="6277" y="221"/>
                  </a:lnTo>
                  <a:lnTo>
                    <a:pt x="6197" y="141"/>
                  </a:lnTo>
                  <a:lnTo>
                    <a:pt x="6117" y="81"/>
                  </a:lnTo>
                  <a:lnTo>
                    <a:pt x="6017" y="41"/>
                  </a:lnTo>
                  <a:lnTo>
                    <a:pt x="5917" y="21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39082" y="1087819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80" y="0"/>
                  </a:moveTo>
                  <a:lnTo>
                    <a:pt x="340" y="20"/>
                  </a:lnTo>
                  <a:lnTo>
                    <a:pt x="240" y="60"/>
                  </a:lnTo>
                  <a:lnTo>
                    <a:pt x="140" y="140"/>
                  </a:lnTo>
                  <a:lnTo>
                    <a:pt x="60" y="240"/>
                  </a:lnTo>
                  <a:lnTo>
                    <a:pt x="20" y="320"/>
                  </a:lnTo>
                  <a:lnTo>
                    <a:pt x="0" y="420"/>
                  </a:lnTo>
                  <a:lnTo>
                    <a:pt x="0" y="500"/>
                  </a:lnTo>
                  <a:lnTo>
                    <a:pt x="0" y="580"/>
                  </a:lnTo>
                  <a:lnTo>
                    <a:pt x="20" y="640"/>
                  </a:lnTo>
                  <a:lnTo>
                    <a:pt x="80" y="700"/>
                  </a:lnTo>
                  <a:lnTo>
                    <a:pt x="80" y="720"/>
                  </a:lnTo>
                  <a:lnTo>
                    <a:pt x="100" y="740"/>
                  </a:lnTo>
                  <a:lnTo>
                    <a:pt x="200" y="820"/>
                  </a:lnTo>
                  <a:lnTo>
                    <a:pt x="300" y="880"/>
                  </a:lnTo>
                  <a:lnTo>
                    <a:pt x="540" y="880"/>
                  </a:lnTo>
                  <a:lnTo>
                    <a:pt x="640" y="820"/>
                  </a:lnTo>
                  <a:lnTo>
                    <a:pt x="740" y="760"/>
                  </a:lnTo>
                  <a:lnTo>
                    <a:pt x="800" y="680"/>
                  </a:lnTo>
                  <a:lnTo>
                    <a:pt x="840" y="580"/>
                  </a:lnTo>
                  <a:lnTo>
                    <a:pt x="860" y="540"/>
                  </a:lnTo>
                  <a:lnTo>
                    <a:pt x="880" y="420"/>
                  </a:lnTo>
                  <a:lnTo>
                    <a:pt x="880" y="300"/>
                  </a:lnTo>
                  <a:lnTo>
                    <a:pt x="800" y="180"/>
                  </a:lnTo>
                  <a:lnTo>
                    <a:pt x="760" y="120"/>
                  </a:lnTo>
                  <a:lnTo>
                    <a:pt x="700" y="80"/>
                  </a:lnTo>
                  <a:lnTo>
                    <a:pt x="600" y="2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9" name="Google Shape;1349;p30"/>
          <p:cNvSpPr/>
          <p:nvPr/>
        </p:nvSpPr>
        <p:spPr>
          <a:xfrm rot="5400000" flipH="1">
            <a:off x="-1955203" y="-2111394"/>
            <a:ext cx="3389385" cy="4004870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30"/>
          <p:cNvSpPr/>
          <p:nvPr/>
        </p:nvSpPr>
        <p:spPr>
          <a:xfrm>
            <a:off x="5994647" y="3095309"/>
            <a:ext cx="3473089" cy="2221983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1" name="Google Shape;1351;p30"/>
          <p:cNvGrpSpPr/>
          <p:nvPr/>
        </p:nvGrpSpPr>
        <p:grpSpPr>
          <a:xfrm>
            <a:off x="3531916" y="115443"/>
            <a:ext cx="2080167" cy="304848"/>
            <a:chOff x="197112" y="138867"/>
            <a:chExt cx="2080167" cy="304848"/>
          </a:xfrm>
        </p:grpSpPr>
        <p:sp>
          <p:nvSpPr>
            <p:cNvPr id="1352" name="Google Shape;1352;p30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713250" y="2689634"/>
            <a:ext cx="7717500" cy="864000"/>
          </a:xfrm>
          <a:prstGeom prst="rect">
            <a:avLst/>
          </a:prstGeom>
          <a:noFill/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507771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1978350" y="3608575"/>
            <a:ext cx="5187300" cy="365700"/>
          </a:xfrm>
          <a:prstGeom prst="rect">
            <a:avLst/>
          </a:prstGeom>
          <a:solidFill>
            <a:schemeClr val="accent1"/>
          </a:solidFill>
          <a:effectLst>
            <a:outerShdw dist="47625" dir="106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 rot="5400000">
            <a:off x="7760862" y="1072568"/>
            <a:ext cx="2080167" cy="304848"/>
            <a:chOff x="197112" y="138867"/>
            <a:chExt cx="2080167" cy="304848"/>
          </a:xfrm>
        </p:grpSpPr>
        <p:sp>
          <p:nvSpPr>
            <p:cNvPr id="66" name="Google Shape;66;p3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3"/>
          <p:cNvGrpSpPr/>
          <p:nvPr/>
        </p:nvGrpSpPr>
        <p:grpSpPr>
          <a:xfrm>
            <a:off x="198166" y="4722293"/>
            <a:ext cx="2080167" cy="304848"/>
            <a:chOff x="197112" y="138867"/>
            <a:chExt cx="2080167" cy="304848"/>
          </a:xfrm>
        </p:grpSpPr>
        <p:sp>
          <p:nvSpPr>
            <p:cNvPr id="89" name="Google Shape;89;p3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3"/>
          <p:cNvSpPr/>
          <p:nvPr/>
        </p:nvSpPr>
        <p:spPr>
          <a:xfrm rot="5400000" flipH="1">
            <a:off x="-620235" y="315627"/>
            <a:ext cx="2895512" cy="1852466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6508440" y="3371627"/>
            <a:ext cx="2895512" cy="1852466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1502225" y="2913573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title" idx="2"/>
          </p:nvPr>
        </p:nvSpPr>
        <p:spPr>
          <a:xfrm>
            <a:off x="4728775" y="2913573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1"/>
          </p:nvPr>
        </p:nvSpPr>
        <p:spPr>
          <a:xfrm>
            <a:off x="4728775" y="3282598"/>
            <a:ext cx="2913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3"/>
          </p:nvPr>
        </p:nvSpPr>
        <p:spPr>
          <a:xfrm>
            <a:off x="1501925" y="3282598"/>
            <a:ext cx="2913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effectLst>
            <a:outerShdw dist="57150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7114379" y="4747621"/>
            <a:ext cx="111863" cy="48162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6344360" y="4890557"/>
            <a:ext cx="21988" cy="66567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5"/>
          <p:cNvGrpSpPr/>
          <p:nvPr/>
        </p:nvGrpSpPr>
        <p:grpSpPr>
          <a:xfrm flipH="1">
            <a:off x="8506984" y="-130442"/>
            <a:ext cx="1292768" cy="1797093"/>
            <a:chOff x="1358888" y="-8066942"/>
            <a:chExt cx="2068429" cy="2875349"/>
          </a:xfrm>
        </p:grpSpPr>
        <p:sp>
          <p:nvSpPr>
            <p:cNvPr id="150" name="Google Shape;150;p5"/>
            <p:cNvSpPr/>
            <p:nvPr/>
          </p:nvSpPr>
          <p:spPr>
            <a:xfrm>
              <a:off x="1358888" y="-8066942"/>
              <a:ext cx="2068429" cy="2875349"/>
            </a:xfrm>
            <a:custGeom>
              <a:avLst/>
              <a:gdLst/>
              <a:ahLst/>
              <a:cxnLst/>
              <a:rect l="l" t="t" r="r" b="b"/>
              <a:pathLst>
                <a:path w="28056" h="39001" extrusionOk="0">
                  <a:moveTo>
                    <a:pt x="26826" y="0"/>
                  </a:moveTo>
                  <a:lnTo>
                    <a:pt x="26721" y="18"/>
                  </a:lnTo>
                  <a:lnTo>
                    <a:pt x="26598" y="18"/>
                  </a:lnTo>
                  <a:lnTo>
                    <a:pt x="26492" y="53"/>
                  </a:lnTo>
                  <a:lnTo>
                    <a:pt x="26387" y="105"/>
                  </a:lnTo>
                  <a:lnTo>
                    <a:pt x="26264" y="158"/>
                  </a:lnTo>
                  <a:lnTo>
                    <a:pt x="26159" y="228"/>
                  </a:lnTo>
                  <a:lnTo>
                    <a:pt x="26053" y="299"/>
                  </a:lnTo>
                  <a:lnTo>
                    <a:pt x="25491" y="843"/>
                  </a:lnTo>
                  <a:lnTo>
                    <a:pt x="24946" y="1405"/>
                  </a:lnTo>
                  <a:lnTo>
                    <a:pt x="24437" y="1968"/>
                  </a:lnTo>
                  <a:lnTo>
                    <a:pt x="23980" y="2565"/>
                  </a:lnTo>
                  <a:lnTo>
                    <a:pt x="23541" y="3162"/>
                  </a:lnTo>
                  <a:lnTo>
                    <a:pt x="23137" y="3795"/>
                  </a:lnTo>
                  <a:lnTo>
                    <a:pt x="22750" y="4427"/>
                  </a:lnTo>
                  <a:lnTo>
                    <a:pt x="22399" y="5077"/>
                  </a:lnTo>
                  <a:lnTo>
                    <a:pt x="22083" y="5745"/>
                  </a:lnTo>
                  <a:lnTo>
                    <a:pt x="21784" y="6412"/>
                  </a:lnTo>
                  <a:lnTo>
                    <a:pt x="21503" y="7097"/>
                  </a:lnTo>
                  <a:lnTo>
                    <a:pt x="21257" y="7800"/>
                  </a:lnTo>
                  <a:lnTo>
                    <a:pt x="21029" y="8503"/>
                  </a:lnTo>
                  <a:lnTo>
                    <a:pt x="20818" y="9223"/>
                  </a:lnTo>
                  <a:lnTo>
                    <a:pt x="20607" y="9944"/>
                  </a:lnTo>
                  <a:lnTo>
                    <a:pt x="20431" y="10681"/>
                  </a:lnTo>
                  <a:lnTo>
                    <a:pt x="20273" y="11402"/>
                  </a:lnTo>
                  <a:lnTo>
                    <a:pt x="20115" y="12157"/>
                  </a:lnTo>
                  <a:lnTo>
                    <a:pt x="19975" y="12895"/>
                  </a:lnTo>
                  <a:lnTo>
                    <a:pt x="19852" y="13650"/>
                  </a:lnTo>
                  <a:lnTo>
                    <a:pt x="19606" y="15144"/>
                  </a:lnTo>
                  <a:lnTo>
                    <a:pt x="19395" y="16654"/>
                  </a:lnTo>
                  <a:lnTo>
                    <a:pt x="18973" y="19659"/>
                  </a:lnTo>
                  <a:lnTo>
                    <a:pt x="18745" y="21134"/>
                  </a:lnTo>
                  <a:lnTo>
                    <a:pt x="18481" y="22575"/>
                  </a:lnTo>
                  <a:lnTo>
                    <a:pt x="18341" y="23348"/>
                  </a:lnTo>
                  <a:lnTo>
                    <a:pt x="18165" y="24103"/>
                  </a:lnTo>
                  <a:lnTo>
                    <a:pt x="17990" y="24859"/>
                  </a:lnTo>
                  <a:lnTo>
                    <a:pt x="17796" y="25614"/>
                  </a:lnTo>
                  <a:lnTo>
                    <a:pt x="17568" y="26352"/>
                  </a:lnTo>
                  <a:lnTo>
                    <a:pt x="17340" y="27107"/>
                  </a:lnTo>
                  <a:lnTo>
                    <a:pt x="17076" y="27828"/>
                  </a:lnTo>
                  <a:lnTo>
                    <a:pt x="16777" y="28548"/>
                  </a:lnTo>
                  <a:lnTo>
                    <a:pt x="16461" y="29251"/>
                  </a:lnTo>
                  <a:lnTo>
                    <a:pt x="16110" y="29953"/>
                  </a:lnTo>
                  <a:lnTo>
                    <a:pt x="15741" y="30621"/>
                  </a:lnTo>
                  <a:lnTo>
                    <a:pt x="15319" y="31271"/>
                  </a:lnTo>
                  <a:lnTo>
                    <a:pt x="15091" y="31587"/>
                  </a:lnTo>
                  <a:lnTo>
                    <a:pt x="14862" y="31903"/>
                  </a:lnTo>
                  <a:lnTo>
                    <a:pt x="14634" y="32202"/>
                  </a:lnTo>
                  <a:lnTo>
                    <a:pt x="14388" y="32501"/>
                  </a:lnTo>
                  <a:lnTo>
                    <a:pt x="14125" y="32799"/>
                  </a:lnTo>
                  <a:lnTo>
                    <a:pt x="13861" y="33080"/>
                  </a:lnTo>
                  <a:lnTo>
                    <a:pt x="13580" y="33362"/>
                  </a:lnTo>
                  <a:lnTo>
                    <a:pt x="13281" y="33625"/>
                  </a:lnTo>
                  <a:lnTo>
                    <a:pt x="12983" y="33889"/>
                  </a:lnTo>
                  <a:lnTo>
                    <a:pt x="12666" y="34152"/>
                  </a:lnTo>
                  <a:lnTo>
                    <a:pt x="12350" y="34380"/>
                  </a:lnTo>
                  <a:lnTo>
                    <a:pt x="12034" y="34609"/>
                  </a:lnTo>
                  <a:lnTo>
                    <a:pt x="11700" y="34837"/>
                  </a:lnTo>
                  <a:lnTo>
                    <a:pt x="11349" y="35030"/>
                  </a:lnTo>
                  <a:lnTo>
                    <a:pt x="11015" y="35224"/>
                  </a:lnTo>
                  <a:lnTo>
                    <a:pt x="10664" y="35417"/>
                  </a:lnTo>
                  <a:lnTo>
                    <a:pt x="10295" y="35575"/>
                  </a:lnTo>
                  <a:lnTo>
                    <a:pt x="9943" y="35733"/>
                  </a:lnTo>
                  <a:lnTo>
                    <a:pt x="9575" y="35891"/>
                  </a:lnTo>
                  <a:lnTo>
                    <a:pt x="9206" y="36014"/>
                  </a:lnTo>
                  <a:lnTo>
                    <a:pt x="8819" y="36137"/>
                  </a:lnTo>
                  <a:lnTo>
                    <a:pt x="8450" y="36260"/>
                  </a:lnTo>
                  <a:lnTo>
                    <a:pt x="8064" y="36348"/>
                  </a:lnTo>
                  <a:lnTo>
                    <a:pt x="7677" y="36436"/>
                  </a:lnTo>
                  <a:lnTo>
                    <a:pt x="7291" y="36506"/>
                  </a:lnTo>
                  <a:lnTo>
                    <a:pt x="6904" y="36576"/>
                  </a:lnTo>
                  <a:lnTo>
                    <a:pt x="6500" y="36629"/>
                  </a:lnTo>
                  <a:lnTo>
                    <a:pt x="6114" y="36664"/>
                  </a:lnTo>
                  <a:lnTo>
                    <a:pt x="5727" y="36682"/>
                  </a:lnTo>
                  <a:lnTo>
                    <a:pt x="5323" y="36699"/>
                  </a:lnTo>
                  <a:lnTo>
                    <a:pt x="4533" y="36699"/>
                  </a:lnTo>
                  <a:lnTo>
                    <a:pt x="4129" y="36664"/>
                  </a:lnTo>
                  <a:lnTo>
                    <a:pt x="3742" y="36629"/>
                  </a:lnTo>
                  <a:lnTo>
                    <a:pt x="3338" y="36594"/>
                  </a:lnTo>
                  <a:lnTo>
                    <a:pt x="2951" y="36524"/>
                  </a:lnTo>
                  <a:lnTo>
                    <a:pt x="2565" y="36453"/>
                  </a:lnTo>
                  <a:lnTo>
                    <a:pt x="2179" y="36366"/>
                  </a:lnTo>
                  <a:lnTo>
                    <a:pt x="1792" y="36278"/>
                  </a:lnTo>
                  <a:lnTo>
                    <a:pt x="1406" y="36172"/>
                  </a:lnTo>
                  <a:lnTo>
                    <a:pt x="1283" y="36137"/>
                  </a:lnTo>
                  <a:lnTo>
                    <a:pt x="1142" y="36120"/>
                  </a:lnTo>
                  <a:lnTo>
                    <a:pt x="1037" y="36102"/>
                  </a:lnTo>
                  <a:lnTo>
                    <a:pt x="914" y="36120"/>
                  </a:lnTo>
                  <a:lnTo>
                    <a:pt x="808" y="36137"/>
                  </a:lnTo>
                  <a:lnTo>
                    <a:pt x="703" y="36172"/>
                  </a:lnTo>
                  <a:lnTo>
                    <a:pt x="597" y="36208"/>
                  </a:lnTo>
                  <a:lnTo>
                    <a:pt x="510" y="36260"/>
                  </a:lnTo>
                  <a:lnTo>
                    <a:pt x="422" y="36331"/>
                  </a:lnTo>
                  <a:lnTo>
                    <a:pt x="351" y="36401"/>
                  </a:lnTo>
                  <a:lnTo>
                    <a:pt x="211" y="36559"/>
                  </a:lnTo>
                  <a:lnTo>
                    <a:pt x="105" y="36752"/>
                  </a:lnTo>
                  <a:lnTo>
                    <a:pt x="35" y="36945"/>
                  </a:lnTo>
                  <a:lnTo>
                    <a:pt x="0" y="37156"/>
                  </a:lnTo>
                  <a:lnTo>
                    <a:pt x="0" y="37385"/>
                  </a:lnTo>
                  <a:lnTo>
                    <a:pt x="18" y="37595"/>
                  </a:lnTo>
                  <a:lnTo>
                    <a:pt x="88" y="37789"/>
                  </a:lnTo>
                  <a:lnTo>
                    <a:pt x="141" y="37894"/>
                  </a:lnTo>
                  <a:lnTo>
                    <a:pt x="211" y="37982"/>
                  </a:lnTo>
                  <a:lnTo>
                    <a:pt x="281" y="38070"/>
                  </a:lnTo>
                  <a:lnTo>
                    <a:pt x="351" y="38140"/>
                  </a:lnTo>
                  <a:lnTo>
                    <a:pt x="457" y="38210"/>
                  </a:lnTo>
                  <a:lnTo>
                    <a:pt x="545" y="38281"/>
                  </a:lnTo>
                  <a:lnTo>
                    <a:pt x="668" y="38333"/>
                  </a:lnTo>
                  <a:lnTo>
                    <a:pt x="791" y="38368"/>
                  </a:lnTo>
                  <a:lnTo>
                    <a:pt x="1177" y="38491"/>
                  </a:lnTo>
                  <a:lnTo>
                    <a:pt x="1546" y="38579"/>
                  </a:lnTo>
                  <a:lnTo>
                    <a:pt x="2319" y="38755"/>
                  </a:lnTo>
                  <a:lnTo>
                    <a:pt x="3074" y="38878"/>
                  </a:lnTo>
                  <a:lnTo>
                    <a:pt x="3847" y="38948"/>
                  </a:lnTo>
                  <a:lnTo>
                    <a:pt x="4638" y="39001"/>
                  </a:lnTo>
                  <a:lnTo>
                    <a:pt x="5411" y="39001"/>
                  </a:lnTo>
                  <a:lnTo>
                    <a:pt x="6184" y="38966"/>
                  </a:lnTo>
                  <a:lnTo>
                    <a:pt x="6957" y="38878"/>
                  </a:lnTo>
                  <a:lnTo>
                    <a:pt x="7730" y="38772"/>
                  </a:lnTo>
                  <a:lnTo>
                    <a:pt x="8485" y="38614"/>
                  </a:lnTo>
                  <a:lnTo>
                    <a:pt x="9241" y="38404"/>
                  </a:lnTo>
                  <a:lnTo>
                    <a:pt x="9979" y="38175"/>
                  </a:lnTo>
                  <a:lnTo>
                    <a:pt x="10716" y="37894"/>
                  </a:lnTo>
                  <a:lnTo>
                    <a:pt x="11419" y="37578"/>
                  </a:lnTo>
                  <a:lnTo>
                    <a:pt x="11771" y="37420"/>
                  </a:lnTo>
                  <a:lnTo>
                    <a:pt x="12122" y="37226"/>
                  </a:lnTo>
                  <a:lnTo>
                    <a:pt x="12456" y="37033"/>
                  </a:lnTo>
                  <a:lnTo>
                    <a:pt x="12807" y="36840"/>
                  </a:lnTo>
                  <a:lnTo>
                    <a:pt x="13141" y="36612"/>
                  </a:lnTo>
                  <a:lnTo>
                    <a:pt x="13475" y="36401"/>
                  </a:lnTo>
                  <a:lnTo>
                    <a:pt x="13808" y="36155"/>
                  </a:lnTo>
                  <a:lnTo>
                    <a:pt x="14125" y="35909"/>
                  </a:lnTo>
                  <a:lnTo>
                    <a:pt x="14423" y="35663"/>
                  </a:lnTo>
                  <a:lnTo>
                    <a:pt x="14722" y="35399"/>
                  </a:lnTo>
                  <a:lnTo>
                    <a:pt x="15021" y="35136"/>
                  </a:lnTo>
                  <a:lnTo>
                    <a:pt x="15302" y="34855"/>
                  </a:lnTo>
                  <a:lnTo>
                    <a:pt x="15583" y="34574"/>
                  </a:lnTo>
                  <a:lnTo>
                    <a:pt x="15846" y="34293"/>
                  </a:lnTo>
                  <a:lnTo>
                    <a:pt x="16356" y="33678"/>
                  </a:lnTo>
                  <a:lnTo>
                    <a:pt x="16830" y="33063"/>
                  </a:lnTo>
                  <a:lnTo>
                    <a:pt x="17287" y="32413"/>
                  </a:lnTo>
                  <a:lnTo>
                    <a:pt x="17708" y="31745"/>
                  </a:lnTo>
                  <a:lnTo>
                    <a:pt x="18095" y="31060"/>
                  </a:lnTo>
                  <a:lnTo>
                    <a:pt x="18464" y="30357"/>
                  </a:lnTo>
                  <a:lnTo>
                    <a:pt x="18798" y="29637"/>
                  </a:lnTo>
                  <a:lnTo>
                    <a:pt x="19114" y="28899"/>
                  </a:lnTo>
                  <a:lnTo>
                    <a:pt x="19395" y="28161"/>
                  </a:lnTo>
                  <a:lnTo>
                    <a:pt x="19658" y="27406"/>
                  </a:lnTo>
                  <a:lnTo>
                    <a:pt x="19887" y="26633"/>
                  </a:lnTo>
                  <a:lnTo>
                    <a:pt x="20098" y="25878"/>
                  </a:lnTo>
                  <a:lnTo>
                    <a:pt x="20291" y="25087"/>
                  </a:lnTo>
                  <a:lnTo>
                    <a:pt x="20467" y="24296"/>
                  </a:lnTo>
                  <a:lnTo>
                    <a:pt x="20625" y="23506"/>
                  </a:lnTo>
                  <a:lnTo>
                    <a:pt x="20765" y="22698"/>
                  </a:lnTo>
                  <a:lnTo>
                    <a:pt x="20888" y="21872"/>
                  </a:lnTo>
                  <a:lnTo>
                    <a:pt x="21134" y="20221"/>
                  </a:lnTo>
                  <a:lnTo>
                    <a:pt x="21573" y="16865"/>
                  </a:lnTo>
                  <a:lnTo>
                    <a:pt x="21802" y="15196"/>
                  </a:lnTo>
                  <a:lnTo>
                    <a:pt x="21942" y="14371"/>
                  </a:lnTo>
                  <a:lnTo>
                    <a:pt x="22083" y="13545"/>
                  </a:lnTo>
                  <a:lnTo>
                    <a:pt x="22241" y="12719"/>
                  </a:lnTo>
                  <a:lnTo>
                    <a:pt x="22417" y="11911"/>
                  </a:lnTo>
                  <a:lnTo>
                    <a:pt x="22592" y="11103"/>
                  </a:lnTo>
                  <a:lnTo>
                    <a:pt x="22803" y="10295"/>
                  </a:lnTo>
                  <a:lnTo>
                    <a:pt x="23032" y="9504"/>
                  </a:lnTo>
                  <a:lnTo>
                    <a:pt x="23295" y="8731"/>
                  </a:lnTo>
                  <a:lnTo>
                    <a:pt x="23576" y="7976"/>
                  </a:lnTo>
                  <a:lnTo>
                    <a:pt x="23892" y="7238"/>
                  </a:lnTo>
                  <a:lnTo>
                    <a:pt x="24226" y="6500"/>
                  </a:lnTo>
                  <a:lnTo>
                    <a:pt x="24595" y="5780"/>
                  </a:lnTo>
                  <a:lnTo>
                    <a:pt x="25017" y="5095"/>
                  </a:lnTo>
                  <a:lnTo>
                    <a:pt x="25227" y="4743"/>
                  </a:lnTo>
                  <a:lnTo>
                    <a:pt x="25456" y="4410"/>
                  </a:lnTo>
                  <a:lnTo>
                    <a:pt x="25702" y="4076"/>
                  </a:lnTo>
                  <a:lnTo>
                    <a:pt x="25948" y="3760"/>
                  </a:lnTo>
                  <a:lnTo>
                    <a:pt x="26211" y="3443"/>
                  </a:lnTo>
                  <a:lnTo>
                    <a:pt x="26475" y="3127"/>
                  </a:lnTo>
                  <a:lnTo>
                    <a:pt x="26773" y="2811"/>
                  </a:lnTo>
                  <a:lnTo>
                    <a:pt x="27055" y="2512"/>
                  </a:lnTo>
                  <a:lnTo>
                    <a:pt x="27371" y="2214"/>
                  </a:lnTo>
                  <a:lnTo>
                    <a:pt x="27687" y="1933"/>
                  </a:lnTo>
                  <a:lnTo>
                    <a:pt x="27775" y="1827"/>
                  </a:lnTo>
                  <a:lnTo>
                    <a:pt x="27863" y="1739"/>
                  </a:lnTo>
                  <a:lnTo>
                    <a:pt x="27933" y="1634"/>
                  </a:lnTo>
                  <a:lnTo>
                    <a:pt x="27968" y="1528"/>
                  </a:lnTo>
                  <a:lnTo>
                    <a:pt x="28021" y="1441"/>
                  </a:lnTo>
                  <a:lnTo>
                    <a:pt x="28038" y="1335"/>
                  </a:lnTo>
                  <a:lnTo>
                    <a:pt x="28056" y="1230"/>
                  </a:lnTo>
                  <a:lnTo>
                    <a:pt x="28056" y="1124"/>
                  </a:lnTo>
                  <a:lnTo>
                    <a:pt x="28038" y="1019"/>
                  </a:lnTo>
                  <a:lnTo>
                    <a:pt x="28021" y="914"/>
                  </a:lnTo>
                  <a:lnTo>
                    <a:pt x="27951" y="720"/>
                  </a:lnTo>
                  <a:lnTo>
                    <a:pt x="27845" y="545"/>
                  </a:lnTo>
                  <a:lnTo>
                    <a:pt x="27705" y="387"/>
                  </a:lnTo>
                  <a:lnTo>
                    <a:pt x="27529" y="246"/>
                  </a:lnTo>
                  <a:lnTo>
                    <a:pt x="27353" y="123"/>
                  </a:lnTo>
                  <a:lnTo>
                    <a:pt x="27142" y="53"/>
                  </a:lnTo>
                  <a:lnTo>
                    <a:pt x="26932" y="18"/>
                  </a:lnTo>
                  <a:lnTo>
                    <a:pt x="268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364049" y="-5404037"/>
              <a:ext cx="163227" cy="168462"/>
            </a:xfrm>
            <a:custGeom>
              <a:avLst/>
              <a:gdLst/>
              <a:ahLst/>
              <a:cxnLst/>
              <a:rect l="l" t="t" r="r" b="b"/>
              <a:pathLst>
                <a:path w="2214" h="2285" extrusionOk="0">
                  <a:moveTo>
                    <a:pt x="967" y="1"/>
                  </a:moveTo>
                  <a:lnTo>
                    <a:pt x="844" y="18"/>
                  </a:lnTo>
                  <a:lnTo>
                    <a:pt x="721" y="53"/>
                  </a:lnTo>
                  <a:lnTo>
                    <a:pt x="615" y="89"/>
                  </a:lnTo>
                  <a:lnTo>
                    <a:pt x="510" y="141"/>
                  </a:lnTo>
                  <a:lnTo>
                    <a:pt x="422" y="212"/>
                  </a:lnTo>
                  <a:lnTo>
                    <a:pt x="352" y="282"/>
                  </a:lnTo>
                  <a:lnTo>
                    <a:pt x="264" y="352"/>
                  </a:lnTo>
                  <a:lnTo>
                    <a:pt x="211" y="440"/>
                  </a:lnTo>
                  <a:lnTo>
                    <a:pt x="158" y="528"/>
                  </a:lnTo>
                  <a:lnTo>
                    <a:pt x="71" y="721"/>
                  </a:lnTo>
                  <a:lnTo>
                    <a:pt x="18" y="932"/>
                  </a:lnTo>
                  <a:lnTo>
                    <a:pt x="0" y="1143"/>
                  </a:lnTo>
                  <a:lnTo>
                    <a:pt x="18" y="1353"/>
                  </a:lnTo>
                  <a:lnTo>
                    <a:pt x="71" y="1564"/>
                  </a:lnTo>
                  <a:lnTo>
                    <a:pt x="141" y="1757"/>
                  </a:lnTo>
                  <a:lnTo>
                    <a:pt x="211" y="1845"/>
                  </a:lnTo>
                  <a:lnTo>
                    <a:pt x="264" y="1933"/>
                  </a:lnTo>
                  <a:lnTo>
                    <a:pt x="352" y="2003"/>
                  </a:lnTo>
                  <a:lnTo>
                    <a:pt x="422" y="2074"/>
                  </a:lnTo>
                  <a:lnTo>
                    <a:pt x="510" y="2144"/>
                  </a:lnTo>
                  <a:lnTo>
                    <a:pt x="615" y="2197"/>
                  </a:lnTo>
                  <a:lnTo>
                    <a:pt x="721" y="2232"/>
                  </a:lnTo>
                  <a:lnTo>
                    <a:pt x="844" y="2267"/>
                  </a:lnTo>
                  <a:lnTo>
                    <a:pt x="967" y="2285"/>
                  </a:lnTo>
                  <a:lnTo>
                    <a:pt x="1230" y="2285"/>
                  </a:lnTo>
                  <a:lnTo>
                    <a:pt x="1353" y="2267"/>
                  </a:lnTo>
                  <a:lnTo>
                    <a:pt x="1476" y="2232"/>
                  </a:lnTo>
                  <a:lnTo>
                    <a:pt x="1581" y="2197"/>
                  </a:lnTo>
                  <a:lnTo>
                    <a:pt x="1687" y="2144"/>
                  </a:lnTo>
                  <a:lnTo>
                    <a:pt x="1775" y="2074"/>
                  </a:lnTo>
                  <a:lnTo>
                    <a:pt x="1863" y="2003"/>
                  </a:lnTo>
                  <a:lnTo>
                    <a:pt x="1933" y="1933"/>
                  </a:lnTo>
                  <a:lnTo>
                    <a:pt x="2003" y="1845"/>
                  </a:lnTo>
                  <a:lnTo>
                    <a:pt x="2056" y="1757"/>
                  </a:lnTo>
                  <a:lnTo>
                    <a:pt x="2144" y="1564"/>
                  </a:lnTo>
                  <a:lnTo>
                    <a:pt x="2196" y="1353"/>
                  </a:lnTo>
                  <a:lnTo>
                    <a:pt x="2214" y="1143"/>
                  </a:lnTo>
                  <a:lnTo>
                    <a:pt x="2196" y="932"/>
                  </a:lnTo>
                  <a:lnTo>
                    <a:pt x="2144" y="721"/>
                  </a:lnTo>
                  <a:lnTo>
                    <a:pt x="2056" y="528"/>
                  </a:lnTo>
                  <a:lnTo>
                    <a:pt x="2003" y="440"/>
                  </a:lnTo>
                  <a:lnTo>
                    <a:pt x="1933" y="352"/>
                  </a:lnTo>
                  <a:lnTo>
                    <a:pt x="1863" y="282"/>
                  </a:lnTo>
                  <a:lnTo>
                    <a:pt x="1775" y="212"/>
                  </a:lnTo>
                  <a:lnTo>
                    <a:pt x="1687" y="141"/>
                  </a:lnTo>
                  <a:lnTo>
                    <a:pt x="1581" y="89"/>
                  </a:lnTo>
                  <a:lnTo>
                    <a:pt x="1476" y="53"/>
                  </a:lnTo>
                  <a:lnTo>
                    <a:pt x="1371" y="18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5"/>
          <p:cNvSpPr/>
          <p:nvPr/>
        </p:nvSpPr>
        <p:spPr>
          <a:xfrm rot="5400000">
            <a:off x="1171829" y="4387159"/>
            <a:ext cx="340257" cy="1008088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/>
          <p:nvPr/>
        </p:nvSpPr>
        <p:spPr>
          <a:xfrm rot="899974" flipH="1">
            <a:off x="-2347767" y="1933972"/>
            <a:ext cx="3389474" cy="4004975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"/>
          <p:cNvSpPr/>
          <p:nvPr/>
        </p:nvSpPr>
        <p:spPr>
          <a:xfrm rot="899974" flipH="1">
            <a:off x="7550933" y="3325847"/>
            <a:ext cx="3389474" cy="4004975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5464437" y="4726005"/>
            <a:ext cx="2080167" cy="304848"/>
            <a:chOff x="197112" y="138867"/>
            <a:chExt cx="2080167" cy="304848"/>
          </a:xfrm>
        </p:grpSpPr>
        <p:sp>
          <p:nvSpPr>
            <p:cNvPr id="156" name="Google Shape;156;p5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5"/>
          <p:cNvGrpSpPr/>
          <p:nvPr/>
        </p:nvGrpSpPr>
        <p:grpSpPr>
          <a:xfrm>
            <a:off x="168097" y="120525"/>
            <a:ext cx="419913" cy="925484"/>
            <a:chOff x="8489035" y="2206500"/>
            <a:chExt cx="419913" cy="925484"/>
          </a:xfrm>
        </p:grpSpPr>
        <p:sp>
          <p:nvSpPr>
            <p:cNvPr id="179" name="Google Shape;179;p5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7"/>
          <p:cNvSpPr txBox="1">
            <a:spLocks noGrp="1"/>
          </p:cNvSpPr>
          <p:nvPr>
            <p:ph type="body" idx="1"/>
          </p:nvPr>
        </p:nvSpPr>
        <p:spPr>
          <a:xfrm>
            <a:off x="2055363" y="2195400"/>
            <a:ext cx="5026500" cy="18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7"/>
          <p:cNvSpPr txBox="1">
            <a:spLocks noGrp="1"/>
          </p:cNvSpPr>
          <p:nvPr>
            <p:ph type="title"/>
          </p:nvPr>
        </p:nvSpPr>
        <p:spPr>
          <a:xfrm>
            <a:off x="2062138" y="1099200"/>
            <a:ext cx="5026500" cy="891300"/>
          </a:xfrm>
          <a:prstGeom prst="rect">
            <a:avLst/>
          </a:prstGeom>
          <a:noFill/>
          <a:effectLst>
            <a:outerShdw dist="57150" dir="104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40" name="Google Shape;240;p7"/>
          <p:cNvGrpSpPr/>
          <p:nvPr/>
        </p:nvGrpSpPr>
        <p:grpSpPr>
          <a:xfrm rot="-5400000">
            <a:off x="-688713" y="1020780"/>
            <a:ext cx="2080167" cy="304848"/>
            <a:chOff x="197112" y="138867"/>
            <a:chExt cx="2080167" cy="304848"/>
          </a:xfrm>
        </p:grpSpPr>
        <p:sp>
          <p:nvSpPr>
            <p:cNvPr id="241" name="Google Shape;241;p7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7"/>
          <p:cNvSpPr/>
          <p:nvPr/>
        </p:nvSpPr>
        <p:spPr>
          <a:xfrm>
            <a:off x="5580139" y="2734202"/>
            <a:ext cx="4484185" cy="2868853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9"/>
          <p:cNvSpPr txBox="1">
            <a:spLocks noGrp="1"/>
          </p:cNvSpPr>
          <p:nvPr>
            <p:ph type="title"/>
          </p:nvPr>
        </p:nvSpPr>
        <p:spPr>
          <a:xfrm>
            <a:off x="1869450" y="1257775"/>
            <a:ext cx="5405100" cy="156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9"/>
          <p:cNvSpPr txBox="1">
            <a:spLocks noGrp="1"/>
          </p:cNvSpPr>
          <p:nvPr>
            <p:ph type="subTitle" idx="1"/>
          </p:nvPr>
        </p:nvSpPr>
        <p:spPr>
          <a:xfrm>
            <a:off x="1869450" y="2759225"/>
            <a:ext cx="5405100" cy="11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9"/>
          <p:cNvSpPr/>
          <p:nvPr/>
        </p:nvSpPr>
        <p:spPr>
          <a:xfrm rot="5400000" flipH="1">
            <a:off x="-337035" y="-915141"/>
            <a:ext cx="3367804" cy="4106412"/>
          </a:xfrm>
          <a:custGeom>
            <a:avLst/>
            <a:gdLst/>
            <a:ahLst/>
            <a:cxnLst/>
            <a:rect l="l" t="t" r="r" b="b"/>
            <a:pathLst>
              <a:path w="44940" h="54796" extrusionOk="0">
                <a:moveTo>
                  <a:pt x="36401" y="1"/>
                </a:moveTo>
                <a:lnTo>
                  <a:pt x="36261" y="18"/>
                </a:lnTo>
                <a:lnTo>
                  <a:pt x="36120" y="54"/>
                </a:lnTo>
                <a:lnTo>
                  <a:pt x="35979" y="106"/>
                </a:lnTo>
                <a:lnTo>
                  <a:pt x="35839" y="159"/>
                </a:lnTo>
                <a:lnTo>
                  <a:pt x="35698" y="247"/>
                </a:lnTo>
                <a:lnTo>
                  <a:pt x="35593" y="317"/>
                </a:lnTo>
                <a:lnTo>
                  <a:pt x="35470" y="423"/>
                </a:lnTo>
                <a:lnTo>
                  <a:pt x="35382" y="528"/>
                </a:lnTo>
                <a:lnTo>
                  <a:pt x="35294" y="651"/>
                </a:lnTo>
                <a:lnTo>
                  <a:pt x="35189" y="862"/>
                </a:lnTo>
                <a:lnTo>
                  <a:pt x="35101" y="1073"/>
                </a:lnTo>
                <a:lnTo>
                  <a:pt x="35066" y="1301"/>
                </a:lnTo>
                <a:lnTo>
                  <a:pt x="35048" y="1547"/>
                </a:lnTo>
                <a:lnTo>
                  <a:pt x="35048" y="1793"/>
                </a:lnTo>
                <a:lnTo>
                  <a:pt x="35048" y="2039"/>
                </a:lnTo>
                <a:lnTo>
                  <a:pt x="35101" y="2531"/>
                </a:lnTo>
                <a:lnTo>
                  <a:pt x="35136" y="3023"/>
                </a:lnTo>
                <a:lnTo>
                  <a:pt x="35154" y="3269"/>
                </a:lnTo>
                <a:lnTo>
                  <a:pt x="35136" y="3514"/>
                </a:lnTo>
                <a:lnTo>
                  <a:pt x="35101" y="3743"/>
                </a:lnTo>
                <a:lnTo>
                  <a:pt x="35048" y="3954"/>
                </a:lnTo>
                <a:lnTo>
                  <a:pt x="34961" y="4164"/>
                </a:lnTo>
                <a:lnTo>
                  <a:pt x="34838" y="4358"/>
                </a:lnTo>
                <a:lnTo>
                  <a:pt x="34732" y="4463"/>
                </a:lnTo>
                <a:lnTo>
                  <a:pt x="34627" y="4551"/>
                </a:lnTo>
                <a:lnTo>
                  <a:pt x="34521" y="4639"/>
                </a:lnTo>
                <a:lnTo>
                  <a:pt x="34416" y="4727"/>
                </a:lnTo>
                <a:lnTo>
                  <a:pt x="34170" y="4850"/>
                </a:lnTo>
                <a:lnTo>
                  <a:pt x="33906" y="4973"/>
                </a:lnTo>
                <a:lnTo>
                  <a:pt x="33643" y="5078"/>
                </a:lnTo>
                <a:lnTo>
                  <a:pt x="33379" y="5201"/>
                </a:lnTo>
                <a:lnTo>
                  <a:pt x="33116" y="5342"/>
                </a:lnTo>
                <a:lnTo>
                  <a:pt x="33010" y="5412"/>
                </a:lnTo>
                <a:lnTo>
                  <a:pt x="32888" y="5500"/>
                </a:lnTo>
                <a:lnTo>
                  <a:pt x="32694" y="5693"/>
                </a:lnTo>
                <a:lnTo>
                  <a:pt x="32554" y="5904"/>
                </a:lnTo>
                <a:lnTo>
                  <a:pt x="32413" y="6115"/>
                </a:lnTo>
                <a:lnTo>
                  <a:pt x="32325" y="6360"/>
                </a:lnTo>
                <a:lnTo>
                  <a:pt x="32237" y="6624"/>
                </a:lnTo>
                <a:lnTo>
                  <a:pt x="32202" y="6887"/>
                </a:lnTo>
                <a:lnTo>
                  <a:pt x="32167" y="7151"/>
                </a:lnTo>
                <a:lnTo>
                  <a:pt x="32167" y="7415"/>
                </a:lnTo>
                <a:lnTo>
                  <a:pt x="32167" y="7678"/>
                </a:lnTo>
                <a:lnTo>
                  <a:pt x="32185" y="7942"/>
                </a:lnTo>
                <a:lnTo>
                  <a:pt x="32255" y="8469"/>
                </a:lnTo>
                <a:lnTo>
                  <a:pt x="32343" y="8996"/>
                </a:lnTo>
                <a:lnTo>
                  <a:pt x="32396" y="9523"/>
                </a:lnTo>
                <a:lnTo>
                  <a:pt x="32413" y="9962"/>
                </a:lnTo>
                <a:lnTo>
                  <a:pt x="32413" y="10436"/>
                </a:lnTo>
                <a:lnTo>
                  <a:pt x="32378" y="10911"/>
                </a:lnTo>
                <a:lnTo>
                  <a:pt x="32325" y="11420"/>
                </a:lnTo>
                <a:lnTo>
                  <a:pt x="32255" y="11929"/>
                </a:lnTo>
                <a:lnTo>
                  <a:pt x="32150" y="12439"/>
                </a:lnTo>
                <a:lnTo>
                  <a:pt x="32044" y="12966"/>
                </a:lnTo>
                <a:lnTo>
                  <a:pt x="31904" y="13493"/>
                </a:lnTo>
                <a:lnTo>
                  <a:pt x="31763" y="14002"/>
                </a:lnTo>
                <a:lnTo>
                  <a:pt x="31587" y="14512"/>
                </a:lnTo>
                <a:lnTo>
                  <a:pt x="31412" y="15004"/>
                </a:lnTo>
                <a:lnTo>
                  <a:pt x="31219" y="15496"/>
                </a:lnTo>
                <a:lnTo>
                  <a:pt x="31025" y="15953"/>
                </a:lnTo>
                <a:lnTo>
                  <a:pt x="30814" y="16392"/>
                </a:lnTo>
                <a:lnTo>
                  <a:pt x="30604" y="16813"/>
                </a:lnTo>
                <a:lnTo>
                  <a:pt x="30375" y="17200"/>
                </a:lnTo>
                <a:lnTo>
                  <a:pt x="28566" y="20222"/>
                </a:lnTo>
                <a:lnTo>
                  <a:pt x="27670" y="21715"/>
                </a:lnTo>
                <a:lnTo>
                  <a:pt x="26739" y="23208"/>
                </a:lnTo>
                <a:lnTo>
                  <a:pt x="26510" y="23577"/>
                </a:lnTo>
                <a:lnTo>
                  <a:pt x="26229" y="23946"/>
                </a:lnTo>
                <a:lnTo>
                  <a:pt x="25948" y="24297"/>
                </a:lnTo>
                <a:lnTo>
                  <a:pt x="25650" y="24631"/>
                </a:lnTo>
                <a:lnTo>
                  <a:pt x="25333" y="24965"/>
                </a:lnTo>
                <a:lnTo>
                  <a:pt x="24982" y="25264"/>
                </a:lnTo>
                <a:lnTo>
                  <a:pt x="24631" y="25545"/>
                </a:lnTo>
                <a:lnTo>
                  <a:pt x="24279" y="25791"/>
                </a:lnTo>
                <a:lnTo>
                  <a:pt x="23893" y="26019"/>
                </a:lnTo>
                <a:lnTo>
                  <a:pt x="23506" y="26212"/>
                </a:lnTo>
                <a:lnTo>
                  <a:pt x="23102" y="26353"/>
                </a:lnTo>
                <a:lnTo>
                  <a:pt x="22698" y="26476"/>
                </a:lnTo>
                <a:lnTo>
                  <a:pt x="22505" y="26511"/>
                </a:lnTo>
                <a:lnTo>
                  <a:pt x="22294" y="26546"/>
                </a:lnTo>
                <a:lnTo>
                  <a:pt x="22083" y="26564"/>
                </a:lnTo>
                <a:lnTo>
                  <a:pt x="21662" y="26564"/>
                </a:lnTo>
                <a:lnTo>
                  <a:pt x="21451" y="26546"/>
                </a:lnTo>
                <a:lnTo>
                  <a:pt x="21240" y="26511"/>
                </a:lnTo>
                <a:lnTo>
                  <a:pt x="21012" y="26476"/>
                </a:lnTo>
                <a:lnTo>
                  <a:pt x="20643" y="26353"/>
                </a:lnTo>
                <a:lnTo>
                  <a:pt x="20291" y="26230"/>
                </a:lnTo>
                <a:lnTo>
                  <a:pt x="19940" y="26054"/>
                </a:lnTo>
                <a:lnTo>
                  <a:pt x="19606" y="25878"/>
                </a:lnTo>
                <a:lnTo>
                  <a:pt x="18921" y="25509"/>
                </a:lnTo>
                <a:lnTo>
                  <a:pt x="18570" y="25316"/>
                </a:lnTo>
                <a:lnTo>
                  <a:pt x="18218" y="25158"/>
                </a:lnTo>
                <a:lnTo>
                  <a:pt x="17867" y="25018"/>
                </a:lnTo>
                <a:lnTo>
                  <a:pt x="17481" y="24912"/>
                </a:lnTo>
                <a:lnTo>
                  <a:pt x="17287" y="24859"/>
                </a:lnTo>
                <a:lnTo>
                  <a:pt x="17094" y="24842"/>
                </a:lnTo>
                <a:lnTo>
                  <a:pt x="16883" y="24824"/>
                </a:lnTo>
                <a:lnTo>
                  <a:pt x="16497" y="24824"/>
                </a:lnTo>
                <a:lnTo>
                  <a:pt x="16321" y="24859"/>
                </a:lnTo>
                <a:lnTo>
                  <a:pt x="16128" y="24895"/>
                </a:lnTo>
                <a:lnTo>
                  <a:pt x="15952" y="24947"/>
                </a:lnTo>
                <a:lnTo>
                  <a:pt x="15776" y="25035"/>
                </a:lnTo>
                <a:lnTo>
                  <a:pt x="15618" y="25123"/>
                </a:lnTo>
                <a:lnTo>
                  <a:pt x="15460" y="25228"/>
                </a:lnTo>
                <a:lnTo>
                  <a:pt x="15320" y="25351"/>
                </a:lnTo>
                <a:lnTo>
                  <a:pt x="15214" y="25474"/>
                </a:lnTo>
                <a:lnTo>
                  <a:pt x="15126" y="25580"/>
                </a:lnTo>
                <a:lnTo>
                  <a:pt x="15056" y="25720"/>
                </a:lnTo>
                <a:lnTo>
                  <a:pt x="14986" y="25843"/>
                </a:lnTo>
                <a:lnTo>
                  <a:pt x="14880" y="26124"/>
                </a:lnTo>
                <a:lnTo>
                  <a:pt x="14793" y="26423"/>
                </a:lnTo>
                <a:lnTo>
                  <a:pt x="14740" y="26722"/>
                </a:lnTo>
                <a:lnTo>
                  <a:pt x="14722" y="27038"/>
                </a:lnTo>
                <a:lnTo>
                  <a:pt x="14687" y="27688"/>
                </a:lnTo>
                <a:lnTo>
                  <a:pt x="14670" y="28338"/>
                </a:lnTo>
                <a:lnTo>
                  <a:pt x="14652" y="28672"/>
                </a:lnTo>
                <a:lnTo>
                  <a:pt x="14599" y="28970"/>
                </a:lnTo>
                <a:lnTo>
                  <a:pt x="14529" y="29269"/>
                </a:lnTo>
                <a:lnTo>
                  <a:pt x="14424" y="29550"/>
                </a:lnTo>
                <a:lnTo>
                  <a:pt x="14371" y="29691"/>
                </a:lnTo>
                <a:lnTo>
                  <a:pt x="14283" y="29831"/>
                </a:lnTo>
                <a:lnTo>
                  <a:pt x="14213" y="29954"/>
                </a:lnTo>
                <a:lnTo>
                  <a:pt x="14107" y="30060"/>
                </a:lnTo>
                <a:lnTo>
                  <a:pt x="13985" y="30200"/>
                </a:lnTo>
                <a:lnTo>
                  <a:pt x="13844" y="30306"/>
                </a:lnTo>
                <a:lnTo>
                  <a:pt x="13703" y="30411"/>
                </a:lnTo>
                <a:lnTo>
                  <a:pt x="13545" y="30499"/>
                </a:lnTo>
                <a:lnTo>
                  <a:pt x="13387" y="30551"/>
                </a:lnTo>
                <a:lnTo>
                  <a:pt x="13212" y="30604"/>
                </a:lnTo>
                <a:lnTo>
                  <a:pt x="13053" y="30657"/>
                </a:lnTo>
                <a:lnTo>
                  <a:pt x="12878" y="30692"/>
                </a:lnTo>
                <a:lnTo>
                  <a:pt x="12509" y="30727"/>
                </a:lnTo>
                <a:lnTo>
                  <a:pt x="12140" y="30727"/>
                </a:lnTo>
                <a:lnTo>
                  <a:pt x="11753" y="30710"/>
                </a:lnTo>
                <a:lnTo>
                  <a:pt x="11349" y="30674"/>
                </a:lnTo>
                <a:lnTo>
                  <a:pt x="10559" y="30622"/>
                </a:lnTo>
                <a:lnTo>
                  <a:pt x="10155" y="30604"/>
                </a:lnTo>
                <a:lnTo>
                  <a:pt x="9768" y="30604"/>
                </a:lnTo>
                <a:lnTo>
                  <a:pt x="9399" y="30657"/>
                </a:lnTo>
                <a:lnTo>
                  <a:pt x="9206" y="30692"/>
                </a:lnTo>
                <a:lnTo>
                  <a:pt x="9030" y="30727"/>
                </a:lnTo>
                <a:lnTo>
                  <a:pt x="8855" y="30797"/>
                </a:lnTo>
                <a:lnTo>
                  <a:pt x="8697" y="30868"/>
                </a:lnTo>
                <a:lnTo>
                  <a:pt x="8538" y="30956"/>
                </a:lnTo>
                <a:lnTo>
                  <a:pt x="8380" y="31043"/>
                </a:lnTo>
                <a:lnTo>
                  <a:pt x="8240" y="31149"/>
                </a:lnTo>
                <a:lnTo>
                  <a:pt x="8134" y="31254"/>
                </a:lnTo>
                <a:lnTo>
                  <a:pt x="8029" y="31377"/>
                </a:lnTo>
                <a:lnTo>
                  <a:pt x="7924" y="31500"/>
                </a:lnTo>
                <a:lnTo>
                  <a:pt x="7836" y="31641"/>
                </a:lnTo>
                <a:lnTo>
                  <a:pt x="7748" y="31781"/>
                </a:lnTo>
                <a:lnTo>
                  <a:pt x="7625" y="32080"/>
                </a:lnTo>
                <a:lnTo>
                  <a:pt x="7520" y="32396"/>
                </a:lnTo>
                <a:lnTo>
                  <a:pt x="7449" y="32730"/>
                </a:lnTo>
                <a:lnTo>
                  <a:pt x="7414" y="33046"/>
                </a:lnTo>
                <a:lnTo>
                  <a:pt x="7397" y="33380"/>
                </a:lnTo>
                <a:lnTo>
                  <a:pt x="7414" y="33714"/>
                </a:lnTo>
                <a:lnTo>
                  <a:pt x="7449" y="34030"/>
                </a:lnTo>
                <a:lnTo>
                  <a:pt x="7502" y="34364"/>
                </a:lnTo>
                <a:lnTo>
                  <a:pt x="7555" y="34680"/>
                </a:lnTo>
                <a:lnTo>
                  <a:pt x="7695" y="35330"/>
                </a:lnTo>
                <a:lnTo>
                  <a:pt x="7801" y="35980"/>
                </a:lnTo>
                <a:lnTo>
                  <a:pt x="7853" y="36331"/>
                </a:lnTo>
                <a:lnTo>
                  <a:pt x="7888" y="36683"/>
                </a:lnTo>
                <a:lnTo>
                  <a:pt x="7906" y="37034"/>
                </a:lnTo>
                <a:lnTo>
                  <a:pt x="7906" y="37403"/>
                </a:lnTo>
                <a:lnTo>
                  <a:pt x="7906" y="37754"/>
                </a:lnTo>
                <a:lnTo>
                  <a:pt x="7871" y="38106"/>
                </a:lnTo>
                <a:lnTo>
                  <a:pt x="7836" y="38475"/>
                </a:lnTo>
                <a:lnTo>
                  <a:pt x="7783" y="38826"/>
                </a:lnTo>
                <a:lnTo>
                  <a:pt x="7695" y="39160"/>
                </a:lnTo>
                <a:lnTo>
                  <a:pt x="7607" y="39511"/>
                </a:lnTo>
                <a:lnTo>
                  <a:pt x="7502" y="39845"/>
                </a:lnTo>
                <a:lnTo>
                  <a:pt x="7379" y="40179"/>
                </a:lnTo>
                <a:lnTo>
                  <a:pt x="7238" y="40495"/>
                </a:lnTo>
                <a:lnTo>
                  <a:pt x="7080" y="40811"/>
                </a:lnTo>
                <a:lnTo>
                  <a:pt x="6887" y="41127"/>
                </a:lnTo>
                <a:lnTo>
                  <a:pt x="6694" y="41408"/>
                </a:lnTo>
                <a:lnTo>
                  <a:pt x="6571" y="41602"/>
                </a:lnTo>
                <a:lnTo>
                  <a:pt x="6430" y="41760"/>
                </a:lnTo>
                <a:lnTo>
                  <a:pt x="6290" y="41900"/>
                </a:lnTo>
                <a:lnTo>
                  <a:pt x="6149" y="42041"/>
                </a:lnTo>
                <a:lnTo>
                  <a:pt x="6009" y="42164"/>
                </a:lnTo>
                <a:lnTo>
                  <a:pt x="5868" y="42269"/>
                </a:lnTo>
                <a:lnTo>
                  <a:pt x="5587" y="42445"/>
                </a:lnTo>
                <a:lnTo>
                  <a:pt x="5306" y="42585"/>
                </a:lnTo>
                <a:lnTo>
                  <a:pt x="5007" y="42691"/>
                </a:lnTo>
                <a:lnTo>
                  <a:pt x="4709" y="42779"/>
                </a:lnTo>
                <a:lnTo>
                  <a:pt x="4392" y="42831"/>
                </a:lnTo>
                <a:lnTo>
                  <a:pt x="4076" y="42884"/>
                </a:lnTo>
                <a:lnTo>
                  <a:pt x="3760" y="42919"/>
                </a:lnTo>
                <a:lnTo>
                  <a:pt x="3092" y="42990"/>
                </a:lnTo>
                <a:lnTo>
                  <a:pt x="2759" y="43025"/>
                </a:lnTo>
                <a:lnTo>
                  <a:pt x="2407" y="43095"/>
                </a:lnTo>
                <a:lnTo>
                  <a:pt x="2056" y="43183"/>
                </a:lnTo>
                <a:lnTo>
                  <a:pt x="1705" y="43306"/>
                </a:lnTo>
                <a:lnTo>
                  <a:pt x="1546" y="43358"/>
                </a:lnTo>
                <a:lnTo>
                  <a:pt x="1424" y="43429"/>
                </a:lnTo>
                <a:lnTo>
                  <a:pt x="1301" y="43517"/>
                </a:lnTo>
                <a:lnTo>
                  <a:pt x="1178" y="43604"/>
                </a:lnTo>
                <a:lnTo>
                  <a:pt x="1055" y="43710"/>
                </a:lnTo>
                <a:lnTo>
                  <a:pt x="949" y="43815"/>
                </a:lnTo>
                <a:lnTo>
                  <a:pt x="756" y="44061"/>
                </a:lnTo>
                <a:lnTo>
                  <a:pt x="580" y="44325"/>
                </a:lnTo>
                <a:lnTo>
                  <a:pt x="440" y="44606"/>
                </a:lnTo>
                <a:lnTo>
                  <a:pt x="317" y="44904"/>
                </a:lnTo>
                <a:lnTo>
                  <a:pt x="211" y="45203"/>
                </a:lnTo>
                <a:lnTo>
                  <a:pt x="106" y="45590"/>
                </a:lnTo>
                <a:lnTo>
                  <a:pt x="71" y="45783"/>
                </a:lnTo>
                <a:lnTo>
                  <a:pt x="36" y="45994"/>
                </a:lnTo>
                <a:lnTo>
                  <a:pt x="18" y="46187"/>
                </a:lnTo>
                <a:lnTo>
                  <a:pt x="1" y="46398"/>
                </a:lnTo>
                <a:lnTo>
                  <a:pt x="18" y="46591"/>
                </a:lnTo>
                <a:lnTo>
                  <a:pt x="36" y="46802"/>
                </a:lnTo>
                <a:lnTo>
                  <a:pt x="88" y="46977"/>
                </a:lnTo>
                <a:lnTo>
                  <a:pt x="141" y="47153"/>
                </a:lnTo>
                <a:lnTo>
                  <a:pt x="282" y="47487"/>
                </a:lnTo>
                <a:lnTo>
                  <a:pt x="440" y="47821"/>
                </a:lnTo>
                <a:lnTo>
                  <a:pt x="615" y="48155"/>
                </a:lnTo>
                <a:lnTo>
                  <a:pt x="774" y="48488"/>
                </a:lnTo>
                <a:lnTo>
                  <a:pt x="914" y="48822"/>
                </a:lnTo>
                <a:lnTo>
                  <a:pt x="967" y="48980"/>
                </a:lnTo>
                <a:lnTo>
                  <a:pt x="1019" y="49156"/>
                </a:lnTo>
                <a:lnTo>
                  <a:pt x="1037" y="49332"/>
                </a:lnTo>
                <a:lnTo>
                  <a:pt x="1055" y="49525"/>
                </a:lnTo>
                <a:lnTo>
                  <a:pt x="1037" y="49700"/>
                </a:lnTo>
                <a:lnTo>
                  <a:pt x="1019" y="49894"/>
                </a:lnTo>
                <a:lnTo>
                  <a:pt x="967" y="50069"/>
                </a:lnTo>
                <a:lnTo>
                  <a:pt x="914" y="50263"/>
                </a:lnTo>
                <a:lnTo>
                  <a:pt x="774" y="50614"/>
                </a:lnTo>
                <a:lnTo>
                  <a:pt x="598" y="50965"/>
                </a:lnTo>
                <a:lnTo>
                  <a:pt x="440" y="51317"/>
                </a:lnTo>
                <a:lnTo>
                  <a:pt x="299" y="51686"/>
                </a:lnTo>
                <a:lnTo>
                  <a:pt x="229" y="51861"/>
                </a:lnTo>
                <a:lnTo>
                  <a:pt x="194" y="52055"/>
                </a:lnTo>
                <a:lnTo>
                  <a:pt x="159" y="52230"/>
                </a:lnTo>
                <a:lnTo>
                  <a:pt x="159" y="52424"/>
                </a:lnTo>
                <a:lnTo>
                  <a:pt x="159" y="52599"/>
                </a:lnTo>
                <a:lnTo>
                  <a:pt x="194" y="52775"/>
                </a:lnTo>
                <a:lnTo>
                  <a:pt x="229" y="52933"/>
                </a:lnTo>
                <a:lnTo>
                  <a:pt x="299" y="53091"/>
                </a:lnTo>
                <a:lnTo>
                  <a:pt x="369" y="53232"/>
                </a:lnTo>
                <a:lnTo>
                  <a:pt x="457" y="53372"/>
                </a:lnTo>
                <a:lnTo>
                  <a:pt x="563" y="53495"/>
                </a:lnTo>
                <a:lnTo>
                  <a:pt x="686" y="53601"/>
                </a:lnTo>
                <a:lnTo>
                  <a:pt x="809" y="53706"/>
                </a:lnTo>
                <a:lnTo>
                  <a:pt x="949" y="53811"/>
                </a:lnTo>
                <a:lnTo>
                  <a:pt x="1107" y="53899"/>
                </a:lnTo>
                <a:lnTo>
                  <a:pt x="1248" y="53987"/>
                </a:lnTo>
                <a:lnTo>
                  <a:pt x="1582" y="54128"/>
                </a:lnTo>
                <a:lnTo>
                  <a:pt x="1951" y="54251"/>
                </a:lnTo>
                <a:lnTo>
                  <a:pt x="2319" y="54338"/>
                </a:lnTo>
                <a:lnTo>
                  <a:pt x="2706" y="54426"/>
                </a:lnTo>
                <a:lnTo>
                  <a:pt x="3092" y="54479"/>
                </a:lnTo>
                <a:lnTo>
                  <a:pt x="3461" y="54514"/>
                </a:lnTo>
                <a:lnTo>
                  <a:pt x="3830" y="54549"/>
                </a:lnTo>
                <a:lnTo>
                  <a:pt x="4182" y="54567"/>
                </a:lnTo>
                <a:lnTo>
                  <a:pt x="4779" y="54567"/>
                </a:lnTo>
                <a:lnTo>
                  <a:pt x="7467" y="54584"/>
                </a:lnTo>
                <a:lnTo>
                  <a:pt x="10155" y="54637"/>
                </a:lnTo>
                <a:lnTo>
                  <a:pt x="13493" y="54707"/>
                </a:lnTo>
                <a:lnTo>
                  <a:pt x="16813" y="54760"/>
                </a:lnTo>
                <a:lnTo>
                  <a:pt x="20151" y="54795"/>
                </a:lnTo>
                <a:lnTo>
                  <a:pt x="23471" y="54795"/>
                </a:lnTo>
                <a:lnTo>
                  <a:pt x="25140" y="54760"/>
                </a:lnTo>
                <a:lnTo>
                  <a:pt x="26809" y="54707"/>
                </a:lnTo>
                <a:lnTo>
                  <a:pt x="28460" y="54637"/>
                </a:lnTo>
                <a:lnTo>
                  <a:pt x="30129" y="54532"/>
                </a:lnTo>
                <a:lnTo>
                  <a:pt x="31781" y="54409"/>
                </a:lnTo>
                <a:lnTo>
                  <a:pt x="33432" y="54233"/>
                </a:lnTo>
                <a:lnTo>
                  <a:pt x="35101" y="54040"/>
                </a:lnTo>
                <a:lnTo>
                  <a:pt x="36735" y="53811"/>
                </a:lnTo>
                <a:lnTo>
                  <a:pt x="37420" y="53724"/>
                </a:lnTo>
                <a:lnTo>
                  <a:pt x="38140" y="53636"/>
                </a:lnTo>
                <a:lnTo>
                  <a:pt x="38878" y="53530"/>
                </a:lnTo>
                <a:lnTo>
                  <a:pt x="39229" y="53460"/>
                </a:lnTo>
                <a:lnTo>
                  <a:pt x="39581" y="53372"/>
                </a:lnTo>
                <a:lnTo>
                  <a:pt x="39915" y="53267"/>
                </a:lnTo>
                <a:lnTo>
                  <a:pt x="40231" y="53144"/>
                </a:lnTo>
                <a:lnTo>
                  <a:pt x="40530" y="52986"/>
                </a:lnTo>
                <a:lnTo>
                  <a:pt x="40793" y="52810"/>
                </a:lnTo>
                <a:lnTo>
                  <a:pt x="40916" y="52705"/>
                </a:lnTo>
                <a:lnTo>
                  <a:pt x="41039" y="52599"/>
                </a:lnTo>
                <a:lnTo>
                  <a:pt x="41144" y="52476"/>
                </a:lnTo>
                <a:lnTo>
                  <a:pt x="41250" y="52336"/>
                </a:lnTo>
                <a:lnTo>
                  <a:pt x="41338" y="52195"/>
                </a:lnTo>
                <a:lnTo>
                  <a:pt x="41425" y="52037"/>
                </a:lnTo>
                <a:lnTo>
                  <a:pt x="41496" y="51879"/>
                </a:lnTo>
                <a:lnTo>
                  <a:pt x="41566" y="51703"/>
                </a:lnTo>
                <a:lnTo>
                  <a:pt x="41689" y="51282"/>
                </a:lnTo>
                <a:lnTo>
                  <a:pt x="41812" y="50842"/>
                </a:lnTo>
                <a:lnTo>
                  <a:pt x="41917" y="50386"/>
                </a:lnTo>
                <a:lnTo>
                  <a:pt x="42023" y="49929"/>
                </a:lnTo>
                <a:lnTo>
                  <a:pt x="42181" y="49015"/>
                </a:lnTo>
                <a:lnTo>
                  <a:pt x="42304" y="48067"/>
                </a:lnTo>
                <a:lnTo>
                  <a:pt x="42392" y="47136"/>
                </a:lnTo>
                <a:lnTo>
                  <a:pt x="42480" y="46187"/>
                </a:lnTo>
                <a:lnTo>
                  <a:pt x="42603" y="44360"/>
                </a:lnTo>
                <a:lnTo>
                  <a:pt x="42690" y="42673"/>
                </a:lnTo>
                <a:lnTo>
                  <a:pt x="42761" y="40969"/>
                </a:lnTo>
                <a:lnTo>
                  <a:pt x="42848" y="37561"/>
                </a:lnTo>
                <a:lnTo>
                  <a:pt x="42936" y="35875"/>
                </a:lnTo>
                <a:lnTo>
                  <a:pt x="42971" y="35014"/>
                </a:lnTo>
                <a:lnTo>
                  <a:pt x="43042" y="34170"/>
                </a:lnTo>
                <a:lnTo>
                  <a:pt x="43112" y="33327"/>
                </a:lnTo>
                <a:lnTo>
                  <a:pt x="43182" y="32484"/>
                </a:lnTo>
                <a:lnTo>
                  <a:pt x="43288" y="31623"/>
                </a:lnTo>
                <a:lnTo>
                  <a:pt x="43411" y="30780"/>
                </a:lnTo>
                <a:lnTo>
                  <a:pt x="43657" y="29269"/>
                </a:lnTo>
                <a:lnTo>
                  <a:pt x="43920" y="27776"/>
                </a:lnTo>
                <a:lnTo>
                  <a:pt x="44184" y="26265"/>
                </a:lnTo>
                <a:lnTo>
                  <a:pt x="44412" y="24772"/>
                </a:lnTo>
                <a:lnTo>
                  <a:pt x="44623" y="23261"/>
                </a:lnTo>
                <a:lnTo>
                  <a:pt x="44728" y="22505"/>
                </a:lnTo>
                <a:lnTo>
                  <a:pt x="44798" y="21750"/>
                </a:lnTo>
                <a:lnTo>
                  <a:pt x="44869" y="20977"/>
                </a:lnTo>
                <a:lnTo>
                  <a:pt x="44904" y="20222"/>
                </a:lnTo>
                <a:lnTo>
                  <a:pt x="44939" y="19466"/>
                </a:lnTo>
                <a:lnTo>
                  <a:pt x="44939" y="18693"/>
                </a:lnTo>
                <a:lnTo>
                  <a:pt x="44921" y="18026"/>
                </a:lnTo>
                <a:lnTo>
                  <a:pt x="44886" y="17358"/>
                </a:lnTo>
                <a:lnTo>
                  <a:pt x="44834" y="16690"/>
                </a:lnTo>
                <a:lnTo>
                  <a:pt x="44781" y="16023"/>
                </a:lnTo>
                <a:lnTo>
                  <a:pt x="44676" y="14863"/>
                </a:lnTo>
                <a:lnTo>
                  <a:pt x="44623" y="14284"/>
                </a:lnTo>
                <a:lnTo>
                  <a:pt x="44588" y="13704"/>
                </a:lnTo>
                <a:lnTo>
                  <a:pt x="44535" y="13159"/>
                </a:lnTo>
                <a:lnTo>
                  <a:pt x="44465" y="12597"/>
                </a:lnTo>
                <a:lnTo>
                  <a:pt x="44412" y="12334"/>
                </a:lnTo>
                <a:lnTo>
                  <a:pt x="44359" y="12052"/>
                </a:lnTo>
                <a:lnTo>
                  <a:pt x="44271" y="11789"/>
                </a:lnTo>
                <a:lnTo>
                  <a:pt x="44184" y="11525"/>
                </a:lnTo>
                <a:lnTo>
                  <a:pt x="44078" y="11279"/>
                </a:lnTo>
                <a:lnTo>
                  <a:pt x="43973" y="11034"/>
                </a:lnTo>
                <a:lnTo>
                  <a:pt x="43832" y="10788"/>
                </a:lnTo>
                <a:lnTo>
                  <a:pt x="43692" y="10559"/>
                </a:lnTo>
                <a:lnTo>
                  <a:pt x="43516" y="10348"/>
                </a:lnTo>
                <a:lnTo>
                  <a:pt x="43340" y="10138"/>
                </a:lnTo>
                <a:lnTo>
                  <a:pt x="43130" y="9944"/>
                </a:lnTo>
                <a:lnTo>
                  <a:pt x="42901" y="9769"/>
                </a:lnTo>
                <a:lnTo>
                  <a:pt x="42620" y="9593"/>
                </a:lnTo>
                <a:lnTo>
                  <a:pt x="42321" y="9400"/>
                </a:lnTo>
                <a:lnTo>
                  <a:pt x="42181" y="9294"/>
                </a:lnTo>
                <a:lnTo>
                  <a:pt x="42040" y="9189"/>
                </a:lnTo>
                <a:lnTo>
                  <a:pt x="41917" y="9083"/>
                </a:lnTo>
                <a:lnTo>
                  <a:pt x="41794" y="8961"/>
                </a:lnTo>
                <a:lnTo>
                  <a:pt x="41671" y="8767"/>
                </a:lnTo>
                <a:lnTo>
                  <a:pt x="41566" y="8574"/>
                </a:lnTo>
                <a:lnTo>
                  <a:pt x="41478" y="8381"/>
                </a:lnTo>
                <a:lnTo>
                  <a:pt x="41408" y="8188"/>
                </a:lnTo>
                <a:lnTo>
                  <a:pt x="41320" y="7977"/>
                </a:lnTo>
                <a:lnTo>
                  <a:pt x="41232" y="7783"/>
                </a:lnTo>
                <a:lnTo>
                  <a:pt x="41127" y="7590"/>
                </a:lnTo>
                <a:lnTo>
                  <a:pt x="41004" y="7397"/>
                </a:lnTo>
                <a:lnTo>
                  <a:pt x="40846" y="7221"/>
                </a:lnTo>
                <a:lnTo>
                  <a:pt x="40652" y="7063"/>
                </a:lnTo>
                <a:lnTo>
                  <a:pt x="40459" y="6923"/>
                </a:lnTo>
                <a:lnTo>
                  <a:pt x="40248" y="6800"/>
                </a:lnTo>
                <a:lnTo>
                  <a:pt x="39827" y="6536"/>
                </a:lnTo>
                <a:lnTo>
                  <a:pt x="39634" y="6396"/>
                </a:lnTo>
                <a:lnTo>
                  <a:pt x="39440" y="6237"/>
                </a:lnTo>
                <a:lnTo>
                  <a:pt x="39229" y="6009"/>
                </a:lnTo>
                <a:lnTo>
                  <a:pt x="39071" y="5781"/>
                </a:lnTo>
                <a:lnTo>
                  <a:pt x="38931" y="5552"/>
                </a:lnTo>
                <a:lnTo>
                  <a:pt x="38808" y="5324"/>
                </a:lnTo>
                <a:lnTo>
                  <a:pt x="38738" y="5078"/>
                </a:lnTo>
                <a:lnTo>
                  <a:pt x="38667" y="4832"/>
                </a:lnTo>
                <a:lnTo>
                  <a:pt x="38632" y="4586"/>
                </a:lnTo>
                <a:lnTo>
                  <a:pt x="38597" y="4340"/>
                </a:lnTo>
                <a:lnTo>
                  <a:pt x="38579" y="4094"/>
                </a:lnTo>
                <a:lnTo>
                  <a:pt x="38579" y="3831"/>
                </a:lnTo>
                <a:lnTo>
                  <a:pt x="38579" y="3321"/>
                </a:lnTo>
                <a:lnTo>
                  <a:pt x="38597" y="2777"/>
                </a:lnTo>
                <a:lnTo>
                  <a:pt x="38579" y="2232"/>
                </a:lnTo>
                <a:lnTo>
                  <a:pt x="38544" y="1933"/>
                </a:lnTo>
                <a:lnTo>
                  <a:pt x="38474" y="1635"/>
                </a:lnTo>
                <a:lnTo>
                  <a:pt x="38386" y="1336"/>
                </a:lnTo>
                <a:lnTo>
                  <a:pt x="38246" y="1073"/>
                </a:lnTo>
                <a:lnTo>
                  <a:pt x="38088" y="809"/>
                </a:lnTo>
                <a:lnTo>
                  <a:pt x="37912" y="581"/>
                </a:lnTo>
                <a:lnTo>
                  <a:pt x="37806" y="475"/>
                </a:lnTo>
                <a:lnTo>
                  <a:pt x="37684" y="370"/>
                </a:lnTo>
                <a:lnTo>
                  <a:pt x="37561" y="282"/>
                </a:lnTo>
                <a:lnTo>
                  <a:pt x="37438" y="212"/>
                </a:lnTo>
                <a:lnTo>
                  <a:pt x="37297" y="141"/>
                </a:lnTo>
                <a:lnTo>
                  <a:pt x="37156" y="89"/>
                </a:lnTo>
                <a:lnTo>
                  <a:pt x="37016" y="36"/>
                </a:lnTo>
                <a:lnTo>
                  <a:pt x="36858" y="18"/>
                </a:lnTo>
                <a:lnTo>
                  <a:pt x="36717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9"/>
          <p:cNvSpPr/>
          <p:nvPr/>
        </p:nvSpPr>
        <p:spPr>
          <a:xfrm>
            <a:off x="5366154" y="2474277"/>
            <a:ext cx="4484185" cy="2868853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9"/>
          <p:cNvGrpSpPr/>
          <p:nvPr/>
        </p:nvGrpSpPr>
        <p:grpSpPr>
          <a:xfrm>
            <a:off x="8588197" y="1831775"/>
            <a:ext cx="419913" cy="925484"/>
            <a:chOff x="8489035" y="2206500"/>
            <a:chExt cx="419913" cy="925484"/>
          </a:xfrm>
        </p:grpSpPr>
        <p:sp>
          <p:nvSpPr>
            <p:cNvPr id="302" name="Google Shape;302;p9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9"/>
          <p:cNvGrpSpPr/>
          <p:nvPr/>
        </p:nvGrpSpPr>
        <p:grpSpPr>
          <a:xfrm>
            <a:off x="3531916" y="144480"/>
            <a:ext cx="2080167" cy="304848"/>
            <a:chOff x="197112" y="138867"/>
            <a:chExt cx="2080167" cy="304848"/>
          </a:xfrm>
        </p:grpSpPr>
        <p:sp>
          <p:nvSpPr>
            <p:cNvPr id="324" name="Google Shape;324;p9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829600" cy="900000"/>
          </a:xfrm>
          <a:prstGeom prst="rect">
            <a:avLst/>
          </a:prstGeom>
          <a:noFill/>
          <a:effectLst>
            <a:outerShdw dist="57150" dir="104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0"/>
          <p:cNvSpPr/>
          <p:nvPr/>
        </p:nvSpPr>
        <p:spPr>
          <a:xfrm>
            <a:off x="7289585" y="2518828"/>
            <a:ext cx="2425075" cy="2956929"/>
          </a:xfrm>
          <a:custGeom>
            <a:avLst/>
            <a:gdLst/>
            <a:ahLst/>
            <a:cxnLst/>
            <a:rect l="l" t="t" r="r" b="b"/>
            <a:pathLst>
              <a:path w="44940" h="54796" extrusionOk="0">
                <a:moveTo>
                  <a:pt x="36401" y="1"/>
                </a:moveTo>
                <a:lnTo>
                  <a:pt x="36261" y="18"/>
                </a:lnTo>
                <a:lnTo>
                  <a:pt x="36120" y="54"/>
                </a:lnTo>
                <a:lnTo>
                  <a:pt x="35979" y="106"/>
                </a:lnTo>
                <a:lnTo>
                  <a:pt x="35839" y="159"/>
                </a:lnTo>
                <a:lnTo>
                  <a:pt x="35698" y="247"/>
                </a:lnTo>
                <a:lnTo>
                  <a:pt x="35593" y="317"/>
                </a:lnTo>
                <a:lnTo>
                  <a:pt x="35470" y="423"/>
                </a:lnTo>
                <a:lnTo>
                  <a:pt x="35382" y="528"/>
                </a:lnTo>
                <a:lnTo>
                  <a:pt x="35294" y="651"/>
                </a:lnTo>
                <a:lnTo>
                  <a:pt x="35189" y="862"/>
                </a:lnTo>
                <a:lnTo>
                  <a:pt x="35101" y="1073"/>
                </a:lnTo>
                <a:lnTo>
                  <a:pt x="35066" y="1301"/>
                </a:lnTo>
                <a:lnTo>
                  <a:pt x="35048" y="1547"/>
                </a:lnTo>
                <a:lnTo>
                  <a:pt x="35048" y="1793"/>
                </a:lnTo>
                <a:lnTo>
                  <a:pt x="35048" y="2039"/>
                </a:lnTo>
                <a:lnTo>
                  <a:pt x="35101" y="2531"/>
                </a:lnTo>
                <a:lnTo>
                  <a:pt x="35136" y="3023"/>
                </a:lnTo>
                <a:lnTo>
                  <a:pt x="35154" y="3269"/>
                </a:lnTo>
                <a:lnTo>
                  <a:pt x="35136" y="3514"/>
                </a:lnTo>
                <a:lnTo>
                  <a:pt x="35101" y="3743"/>
                </a:lnTo>
                <a:lnTo>
                  <a:pt x="35048" y="3954"/>
                </a:lnTo>
                <a:lnTo>
                  <a:pt x="34961" y="4164"/>
                </a:lnTo>
                <a:lnTo>
                  <a:pt x="34838" y="4358"/>
                </a:lnTo>
                <a:lnTo>
                  <a:pt x="34732" y="4463"/>
                </a:lnTo>
                <a:lnTo>
                  <a:pt x="34627" y="4551"/>
                </a:lnTo>
                <a:lnTo>
                  <a:pt x="34521" y="4639"/>
                </a:lnTo>
                <a:lnTo>
                  <a:pt x="34416" y="4727"/>
                </a:lnTo>
                <a:lnTo>
                  <a:pt x="34170" y="4850"/>
                </a:lnTo>
                <a:lnTo>
                  <a:pt x="33906" y="4973"/>
                </a:lnTo>
                <a:lnTo>
                  <a:pt x="33643" y="5078"/>
                </a:lnTo>
                <a:lnTo>
                  <a:pt x="33379" y="5201"/>
                </a:lnTo>
                <a:lnTo>
                  <a:pt x="33116" y="5342"/>
                </a:lnTo>
                <a:lnTo>
                  <a:pt x="33010" y="5412"/>
                </a:lnTo>
                <a:lnTo>
                  <a:pt x="32888" y="5500"/>
                </a:lnTo>
                <a:lnTo>
                  <a:pt x="32694" y="5693"/>
                </a:lnTo>
                <a:lnTo>
                  <a:pt x="32554" y="5904"/>
                </a:lnTo>
                <a:lnTo>
                  <a:pt x="32413" y="6115"/>
                </a:lnTo>
                <a:lnTo>
                  <a:pt x="32325" y="6360"/>
                </a:lnTo>
                <a:lnTo>
                  <a:pt x="32237" y="6624"/>
                </a:lnTo>
                <a:lnTo>
                  <a:pt x="32202" y="6887"/>
                </a:lnTo>
                <a:lnTo>
                  <a:pt x="32167" y="7151"/>
                </a:lnTo>
                <a:lnTo>
                  <a:pt x="32167" y="7415"/>
                </a:lnTo>
                <a:lnTo>
                  <a:pt x="32167" y="7678"/>
                </a:lnTo>
                <a:lnTo>
                  <a:pt x="32185" y="7942"/>
                </a:lnTo>
                <a:lnTo>
                  <a:pt x="32255" y="8469"/>
                </a:lnTo>
                <a:lnTo>
                  <a:pt x="32343" y="8996"/>
                </a:lnTo>
                <a:lnTo>
                  <a:pt x="32396" y="9523"/>
                </a:lnTo>
                <a:lnTo>
                  <a:pt x="32413" y="9962"/>
                </a:lnTo>
                <a:lnTo>
                  <a:pt x="32413" y="10436"/>
                </a:lnTo>
                <a:lnTo>
                  <a:pt x="32378" y="10911"/>
                </a:lnTo>
                <a:lnTo>
                  <a:pt x="32325" y="11420"/>
                </a:lnTo>
                <a:lnTo>
                  <a:pt x="32255" y="11929"/>
                </a:lnTo>
                <a:lnTo>
                  <a:pt x="32150" y="12439"/>
                </a:lnTo>
                <a:lnTo>
                  <a:pt x="32044" y="12966"/>
                </a:lnTo>
                <a:lnTo>
                  <a:pt x="31904" y="13493"/>
                </a:lnTo>
                <a:lnTo>
                  <a:pt x="31763" y="14002"/>
                </a:lnTo>
                <a:lnTo>
                  <a:pt x="31587" y="14512"/>
                </a:lnTo>
                <a:lnTo>
                  <a:pt x="31412" y="15004"/>
                </a:lnTo>
                <a:lnTo>
                  <a:pt x="31219" y="15496"/>
                </a:lnTo>
                <a:lnTo>
                  <a:pt x="31025" y="15953"/>
                </a:lnTo>
                <a:lnTo>
                  <a:pt x="30814" y="16392"/>
                </a:lnTo>
                <a:lnTo>
                  <a:pt x="30604" y="16813"/>
                </a:lnTo>
                <a:lnTo>
                  <a:pt x="30375" y="17200"/>
                </a:lnTo>
                <a:lnTo>
                  <a:pt x="28566" y="20222"/>
                </a:lnTo>
                <a:lnTo>
                  <a:pt x="27670" y="21715"/>
                </a:lnTo>
                <a:lnTo>
                  <a:pt x="26739" y="23208"/>
                </a:lnTo>
                <a:lnTo>
                  <a:pt x="26510" y="23577"/>
                </a:lnTo>
                <a:lnTo>
                  <a:pt x="26229" y="23946"/>
                </a:lnTo>
                <a:lnTo>
                  <a:pt x="25948" y="24297"/>
                </a:lnTo>
                <a:lnTo>
                  <a:pt x="25650" y="24631"/>
                </a:lnTo>
                <a:lnTo>
                  <a:pt x="25333" y="24965"/>
                </a:lnTo>
                <a:lnTo>
                  <a:pt x="24982" y="25264"/>
                </a:lnTo>
                <a:lnTo>
                  <a:pt x="24631" y="25545"/>
                </a:lnTo>
                <a:lnTo>
                  <a:pt x="24279" y="25791"/>
                </a:lnTo>
                <a:lnTo>
                  <a:pt x="23893" y="26019"/>
                </a:lnTo>
                <a:lnTo>
                  <a:pt x="23506" y="26212"/>
                </a:lnTo>
                <a:lnTo>
                  <a:pt x="23102" y="26353"/>
                </a:lnTo>
                <a:lnTo>
                  <a:pt x="22698" y="26476"/>
                </a:lnTo>
                <a:lnTo>
                  <a:pt x="22505" y="26511"/>
                </a:lnTo>
                <a:lnTo>
                  <a:pt x="22294" y="26546"/>
                </a:lnTo>
                <a:lnTo>
                  <a:pt x="22083" y="26564"/>
                </a:lnTo>
                <a:lnTo>
                  <a:pt x="21662" y="26564"/>
                </a:lnTo>
                <a:lnTo>
                  <a:pt x="21451" y="26546"/>
                </a:lnTo>
                <a:lnTo>
                  <a:pt x="21240" y="26511"/>
                </a:lnTo>
                <a:lnTo>
                  <a:pt x="21012" y="26476"/>
                </a:lnTo>
                <a:lnTo>
                  <a:pt x="20643" y="26353"/>
                </a:lnTo>
                <a:lnTo>
                  <a:pt x="20291" y="26230"/>
                </a:lnTo>
                <a:lnTo>
                  <a:pt x="19940" y="26054"/>
                </a:lnTo>
                <a:lnTo>
                  <a:pt x="19606" y="25878"/>
                </a:lnTo>
                <a:lnTo>
                  <a:pt x="18921" y="25509"/>
                </a:lnTo>
                <a:lnTo>
                  <a:pt x="18570" y="25316"/>
                </a:lnTo>
                <a:lnTo>
                  <a:pt x="18218" y="25158"/>
                </a:lnTo>
                <a:lnTo>
                  <a:pt x="17867" y="25018"/>
                </a:lnTo>
                <a:lnTo>
                  <a:pt x="17481" y="24912"/>
                </a:lnTo>
                <a:lnTo>
                  <a:pt x="17287" y="24859"/>
                </a:lnTo>
                <a:lnTo>
                  <a:pt x="17094" y="24842"/>
                </a:lnTo>
                <a:lnTo>
                  <a:pt x="16883" y="24824"/>
                </a:lnTo>
                <a:lnTo>
                  <a:pt x="16497" y="24824"/>
                </a:lnTo>
                <a:lnTo>
                  <a:pt x="16321" y="24859"/>
                </a:lnTo>
                <a:lnTo>
                  <a:pt x="16128" y="24895"/>
                </a:lnTo>
                <a:lnTo>
                  <a:pt x="15952" y="24947"/>
                </a:lnTo>
                <a:lnTo>
                  <a:pt x="15776" y="25035"/>
                </a:lnTo>
                <a:lnTo>
                  <a:pt x="15618" y="25123"/>
                </a:lnTo>
                <a:lnTo>
                  <a:pt x="15460" y="25228"/>
                </a:lnTo>
                <a:lnTo>
                  <a:pt x="15320" y="25351"/>
                </a:lnTo>
                <a:lnTo>
                  <a:pt x="15214" y="25474"/>
                </a:lnTo>
                <a:lnTo>
                  <a:pt x="15126" y="25580"/>
                </a:lnTo>
                <a:lnTo>
                  <a:pt x="15056" y="25720"/>
                </a:lnTo>
                <a:lnTo>
                  <a:pt x="14986" y="25843"/>
                </a:lnTo>
                <a:lnTo>
                  <a:pt x="14880" y="26124"/>
                </a:lnTo>
                <a:lnTo>
                  <a:pt x="14793" y="26423"/>
                </a:lnTo>
                <a:lnTo>
                  <a:pt x="14740" y="26722"/>
                </a:lnTo>
                <a:lnTo>
                  <a:pt x="14722" y="27038"/>
                </a:lnTo>
                <a:lnTo>
                  <a:pt x="14687" y="27688"/>
                </a:lnTo>
                <a:lnTo>
                  <a:pt x="14670" y="28338"/>
                </a:lnTo>
                <a:lnTo>
                  <a:pt x="14652" y="28672"/>
                </a:lnTo>
                <a:lnTo>
                  <a:pt x="14599" y="28970"/>
                </a:lnTo>
                <a:lnTo>
                  <a:pt x="14529" y="29269"/>
                </a:lnTo>
                <a:lnTo>
                  <a:pt x="14424" y="29550"/>
                </a:lnTo>
                <a:lnTo>
                  <a:pt x="14371" y="29691"/>
                </a:lnTo>
                <a:lnTo>
                  <a:pt x="14283" y="29831"/>
                </a:lnTo>
                <a:lnTo>
                  <a:pt x="14213" y="29954"/>
                </a:lnTo>
                <a:lnTo>
                  <a:pt x="14107" y="30060"/>
                </a:lnTo>
                <a:lnTo>
                  <a:pt x="13985" y="30200"/>
                </a:lnTo>
                <a:lnTo>
                  <a:pt x="13844" y="30306"/>
                </a:lnTo>
                <a:lnTo>
                  <a:pt x="13703" y="30411"/>
                </a:lnTo>
                <a:lnTo>
                  <a:pt x="13545" y="30499"/>
                </a:lnTo>
                <a:lnTo>
                  <a:pt x="13387" y="30551"/>
                </a:lnTo>
                <a:lnTo>
                  <a:pt x="13212" y="30604"/>
                </a:lnTo>
                <a:lnTo>
                  <a:pt x="13053" y="30657"/>
                </a:lnTo>
                <a:lnTo>
                  <a:pt x="12878" y="30692"/>
                </a:lnTo>
                <a:lnTo>
                  <a:pt x="12509" y="30727"/>
                </a:lnTo>
                <a:lnTo>
                  <a:pt x="12140" y="30727"/>
                </a:lnTo>
                <a:lnTo>
                  <a:pt x="11753" y="30710"/>
                </a:lnTo>
                <a:lnTo>
                  <a:pt x="11349" y="30674"/>
                </a:lnTo>
                <a:lnTo>
                  <a:pt x="10559" y="30622"/>
                </a:lnTo>
                <a:lnTo>
                  <a:pt x="10155" y="30604"/>
                </a:lnTo>
                <a:lnTo>
                  <a:pt x="9768" y="30604"/>
                </a:lnTo>
                <a:lnTo>
                  <a:pt x="9399" y="30657"/>
                </a:lnTo>
                <a:lnTo>
                  <a:pt x="9206" y="30692"/>
                </a:lnTo>
                <a:lnTo>
                  <a:pt x="9030" y="30727"/>
                </a:lnTo>
                <a:lnTo>
                  <a:pt x="8855" y="30797"/>
                </a:lnTo>
                <a:lnTo>
                  <a:pt x="8697" y="30868"/>
                </a:lnTo>
                <a:lnTo>
                  <a:pt x="8538" y="30956"/>
                </a:lnTo>
                <a:lnTo>
                  <a:pt x="8380" y="31043"/>
                </a:lnTo>
                <a:lnTo>
                  <a:pt x="8240" y="31149"/>
                </a:lnTo>
                <a:lnTo>
                  <a:pt x="8134" y="31254"/>
                </a:lnTo>
                <a:lnTo>
                  <a:pt x="8029" y="31377"/>
                </a:lnTo>
                <a:lnTo>
                  <a:pt x="7924" y="31500"/>
                </a:lnTo>
                <a:lnTo>
                  <a:pt x="7836" y="31641"/>
                </a:lnTo>
                <a:lnTo>
                  <a:pt x="7748" y="31781"/>
                </a:lnTo>
                <a:lnTo>
                  <a:pt x="7625" y="32080"/>
                </a:lnTo>
                <a:lnTo>
                  <a:pt x="7520" y="32396"/>
                </a:lnTo>
                <a:lnTo>
                  <a:pt x="7449" y="32730"/>
                </a:lnTo>
                <a:lnTo>
                  <a:pt x="7414" y="33046"/>
                </a:lnTo>
                <a:lnTo>
                  <a:pt x="7397" y="33380"/>
                </a:lnTo>
                <a:lnTo>
                  <a:pt x="7414" y="33714"/>
                </a:lnTo>
                <a:lnTo>
                  <a:pt x="7449" y="34030"/>
                </a:lnTo>
                <a:lnTo>
                  <a:pt x="7502" y="34364"/>
                </a:lnTo>
                <a:lnTo>
                  <a:pt x="7555" y="34680"/>
                </a:lnTo>
                <a:lnTo>
                  <a:pt x="7695" y="35330"/>
                </a:lnTo>
                <a:lnTo>
                  <a:pt x="7801" y="35980"/>
                </a:lnTo>
                <a:lnTo>
                  <a:pt x="7853" y="36331"/>
                </a:lnTo>
                <a:lnTo>
                  <a:pt x="7888" y="36683"/>
                </a:lnTo>
                <a:lnTo>
                  <a:pt x="7906" y="37034"/>
                </a:lnTo>
                <a:lnTo>
                  <a:pt x="7906" y="37403"/>
                </a:lnTo>
                <a:lnTo>
                  <a:pt x="7906" y="37754"/>
                </a:lnTo>
                <a:lnTo>
                  <a:pt x="7871" y="38106"/>
                </a:lnTo>
                <a:lnTo>
                  <a:pt x="7836" y="38475"/>
                </a:lnTo>
                <a:lnTo>
                  <a:pt x="7783" y="38826"/>
                </a:lnTo>
                <a:lnTo>
                  <a:pt x="7695" y="39160"/>
                </a:lnTo>
                <a:lnTo>
                  <a:pt x="7607" y="39511"/>
                </a:lnTo>
                <a:lnTo>
                  <a:pt x="7502" y="39845"/>
                </a:lnTo>
                <a:lnTo>
                  <a:pt x="7379" y="40179"/>
                </a:lnTo>
                <a:lnTo>
                  <a:pt x="7238" y="40495"/>
                </a:lnTo>
                <a:lnTo>
                  <a:pt x="7080" y="40811"/>
                </a:lnTo>
                <a:lnTo>
                  <a:pt x="6887" y="41127"/>
                </a:lnTo>
                <a:lnTo>
                  <a:pt x="6694" y="41408"/>
                </a:lnTo>
                <a:lnTo>
                  <a:pt x="6571" y="41602"/>
                </a:lnTo>
                <a:lnTo>
                  <a:pt x="6430" y="41760"/>
                </a:lnTo>
                <a:lnTo>
                  <a:pt x="6290" y="41900"/>
                </a:lnTo>
                <a:lnTo>
                  <a:pt x="6149" y="42041"/>
                </a:lnTo>
                <a:lnTo>
                  <a:pt x="6009" y="42164"/>
                </a:lnTo>
                <a:lnTo>
                  <a:pt x="5868" y="42269"/>
                </a:lnTo>
                <a:lnTo>
                  <a:pt x="5587" y="42445"/>
                </a:lnTo>
                <a:lnTo>
                  <a:pt x="5306" y="42585"/>
                </a:lnTo>
                <a:lnTo>
                  <a:pt x="5007" y="42691"/>
                </a:lnTo>
                <a:lnTo>
                  <a:pt x="4709" y="42779"/>
                </a:lnTo>
                <a:lnTo>
                  <a:pt x="4392" y="42831"/>
                </a:lnTo>
                <a:lnTo>
                  <a:pt x="4076" y="42884"/>
                </a:lnTo>
                <a:lnTo>
                  <a:pt x="3760" y="42919"/>
                </a:lnTo>
                <a:lnTo>
                  <a:pt x="3092" y="42990"/>
                </a:lnTo>
                <a:lnTo>
                  <a:pt x="2759" y="43025"/>
                </a:lnTo>
                <a:lnTo>
                  <a:pt x="2407" y="43095"/>
                </a:lnTo>
                <a:lnTo>
                  <a:pt x="2056" y="43183"/>
                </a:lnTo>
                <a:lnTo>
                  <a:pt x="1705" y="43306"/>
                </a:lnTo>
                <a:lnTo>
                  <a:pt x="1546" y="43358"/>
                </a:lnTo>
                <a:lnTo>
                  <a:pt x="1424" y="43429"/>
                </a:lnTo>
                <a:lnTo>
                  <a:pt x="1301" y="43517"/>
                </a:lnTo>
                <a:lnTo>
                  <a:pt x="1178" y="43604"/>
                </a:lnTo>
                <a:lnTo>
                  <a:pt x="1055" y="43710"/>
                </a:lnTo>
                <a:lnTo>
                  <a:pt x="949" y="43815"/>
                </a:lnTo>
                <a:lnTo>
                  <a:pt x="756" y="44061"/>
                </a:lnTo>
                <a:lnTo>
                  <a:pt x="580" y="44325"/>
                </a:lnTo>
                <a:lnTo>
                  <a:pt x="440" y="44606"/>
                </a:lnTo>
                <a:lnTo>
                  <a:pt x="317" y="44904"/>
                </a:lnTo>
                <a:lnTo>
                  <a:pt x="211" y="45203"/>
                </a:lnTo>
                <a:lnTo>
                  <a:pt x="106" y="45590"/>
                </a:lnTo>
                <a:lnTo>
                  <a:pt x="71" y="45783"/>
                </a:lnTo>
                <a:lnTo>
                  <a:pt x="36" y="45994"/>
                </a:lnTo>
                <a:lnTo>
                  <a:pt x="18" y="46187"/>
                </a:lnTo>
                <a:lnTo>
                  <a:pt x="1" y="46398"/>
                </a:lnTo>
                <a:lnTo>
                  <a:pt x="18" y="46591"/>
                </a:lnTo>
                <a:lnTo>
                  <a:pt x="36" y="46802"/>
                </a:lnTo>
                <a:lnTo>
                  <a:pt x="88" y="46977"/>
                </a:lnTo>
                <a:lnTo>
                  <a:pt x="141" y="47153"/>
                </a:lnTo>
                <a:lnTo>
                  <a:pt x="282" y="47487"/>
                </a:lnTo>
                <a:lnTo>
                  <a:pt x="440" y="47821"/>
                </a:lnTo>
                <a:lnTo>
                  <a:pt x="615" y="48155"/>
                </a:lnTo>
                <a:lnTo>
                  <a:pt x="774" y="48488"/>
                </a:lnTo>
                <a:lnTo>
                  <a:pt x="914" y="48822"/>
                </a:lnTo>
                <a:lnTo>
                  <a:pt x="967" y="48980"/>
                </a:lnTo>
                <a:lnTo>
                  <a:pt x="1019" y="49156"/>
                </a:lnTo>
                <a:lnTo>
                  <a:pt x="1037" y="49332"/>
                </a:lnTo>
                <a:lnTo>
                  <a:pt x="1055" y="49525"/>
                </a:lnTo>
                <a:lnTo>
                  <a:pt x="1037" y="49700"/>
                </a:lnTo>
                <a:lnTo>
                  <a:pt x="1019" y="49894"/>
                </a:lnTo>
                <a:lnTo>
                  <a:pt x="967" y="50069"/>
                </a:lnTo>
                <a:lnTo>
                  <a:pt x="914" y="50263"/>
                </a:lnTo>
                <a:lnTo>
                  <a:pt x="774" y="50614"/>
                </a:lnTo>
                <a:lnTo>
                  <a:pt x="598" y="50965"/>
                </a:lnTo>
                <a:lnTo>
                  <a:pt x="440" y="51317"/>
                </a:lnTo>
                <a:lnTo>
                  <a:pt x="299" y="51686"/>
                </a:lnTo>
                <a:lnTo>
                  <a:pt x="229" y="51861"/>
                </a:lnTo>
                <a:lnTo>
                  <a:pt x="194" y="52055"/>
                </a:lnTo>
                <a:lnTo>
                  <a:pt x="159" y="52230"/>
                </a:lnTo>
                <a:lnTo>
                  <a:pt x="159" y="52424"/>
                </a:lnTo>
                <a:lnTo>
                  <a:pt x="159" y="52599"/>
                </a:lnTo>
                <a:lnTo>
                  <a:pt x="194" y="52775"/>
                </a:lnTo>
                <a:lnTo>
                  <a:pt x="229" y="52933"/>
                </a:lnTo>
                <a:lnTo>
                  <a:pt x="299" y="53091"/>
                </a:lnTo>
                <a:lnTo>
                  <a:pt x="369" y="53232"/>
                </a:lnTo>
                <a:lnTo>
                  <a:pt x="457" y="53372"/>
                </a:lnTo>
                <a:lnTo>
                  <a:pt x="563" y="53495"/>
                </a:lnTo>
                <a:lnTo>
                  <a:pt x="686" y="53601"/>
                </a:lnTo>
                <a:lnTo>
                  <a:pt x="809" y="53706"/>
                </a:lnTo>
                <a:lnTo>
                  <a:pt x="949" y="53811"/>
                </a:lnTo>
                <a:lnTo>
                  <a:pt x="1107" y="53899"/>
                </a:lnTo>
                <a:lnTo>
                  <a:pt x="1248" y="53987"/>
                </a:lnTo>
                <a:lnTo>
                  <a:pt x="1582" y="54128"/>
                </a:lnTo>
                <a:lnTo>
                  <a:pt x="1951" y="54251"/>
                </a:lnTo>
                <a:lnTo>
                  <a:pt x="2319" y="54338"/>
                </a:lnTo>
                <a:lnTo>
                  <a:pt x="2706" y="54426"/>
                </a:lnTo>
                <a:lnTo>
                  <a:pt x="3092" y="54479"/>
                </a:lnTo>
                <a:lnTo>
                  <a:pt x="3461" y="54514"/>
                </a:lnTo>
                <a:lnTo>
                  <a:pt x="3830" y="54549"/>
                </a:lnTo>
                <a:lnTo>
                  <a:pt x="4182" y="54567"/>
                </a:lnTo>
                <a:lnTo>
                  <a:pt x="4779" y="54567"/>
                </a:lnTo>
                <a:lnTo>
                  <a:pt x="7467" y="54584"/>
                </a:lnTo>
                <a:lnTo>
                  <a:pt x="10155" y="54637"/>
                </a:lnTo>
                <a:lnTo>
                  <a:pt x="13493" y="54707"/>
                </a:lnTo>
                <a:lnTo>
                  <a:pt x="16813" y="54760"/>
                </a:lnTo>
                <a:lnTo>
                  <a:pt x="20151" y="54795"/>
                </a:lnTo>
                <a:lnTo>
                  <a:pt x="23471" y="54795"/>
                </a:lnTo>
                <a:lnTo>
                  <a:pt x="25140" y="54760"/>
                </a:lnTo>
                <a:lnTo>
                  <a:pt x="26809" y="54707"/>
                </a:lnTo>
                <a:lnTo>
                  <a:pt x="28460" y="54637"/>
                </a:lnTo>
                <a:lnTo>
                  <a:pt x="30129" y="54532"/>
                </a:lnTo>
                <a:lnTo>
                  <a:pt x="31781" y="54409"/>
                </a:lnTo>
                <a:lnTo>
                  <a:pt x="33432" y="54233"/>
                </a:lnTo>
                <a:lnTo>
                  <a:pt x="35101" y="54040"/>
                </a:lnTo>
                <a:lnTo>
                  <a:pt x="36735" y="53811"/>
                </a:lnTo>
                <a:lnTo>
                  <a:pt x="37420" y="53724"/>
                </a:lnTo>
                <a:lnTo>
                  <a:pt x="38140" y="53636"/>
                </a:lnTo>
                <a:lnTo>
                  <a:pt x="38878" y="53530"/>
                </a:lnTo>
                <a:lnTo>
                  <a:pt x="39229" y="53460"/>
                </a:lnTo>
                <a:lnTo>
                  <a:pt x="39581" y="53372"/>
                </a:lnTo>
                <a:lnTo>
                  <a:pt x="39915" y="53267"/>
                </a:lnTo>
                <a:lnTo>
                  <a:pt x="40231" y="53144"/>
                </a:lnTo>
                <a:lnTo>
                  <a:pt x="40530" y="52986"/>
                </a:lnTo>
                <a:lnTo>
                  <a:pt x="40793" y="52810"/>
                </a:lnTo>
                <a:lnTo>
                  <a:pt x="40916" y="52705"/>
                </a:lnTo>
                <a:lnTo>
                  <a:pt x="41039" y="52599"/>
                </a:lnTo>
                <a:lnTo>
                  <a:pt x="41144" y="52476"/>
                </a:lnTo>
                <a:lnTo>
                  <a:pt x="41250" y="52336"/>
                </a:lnTo>
                <a:lnTo>
                  <a:pt x="41338" y="52195"/>
                </a:lnTo>
                <a:lnTo>
                  <a:pt x="41425" y="52037"/>
                </a:lnTo>
                <a:lnTo>
                  <a:pt x="41496" y="51879"/>
                </a:lnTo>
                <a:lnTo>
                  <a:pt x="41566" y="51703"/>
                </a:lnTo>
                <a:lnTo>
                  <a:pt x="41689" y="51282"/>
                </a:lnTo>
                <a:lnTo>
                  <a:pt x="41812" y="50842"/>
                </a:lnTo>
                <a:lnTo>
                  <a:pt x="41917" y="50386"/>
                </a:lnTo>
                <a:lnTo>
                  <a:pt x="42023" y="49929"/>
                </a:lnTo>
                <a:lnTo>
                  <a:pt x="42181" y="49015"/>
                </a:lnTo>
                <a:lnTo>
                  <a:pt x="42304" y="48067"/>
                </a:lnTo>
                <a:lnTo>
                  <a:pt x="42392" y="47136"/>
                </a:lnTo>
                <a:lnTo>
                  <a:pt x="42480" y="46187"/>
                </a:lnTo>
                <a:lnTo>
                  <a:pt x="42603" y="44360"/>
                </a:lnTo>
                <a:lnTo>
                  <a:pt x="42690" y="42673"/>
                </a:lnTo>
                <a:lnTo>
                  <a:pt x="42761" y="40969"/>
                </a:lnTo>
                <a:lnTo>
                  <a:pt x="42848" y="37561"/>
                </a:lnTo>
                <a:lnTo>
                  <a:pt x="42936" y="35875"/>
                </a:lnTo>
                <a:lnTo>
                  <a:pt x="42971" y="35014"/>
                </a:lnTo>
                <a:lnTo>
                  <a:pt x="43042" y="34170"/>
                </a:lnTo>
                <a:lnTo>
                  <a:pt x="43112" y="33327"/>
                </a:lnTo>
                <a:lnTo>
                  <a:pt x="43182" y="32484"/>
                </a:lnTo>
                <a:lnTo>
                  <a:pt x="43288" y="31623"/>
                </a:lnTo>
                <a:lnTo>
                  <a:pt x="43411" y="30780"/>
                </a:lnTo>
                <a:lnTo>
                  <a:pt x="43657" y="29269"/>
                </a:lnTo>
                <a:lnTo>
                  <a:pt x="43920" y="27776"/>
                </a:lnTo>
                <a:lnTo>
                  <a:pt x="44184" y="26265"/>
                </a:lnTo>
                <a:lnTo>
                  <a:pt x="44412" y="24772"/>
                </a:lnTo>
                <a:lnTo>
                  <a:pt x="44623" y="23261"/>
                </a:lnTo>
                <a:lnTo>
                  <a:pt x="44728" y="22505"/>
                </a:lnTo>
                <a:lnTo>
                  <a:pt x="44798" y="21750"/>
                </a:lnTo>
                <a:lnTo>
                  <a:pt x="44869" y="20977"/>
                </a:lnTo>
                <a:lnTo>
                  <a:pt x="44904" y="20222"/>
                </a:lnTo>
                <a:lnTo>
                  <a:pt x="44939" y="19466"/>
                </a:lnTo>
                <a:lnTo>
                  <a:pt x="44939" y="18693"/>
                </a:lnTo>
                <a:lnTo>
                  <a:pt x="44921" y="18026"/>
                </a:lnTo>
                <a:lnTo>
                  <a:pt x="44886" y="17358"/>
                </a:lnTo>
                <a:lnTo>
                  <a:pt x="44834" y="16690"/>
                </a:lnTo>
                <a:lnTo>
                  <a:pt x="44781" y="16023"/>
                </a:lnTo>
                <a:lnTo>
                  <a:pt x="44676" y="14863"/>
                </a:lnTo>
                <a:lnTo>
                  <a:pt x="44623" y="14284"/>
                </a:lnTo>
                <a:lnTo>
                  <a:pt x="44588" y="13704"/>
                </a:lnTo>
                <a:lnTo>
                  <a:pt x="44535" y="13159"/>
                </a:lnTo>
                <a:lnTo>
                  <a:pt x="44465" y="12597"/>
                </a:lnTo>
                <a:lnTo>
                  <a:pt x="44412" y="12334"/>
                </a:lnTo>
                <a:lnTo>
                  <a:pt x="44359" y="12052"/>
                </a:lnTo>
                <a:lnTo>
                  <a:pt x="44271" y="11789"/>
                </a:lnTo>
                <a:lnTo>
                  <a:pt x="44184" y="11525"/>
                </a:lnTo>
                <a:lnTo>
                  <a:pt x="44078" y="11279"/>
                </a:lnTo>
                <a:lnTo>
                  <a:pt x="43973" y="11034"/>
                </a:lnTo>
                <a:lnTo>
                  <a:pt x="43832" y="10788"/>
                </a:lnTo>
                <a:lnTo>
                  <a:pt x="43692" y="10559"/>
                </a:lnTo>
                <a:lnTo>
                  <a:pt x="43516" y="10348"/>
                </a:lnTo>
                <a:lnTo>
                  <a:pt x="43340" y="10138"/>
                </a:lnTo>
                <a:lnTo>
                  <a:pt x="43130" y="9944"/>
                </a:lnTo>
                <a:lnTo>
                  <a:pt x="42901" y="9769"/>
                </a:lnTo>
                <a:lnTo>
                  <a:pt x="42620" y="9593"/>
                </a:lnTo>
                <a:lnTo>
                  <a:pt x="42321" y="9400"/>
                </a:lnTo>
                <a:lnTo>
                  <a:pt x="42181" y="9294"/>
                </a:lnTo>
                <a:lnTo>
                  <a:pt x="42040" y="9189"/>
                </a:lnTo>
                <a:lnTo>
                  <a:pt x="41917" y="9083"/>
                </a:lnTo>
                <a:lnTo>
                  <a:pt x="41794" y="8961"/>
                </a:lnTo>
                <a:lnTo>
                  <a:pt x="41671" y="8767"/>
                </a:lnTo>
                <a:lnTo>
                  <a:pt x="41566" y="8574"/>
                </a:lnTo>
                <a:lnTo>
                  <a:pt x="41478" y="8381"/>
                </a:lnTo>
                <a:lnTo>
                  <a:pt x="41408" y="8188"/>
                </a:lnTo>
                <a:lnTo>
                  <a:pt x="41320" y="7977"/>
                </a:lnTo>
                <a:lnTo>
                  <a:pt x="41232" y="7783"/>
                </a:lnTo>
                <a:lnTo>
                  <a:pt x="41127" y="7590"/>
                </a:lnTo>
                <a:lnTo>
                  <a:pt x="41004" y="7397"/>
                </a:lnTo>
                <a:lnTo>
                  <a:pt x="40846" y="7221"/>
                </a:lnTo>
                <a:lnTo>
                  <a:pt x="40652" y="7063"/>
                </a:lnTo>
                <a:lnTo>
                  <a:pt x="40459" y="6923"/>
                </a:lnTo>
                <a:lnTo>
                  <a:pt x="40248" y="6800"/>
                </a:lnTo>
                <a:lnTo>
                  <a:pt x="39827" y="6536"/>
                </a:lnTo>
                <a:lnTo>
                  <a:pt x="39634" y="6396"/>
                </a:lnTo>
                <a:lnTo>
                  <a:pt x="39440" y="6237"/>
                </a:lnTo>
                <a:lnTo>
                  <a:pt x="39229" y="6009"/>
                </a:lnTo>
                <a:lnTo>
                  <a:pt x="39071" y="5781"/>
                </a:lnTo>
                <a:lnTo>
                  <a:pt x="38931" y="5552"/>
                </a:lnTo>
                <a:lnTo>
                  <a:pt x="38808" y="5324"/>
                </a:lnTo>
                <a:lnTo>
                  <a:pt x="38738" y="5078"/>
                </a:lnTo>
                <a:lnTo>
                  <a:pt x="38667" y="4832"/>
                </a:lnTo>
                <a:lnTo>
                  <a:pt x="38632" y="4586"/>
                </a:lnTo>
                <a:lnTo>
                  <a:pt x="38597" y="4340"/>
                </a:lnTo>
                <a:lnTo>
                  <a:pt x="38579" y="4094"/>
                </a:lnTo>
                <a:lnTo>
                  <a:pt x="38579" y="3831"/>
                </a:lnTo>
                <a:lnTo>
                  <a:pt x="38579" y="3321"/>
                </a:lnTo>
                <a:lnTo>
                  <a:pt x="38597" y="2777"/>
                </a:lnTo>
                <a:lnTo>
                  <a:pt x="38579" y="2232"/>
                </a:lnTo>
                <a:lnTo>
                  <a:pt x="38544" y="1933"/>
                </a:lnTo>
                <a:lnTo>
                  <a:pt x="38474" y="1635"/>
                </a:lnTo>
                <a:lnTo>
                  <a:pt x="38386" y="1336"/>
                </a:lnTo>
                <a:lnTo>
                  <a:pt x="38246" y="1073"/>
                </a:lnTo>
                <a:lnTo>
                  <a:pt x="38088" y="809"/>
                </a:lnTo>
                <a:lnTo>
                  <a:pt x="37912" y="581"/>
                </a:lnTo>
                <a:lnTo>
                  <a:pt x="37806" y="475"/>
                </a:lnTo>
                <a:lnTo>
                  <a:pt x="37684" y="370"/>
                </a:lnTo>
                <a:lnTo>
                  <a:pt x="37561" y="282"/>
                </a:lnTo>
                <a:lnTo>
                  <a:pt x="37438" y="212"/>
                </a:lnTo>
                <a:lnTo>
                  <a:pt x="37297" y="141"/>
                </a:lnTo>
                <a:lnTo>
                  <a:pt x="37156" y="89"/>
                </a:lnTo>
                <a:lnTo>
                  <a:pt x="37016" y="36"/>
                </a:lnTo>
                <a:lnTo>
                  <a:pt x="36858" y="18"/>
                </a:lnTo>
                <a:lnTo>
                  <a:pt x="36717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0"/>
          <p:cNvSpPr/>
          <p:nvPr/>
        </p:nvSpPr>
        <p:spPr>
          <a:xfrm flipH="1">
            <a:off x="-711015" y="3349402"/>
            <a:ext cx="3042562" cy="1946544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10"/>
          <p:cNvGrpSpPr/>
          <p:nvPr/>
        </p:nvGrpSpPr>
        <p:grpSpPr>
          <a:xfrm>
            <a:off x="8569147" y="152650"/>
            <a:ext cx="419913" cy="925484"/>
            <a:chOff x="8489035" y="2206500"/>
            <a:chExt cx="419913" cy="925484"/>
          </a:xfrm>
        </p:grpSpPr>
        <p:sp>
          <p:nvSpPr>
            <p:cNvPr id="351" name="Google Shape;351;p10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10"/>
          <p:cNvGrpSpPr/>
          <p:nvPr/>
        </p:nvGrpSpPr>
        <p:grpSpPr>
          <a:xfrm>
            <a:off x="197112" y="125430"/>
            <a:ext cx="2080167" cy="304848"/>
            <a:chOff x="197112" y="138867"/>
            <a:chExt cx="2080167" cy="304848"/>
          </a:xfrm>
        </p:grpSpPr>
        <p:sp>
          <p:nvSpPr>
            <p:cNvPr id="373" name="Google Shape;373;p10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0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0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0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0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0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0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4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4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4"/>
          <p:cNvSpPr txBox="1">
            <a:spLocks noGrp="1"/>
          </p:cNvSpPr>
          <p:nvPr>
            <p:ph type="title"/>
          </p:nvPr>
        </p:nvSpPr>
        <p:spPr>
          <a:xfrm>
            <a:off x="2752950" y="3363350"/>
            <a:ext cx="3638100" cy="548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4"/>
          <p:cNvSpPr txBox="1">
            <a:spLocks noGrp="1"/>
          </p:cNvSpPr>
          <p:nvPr>
            <p:ph type="subTitle" idx="1"/>
          </p:nvPr>
        </p:nvSpPr>
        <p:spPr>
          <a:xfrm>
            <a:off x="1144650" y="1231450"/>
            <a:ext cx="6854700" cy="19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4"/>
          <p:cNvSpPr/>
          <p:nvPr/>
        </p:nvSpPr>
        <p:spPr>
          <a:xfrm rot="-5400000" flipH="1">
            <a:off x="6690025" y="2566788"/>
            <a:ext cx="2726397" cy="3324336"/>
          </a:xfrm>
          <a:custGeom>
            <a:avLst/>
            <a:gdLst/>
            <a:ahLst/>
            <a:cxnLst/>
            <a:rect l="l" t="t" r="r" b="b"/>
            <a:pathLst>
              <a:path w="44940" h="54796" extrusionOk="0">
                <a:moveTo>
                  <a:pt x="36401" y="1"/>
                </a:moveTo>
                <a:lnTo>
                  <a:pt x="36261" y="18"/>
                </a:lnTo>
                <a:lnTo>
                  <a:pt x="36120" y="54"/>
                </a:lnTo>
                <a:lnTo>
                  <a:pt x="35979" y="106"/>
                </a:lnTo>
                <a:lnTo>
                  <a:pt x="35839" y="159"/>
                </a:lnTo>
                <a:lnTo>
                  <a:pt x="35698" y="247"/>
                </a:lnTo>
                <a:lnTo>
                  <a:pt x="35593" y="317"/>
                </a:lnTo>
                <a:lnTo>
                  <a:pt x="35470" y="423"/>
                </a:lnTo>
                <a:lnTo>
                  <a:pt x="35382" y="528"/>
                </a:lnTo>
                <a:lnTo>
                  <a:pt x="35294" y="651"/>
                </a:lnTo>
                <a:lnTo>
                  <a:pt x="35189" y="862"/>
                </a:lnTo>
                <a:lnTo>
                  <a:pt x="35101" y="1073"/>
                </a:lnTo>
                <a:lnTo>
                  <a:pt x="35066" y="1301"/>
                </a:lnTo>
                <a:lnTo>
                  <a:pt x="35048" y="1547"/>
                </a:lnTo>
                <a:lnTo>
                  <a:pt x="35048" y="1793"/>
                </a:lnTo>
                <a:lnTo>
                  <a:pt x="35048" y="2039"/>
                </a:lnTo>
                <a:lnTo>
                  <a:pt x="35101" y="2531"/>
                </a:lnTo>
                <a:lnTo>
                  <a:pt x="35136" y="3023"/>
                </a:lnTo>
                <a:lnTo>
                  <a:pt x="35154" y="3269"/>
                </a:lnTo>
                <a:lnTo>
                  <a:pt x="35136" y="3514"/>
                </a:lnTo>
                <a:lnTo>
                  <a:pt x="35101" y="3743"/>
                </a:lnTo>
                <a:lnTo>
                  <a:pt x="35048" y="3954"/>
                </a:lnTo>
                <a:lnTo>
                  <a:pt x="34961" y="4164"/>
                </a:lnTo>
                <a:lnTo>
                  <a:pt x="34838" y="4358"/>
                </a:lnTo>
                <a:lnTo>
                  <a:pt x="34732" y="4463"/>
                </a:lnTo>
                <a:lnTo>
                  <a:pt x="34627" y="4551"/>
                </a:lnTo>
                <a:lnTo>
                  <a:pt x="34521" y="4639"/>
                </a:lnTo>
                <a:lnTo>
                  <a:pt x="34416" y="4727"/>
                </a:lnTo>
                <a:lnTo>
                  <a:pt x="34170" y="4850"/>
                </a:lnTo>
                <a:lnTo>
                  <a:pt x="33906" y="4973"/>
                </a:lnTo>
                <a:lnTo>
                  <a:pt x="33643" y="5078"/>
                </a:lnTo>
                <a:lnTo>
                  <a:pt x="33379" y="5201"/>
                </a:lnTo>
                <a:lnTo>
                  <a:pt x="33116" y="5342"/>
                </a:lnTo>
                <a:lnTo>
                  <a:pt x="33010" y="5412"/>
                </a:lnTo>
                <a:lnTo>
                  <a:pt x="32888" y="5500"/>
                </a:lnTo>
                <a:lnTo>
                  <a:pt x="32694" y="5693"/>
                </a:lnTo>
                <a:lnTo>
                  <a:pt x="32554" y="5904"/>
                </a:lnTo>
                <a:lnTo>
                  <a:pt x="32413" y="6115"/>
                </a:lnTo>
                <a:lnTo>
                  <a:pt x="32325" y="6360"/>
                </a:lnTo>
                <a:lnTo>
                  <a:pt x="32237" y="6624"/>
                </a:lnTo>
                <a:lnTo>
                  <a:pt x="32202" y="6887"/>
                </a:lnTo>
                <a:lnTo>
                  <a:pt x="32167" y="7151"/>
                </a:lnTo>
                <a:lnTo>
                  <a:pt x="32167" y="7415"/>
                </a:lnTo>
                <a:lnTo>
                  <a:pt x="32167" y="7678"/>
                </a:lnTo>
                <a:lnTo>
                  <a:pt x="32185" y="7942"/>
                </a:lnTo>
                <a:lnTo>
                  <a:pt x="32255" y="8469"/>
                </a:lnTo>
                <a:lnTo>
                  <a:pt x="32343" y="8996"/>
                </a:lnTo>
                <a:lnTo>
                  <a:pt x="32396" y="9523"/>
                </a:lnTo>
                <a:lnTo>
                  <a:pt x="32413" y="9962"/>
                </a:lnTo>
                <a:lnTo>
                  <a:pt x="32413" y="10436"/>
                </a:lnTo>
                <a:lnTo>
                  <a:pt x="32378" y="10911"/>
                </a:lnTo>
                <a:lnTo>
                  <a:pt x="32325" y="11420"/>
                </a:lnTo>
                <a:lnTo>
                  <a:pt x="32255" y="11929"/>
                </a:lnTo>
                <a:lnTo>
                  <a:pt x="32150" y="12439"/>
                </a:lnTo>
                <a:lnTo>
                  <a:pt x="32044" y="12966"/>
                </a:lnTo>
                <a:lnTo>
                  <a:pt x="31904" y="13493"/>
                </a:lnTo>
                <a:lnTo>
                  <a:pt x="31763" y="14002"/>
                </a:lnTo>
                <a:lnTo>
                  <a:pt x="31587" y="14512"/>
                </a:lnTo>
                <a:lnTo>
                  <a:pt x="31412" y="15004"/>
                </a:lnTo>
                <a:lnTo>
                  <a:pt x="31219" y="15496"/>
                </a:lnTo>
                <a:lnTo>
                  <a:pt x="31025" y="15953"/>
                </a:lnTo>
                <a:lnTo>
                  <a:pt x="30814" y="16392"/>
                </a:lnTo>
                <a:lnTo>
                  <a:pt x="30604" y="16813"/>
                </a:lnTo>
                <a:lnTo>
                  <a:pt x="30375" y="17200"/>
                </a:lnTo>
                <a:lnTo>
                  <a:pt x="28566" y="20222"/>
                </a:lnTo>
                <a:lnTo>
                  <a:pt x="27670" y="21715"/>
                </a:lnTo>
                <a:lnTo>
                  <a:pt x="26739" y="23208"/>
                </a:lnTo>
                <a:lnTo>
                  <a:pt x="26510" y="23577"/>
                </a:lnTo>
                <a:lnTo>
                  <a:pt x="26229" y="23946"/>
                </a:lnTo>
                <a:lnTo>
                  <a:pt x="25948" y="24297"/>
                </a:lnTo>
                <a:lnTo>
                  <a:pt x="25650" y="24631"/>
                </a:lnTo>
                <a:lnTo>
                  <a:pt x="25333" y="24965"/>
                </a:lnTo>
                <a:lnTo>
                  <a:pt x="24982" y="25264"/>
                </a:lnTo>
                <a:lnTo>
                  <a:pt x="24631" y="25545"/>
                </a:lnTo>
                <a:lnTo>
                  <a:pt x="24279" y="25791"/>
                </a:lnTo>
                <a:lnTo>
                  <a:pt x="23893" y="26019"/>
                </a:lnTo>
                <a:lnTo>
                  <a:pt x="23506" y="26212"/>
                </a:lnTo>
                <a:lnTo>
                  <a:pt x="23102" y="26353"/>
                </a:lnTo>
                <a:lnTo>
                  <a:pt x="22698" y="26476"/>
                </a:lnTo>
                <a:lnTo>
                  <a:pt x="22505" y="26511"/>
                </a:lnTo>
                <a:lnTo>
                  <a:pt x="22294" y="26546"/>
                </a:lnTo>
                <a:lnTo>
                  <a:pt x="22083" y="26564"/>
                </a:lnTo>
                <a:lnTo>
                  <a:pt x="21662" y="26564"/>
                </a:lnTo>
                <a:lnTo>
                  <a:pt x="21451" y="26546"/>
                </a:lnTo>
                <a:lnTo>
                  <a:pt x="21240" y="26511"/>
                </a:lnTo>
                <a:lnTo>
                  <a:pt x="21012" y="26476"/>
                </a:lnTo>
                <a:lnTo>
                  <a:pt x="20643" y="26353"/>
                </a:lnTo>
                <a:lnTo>
                  <a:pt x="20291" y="26230"/>
                </a:lnTo>
                <a:lnTo>
                  <a:pt x="19940" y="26054"/>
                </a:lnTo>
                <a:lnTo>
                  <a:pt x="19606" y="25878"/>
                </a:lnTo>
                <a:lnTo>
                  <a:pt x="18921" y="25509"/>
                </a:lnTo>
                <a:lnTo>
                  <a:pt x="18570" y="25316"/>
                </a:lnTo>
                <a:lnTo>
                  <a:pt x="18218" y="25158"/>
                </a:lnTo>
                <a:lnTo>
                  <a:pt x="17867" y="25018"/>
                </a:lnTo>
                <a:lnTo>
                  <a:pt x="17481" y="24912"/>
                </a:lnTo>
                <a:lnTo>
                  <a:pt x="17287" y="24859"/>
                </a:lnTo>
                <a:lnTo>
                  <a:pt x="17094" y="24842"/>
                </a:lnTo>
                <a:lnTo>
                  <a:pt x="16883" y="24824"/>
                </a:lnTo>
                <a:lnTo>
                  <a:pt x="16497" y="24824"/>
                </a:lnTo>
                <a:lnTo>
                  <a:pt x="16321" y="24859"/>
                </a:lnTo>
                <a:lnTo>
                  <a:pt x="16128" y="24895"/>
                </a:lnTo>
                <a:lnTo>
                  <a:pt x="15952" y="24947"/>
                </a:lnTo>
                <a:lnTo>
                  <a:pt x="15776" y="25035"/>
                </a:lnTo>
                <a:lnTo>
                  <a:pt x="15618" y="25123"/>
                </a:lnTo>
                <a:lnTo>
                  <a:pt x="15460" y="25228"/>
                </a:lnTo>
                <a:lnTo>
                  <a:pt x="15320" y="25351"/>
                </a:lnTo>
                <a:lnTo>
                  <a:pt x="15214" y="25474"/>
                </a:lnTo>
                <a:lnTo>
                  <a:pt x="15126" y="25580"/>
                </a:lnTo>
                <a:lnTo>
                  <a:pt x="15056" y="25720"/>
                </a:lnTo>
                <a:lnTo>
                  <a:pt x="14986" y="25843"/>
                </a:lnTo>
                <a:lnTo>
                  <a:pt x="14880" y="26124"/>
                </a:lnTo>
                <a:lnTo>
                  <a:pt x="14793" y="26423"/>
                </a:lnTo>
                <a:lnTo>
                  <a:pt x="14740" y="26722"/>
                </a:lnTo>
                <a:lnTo>
                  <a:pt x="14722" y="27038"/>
                </a:lnTo>
                <a:lnTo>
                  <a:pt x="14687" y="27688"/>
                </a:lnTo>
                <a:lnTo>
                  <a:pt x="14670" y="28338"/>
                </a:lnTo>
                <a:lnTo>
                  <a:pt x="14652" y="28672"/>
                </a:lnTo>
                <a:lnTo>
                  <a:pt x="14599" y="28970"/>
                </a:lnTo>
                <a:lnTo>
                  <a:pt x="14529" y="29269"/>
                </a:lnTo>
                <a:lnTo>
                  <a:pt x="14424" y="29550"/>
                </a:lnTo>
                <a:lnTo>
                  <a:pt x="14371" y="29691"/>
                </a:lnTo>
                <a:lnTo>
                  <a:pt x="14283" y="29831"/>
                </a:lnTo>
                <a:lnTo>
                  <a:pt x="14213" y="29954"/>
                </a:lnTo>
                <a:lnTo>
                  <a:pt x="14107" y="30060"/>
                </a:lnTo>
                <a:lnTo>
                  <a:pt x="13985" y="30200"/>
                </a:lnTo>
                <a:lnTo>
                  <a:pt x="13844" y="30306"/>
                </a:lnTo>
                <a:lnTo>
                  <a:pt x="13703" y="30411"/>
                </a:lnTo>
                <a:lnTo>
                  <a:pt x="13545" y="30499"/>
                </a:lnTo>
                <a:lnTo>
                  <a:pt x="13387" y="30551"/>
                </a:lnTo>
                <a:lnTo>
                  <a:pt x="13212" y="30604"/>
                </a:lnTo>
                <a:lnTo>
                  <a:pt x="13053" y="30657"/>
                </a:lnTo>
                <a:lnTo>
                  <a:pt x="12878" y="30692"/>
                </a:lnTo>
                <a:lnTo>
                  <a:pt x="12509" y="30727"/>
                </a:lnTo>
                <a:lnTo>
                  <a:pt x="12140" y="30727"/>
                </a:lnTo>
                <a:lnTo>
                  <a:pt x="11753" y="30710"/>
                </a:lnTo>
                <a:lnTo>
                  <a:pt x="11349" y="30674"/>
                </a:lnTo>
                <a:lnTo>
                  <a:pt x="10559" y="30622"/>
                </a:lnTo>
                <a:lnTo>
                  <a:pt x="10155" y="30604"/>
                </a:lnTo>
                <a:lnTo>
                  <a:pt x="9768" y="30604"/>
                </a:lnTo>
                <a:lnTo>
                  <a:pt x="9399" y="30657"/>
                </a:lnTo>
                <a:lnTo>
                  <a:pt x="9206" y="30692"/>
                </a:lnTo>
                <a:lnTo>
                  <a:pt x="9030" y="30727"/>
                </a:lnTo>
                <a:lnTo>
                  <a:pt x="8855" y="30797"/>
                </a:lnTo>
                <a:lnTo>
                  <a:pt x="8697" y="30868"/>
                </a:lnTo>
                <a:lnTo>
                  <a:pt x="8538" y="30956"/>
                </a:lnTo>
                <a:lnTo>
                  <a:pt x="8380" y="31043"/>
                </a:lnTo>
                <a:lnTo>
                  <a:pt x="8240" y="31149"/>
                </a:lnTo>
                <a:lnTo>
                  <a:pt x="8134" y="31254"/>
                </a:lnTo>
                <a:lnTo>
                  <a:pt x="8029" y="31377"/>
                </a:lnTo>
                <a:lnTo>
                  <a:pt x="7924" y="31500"/>
                </a:lnTo>
                <a:lnTo>
                  <a:pt x="7836" y="31641"/>
                </a:lnTo>
                <a:lnTo>
                  <a:pt x="7748" y="31781"/>
                </a:lnTo>
                <a:lnTo>
                  <a:pt x="7625" y="32080"/>
                </a:lnTo>
                <a:lnTo>
                  <a:pt x="7520" y="32396"/>
                </a:lnTo>
                <a:lnTo>
                  <a:pt x="7449" y="32730"/>
                </a:lnTo>
                <a:lnTo>
                  <a:pt x="7414" y="33046"/>
                </a:lnTo>
                <a:lnTo>
                  <a:pt x="7397" y="33380"/>
                </a:lnTo>
                <a:lnTo>
                  <a:pt x="7414" y="33714"/>
                </a:lnTo>
                <a:lnTo>
                  <a:pt x="7449" y="34030"/>
                </a:lnTo>
                <a:lnTo>
                  <a:pt x="7502" y="34364"/>
                </a:lnTo>
                <a:lnTo>
                  <a:pt x="7555" y="34680"/>
                </a:lnTo>
                <a:lnTo>
                  <a:pt x="7695" y="35330"/>
                </a:lnTo>
                <a:lnTo>
                  <a:pt x="7801" y="35980"/>
                </a:lnTo>
                <a:lnTo>
                  <a:pt x="7853" y="36331"/>
                </a:lnTo>
                <a:lnTo>
                  <a:pt x="7888" y="36683"/>
                </a:lnTo>
                <a:lnTo>
                  <a:pt x="7906" y="37034"/>
                </a:lnTo>
                <a:lnTo>
                  <a:pt x="7906" y="37403"/>
                </a:lnTo>
                <a:lnTo>
                  <a:pt x="7906" y="37754"/>
                </a:lnTo>
                <a:lnTo>
                  <a:pt x="7871" y="38106"/>
                </a:lnTo>
                <a:lnTo>
                  <a:pt x="7836" y="38475"/>
                </a:lnTo>
                <a:lnTo>
                  <a:pt x="7783" y="38826"/>
                </a:lnTo>
                <a:lnTo>
                  <a:pt x="7695" y="39160"/>
                </a:lnTo>
                <a:lnTo>
                  <a:pt x="7607" y="39511"/>
                </a:lnTo>
                <a:lnTo>
                  <a:pt x="7502" y="39845"/>
                </a:lnTo>
                <a:lnTo>
                  <a:pt x="7379" y="40179"/>
                </a:lnTo>
                <a:lnTo>
                  <a:pt x="7238" y="40495"/>
                </a:lnTo>
                <a:lnTo>
                  <a:pt x="7080" y="40811"/>
                </a:lnTo>
                <a:lnTo>
                  <a:pt x="6887" y="41127"/>
                </a:lnTo>
                <a:lnTo>
                  <a:pt x="6694" y="41408"/>
                </a:lnTo>
                <a:lnTo>
                  <a:pt x="6571" y="41602"/>
                </a:lnTo>
                <a:lnTo>
                  <a:pt x="6430" y="41760"/>
                </a:lnTo>
                <a:lnTo>
                  <a:pt x="6290" y="41900"/>
                </a:lnTo>
                <a:lnTo>
                  <a:pt x="6149" y="42041"/>
                </a:lnTo>
                <a:lnTo>
                  <a:pt x="6009" y="42164"/>
                </a:lnTo>
                <a:lnTo>
                  <a:pt x="5868" y="42269"/>
                </a:lnTo>
                <a:lnTo>
                  <a:pt x="5587" y="42445"/>
                </a:lnTo>
                <a:lnTo>
                  <a:pt x="5306" y="42585"/>
                </a:lnTo>
                <a:lnTo>
                  <a:pt x="5007" y="42691"/>
                </a:lnTo>
                <a:lnTo>
                  <a:pt x="4709" y="42779"/>
                </a:lnTo>
                <a:lnTo>
                  <a:pt x="4392" y="42831"/>
                </a:lnTo>
                <a:lnTo>
                  <a:pt x="4076" y="42884"/>
                </a:lnTo>
                <a:lnTo>
                  <a:pt x="3760" y="42919"/>
                </a:lnTo>
                <a:lnTo>
                  <a:pt x="3092" y="42990"/>
                </a:lnTo>
                <a:lnTo>
                  <a:pt x="2759" y="43025"/>
                </a:lnTo>
                <a:lnTo>
                  <a:pt x="2407" y="43095"/>
                </a:lnTo>
                <a:lnTo>
                  <a:pt x="2056" y="43183"/>
                </a:lnTo>
                <a:lnTo>
                  <a:pt x="1705" y="43306"/>
                </a:lnTo>
                <a:lnTo>
                  <a:pt x="1546" y="43358"/>
                </a:lnTo>
                <a:lnTo>
                  <a:pt x="1424" y="43429"/>
                </a:lnTo>
                <a:lnTo>
                  <a:pt x="1301" y="43517"/>
                </a:lnTo>
                <a:lnTo>
                  <a:pt x="1178" y="43604"/>
                </a:lnTo>
                <a:lnTo>
                  <a:pt x="1055" y="43710"/>
                </a:lnTo>
                <a:lnTo>
                  <a:pt x="949" y="43815"/>
                </a:lnTo>
                <a:lnTo>
                  <a:pt x="756" y="44061"/>
                </a:lnTo>
                <a:lnTo>
                  <a:pt x="580" y="44325"/>
                </a:lnTo>
                <a:lnTo>
                  <a:pt x="440" y="44606"/>
                </a:lnTo>
                <a:lnTo>
                  <a:pt x="317" y="44904"/>
                </a:lnTo>
                <a:lnTo>
                  <a:pt x="211" y="45203"/>
                </a:lnTo>
                <a:lnTo>
                  <a:pt x="106" y="45590"/>
                </a:lnTo>
                <a:lnTo>
                  <a:pt x="71" y="45783"/>
                </a:lnTo>
                <a:lnTo>
                  <a:pt x="36" y="45994"/>
                </a:lnTo>
                <a:lnTo>
                  <a:pt x="18" y="46187"/>
                </a:lnTo>
                <a:lnTo>
                  <a:pt x="1" y="46398"/>
                </a:lnTo>
                <a:lnTo>
                  <a:pt x="18" y="46591"/>
                </a:lnTo>
                <a:lnTo>
                  <a:pt x="36" y="46802"/>
                </a:lnTo>
                <a:lnTo>
                  <a:pt x="88" y="46977"/>
                </a:lnTo>
                <a:lnTo>
                  <a:pt x="141" y="47153"/>
                </a:lnTo>
                <a:lnTo>
                  <a:pt x="282" y="47487"/>
                </a:lnTo>
                <a:lnTo>
                  <a:pt x="440" y="47821"/>
                </a:lnTo>
                <a:lnTo>
                  <a:pt x="615" y="48155"/>
                </a:lnTo>
                <a:lnTo>
                  <a:pt x="774" y="48488"/>
                </a:lnTo>
                <a:lnTo>
                  <a:pt x="914" y="48822"/>
                </a:lnTo>
                <a:lnTo>
                  <a:pt x="967" y="48980"/>
                </a:lnTo>
                <a:lnTo>
                  <a:pt x="1019" y="49156"/>
                </a:lnTo>
                <a:lnTo>
                  <a:pt x="1037" y="49332"/>
                </a:lnTo>
                <a:lnTo>
                  <a:pt x="1055" y="49525"/>
                </a:lnTo>
                <a:lnTo>
                  <a:pt x="1037" y="49700"/>
                </a:lnTo>
                <a:lnTo>
                  <a:pt x="1019" y="49894"/>
                </a:lnTo>
                <a:lnTo>
                  <a:pt x="967" y="50069"/>
                </a:lnTo>
                <a:lnTo>
                  <a:pt x="914" y="50263"/>
                </a:lnTo>
                <a:lnTo>
                  <a:pt x="774" y="50614"/>
                </a:lnTo>
                <a:lnTo>
                  <a:pt x="598" y="50965"/>
                </a:lnTo>
                <a:lnTo>
                  <a:pt x="440" y="51317"/>
                </a:lnTo>
                <a:lnTo>
                  <a:pt x="299" y="51686"/>
                </a:lnTo>
                <a:lnTo>
                  <a:pt x="229" y="51861"/>
                </a:lnTo>
                <a:lnTo>
                  <a:pt x="194" y="52055"/>
                </a:lnTo>
                <a:lnTo>
                  <a:pt x="159" y="52230"/>
                </a:lnTo>
                <a:lnTo>
                  <a:pt x="159" y="52424"/>
                </a:lnTo>
                <a:lnTo>
                  <a:pt x="159" y="52599"/>
                </a:lnTo>
                <a:lnTo>
                  <a:pt x="194" y="52775"/>
                </a:lnTo>
                <a:lnTo>
                  <a:pt x="229" y="52933"/>
                </a:lnTo>
                <a:lnTo>
                  <a:pt x="299" y="53091"/>
                </a:lnTo>
                <a:lnTo>
                  <a:pt x="369" y="53232"/>
                </a:lnTo>
                <a:lnTo>
                  <a:pt x="457" y="53372"/>
                </a:lnTo>
                <a:lnTo>
                  <a:pt x="563" y="53495"/>
                </a:lnTo>
                <a:lnTo>
                  <a:pt x="686" y="53601"/>
                </a:lnTo>
                <a:lnTo>
                  <a:pt x="809" y="53706"/>
                </a:lnTo>
                <a:lnTo>
                  <a:pt x="949" y="53811"/>
                </a:lnTo>
                <a:lnTo>
                  <a:pt x="1107" y="53899"/>
                </a:lnTo>
                <a:lnTo>
                  <a:pt x="1248" y="53987"/>
                </a:lnTo>
                <a:lnTo>
                  <a:pt x="1582" y="54128"/>
                </a:lnTo>
                <a:lnTo>
                  <a:pt x="1951" y="54251"/>
                </a:lnTo>
                <a:lnTo>
                  <a:pt x="2319" y="54338"/>
                </a:lnTo>
                <a:lnTo>
                  <a:pt x="2706" y="54426"/>
                </a:lnTo>
                <a:lnTo>
                  <a:pt x="3092" y="54479"/>
                </a:lnTo>
                <a:lnTo>
                  <a:pt x="3461" y="54514"/>
                </a:lnTo>
                <a:lnTo>
                  <a:pt x="3830" y="54549"/>
                </a:lnTo>
                <a:lnTo>
                  <a:pt x="4182" y="54567"/>
                </a:lnTo>
                <a:lnTo>
                  <a:pt x="4779" y="54567"/>
                </a:lnTo>
                <a:lnTo>
                  <a:pt x="7467" y="54584"/>
                </a:lnTo>
                <a:lnTo>
                  <a:pt x="10155" y="54637"/>
                </a:lnTo>
                <a:lnTo>
                  <a:pt x="13493" y="54707"/>
                </a:lnTo>
                <a:lnTo>
                  <a:pt x="16813" y="54760"/>
                </a:lnTo>
                <a:lnTo>
                  <a:pt x="20151" y="54795"/>
                </a:lnTo>
                <a:lnTo>
                  <a:pt x="23471" y="54795"/>
                </a:lnTo>
                <a:lnTo>
                  <a:pt x="25140" y="54760"/>
                </a:lnTo>
                <a:lnTo>
                  <a:pt x="26809" y="54707"/>
                </a:lnTo>
                <a:lnTo>
                  <a:pt x="28460" y="54637"/>
                </a:lnTo>
                <a:lnTo>
                  <a:pt x="30129" y="54532"/>
                </a:lnTo>
                <a:lnTo>
                  <a:pt x="31781" y="54409"/>
                </a:lnTo>
                <a:lnTo>
                  <a:pt x="33432" y="54233"/>
                </a:lnTo>
                <a:lnTo>
                  <a:pt x="35101" y="54040"/>
                </a:lnTo>
                <a:lnTo>
                  <a:pt x="36735" y="53811"/>
                </a:lnTo>
                <a:lnTo>
                  <a:pt x="37420" y="53724"/>
                </a:lnTo>
                <a:lnTo>
                  <a:pt x="38140" y="53636"/>
                </a:lnTo>
                <a:lnTo>
                  <a:pt x="38878" y="53530"/>
                </a:lnTo>
                <a:lnTo>
                  <a:pt x="39229" y="53460"/>
                </a:lnTo>
                <a:lnTo>
                  <a:pt x="39581" y="53372"/>
                </a:lnTo>
                <a:lnTo>
                  <a:pt x="39915" y="53267"/>
                </a:lnTo>
                <a:lnTo>
                  <a:pt x="40231" y="53144"/>
                </a:lnTo>
                <a:lnTo>
                  <a:pt x="40530" y="52986"/>
                </a:lnTo>
                <a:lnTo>
                  <a:pt x="40793" y="52810"/>
                </a:lnTo>
                <a:lnTo>
                  <a:pt x="40916" y="52705"/>
                </a:lnTo>
                <a:lnTo>
                  <a:pt x="41039" y="52599"/>
                </a:lnTo>
                <a:lnTo>
                  <a:pt x="41144" y="52476"/>
                </a:lnTo>
                <a:lnTo>
                  <a:pt x="41250" y="52336"/>
                </a:lnTo>
                <a:lnTo>
                  <a:pt x="41338" y="52195"/>
                </a:lnTo>
                <a:lnTo>
                  <a:pt x="41425" y="52037"/>
                </a:lnTo>
                <a:lnTo>
                  <a:pt x="41496" y="51879"/>
                </a:lnTo>
                <a:lnTo>
                  <a:pt x="41566" y="51703"/>
                </a:lnTo>
                <a:lnTo>
                  <a:pt x="41689" y="51282"/>
                </a:lnTo>
                <a:lnTo>
                  <a:pt x="41812" y="50842"/>
                </a:lnTo>
                <a:lnTo>
                  <a:pt x="41917" y="50386"/>
                </a:lnTo>
                <a:lnTo>
                  <a:pt x="42023" y="49929"/>
                </a:lnTo>
                <a:lnTo>
                  <a:pt x="42181" y="49015"/>
                </a:lnTo>
                <a:lnTo>
                  <a:pt x="42304" y="48067"/>
                </a:lnTo>
                <a:lnTo>
                  <a:pt x="42392" y="47136"/>
                </a:lnTo>
                <a:lnTo>
                  <a:pt x="42480" y="46187"/>
                </a:lnTo>
                <a:lnTo>
                  <a:pt x="42603" y="44360"/>
                </a:lnTo>
                <a:lnTo>
                  <a:pt x="42690" y="42673"/>
                </a:lnTo>
                <a:lnTo>
                  <a:pt x="42761" y="40969"/>
                </a:lnTo>
                <a:lnTo>
                  <a:pt x="42848" y="37561"/>
                </a:lnTo>
                <a:lnTo>
                  <a:pt x="42936" y="35875"/>
                </a:lnTo>
                <a:lnTo>
                  <a:pt x="42971" y="35014"/>
                </a:lnTo>
                <a:lnTo>
                  <a:pt x="43042" y="34170"/>
                </a:lnTo>
                <a:lnTo>
                  <a:pt x="43112" y="33327"/>
                </a:lnTo>
                <a:lnTo>
                  <a:pt x="43182" y="32484"/>
                </a:lnTo>
                <a:lnTo>
                  <a:pt x="43288" y="31623"/>
                </a:lnTo>
                <a:lnTo>
                  <a:pt x="43411" y="30780"/>
                </a:lnTo>
                <a:lnTo>
                  <a:pt x="43657" y="29269"/>
                </a:lnTo>
                <a:lnTo>
                  <a:pt x="43920" y="27776"/>
                </a:lnTo>
                <a:lnTo>
                  <a:pt x="44184" y="26265"/>
                </a:lnTo>
                <a:lnTo>
                  <a:pt x="44412" y="24772"/>
                </a:lnTo>
                <a:lnTo>
                  <a:pt x="44623" y="23261"/>
                </a:lnTo>
                <a:lnTo>
                  <a:pt x="44728" y="22505"/>
                </a:lnTo>
                <a:lnTo>
                  <a:pt x="44798" y="21750"/>
                </a:lnTo>
                <a:lnTo>
                  <a:pt x="44869" y="20977"/>
                </a:lnTo>
                <a:lnTo>
                  <a:pt x="44904" y="20222"/>
                </a:lnTo>
                <a:lnTo>
                  <a:pt x="44939" y="19466"/>
                </a:lnTo>
                <a:lnTo>
                  <a:pt x="44939" y="18693"/>
                </a:lnTo>
                <a:lnTo>
                  <a:pt x="44921" y="18026"/>
                </a:lnTo>
                <a:lnTo>
                  <a:pt x="44886" y="17358"/>
                </a:lnTo>
                <a:lnTo>
                  <a:pt x="44834" y="16690"/>
                </a:lnTo>
                <a:lnTo>
                  <a:pt x="44781" y="16023"/>
                </a:lnTo>
                <a:lnTo>
                  <a:pt x="44676" y="14863"/>
                </a:lnTo>
                <a:lnTo>
                  <a:pt x="44623" y="14284"/>
                </a:lnTo>
                <a:lnTo>
                  <a:pt x="44588" y="13704"/>
                </a:lnTo>
                <a:lnTo>
                  <a:pt x="44535" y="13159"/>
                </a:lnTo>
                <a:lnTo>
                  <a:pt x="44465" y="12597"/>
                </a:lnTo>
                <a:lnTo>
                  <a:pt x="44412" y="12334"/>
                </a:lnTo>
                <a:lnTo>
                  <a:pt x="44359" y="12052"/>
                </a:lnTo>
                <a:lnTo>
                  <a:pt x="44271" y="11789"/>
                </a:lnTo>
                <a:lnTo>
                  <a:pt x="44184" y="11525"/>
                </a:lnTo>
                <a:lnTo>
                  <a:pt x="44078" y="11279"/>
                </a:lnTo>
                <a:lnTo>
                  <a:pt x="43973" y="11034"/>
                </a:lnTo>
                <a:lnTo>
                  <a:pt x="43832" y="10788"/>
                </a:lnTo>
                <a:lnTo>
                  <a:pt x="43692" y="10559"/>
                </a:lnTo>
                <a:lnTo>
                  <a:pt x="43516" y="10348"/>
                </a:lnTo>
                <a:lnTo>
                  <a:pt x="43340" y="10138"/>
                </a:lnTo>
                <a:lnTo>
                  <a:pt x="43130" y="9944"/>
                </a:lnTo>
                <a:lnTo>
                  <a:pt x="42901" y="9769"/>
                </a:lnTo>
                <a:lnTo>
                  <a:pt x="42620" y="9593"/>
                </a:lnTo>
                <a:lnTo>
                  <a:pt x="42321" y="9400"/>
                </a:lnTo>
                <a:lnTo>
                  <a:pt x="42181" y="9294"/>
                </a:lnTo>
                <a:lnTo>
                  <a:pt x="42040" y="9189"/>
                </a:lnTo>
                <a:lnTo>
                  <a:pt x="41917" y="9083"/>
                </a:lnTo>
                <a:lnTo>
                  <a:pt x="41794" y="8961"/>
                </a:lnTo>
                <a:lnTo>
                  <a:pt x="41671" y="8767"/>
                </a:lnTo>
                <a:lnTo>
                  <a:pt x="41566" y="8574"/>
                </a:lnTo>
                <a:lnTo>
                  <a:pt x="41478" y="8381"/>
                </a:lnTo>
                <a:lnTo>
                  <a:pt x="41408" y="8188"/>
                </a:lnTo>
                <a:lnTo>
                  <a:pt x="41320" y="7977"/>
                </a:lnTo>
                <a:lnTo>
                  <a:pt x="41232" y="7783"/>
                </a:lnTo>
                <a:lnTo>
                  <a:pt x="41127" y="7590"/>
                </a:lnTo>
                <a:lnTo>
                  <a:pt x="41004" y="7397"/>
                </a:lnTo>
                <a:lnTo>
                  <a:pt x="40846" y="7221"/>
                </a:lnTo>
                <a:lnTo>
                  <a:pt x="40652" y="7063"/>
                </a:lnTo>
                <a:lnTo>
                  <a:pt x="40459" y="6923"/>
                </a:lnTo>
                <a:lnTo>
                  <a:pt x="40248" y="6800"/>
                </a:lnTo>
                <a:lnTo>
                  <a:pt x="39827" y="6536"/>
                </a:lnTo>
                <a:lnTo>
                  <a:pt x="39634" y="6396"/>
                </a:lnTo>
                <a:lnTo>
                  <a:pt x="39440" y="6237"/>
                </a:lnTo>
                <a:lnTo>
                  <a:pt x="39229" y="6009"/>
                </a:lnTo>
                <a:lnTo>
                  <a:pt x="39071" y="5781"/>
                </a:lnTo>
                <a:lnTo>
                  <a:pt x="38931" y="5552"/>
                </a:lnTo>
                <a:lnTo>
                  <a:pt x="38808" y="5324"/>
                </a:lnTo>
                <a:lnTo>
                  <a:pt x="38738" y="5078"/>
                </a:lnTo>
                <a:lnTo>
                  <a:pt x="38667" y="4832"/>
                </a:lnTo>
                <a:lnTo>
                  <a:pt x="38632" y="4586"/>
                </a:lnTo>
                <a:lnTo>
                  <a:pt x="38597" y="4340"/>
                </a:lnTo>
                <a:lnTo>
                  <a:pt x="38579" y="4094"/>
                </a:lnTo>
                <a:lnTo>
                  <a:pt x="38579" y="3831"/>
                </a:lnTo>
                <a:lnTo>
                  <a:pt x="38579" y="3321"/>
                </a:lnTo>
                <a:lnTo>
                  <a:pt x="38597" y="2777"/>
                </a:lnTo>
                <a:lnTo>
                  <a:pt x="38579" y="2232"/>
                </a:lnTo>
                <a:lnTo>
                  <a:pt x="38544" y="1933"/>
                </a:lnTo>
                <a:lnTo>
                  <a:pt x="38474" y="1635"/>
                </a:lnTo>
                <a:lnTo>
                  <a:pt x="38386" y="1336"/>
                </a:lnTo>
                <a:lnTo>
                  <a:pt x="38246" y="1073"/>
                </a:lnTo>
                <a:lnTo>
                  <a:pt x="38088" y="809"/>
                </a:lnTo>
                <a:lnTo>
                  <a:pt x="37912" y="581"/>
                </a:lnTo>
                <a:lnTo>
                  <a:pt x="37806" y="475"/>
                </a:lnTo>
                <a:lnTo>
                  <a:pt x="37684" y="370"/>
                </a:lnTo>
                <a:lnTo>
                  <a:pt x="37561" y="282"/>
                </a:lnTo>
                <a:lnTo>
                  <a:pt x="37438" y="212"/>
                </a:lnTo>
                <a:lnTo>
                  <a:pt x="37297" y="141"/>
                </a:lnTo>
                <a:lnTo>
                  <a:pt x="37156" y="89"/>
                </a:lnTo>
                <a:lnTo>
                  <a:pt x="37016" y="36"/>
                </a:lnTo>
                <a:lnTo>
                  <a:pt x="36858" y="18"/>
                </a:lnTo>
                <a:lnTo>
                  <a:pt x="36717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4"/>
          <p:cNvSpPr/>
          <p:nvPr/>
        </p:nvSpPr>
        <p:spPr>
          <a:xfrm rot="10800000">
            <a:off x="-538750" y="-722987"/>
            <a:ext cx="2726397" cy="3324336"/>
          </a:xfrm>
          <a:custGeom>
            <a:avLst/>
            <a:gdLst/>
            <a:ahLst/>
            <a:cxnLst/>
            <a:rect l="l" t="t" r="r" b="b"/>
            <a:pathLst>
              <a:path w="44940" h="54796" extrusionOk="0">
                <a:moveTo>
                  <a:pt x="36401" y="1"/>
                </a:moveTo>
                <a:lnTo>
                  <a:pt x="36261" y="18"/>
                </a:lnTo>
                <a:lnTo>
                  <a:pt x="36120" y="54"/>
                </a:lnTo>
                <a:lnTo>
                  <a:pt x="35979" y="106"/>
                </a:lnTo>
                <a:lnTo>
                  <a:pt x="35839" y="159"/>
                </a:lnTo>
                <a:lnTo>
                  <a:pt x="35698" y="247"/>
                </a:lnTo>
                <a:lnTo>
                  <a:pt x="35593" y="317"/>
                </a:lnTo>
                <a:lnTo>
                  <a:pt x="35470" y="423"/>
                </a:lnTo>
                <a:lnTo>
                  <a:pt x="35382" y="528"/>
                </a:lnTo>
                <a:lnTo>
                  <a:pt x="35294" y="651"/>
                </a:lnTo>
                <a:lnTo>
                  <a:pt x="35189" y="862"/>
                </a:lnTo>
                <a:lnTo>
                  <a:pt x="35101" y="1073"/>
                </a:lnTo>
                <a:lnTo>
                  <a:pt x="35066" y="1301"/>
                </a:lnTo>
                <a:lnTo>
                  <a:pt x="35048" y="1547"/>
                </a:lnTo>
                <a:lnTo>
                  <a:pt x="35048" y="1793"/>
                </a:lnTo>
                <a:lnTo>
                  <a:pt x="35048" y="2039"/>
                </a:lnTo>
                <a:lnTo>
                  <a:pt x="35101" y="2531"/>
                </a:lnTo>
                <a:lnTo>
                  <a:pt x="35136" y="3023"/>
                </a:lnTo>
                <a:lnTo>
                  <a:pt x="35154" y="3269"/>
                </a:lnTo>
                <a:lnTo>
                  <a:pt x="35136" y="3514"/>
                </a:lnTo>
                <a:lnTo>
                  <a:pt x="35101" y="3743"/>
                </a:lnTo>
                <a:lnTo>
                  <a:pt x="35048" y="3954"/>
                </a:lnTo>
                <a:lnTo>
                  <a:pt x="34961" y="4164"/>
                </a:lnTo>
                <a:lnTo>
                  <a:pt x="34838" y="4358"/>
                </a:lnTo>
                <a:lnTo>
                  <a:pt x="34732" y="4463"/>
                </a:lnTo>
                <a:lnTo>
                  <a:pt x="34627" y="4551"/>
                </a:lnTo>
                <a:lnTo>
                  <a:pt x="34521" y="4639"/>
                </a:lnTo>
                <a:lnTo>
                  <a:pt x="34416" y="4727"/>
                </a:lnTo>
                <a:lnTo>
                  <a:pt x="34170" y="4850"/>
                </a:lnTo>
                <a:lnTo>
                  <a:pt x="33906" y="4973"/>
                </a:lnTo>
                <a:lnTo>
                  <a:pt x="33643" y="5078"/>
                </a:lnTo>
                <a:lnTo>
                  <a:pt x="33379" y="5201"/>
                </a:lnTo>
                <a:lnTo>
                  <a:pt x="33116" y="5342"/>
                </a:lnTo>
                <a:lnTo>
                  <a:pt x="33010" y="5412"/>
                </a:lnTo>
                <a:lnTo>
                  <a:pt x="32888" y="5500"/>
                </a:lnTo>
                <a:lnTo>
                  <a:pt x="32694" y="5693"/>
                </a:lnTo>
                <a:lnTo>
                  <a:pt x="32554" y="5904"/>
                </a:lnTo>
                <a:lnTo>
                  <a:pt x="32413" y="6115"/>
                </a:lnTo>
                <a:lnTo>
                  <a:pt x="32325" y="6360"/>
                </a:lnTo>
                <a:lnTo>
                  <a:pt x="32237" y="6624"/>
                </a:lnTo>
                <a:lnTo>
                  <a:pt x="32202" y="6887"/>
                </a:lnTo>
                <a:lnTo>
                  <a:pt x="32167" y="7151"/>
                </a:lnTo>
                <a:lnTo>
                  <a:pt x="32167" y="7415"/>
                </a:lnTo>
                <a:lnTo>
                  <a:pt x="32167" y="7678"/>
                </a:lnTo>
                <a:lnTo>
                  <a:pt x="32185" y="7942"/>
                </a:lnTo>
                <a:lnTo>
                  <a:pt x="32255" y="8469"/>
                </a:lnTo>
                <a:lnTo>
                  <a:pt x="32343" y="8996"/>
                </a:lnTo>
                <a:lnTo>
                  <a:pt x="32396" y="9523"/>
                </a:lnTo>
                <a:lnTo>
                  <a:pt x="32413" y="9962"/>
                </a:lnTo>
                <a:lnTo>
                  <a:pt x="32413" y="10436"/>
                </a:lnTo>
                <a:lnTo>
                  <a:pt x="32378" y="10911"/>
                </a:lnTo>
                <a:lnTo>
                  <a:pt x="32325" y="11420"/>
                </a:lnTo>
                <a:lnTo>
                  <a:pt x="32255" y="11929"/>
                </a:lnTo>
                <a:lnTo>
                  <a:pt x="32150" y="12439"/>
                </a:lnTo>
                <a:lnTo>
                  <a:pt x="32044" y="12966"/>
                </a:lnTo>
                <a:lnTo>
                  <a:pt x="31904" y="13493"/>
                </a:lnTo>
                <a:lnTo>
                  <a:pt x="31763" y="14002"/>
                </a:lnTo>
                <a:lnTo>
                  <a:pt x="31587" y="14512"/>
                </a:lnTo>
                <a:lnTo>
                  <a:pt x="31412" y="15004"/>
                </a:lnTo>
                <a:lnTo>
                  <a:pt x="31219" y="15496"/>
                </a:lnTo>
                <a:lnTo>
                  <a:pt x="31025" y="15953"/>
                </a:lnTo>
                <a:lnTo>
                  <a:pt x="30814" y="16392"/>
                </a:lnTo>
                <a:lnTo>
                  <a:pt x="30604" y="16813"/>
                </a:lnTo>
                <a:lnTo>
                  <a:pt x="30375" y="17200"/>
                </a:lnTo>
                <a:lnTo>
                  <a:pt x="28566" y="20222"/>
                </a:lnTo>
                <a:lnTo>
                  <a:pt x="27670" y="21715"/>
                </a:lnTo>
                <a:lnTo>
                  <a:pt x="26739" y="23208"/>
                </a:lnTo>
                <a:lnTo>
                  <a:pt x="26510" y="23577"/>
                </a:lnTo>
                <a:lnTo>
                  <a:pt x="26229" y="23946"/>
                </a:lnTo>
                <a:lnTo>
                  <a:pt x="25948" y="24297"/>
                </a:lnTo>
                <a:lnTo>
                  <a:pt x="25650" y="24631"/>
                </a:lnTo>
                <a:lnTo>
                  <a:pt x="25333" y="24965"/>
                </a:lnTo>
                <a:lnTo>
                  <a:pt x="24982" y="25264"/>
                </a:lnTo>
                <a:lnTo>
                  <a:pt x="24631" y="25545"/>
                </a:lnTo>
                <a:lnTo>
                  <a:pt x="24279" y="25791"/>
                </a:lnTo>
                <a:lnTo>
                  <a:pt x="23893" y="26019"/>
                </a:lnTo>
                <a:lnTo>
                  <a:pt x="23506" y="26212"/>
                </a:lnTo>
                <a:lnTo>
                  <a:pt x="23102" y="26353"/>
                </a:lnTo>
                <a:lnTo>
                  <a:pt x="22698" y="26476"/>
                </a:lnTo>
                <a:lnTo>
                  <a:pt x="22505" y="26511"/>
                </a:lnTo>
                <a:lnTo>
                  <a:pt x="22294" y="26546"/>
                </a:lnTo>
                <a:lnTo>
                  <a:pt x="22083" y="26564"/>
                </a:lnTo>
                <a:lnTo>
                  <a:pt x="21662" y="26564"/>
                </a:lnTo>
                <a:lnTo>
                  <a:pt x="21451" y="26546"/>
                </a:lnTo>
                <a:lnTo>
                  <a:pt x="21240" y="26511"/>
                </a:lnTo>
                <a:lnTo>
                  <a:pt x="21012" y="26476"/>
                </a:lnTo>
                <a:lnTo>
                  <a:pt x="20643" y="26353"/>
                </a:lnTo>
                <a:lnTo>
                  <a:pt x="20291" y="26230"/>
                </a:lnTo>
                <a:lnTo>
                  <a:pt x="19940" y="26054"/>
                </a:lnTo>
                <a:lnTo>
                  <a:pt x="19606" y="25878"/>
                </a:lnTo>
                <a:lnTo>
                  <a:pt x="18921" y="25509"/>
                </a:lnTo>
                <a:lnTo>
                  <a:pt x="18570" y="25316"/>
                </a:lnTo>
                <a:lnTo>
                  <a:pt x="18218" y="25158"/>
                </a:lnTo>
                <a:lnTo>
                  <a:pt x="17867" y="25018"/>
                </a:lnTo>
                <a:lnTo>
                  <a:pt x="17481" y="24912"/>
                </a:lnTo>
                <a:lnTo>
                  <a:pt x="17287" y="24859"/>
                </a:lnTo>
                <a:lnTo>
                  <a:pt x="17094" y="24842"/>
                </a:lnTo>
                <a:lnTo>
                  <a:pt x="16883" y="24824"/>
                </a:lnTo>
                <a:lnTo>
                  <a:pt x="16497" y="24824"/>
                </a:lnTo>
                <a:lnTo>
                  <a:pt x="16321" y="24859"/>
                </a:lnTo>
                <a:lnTo>
                  <a:pt x="16128" y="24895"/>
                </a:lnTo>
                <a:lnTo>
                  <a:pt x="15952" y="24947"/>
                </a:lnTo>
                <a:lnTo>
                  <a:pt x="15776" y="25035"/>
                </a:lnTo>
                <a:lnTo>
                  <a:pt x="15618" y="25123"/>
                </a:lnTo>
                <a:lnTo>
                  <a:pt x="15460" y="25228"/>
                </a:lnTo>
                <a:lnTo>
                  <a:pt x="15320" y="25351"/>
                </a:lnTo>
                <a:lnTo>
                  <a:pt x="15214" y="25474"/>
                </a:lnTo>
                <a:lnTo>
                  <a:pt x="15126" y="25580"/>
                </a:lnTo>
                <a:lnTo>
                  <a:pt x="15056" y="25720"/>
                </a:lnTo>
                <a:lnTo>
                  <a:pt x="14986" y="25843"/>
                </a:lnTo>
                <a:lnTo>
                  <a:pt x="14880" y="26124"/>
                </a:lnTo>
                <a:lnTo>
                  <a:pt x="14793" y="26423"/>
                </a:lnTo>
                <a:lnTo>
                  <a:pt x="14740" y="26722"/>
                </a:lnTo>
                <a:lnTo>
                  <a:pt x="14722" y="27038"/>
                </a:lnTo>
                <a:lnTo>
                  <a:pt x="14687" y="27688"/>
                </a:lnTo>
                <a:lnTo>
                  <a:pt x="14670" y="28338"/>
                </a:lnTo>
                <a:lnTo>
                  <a:pt x="14652" y="28672"/>
                </a:lnTo>
                <a:lnTo>
                  <a:pt x="14599" y="28970"/>
                </a:lnTo>
                <a:lnTo>
                  <a:pt x="14529" y="29269"/>
                </a:lnTo>
                <a:lnTo>
                  <a:pt x="14424" y="29550"/>
                </a:lnTo>
                <a:lnTo>
                  <a:pt x="14371" y="29691"/>
                </a:lnTo>
                <a:lnTo>
                  <a:pt x="14283" y="29831"/>
                </a:lnTo>
                <a:lnTo>
                  <a:pt x="14213" y="29954"/>
                </a:lnTo>
                <a:lnTo>
                  <a:pt x="14107" y="30060"/>
                </a:lnTo>
                <a:lnTo>
                  <a:pt x="13985" y="30200"/>
                </a:lnTo>
                <a:lnTo>
                  <a:pt x="13844" y="30306"/>
                </a:lnTo>
                <a:lnTo>
                  <a:pt x="13703" y="30411"/>
                </a:lnTo>
                <a:lnTo>
                  <a:pt x="13545" y="30499"/>
                </a:lnTo>
                <a:lnTo>
                  <a:pt x="13387" y="30551"/>
                </a:lnTo>
                <a:lnTo>
                  <a:pt x="13212" y="30604"/>
                </a:lnTo>
                <a:lnTo>
                  <a:pt x="13053" y="30657"/>
                </a:lnTo>
                <a:lnTo>
                  <a:pt x="12878" y="30692"/>
                </a:lnTo>
                <a:lnTo>
                  <a:pt x="12509" y="30727"/>
                </a:lnTo>
                <a:lnTo>
                  <a:pt x="12140" y="30727"/>
                </a:lnTo>
                <a:lnTo>
                  <a:pt x="11753" y="30710"/>
                </a:lnTo>
                <a:lnTo>
                  <a:pt x="11349" y="30674"/>
                </a:lnTo>
                <a:lnTo>
                  <a:pt x="10559" y="30622"/>
                </a:lnTo>
                <a:lnTo>
                  <a:pt x="10155" y="30604"/>
                </a:lnTo>
                <a:lnTo>
                  <a:pt x="9768" y="30604"/>
                </a:lnTo>
                <a:lnTo>
                  <a:pt x="9399" y="30657"/>
                </a:lnTo>
                <a:lnTo>
                  <a:pt x="9206" y="30692"/>
                </a:lnTo>
                <a:lnTo>
                  <a:pt x="9030" y="30727"/>
                </a:lnTo>
                <a:lnTo>
                  <a:pt x="8855" y="30797"/>
                </a:lnTo>
                <a:lnTo>
                  <a:pt x="8697" y="30868"/>
                </a:lnTo>
                <a:lnTo>
                  <a:pt x="8538" y="30956"/>
                </a:lnTo>
                <a:lnTo>
                  <a:pt x="8380" y="31043"/>
                </a:lnTo>
                <a:lnTo>
                  <a:pt x="8240" y="31149"/>
                </a:lnTo>
                <a:lnTo>
                  <a:pt x="8134" y="31254"/>
                </a:lnTo>
                <a:lnTo>
                  <a:pt x="8029" y="31377"/>
                </a:lnTo>
                <a:lnTo>
                  <a:pt x="7924" y="31500"/>
                </a:lnTo>
                <a:lnTo>
                  <a:pt x="7836" y="31641"/>
                </a:lnTo>
                <a:lnTo>
                  <a:pt x="7748" y="31781"/>
                </a:lnTo>
                <a:lnTo>
                  <a:pt x="7625" y="32080"/>
                </a:lnTo>
                <a:lnTo>
                  <a:pt x="7520" y="32396"/>
                </a:lnTo>
                <a:lnTo>
                  <a:pt x="7449" y="32730"/>
                </a:lnTo>
                <a:lnTo>
                  <a:pt x="7414" y="33046"/>
                </a:lnTo>
                <a:lnTo>
                  <a:pt x="7397" y="33380"/>
                </a:lnTo>
                <a:lnTo>
                  <a:pt x="7414" y="33714"/>
                </a:lnTo>
                <a:lnTo>
                  <a:pt x="7449" y="34030"/>
                </a:lnTo>
                <a:lnTo>
                  <a:pt x="7502" y="34364"/>
                </a:lnTo>
                <a:lnTo>
                  <a:pt x="7555" y="34680"/>
                </a:lnTo>
                <a:lnTo>
                  <a:pt x="7695" y="35330"/>
                </a:lnTo>
                <a:lnTo>
                  <a:pt x="7801" y="35980"/>
                </a:lnTo>
                <a:lnTo>
                  <a:pt x="7853" y="36331"/>
                </a:lnTo>
                <a:lnTo>
                  <a:pt x="7888" y="36683"/>
                </a:lnTo>
                <a:lnTo>
                  <a:pt x="7906" y="37034"/>
                </a:lnTo>
                <a:lnTo>
                  <a:pt x="7906" y="37403"/>
                </a:lnTo>
                <a:lnTo>
                  <a:pt x="7906" y="37754"/>
                </a:lnTo>
                <a:lnTo>
                  <a:pt x="7871" y="38106"/>
                </a:lnTo>
                <a:lnTo>
                  <a:pt x="7836" y="38475"/>
                </a:lnTo>
                <a:lnTo>
                  <a:pt x="7783" y="38826"/>
                </a:lnTo>
                <a:lnTo>
                  <a:pt x="7695" y="39160"/>
                </a:lnTo>
                <a:lnTo>
                  <a:pt x="7607" y="39511"/>
                </a:lnTo>
                <a:lnTo>
                  <a:pt x="7502" y="39845"/>
                </a:lnTo>
                <a:lnTo>
                  <a:pt x="7379" y="40179"/>
                </a:lnTo>
                <a:lnTo>
                  <a:pt x="7238" y="40495"/>
                </a:lnTo>
                <a:lnTo>
                  <a:pt x="7080" y="40811"/>
                </a:lnTo>
                <a:lnTo>
                  <a:pt x="6887" y="41127"/>
                </a:lnTo>
                <a:lnTo>
                  <a:pt x="6694" y="41408"/>
                </a:lnTo>
                <a:lnTo>
                  <a:pt x="6571" y="41602"/>
                </a:lnTo>
                <a:lnTo>
                  <a:pt x="6430" y="41760"/>
                </a:lnTo>
                <a:lnTo>
                  <a:pt x="6290" y="41900"/>
                </a:lnTo>
                <a:lnTo>
                  <a:pt x="6149" y="42041"/>
                </a:lnTo>
                <a:lnTo>
                  <a:pt x="6009" y="42164"/>
                </a:lnTo>
                <a:lnTo>
                  <a:pt x="5868" y="42269"/>
                </a:lnTo>
                <a:lnTo>
                  <a:pt x="5587" y="42445"/>
                </a:lnTo>
                <a:lnTo>
                  <a:pt x="5306" y="42585"/>
                </a:lnTo>
                <a:lnTo>
                  <a:pt x="5007" y="42691"/>
                </a:lnTo>
                <a:lnTo>
                  <a:pt x="4709" y="42779"/>
                </a:lnTo>
                <a:lnTo>
                  <a:pt x="4392" y="42831"/>
                </a:lnTo>
                <a:lnTo>
                  <a:pt x="4076" y="42884"/>
                </a:lnTo>
                <a:lnTo>
                  <a:pt x="3760" y="42919"/>
                </a:lnTo>
                <a:lnTo>
                  <a:pt x="3092" y="42990"/>
                </a:lnTo>
                <a:lnTo>
                  <a:pt x="2759" y="43025"/>
                </a:lnTo>
                <a:lnTo>
                  <a:pt x="2407" y="43095"/>
                </a:lnTo>
                <a:lnTo>
                  <a:pt x="2056" y="43183"/>
                </a:lnTo>
                <a:lnTo>
                  <a:pt x="1705" y="43306"/>
                </a:lnTo>
                <a:lnTo>
                  <a:pt x="1546" y="43358"/>
                </a:lnTo>
                <a:lnTo>
                  <a:pt x="1424" y="43429"/>
                </a:lnTo>
                <a:lnTo>
                  <a:pt x="1301" y="43517"/>
                </a:lnTo>
                <a:lnTo>
                  <a:pt x="1178" y="43604"/>
                </a:lnTo>
                <a:lnTo>
                  <a:pt x="1055" y="43710"/>
                </a:lnTo>
                <a:lnTo>
                  <a:pt x="949" y="43815"/>
                </a:lnTo>
                <a:lnTo>
                  <a:pt x="756" y="44061"/>
                </a:lnTo>
                <a:lnTo>
                  <a:pt x="580" y="44325"/>
                </a:lnTo>
                <a:lnTo>
                  <a:pt x="440" y="44606"/>
                </a:lnTo>
                <a:lnTo>
                  <a:pt x="317" y="44904"/>
                </a:lnTo>
                <a:lnTo>
                  <a:pt x="211" y="45203"/>
                </a:lnTo>
                <a:lnTo>
                  <a:pt x="106" y="45590"/>
                </a:lnTo>
                <a:lnTo>
                  <a:pt x="71" y="45783"/>
                </a:lnTo>
                <a:lnTo>
                  <a:pt x="36" y="45994"/>
                </a:lnTo>
                <a:lnTo>
                  <a:pt x="18" y="46187"/>
                </a:lnTo>
                <a:lnTo>
                  <a:pt x="1" y="46398"/>
                </a:lnTo>
                <a:lnTo>
                  <a:pt x="18" y="46591"/>
                </a:lnTo>
                <a:lnTo>
                  <a:pt x="36" y="46802"/>
                </a:lnTo>
                <a:lnTo>
                  <a:pt x="88" y="46977"/>
                </a:lnTo>
                <a:lnTo>
                  <a:pt x="141" y="47153"/>
                </a:lnTo>
                <a:lnTo>
                  <a:pt x="282" y="47487"/>
                </a:lnTo>
                <a:lnTo>
                  <a:pt x="440" y="47821"/>
                </a:lnTo>
                <a:lnTo>
                  <a:pt x="615" y="48155"/>
                </a:lnTo>
                <a:lnTo>
                  <a:pt x="774" y="48488"/>
                </a:lnTo>
                <a:lnTo>
                  <a:pt x="914" y="48822"/>
                </a:lnTo>
                <a:lnTo>
                  <a:pt x="967" y="48980"/>
                </a:lnTo>
                <a:lnTo>
                  <a:pt x="1019" y="49156"/>
                </a:lnTo>
                <a:lnTo>
                  <a:pt x="1037" y="49332"/>
                </a:lnTo>
                <a:lnTo>
                  <a:pt x="1055" y="49525"/>
                </a:lnTo>
                <a:lnTo>
                  <a:pt x="1037" y="49700"/>
                </a:lnTo>
                <a:lnTo>
                  <a:pt x="1019" y="49894"/>
                </a:lnTo>
                <a:lnTo>
                  <a:pt x="967" y="50069"/>
                </a:lnTo>
                <a:lnTo>
                  <a:pt x="914" y="50263"/>
                </a:lnTo>
                <a:lnTo>
                  <a:pt x="774" y="50614"/>
                </a:lnTo>
                <a:lnTo>
                  <a:pt x="598" y="50965"/>
                </a:lnTo>
                <a:lnTo>
                  <a:pt x="440" y="51317"/>
                </a:lnTo>
                <a:lnTo>
                  <a:pt x="299" y="51686"/>
                </a:lnTo>
                <a:lnTo>
                  <a:pt x="229" y="51861"/>
                </a:lnTo>
                <a:lnTo>
                  <a:pt x="194" y="52055"/>
                </a:lnTo>
                <a:lnTo>
                  <a:pt x="159" y="52230"/>
                </a:lnTo>
                <a:lnTo>
                  <a:pt x="159" y="52424"/>
                </a:lnTo>
                <a:lnTo>
                  <a:pt x="159" y="52599"/>
                </a:lnTo>
                <a:lnTo>
                  <a:pt x="194" y="52775"/>
                </a:lnTo>
                <a:lnTo>
                  <a:pt x="229" y="52933"/>
                </a:lnTo>
                <a:lnTo>
                  <a:pt x="299" y="53091"/>
                </a:lnTo>
                <a:lnTo>
                  <a:pt x="369" y="53232"/>
                </a:lnTo>
                <a:lnTo>
                  <a:pt x="457" y="53372"/>
                </a:lnTo>
                <a:lnTo>
                  <a:pt x="563" y="53495"/>
                </a:lnTo>
                <a:lnTo>
                  <a:pt x="686" y="53601"/>
                </a:lnTo>
                <a:lnTo>
                  <a:pt x="809" y="53706"/>
                </a:lnTo>
                <a:lnTo>
                  <a:pt x="949" y="53811"/>
                </a:lnTo>
                <a:lnTo>
                  <a:pt x="1107" y="53899"/>
                </a:lnTo>
                <a:lnTo>
                  <a:pt x="1248" y="53987"/>
                </a:lnTo>
                <a:lnTo>
                  <a:pt x="1582" y="54128"/>
                </a:lnTo>
                <a:lnTo>
                  <a:pt x="1951" y="54251"/>
                </a:lnTo>
                <a:lnTo>
                  <a:pt x="2319" y="54338"/>
                </a:lnTo>
                <a:lnTo>
                  <a:pt x="2706" y="54426"/>
                </a:lnTo>
                <a:lnTo>
                  <a:pt x="3092" y="54479"/>
                </a:lnTo>
                <a:lnTo>
                  <a:pt x="3461" y="54514"/>
                </a:lnTo>
                <a:lnTo>
                  <a:pt x="3830" y="54549"/>
                </a:lnTo>
                <a:lnTo>
                  <a:pt x="4182" y="54567"/>
                </a:lnTo>
                <a:lnTo>
                  <a:pt x="4779" y="54567"/>
                </a:lnTo>
                <a:lnTo>
                  <a:pt x="7467" y="54584"/>
                </a:lnTo>
                <a:lnTo>
                  <a:pt x="10155" y="54637"/>
                </a:lnTo>
                <a:lnTo>
                  <a:pt x="13493" y="54707"/>
                </a:lnTo>
                <a:lnTo>
                  <a:pt x="16813" y="54760"/>
                </a:lnTo>
                <a:lnTo>
                  <a:pt x="20151" y="54795"/>
                </a:lnTo>
                <a:lnTo>
                  <a:pt x="23471" y="54795"/>
                </a:lnTo>
                <a:lnTo>
                  <a:pt x="25140" y="54760"/>
                </a:lnTo>
                <a:lnTo>
                  <a:pt x="26809" y="54707"/>
                </a:lnTo>
                <a:lnTo>
                  <a:pt x="28460" y="54637"/>
                </a:lnTo>
                <a:lnTo>
                  <a:pt x="30129" y="54532"/>
                </a:lnTo>
                <a:lnTo>
                  <a:pt x="31781" y="54409"/>
                </a:lnTo>
                <a:lnTo>
                  <a:pt x="33432" y="54233"/>
                </a:lnTo>
                <a:lnTo>
                  <a:pt x="35101" y="54040"/>
                </a:lnTo>
                <a:lnTo>
                  <a:pt x="36735" y="53811"/>
                </a:lnTo>
                <a:lnTo>
                  <a:pt x="37420" y="53724"/>
                </a:lnTo>
                <a:lnTo>
                  <a:pt x="38140" y="53636"/>
                </a:lnTo>
                <a:lnTo>
                  <a:pt x="38878" y="53530"/>
                </a:lnTo>
                <a:lnTo>
                  <a:pt x="39229" y="53460"/>
                </a:lnTo>
                <a:lnTo>
                  <a:pt x="39581" y="53372"/>
                </a:lnTo>
                <a:lnTo>
                  <a:pt x="39915" y="53267"/>
                </a:lnTo>
                <a:lnTo>
                  <a:pt x="40231" y="53144"/>
                </a:lnTo>
                <a:lnTo>
                  <a:pt x="40530" y="52986"/>
                </a:lnTo>
                <a:lnTo>
                  <a:pt x="40793" y="52810"/>
                </a:lnTo>
                <a:lnTo>
                  <a:pt x="40916" y="52705"/>
                </a:lnTo>
                <a:lnTo>
                  <a:pt x="41039" y="52599"/>
                </a:lnTo>
                <a:lnTo>
                  <a:pt x="41144" y="52476"/>
                </a:lnTo>
                <a:lnTo>
                  <a:pt x="41250" y="52336"/>
                </a:lnTo>
                <a:lnTo>
                  <a:pt x="41338" y="52195"/>
                </a:lnTo>
                <a:lnTo>
                  <a:pt x="41425" y="52037"/>
                </a:lnTo>
                <a:lnTo>
                  <a:pt x="41496" y="51879"/>
                </a:lnTo>
                <a:lnTo>
                  <a:pt x="41566" y="51703"/>
                </a:lnTo>
                <a:lnTo>
                  <a:pt x="41689" y="51282"/>
                </a:lnTo>
                <a:lnTo>
                  <a:pt x="41812" y="50842"/>
                </a:lnTo>
                <a:lnTo>
                  <a:pt x="41917" y="50386"/>
                </a:lnTo>
                <a:lnTo>
                  <a:pt x="42023" y="49929"/>
                </a:lnTo>
                <a:lnTo>
                  <a:pt x="42181" y="49015"/>
                </a:lnTo>
                <a:lnTo>
                  <a:pt x="42304" y="48067"/>
                </a:lnTo>
                <a:lnTo>
                  <a:pt x="42392" y="47136"/>
                </a:lnTo>
                <a:lnTo>
                  <a:pt x="42480" y="46187"/>
                </a:lnTo>
                <a:lnTo>
                  <a:pt x="42603" y="44360"/>
                </a:lnTo>
                <a:lnTo>
                  <a:pt x="42690" y="42673"/>
                </a:lnTo>
                <a:lnTo>
                  <a:pt x="42761" y="40969"/>
                </a:lnTo>
                <a:lnTo>
                  <a:pt x="42848" y="37561"/>
                </a:lnTo>
                <a:lnTo>
                  <a:pt x="42936" y="35875"/>
                </a:lnTo>
                <a:lnTo>
                  <a:pt x="42971" y="35014"/>
                </a:lnTo>
                <a:lnTo>
                  <a:pt x="43042" y="34170"/>
                </a:lnTo>
                <a:lnTo>
                  <a:pt x="43112" y="33327"/>
                </a:lnTo>
                <a:lnTo>
                  <a:pt x="43182" y="32484"/>
                </a:lnTo>
                <a:lnTo>
                  <a:pt x="43288" y="31623"/>
                </a:lnTo>
                <a:lnTo>
                  <a:pt x="43411" y="30780"/>
                </a:lnTo>
                <a:lnTo>
                  <a:pt x="43657" y="29269"/>
                </a:lnTo>
                <a:lnTo>
                  <a:pt x="43920" y="27776"/>
                </a:lnTo>
                <a:lnTo>
                  <a:pt x="44184" y="26265"/>
                </a:lnTo>
                <a:lnTo>
                  <a:pt x="44412" y="24772"/>
                </a:lnTo>
                <a:lnTo>
                  <a:pt x="44623" y="23261"/>
                </a:lnTo>
                <a:lnTo>
                  <a:pt x="44728" y="22505"/>
                </a:lnTo>
                <a:lnTo>
                  <a:pt x="44798" y="21750"/>
                </a:lnTo>
                <a:lnTo>
                  <a:pt x="44869" y="20977"/>
                </a:lnTo>
                <a:lnTo>
                  <a:pt x="44904" y="20222"/>
                </a:lnTo>
                <a:lnTo>
                  <a:pt x="44939" y="19466"/>
                </a:lnTo>
                <a:lnTo>
                  <a:pt x="44939" y="18693"/>
                </a:lnTo>
                <a:lnTo>
                  <a:pt x="44921" y="18026"/>
                </a:lnTo>
                <a:lnTo>
                  <a:pt x="44886" y="17358"/>
                </a:lnTo>
                <a:lnTo>
                  <a:pt x="44834" y="16690"/>
                </a:lnTo>
                <a:lnTo>
                  <a:pt x="44781" y="16023"/>
                </a:lnTo>
                <a:lnTo>
                  <a:pt x="44676" y="14863"/>
                </a:lnTo>
                <a:lnTo>
                  <a:pt x="44623" y="14284"/>
                </a:lnTo>
                <a:lnTo>
                  <a:pt x="44588" y="13704"/>
                </a:lnTo>
                <a:lnTo>
                  <a:pt x="44535" y="13159"/>
                </a:lnTo>
                <a:lnTo>
                  <a:pt x="44465" y="12597"/>
                </a:lnTo>
                <a:lnTo>
                  <a:pt x="44412" y="12334"/>
                </a:lnTo>
                <a:lnTo>
                  <a:pt x="44359" y="12052"/>
                </a:lnTo>
                <a:lnTo>
                  <a:pt x="44271" y="11789"/>
                </a:lnTo>
                <a:lnTo>
                  <a:pt x="44184" y="11525"/>
                </a:lnTo>
                <a:lnTo>
                  <a:pt x="44078" y="11279"/>
                </a:lnTo>
                <a:lnTo>
                  <a:pt x="43973" y="11034"/>
                </a:lnTo>
                <a:lnTo>
                  <a:pt x="43832" y="10788"/>
                </a:lnTo>
                <a:lnTo>
                  <a:pt x="43692" y="10559"/>
                </a:lnTo>
                <a:lnTo>
                  <a:pt x="43516" y="10348"/>
                </a:lnTo>
                <a:lnTo>
                  <a:pt x="43340" y="10138"/>
                </a:lnTo>
                <a:lnTo>
                  <a:pt x="43130" y="9944"/>
                </a:lnTo>
                <a:lnTo>
                  <a:pt x="42901" y="9769"/>
                </a:lnTo>
                <a:lnTo>
                  <a:pt x="42620" y="9593"/>
                </a:lnTo>
                <a:lnTo>
                  <a:pt x="42321" y="9400"/>
                </a:lnTo>
                <a:lnTo>
                  <a:pt x="42181" y="9294"/>
                </a:lnTo>
                <a:lnTo>
                  <a:pt x="42040" y="9189"/>
                </a:lnTo>
                <a:lnTo>
                  <a:pt x="41917" y="9083"/>
                </a:lnTo>
                <a:lnTo>
                  <a:pt x="41794" y="8961"/>
                </a:lnTo>
                <a:lnTo>
                  <a:pt x="41671" y="8767"/>
                </a:lnTo>
                <a:lnTo>
                  <a:pt x="41566" y="8574"/>
                </a:lnTo>
                <a:lnTo>
                  <a:pt x="41478" y="8381"/>
                </a:lnTo>
                <a:lnTo>
                  <a:pt x="41408" y="8188"/>
                </a:lnTo>
                <a:lnTo>
                  <a:pt x="41320" y="7977"/>
                </a:lnTo>
                <a:lnTo>
                  <a:pt x="41232" y="7783"/>
                </a:lnTo>
                <a:lnTo>
                  <a:pt x="41127" y="7590"/>
                </a:lnTo>
                <a:lnTo>
                  <a:pt x="41004" y="7397"/>
                </a:lnTo>
                <a:lnTo>
                  <a:pt x="40846" y="7221"/>
                </a:lnTo>
                <a:lnTo>
                  <a:pt x="40652" y="7063"/>
                </a:lnTo>
                <a:lnTo>
                  <a:pt x="40459" y="6923"/>
                </a:lnTo>
                <a:lnTo>
                  <a:pt x="40248" y="6800"/>
                </a:lnTo>
                <a:lnTo>
                  <a:pt x="39827" y="6536"/>
                </a:lnTo>
                <a:lnTo>
                  <a:pt x="39634" y="6396"/>
                </a:lnTo>
                <a:lnTo>
                  <a:pt x="39440" y="6237"/>
                </a:lnTo>
                <a:lnTo>
                  <a:pt x="39229" y="6009"/>
                </a:lnTo>
                <a:lnTo>
                  <a:pt x="39071" y="5781"/>
                </a:lnTo>
                <a:lnTo>
                  <a:pt x="38931" y="5552"/>
                </a:lnTo>
                <a:lnTo>
                  <a:pt x="38808" y="5324"/>
                </a:lnTo>
                <a:lnTo>
                  <a:pt x="38738" y="5078"/>
                </a:lnTo>
                <a:lnTo>
                  <a:pt x="38667" y="4832"/>
                </a:lnTo>
                <a:lnTo>
                  <a:pt x="38632" y="4586"/>
                </a:lnTo>
                <a:lnTo>
                  <a:pt x="38597" y="4340"/>
                </a:lnTo>
                <a:lnTo>
                  <a:pt x="38579" y="4094"/>
                </a:lnTo>
                <a:lnTo>
                  <a:pt x="38579" y="3831"/>
                </a:lnTo>
                <a:lnTo>
                  <a:pt x="38579" y="3321"/>
                </a:lnTo>
                <a:lnTo>
                  <a:pt x="38597" y="2777"/>
                </a:lnTo>
                <a:lnTo>
                  <a:pt x="38579" y="2232"/>
                </a:lnTo>
                <a:lnTo>
                  <a:pt x="38544" y="1933"/>
                </a:lnTo>
                <a:lnTo>
                  <a:pt x="38474" y="1635"/>
                </a:lnTo>
                <a:lnTo>
                  <a:pt x="38386" y="1336"/>
                </a:lnTo>
                <a:lnTo>
                  <a:pt x="38246" y="1073"/>
                </a:lnTo>
                <a:lnTo>
                  <a:pt x="38088" y="809"/>
                </a:lnTo>
                <a:lnTo>
                  <a:pt x="37912" y="581"/>
                </a:lnTo>
                <a:lnTo>
                  <a:pt x="37806" y="475"/>
                </a:lnTo>
                <a:lnTo>
                  <a:pt x="37684" y="370"/>
                </a:lnTo>
                <a:lnTo>
                  <a:pt x="37561" y="282"/>
                </a:lnTo>
                <a:lnTo>
                  <a:pt x="37438" y="212"/>
                </a:lnTo>
                <a:lnTo>
                  <a:pt x="37297" y="141"/>
                </a:lnTo>
                <a:lnTo>
                  <a:pt x="37156" y="89"/>
                </a:lnTo>
                <a:lnTo>
                  <a:pt x="37016" y="36"/>
                </a:lnTo>
                <a:lnTo>
                  <a:pt x="36858" y="18"/>
                </a:lnTo>
                <a:lnTo>
                  <a:pt x="36717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14"/>
          <p:cNvGrpSpPr/>
          <p:nvPr/>
        </p:nvGrpSpPr>
        <p:grpSpPr>
          <a:xfrm rot="2414505">
            <a:off x="2074887" y="-32816"/>
            <a:ext cx="623697" cy="642658"/>
            <a:chOff x="12566704" y="-3325924"/>
            <a:chExt cx="1110269" cy="1144023"/>
          </a:xfrm>
        </p:grpSpPr>
        <p:sp>
          <p:nvSpPr>
            <p:cNvPr id="480" name="Google Shape;480;p14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extrusionOk="0">
                  <a:moveTo>
                    <a:pt x="19248" y="0"/>
                  </a:move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fill="none" extrusionOk="0">
                  <a:moveTo>
                    <a:pt x="4497" y="26643"/>
                  </a:move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lnTo>
                    <a:pt x="19248" y="0"/>
                  </a:ln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</a:path>
              </a:pathLst>
            </a:custGeom>
            <a:noFill/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4"/>
          <p:cNvGrpSpPr/>
          <p:nvPr/>
        </p:nvGrpSpPr>
        <p:grpSpPr>
          <a:xfrm>
            <a:off x="8569147" y="382175"/>
            <a:ext cx="419913" cy="925484"/>
            <a:chOff x="8489035" y="2206500"/>
            <a:chExt cx="419913" cy="925484"/>
          </a:xfrm>
        </p:grpSpPr>
        <p:sp>
          <p:nvSpPr>
            <p:cNvPr id="483" name="Google Shape;483;p14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8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8"/>
          <p:cNvSpPr txBox="1">
            <a:spLocks noGrp="1"/>
          </p:cNvSpPr>
          <p:nvPr>
            <p:ph type="title"/>
          </p:nvPr>
        </p:nvSpPr>
        <p:spPr>
          <a:xfrm>
            <a:off x="4680000" y="1660475"/>
            <a:ext cx="3706200" cy="572700"/>
          </a:xfrm>
          <a:prstGeom prst="rect">
            <a:avLst/>
          </a:prstGeom>
          <a:noFill/>
          <a:effectLst>
            <a:outerShdw dist="571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8"/>
          <p:cNvSpPr txBox="1">
            <a:spLocks noGrp="1"/>
          </p:cNvSpPr>
          <p:nvPr>
            <p:ph type="subTitle" idx="1"/>
          </p:nvPr>
        </p:nvSpPr>
        <p:spPr>
          <a:xfrm>
            <a:off x="4680775" y="2223025"/>
            <a:ext cx="37050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8"/>
          <p:cNvSpPr/>
          <p:nvPr/>
        </p:nvSpPr>
        <p:spPr>
          <a:xfrm rot="5400000" flipH="1">
            <a:off x="7360247" y="-2280319"/>
            <a:ext cx="3389385" cy="4004870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18"/>
          <p:cNvGrpSpPr/>
          <p:nvPr/>
        </p:nvGrpSpPr>
        <p:grpSpPr>
          <a:xfrm>
            <a:off x="197112" y="125430"/>
            <a:ext cx="2080167" cy="304848"/>
            <a:chOff x="197112" y="138867"/>
            <a:chExt cx="2080167" cy="304848"/>
          </a:xfrm>
        </p:grpSpPr>
        <p:sp>
          <p:nvSpPr>
            <p:cNvPr id="614" name="Google Shape;614;p18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wdies"/>
              <a:buNone/>
              <a:defRPr sz="3200" b="1">
                <a:solidFill>
                  <a:schemeClr val="lt1"/>
                </a:solidFill>
                <a:latin typeface="Rowdies"/>
                <a:ea typeface="Rowdies"/>
                <a:cs typeface="Rowdies"/>
                <a:sym typeface="Rowdi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○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■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○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■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○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■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8" r:id="rId7"/>
    <p:sldLayoutId id="2147483660" r:id="rId8"/>
    <p:sldLayoutId id="2147483664" r:id="rId9"/>
    <p:sldLayoutId id="2147483665" r:id="rId10"/>
    <p:sldLayoutId id="2147483675" r:id="rId11"/>
    <p:sldLayoutId id="214748367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34"/>
          <p:cNvSpPr txBox="1">
            <a:spLocks noGrp="1"/>
          </p:cNvSpPr>
          <p:nvPr>
            <p:ph type="ctrTitle"/>
          </p:nvPr>
        </p:nvSpPr>
        <p:spPr>
          <a:xfrm>
            <a:off x="713250" y="1250356"/>
            <a:ext cx="7717500" cy="18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000" dirty="0"/>
              <a:t>BELAJAR DAN BERMAIN BERBASIS BUKU </a:t>
            </a:r>
            <a:endParaRPr lang="en-ID" sz="28700" dirty="0">
              <a:solidFill>
                <a:schemeClr val="lt1"/>
              </a:solidFill>
              <a:latin typeface="Rowdies" panose="020B0604020202020204" charset="0"/>
            </a:endParaRPr>
          </a:p>
        </p:txBody>
      </p:sp>
      <p:grpSp>
        <p:nvGrpSpPr>
          <p:cNvPr id="1386" name="Google Shape;1386;p34"/>
          <p:cNvGrpSpPr/>
          <p:nvPr/>
        </p:nvGrpSpPr>
        <p:grpSpPr>
          <a:xfrm>
            <a:off x="7705850" y="2979847"/>
            <a:ext cx="1300575" cy="1911055"/>
            <a:chOff x="7924900" y="1615300"/>
            <a:chExt cx="1261225" cy="1852875"/>
          </a:xfrm>
        </p:grpSpPr>
        <p:sp>
          <p:nvSpPr>
            <p:cNvPr id="1387" name="Google Shape;1387;p34"/>
            <p:cNvSpPr/>
            <p:nvPr/>
          </p:nvSpPr>
          <p:spPr>
            <a:xfrm>
              <a:off x="7953875" y="1836150"/>
              <a:ext cx="517200" cy="737575"/>
            </a:xfrm>
            <a:custGeom>
              <a:avLst/>
              <a:gdLst/>
              <a:ahLst/>
              <a:cxnLst/>
              <a:rect l="l" t="t" r="r" b="b"/>
              <a:pathLst>
                <a:path w="20688" h="29503" extrusionOk="0">
                  <a:moveTo>
                    <a:pt x="2439" y="1"/>
                  </a:moveTo>
                  <a:lnTo>
                    <a:pt x="1899" y="21"/>
                  </a:lnTo>
                  <a:lnTo>
                    <a:pt x="1340" y="81"/>
                  </a:lnTo>
                  <a:lnTo>
                    <a:pt x="800" y="160"/>
                  </a:lnTo>
                  <a:lnTo>
                    <a:pt x="540" y="220"/>
                  </a:lnTo>
                  <a:lnTo>
                    <a:pt x="340" y="280"/>
                  </a:lnTo>
                  <a:lnTo>
                    <a:pt x="180" y="380"/>
                  </a:lnTo>
                  <a:lnTo>
                    <a:pt x="81" y="480"/>
                  </a:lnTo>
                  <a:lnTo>
                    <a:pt x="21" y="600"/>
                  </a:lnTo>
                  <a:lnTo>
                    <a:pt x="1" y="720"/>
                  </a:lnTo>
                  <a:lnTo>
                    <a:pt x="21" y="840"/>
                  </a:lnTo>
                  <a:lnTo>
                    <a:pt x="61" y="980"/>
                  </a:lnTo>
                  <a:lnTo>
                    <a:pt x="140" y="1100"/>
                  </a:lnTo>
                  <a:lnTo>
                    <a:pt x="240" y="1240"/>
                  </a:lnTo>
                  <a:lnTo>
                    <a:pt x="360" y="1360"/>
                  </a:lnTo>
                  <a:lnTo>
                    <a:pt x="520" y="1460"/>
                  </a:lnTo>
                  <a:lnTo>
                    <a:pt x="680" y="1560"/>
                  </a:lnTo>
                  <a:lnTo>
                    <a:pt x="840" y="1640"/>
                  </a:lnTo>
                  <a:lnTo>
                    <a:pt x="1020" y="1720"/>
                  </a:lnTo>
                  <a:lnTo>
                    <a:pt x="1200" y="1760"/>
                  </a:lnTo>
                  <a:lnTo>
                    <a:pt x="1440" y="1779"/>
                  </a:lnTo>
                  <a:lnTo>
                    <a:pt x="1680" y="1819"/>
                  </a:lnTo>
                  <a:lnTo>
                    <a:pt x="2139" y="1839"/>
                  </a:lnTo>
                  <a:lnTo>
                    <a:pt x="2599" y="1879"/>
                  </a:lnTo>
                  <a:lnTo>
                    <a:pt x="2839" y="1919"/>
                  </a:lnTo>
                  <a:lnTo>
                    <a:pt x="3059" y="1979"/>
                  </a:lnTo>
                  <a:lnTo>
                    <a:pt x="3358" y="2099"/>
                  </a:lnTo>
                  <a:lnTo>
                    <a:pt x="3598" y="2239"/>
                  </a:lnTo>
                  <a:lnTo>
                    <a:pt x="3798" y="2399"/>
                  </a:lnTo>
                  <a:lnTo>
                    <a:pt x="3958" y="2579"/>
                  </a:lnTo>
                  <a:lnTo>
                    <a:pt x="4078" y="2779"/>
                  </a:lnTo>
                  <a:lnTo>
                    <a:pt x="4178" y="2999"/>
                  </a:lnTo>
                  <a:lnTo>
                    <a:pt x="4238" y="3239"/>
                  </a:lnTo>
                  <a:lnTo>
                    <a:pt x="4258" y="3478"/>
                  </a:lnTo>
                  <a:lnTo>
                    <a:pt x="4278" y="3718"/>
                  </a:lnTo>
                  <a:lnTo>
                    <a:pt x="4278" y="3978"/>
                  </a:lnTo>
                  <a:lnTo>
                    <a:pt x="4258" y="4518"/>
                  </a:lnTo>
                  <a:lnTo>
                    <a:pt x="4198" y="5057"/>
                  </a:lnTo>
                  <a:lnTo>
                    <a:pt x="4178" y="5597"/>
                  </a:lnTo>
                  <a:lnTo>
                    <a:pt x="4178" y="6936"/>
                  </a:lnTo>
                  <a:lnTo>
                    <a:pt x="4178" y="8255"/>
                  </a:lnTo>
                  <a:lnTo>
                    <a:pt x="4218" y="9595"/>
                  </a:lnTo>
                  <a:lnTo>
                    <a:pt x="4278" y="10914"/>
                  </a:lnTo>
                  <a:lnTo>
                    <a:pt x="4378" y="12233"/>
                  </a:lnTo>
                  <a:lnTo>
                    <a:pt x="4498" y="13552"/>
                  </a:lnTo>
                  <a:lnTo>
                    <a:pt x="4658" y="14871"/>
                  </a:lnTo>
                  <a:lnTo>
                    <a:pt x="4878" y="16191"/>
                  </a:lnTo>
                  <a:lnTo>
                    <a:pt x="5117" y="17490"/>
                  </a:lnTo>
                  <a:lnTo>
                    <a:pt x="5257" y="18129"/>
                  </a:lnTo>
                  <a:lnTo>
                    <a:pt x="5397" y="18769"/>
                  </a:lnTo>
                  <a:lnTo>
                    <a:pt x="5557" y="19409"/>
                  </a:lnTo>
                  <a:lnTo>
                    <a:pt x="5737" y="20048"/>
                  </a:lnTo>
                  <a:lnTo>
                    <a:pt x="5917" y="20688"/>
                  </a:lnTo>
                  <a:lnTo>
                    <a:pt x="6117" y="21327"/>
                  </a:lnTo>
                  <a:lnTo>
                    <a:pt x="6437" y="22187"/>
                  </a:lnTo>
                  <a:lnTo>
                    <a:pt x="6776" y="23066"/>
                  </a:lnTo>
                  <a:lnTo>
                    <a:pt x="6956" y="23486"/>
                  </a:lnTo>
                  <a:lnTo>
                    <a:pt x="7156" y="23906"/>
                  </a:lnTo>
                  <a:lnTo>
                    <a:pt x="7356" y="24326"/>
                  </a:lnTo>
                  <a:lnTo>
                    <a:pt x="7576" y="24725"/>
                  </a:lnTo>
                  <a:lnTo>
                    <a:pt x="7796" y="25125"/>
                  </a:lnTo>
                  <a:lnTo>
                    <a:pt x="8056" y="25505"/>
                  </a:lnTo>
                  <a:lnTo>
                    <a:pt x="8295" y="25885"/>
                  </a:lnTo>
                  <a:lnTo>
                    <a:pt x="8575" y="26264"/>
                  </a:lnTo>
                  <a:lnTo>
                    <a:pt x="8855" y="26604"/>
                  </a:lnTo>
                  <a:lnTo>
                    <a:pt x="9155" y="26964"/>
                  </a:lnTo>
                  <a:lnTo>
                    <a:pt x="9475" y="27284"/>
                  </a:lnTo>
                  <a:lnTo>
                    <a:pt x="9814" y="27603"/>
                  </a:lnTo>
                  <a:lnTo>
                    <a:pt x="10174" y="27903"/>
                  </a:lnTo>
                  <a:lnTo>
                    <a:pt x="10554" y="28163"/>
                  </a:lnTo>
                  <a:lnTo>
                    <a:pt x="10934" y="28423"/>
                  </a:lnTo>
                  <a:lnTo>
                    <a:pt x="11334" y="28663"/>
                  </a:lnTo>
                  <a:lnTo>
                    <a:pt x="11753" y="28863"/>
                  </a:lnTo>
                  <a:lnTo>
                    <a:pt x="12193" y="29043"/>
                  </a:lnTo>
                  <a:lnTo>
                    <a:pt x="12613" y="29202"/>
                  </a:lnTo>
                  <a:lnTo>
                    <a:pt x="13072" y="29322"/>
                  </a:lnTo>
                  <a:lnTo>
                    <a:pt x="13512" y="29422"/>
                  </a:lnTo>
                  <a:lnTo>
                    <a:pt x="13972" y="29482"/>
                  </a:lnTo>
                  <a:lnTo>
                    <a:pt x="14412" y="29502"/>
                  </a:lnTo>
                  <a:lnTo>
                    <a:pt x="14871" y="29502"/>
                  </a:lnTo>
                  <a:lnTo>
                    <a:pt x="15331" y="29462"/>
                  </a:lnTo>
                  <a:lnTo>
                    <a:pt x="15771" y="29402"/>
                  </a:lnTo>
                  <a:lnTo>
                    <a:pt x="16210" y="29282"/>
                  </a:lnTo>
                  <a:lnTo>
                    <a:pt x="16650" y="29123"/>
                  </a:lnTo>
                  <a:lnTo>
                    <a:pt x="16970" y="28983"/>
                  </a:lnTo>
                  <a:lnTo>
                    <a:pt x="17290" y="28823"/>
                  </a:lnTo>
                  <a:lnTo>
                    <a:pt x="17590" y="28643"/>
                  </a:lnTo>
                  <a:lnTo>
                    <a:pt x="17869" y="28443"/>
                  </a:lnTo>
                  <a:lnTo>
                    <a:pt x="18169" y="28223"/>
                  </a:lnTo>
                  <a:lnTo>
                    <a:pt x="18429" y="27983"/>
                  </a:lnTo>
                  <a:lnTo>
                    <a:pt x="18689" y="27743"/>
                  </a:lnTo>
                  <a:lnTo>
                    <a:pt x="18949" y="27484"/>
                  </a:lnTo>
                  <a:lnTo>
                    <a:pt x="19189" y="27224"/>
                  </a:lnTo>
                  <a:lnTo>
                    <a:pt x="19428" y="26944"/>
                  </a:lnTo>
                  <a:lnTo>
                    <a:pt x="19868" y="26384"/>
                  </a:lnTo>
                  <a:lnTo>
                    <a:pt x="20288" y="25785"/>
                  </a:lnTo>
                  <a:lnTo>
                    <a:pt x="20688" y="25185"/>
                  </a:lnTo>
                  <a:lnTo>
                    <a:pt x="16730" y="14212"/>
                  </a:lnTo>
                  <a:lnTo>
                    <a:pt x="16750" y="14392"/>
                  </a:lnTo>
                  <a:lnTo>
                    <a:pt x="16750" y="14592"/>
                  </a:lnTo>
                  <a:lnTo>
                    <a:pt x="16750" y="14811"/>
                  </a:lnTo>
                  <a:lnTo>
                    <a:pt x="16730" y="15031"/>
                  </a:lnTo>
                  <a:lnTo>
                    <a:pt x="16690" y="15271"/>
                  </a:lnTo>
                  <a:lnTo>
                    <a:pt x="16650" y="15491"/>
                  </a:lnTo>
                  <a:lnTo>
                    <a:pt x="16590" y="15711"/>
                  </a:lnTo>
                  <a:lnTo>
                    <a:pt x="16530" y="15951"/>
                  </a:lnTo>
                  <a:lnTo>
                    <a:pt x="16450" y="16171"/>
                  </a:lnTo>
                  <a:lnTo>
                    <a:pt x="16350" y="16390"/>
                  </a:lnTo>
                  <a:lnTo>
                    <a:pt x="16250" y="16590"/>
                  </a:lnTo>
                  <a:lnTo>
                    <a:pt x="16131" y="16790"/>
                  </a:lnTo>
                  <a:lnTo>
                    <a:pt x="16011" y="16970"/>
                  </a:lnTo>
                  <a:lnTo>
                    <a:pt x="15871" y="17130"/>
                  </a:lnTo>
                  <a:lnTo>
                    <a:pt x="15711" y="17270"/>
                  </a:lnTo>
                  <a:lnTo>
                    <a:pt x="15551" y="17390"/>
                  </a:lnTo>
                  <a:lnTo>
                    <a:pt x="15291" y="17550"/>
                  </a:lnTo>
                  <a:lnTo>
                    <a:pt x="15031" y="17670"/>
                  </a:lnTo>
                  <a:lnTo>
                    <a:pt x="14771" y="17730"/>
                  </a:lnTo>
                  <a:lnTo>
                    <a:pt x="14492" y="17770"/>
                  </a:lnTo>
                  <a:lnTo>
                    <a:pt x="14232" y="17770"/>
                  </a:lnTo>
                  <a:lnTo>
                    <a:pt x="13992" y="17730"/>
                  </a:lnTo>
                  <a:lnTo>
                    <a:pt x="13732" y="17670"/>
                  </a:lnTo>
                  <a:lnTo>
                    <a:pt x="13492" y="17570"/>
                  </a:lnTo>
                  <a:lnTo>
                    <a:pt x="13252" y="17450"/>
                  </a:lnTo>
                  <a:lnTo>
                    <a:pt x="13032" y="17310"/>
                  </a:lnTo>
                  <a:lnTo>
                    <a:pt x="12813" y="17130"/>
                  </a:lnTo>
                  <a:lnTo>
                    <a:pt x="12613" y="16950"/>
                  </a:lnTo>
                  <a:lnTo>
                    <a:pt x="12413" y="16750"/>
                  </a:lnTo>
                  <a:lnTo>
                    <a:pt x="12233" y="16550"/>
                  </a:lnTo>
                  <a:lnTo>
                    <a:pt x="12073" y="16310"/>
                  </a:lnTo>
                  <a:lnTo>
                    <a:pt x="11933" y="16091"/>
                  </a:lnTo>
                  <a:lnTo>
                    <a:pt x="11713" y="15671"/>
                  </a:lnTo>
                  <a:lnTo>
                    <a:pt x="11513" y="15251"/>
                  </a:lnTo>
                  <a:lnTo>
                    <a:pt x="11353" y="14811"/>
                  </a:lnTo>
                  <a:lnTo>
                    <a:pt x="11214" y="14372"/>
                  </a:lnTo>
                  <a:lnTo>
                    <a:pt x="11094" y="13932"/>
                  </a:lnTo>
                  <a:lnTo>
                    <a:pt x="10974" y="13472"/>
                  </a:lnTo>
                  <a:lnTo>
                    <a:pt x="10774" y="12553"/>
                  </a:lnTo>
                  <a:lnTo>
                    <a:pt x="8995" y="4138"/>
                  </a:lnTo>
                  <a:lnTo>
                    <a:pt x="8895" y="3738"/>
                  </a:lnTo>
                  <a:lnTo>
                    <a:pt x="8795" y="3359"/>
                  </a:lnTo>
                  <a:lnTo>
                    <a:pt x="8675" y="3019"/>
                  </a:lnTo>
                  <a:lnTo>
                    <a:pt x="8515" y="2699"/>
                  </a:lnTo>
                  <a:lnTo>
                    <a:pt x="8375" y="2379"/>
                  </a:lnTo>
                  <a:lnTo>
                    <a:pt x="8195" y="2099"/>
                  </a:lnTo>
                  <a:lnTo>
                    <a:pt x="7996" y="1839"/>
                  </a:lnTo>
                  <a:lnTo>
                    <a:pt x="7776" y="1580"/>
                  </a:lnTo>
                  <a:lnTo>
                    <a:pt x="7536" y="1360"/>
                  </a:lnTo>
                  <a:lnTo>
                    <a:pt x="7276" y="1140"/>
                  </a:lnTo>
                  <a:lnTo>
                    <a:pt x="6996" y="960"/>
                  </a:lnTo>
                  <a:lnTo>
                    <a:pt x="6676" y="780"/>
                  </a:lnTo>
                  <a:lnTo>
                    <a:pt x="6357" y="640"/>
                  </a:lnTo>
                  <a:lnTo>
                    <a:pt x="5997" y="500"/>
                  </a:lnTo>
                  <a:lnTo>
                    <a:pt x="5617" y="380"/>
                  </a:lnTo>
                  <a:lnTo>
                    <a:pt x="5197" y="280"/>
                  </a:lnTo>
                  <a:lnTo>
                    <a:pt x="4658" y="160"/>
                  </a:lnTo>
                  <a:lnTo>
                    <a:pt x="4098" y="81"/>
                  </a:lnTo>
                  <a:lnTo>
                    <a:pt x="3558" y="41"/>
                  </a:lnTo>
                  <a:lnTo>
                    <a:pt x="29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8747375" y="1664250"/>
              <a:ext cx="438750" cy="701100"/>
            </a:xfrm>
            <a:custGeom>
              <a:avLst/>
              <a:gdLst/>
              <a:ahLst/>
              <a:cxnLst/>
              <a:rect l="l" t="t" r="r" b="b"/>
              <a:pathLst>
                <a:path w="17550" h="28044" extrusionOk="0">
                  <a:moveTo>
                    <a:pt x="16491" y="1"/>
                  </a:moveTo>
                  <a:lnTo>
                    <a:pt x="16191" y="21"/>
                  </a:lnTo>
                  <a:lnTo>
                    <a:pt x="15891" y="61"/>
                  </a:lnTo>
                  <a:lnTo>
                    <a:pt x="15591" y="121"/>
                  </a:lnTo>
                  <a:lnTo>
                    <a:pt x="15311" y="221"/>
                  </a:lnTo>
                  <a:lnTo>
                    <a:pt x="15031" y="321"/>
                  </a:lnTo>
                  <a:lnTo>
                    <a:pt x="14752" y="461"/>
                  </a:lnTo>
                  <a:lnTo>
                    <a:pt x="14492" y="620"/>
                  </a:lnTo>
                  <a:lnTo>
                    <a:pt x="14232" y="780"/>
                  </a:lnTo>
                  <a:lnTo>
                    <a:pt x="13992" y="980"/>
                  </a:lnTo>
                  <a:lnTo>
                    <a:pt x="13772" y="1180"/>
                  </a:lnTo>
                  <a:lnTo>
                    <a:pt x="13572" y="1400"/>
                  </a:lnTo>
                  <a:lnTo>
                    <a:pt x="13392" y="1640"/>
                  </a:lnTo>
                  <a:lnTo>
                    <a:pt x="13233" y="1900"/>
                  </a:lnTo>
                  <a:lnTo>
                    <a:pt x="13093" y="2180"/>
                  </a:lnTo>
                  <a:lnTo>
                    <a:pt x="12973" y="2419"/>
                  </a:lnTo>
                  <a:lnTo>
                    <a:pt x="12893" y="2659"/>
                  </a:lnTo>
                  <a:lnTo>
                    <a:pt x="12813" y="2919"/>
                  </a:lnTo>
                  <a:lnTo>
                    <a:pt x="12753" y="3159"/>
                  </a:lnTo>
                  <a:lnTo>
                    <a:pt x="12673" y="3679"/>
                  </a:lnTo>
                  <a:lnTo>
                    <a:pt x="12633" y="4198"/>
                  </a:lnTo>
                  <a:lnTo>
                    <a:pt x="12613" y="4738"/>
                  </a:lnTo>
                  <a:lnTo>
                    <a:pt x="12633" y="5278"/>
                  </a:lnTo>
                  <a:lnTo>
                    <a:pt x="12633" y="6337"/>
                  </a:lnTo>
                  <a:lnTo>
                    <a:pt x="12633" y="6957"/>
                  </a:lnTo>
                  <a:lnTo>
                    <a:pt x="12593" y="7596"/>
                  </a:lnTo>
                  <a:lnTo>
                    <a:pt x="12533" y="8216"/>
                  </a:lnTo>
                  <a:lnTo>
                    <a:pt x="12453" y="8835"/>
                  </a:lnTo>
                  <a:lnTo>
                    <a:pt x="12333" y="9475"/>
                  </a:lnTo>
                  <a:lnTo>
                    <a:pt x="12193" y="10075"/>
                  </a:lnTo>
                  <a:lnTo>
                    <a:pt x="12033" y="10694"/>
                  </a:lnTo>
                  <a:lnTo>
                    <a:pt x="11833" y="11274"/>
                  </a:lnTo>
                  <a:lnTo>
                    <a:pt x="11614" y="11873"/>
                  </a:lnTo>
                  <a:lnTo>
                    <a:pt x="11354" y="12433"/>
                  </a:lnTo>
                  <a:lnTo>
                    <a:pt x="11074" y="12993"/>
                  </a:lnTo>
                  <a:lnTo>
                    <a:pt x="10774" y="13532"/>
                  </a:lnTo>
                  <a:lnTo>
                    <a:pt x="10414" y="14052"/>
                  </a:lnTo>
                  <a:lnTo>
                    <a:pt x="10055" y="14552"/>
                  </a:lnTo>
                  <a:lnTo>
                    <a:pt x="9655" y="15012"/>
                  </a:lnTo>
                  <a:lnTo>
                    <a:pt x="9215" y="15471"/>
                  </a:lnTo>
                  <a:lnTo>
                    <a:pt x="8975" y="15671"/>
                  </a:lnTo>
                  <a:lnTo>
                    <a:pt x="8735" y="15871"/>
                  </a:lnTo>
                  <a:lnTo>
                    <a:pt x="8496" y="16071"/>
                  </a:lnTo>
                  <a:lnTo>
                    <a:pt x="8236" y="16251"/>
                  </a:lnTo>
                  <a:lnTo>
                    <a:pt x="7696" y="16591"/>
                  </a:lnTo>
                  <a:lnTo>
                    <a:pt x="7156" y="16890"/>
                  </a:lnTo>
                  <a:lnTo>
                    <a:pt x="6577" y="17150"/>
                  </a:lnTo>
                  <a:lnTo>
                    <a:pt x="5977" y="17370"/>
                  </a:lnTo>
                  <a:lnTo>
                    <a:pt x="5377" y="17550"/>
                  </a:lnTo>
                  <a:lnTo>
                    <a:pt x="4758" y="17670"/>
                  </a:lnTo>
                  <a:lnTo>
                    <a:pt x="4458" y="17710"/>
                  </a:lnTo>
                  <a:lnTo>
                    <a:pt x="4138" y="17750"/>
                  </a:lnTo>
                  <a:lnTo>
                    <a:pt x="3838" y="17770"/>
                  </a:lnTo>
                  <a:lnTo>
                    <a:pt x="3219" y="17770"/>
                  </a:lnTo>
                  <a:lnTo>
                    <a:pt x="2899" y="17750"/>
                  </a:lnTo>
                  <a:lnTo>
                    <a:pt x="2599" y="17710"/>
                  </a:lnTo>
                  <a:lnTo>
                    <a:pt x="2299" y="17670"/>
                  </a:lnTo>
                  <a:lnTo>
                    <a:pt x="2000" y="17610"/>
                  </a:lnTo>
                  <a:lnTo>
                    <a:pt x="1700" y="17530"/>
                  </a:lnTo>
                  <a:lnTo>
                    <a:pt x="1400" y="17450"/>
                  </a:lnTo>
                  <a:lnTo>
                    <a:pt x="1100" y="17350"/>
                  </a:lnTo>
                  <a:lnTo>
                    <a:pt x="820" y="17230"/>
                  </a:lnTo>
                  <a:lnTo>
                    <a:pt x="540" y="17110"/>
                  </a:lnTo>
                  <a:lnTo>
                    <a:pt x="261" y="16950"/>
                  </a:lnTo>
                  <a:lnTo>
                    <a:pt x="1" y="16790"/>
                  </a:lnTo>
                  <a:lnTo>
                    <a:pt x="1320" y="28043"/>
                  </a:lnTo>
                  <a:lnTo>
                    <a:pt x="1940" y="28043"/>
                  </a:lnTo>
                  <a:lnTo>
                    <a:pt x="2559" y="28003"/>
                  </a:lnTo>
                  <a:lnTo>
                    <a:pt x="3179" y="27964"/>
                  </a:lnTo>
                  <a:lnTo>
                    <a:pt x="3798" y="27884"/>
                  </a:lnTo>
                  <a:lnTo>
                    <a:pt x="4418" y="27804"/>
                  </a:lnTo>
                  <a:lnTo>
                    <a:pt x="5018" y="27684"/>
                  </a:lnTo>
                  <a:lnTo>
                    <a:pt x="5617" y="27544"/>
                  </a:lnTo>
                  <a:lnTo>
                    <a:pt x="6237" y="27384"/>
                  </a:lnTo>
                  <a:lnTo>
                    <a:pt x="6817" y="27204"/>
                  </a:lnTo>
                  <a:lnTo>
                    <a:pt x="7416" y="27004"/>
                  </a:lnTo>
                  <a:lnTo>
                    <a:pt x="7996" y="26784"/>
                  </a:lnTo>
                  <a:lnTo>
                    <a:pt x="8555" y="26544"/>
                  </a:lnTo>
                  <a:lnTo>
                    <a:pt x="9115" y="26285"/>
                  </a:lnTo>
                  <a:lnTo>
                    <a:pt x="9675" y="25985"/>
                  </a:lnTo>
                  <a:lnTo>
                    <a:pt x="10214" y="25685"/>
                  </a:lnTo>
                  <a:lnTo>
                    <a:pt x="10734" y="25345"/>
                  </a:lnTo>
                  <a:lnTo>
                    <a:pt x="11154" y="25065"/>
                  </a:lnTo>
                  <a:lnTo>
                    <a:pt x="11574" y="24765"/>
                  </a:lnTo>
                  <a:lnTo>
                    <a:pt x="11973" y="24446"/>
                  </a:lnTo>
                  <a:lnTo>
                    <a:pt x="12373" y="24106"/>
                  </a:lnTo>
                  <a:lnTo>
                    <a:pt x="12753" y="23746"/>
                  </a:lnTo>
                  <a:lnTo>
                    <a:pt x="13113" y="23366"/>
                  </a:lnTo>
                  <a:lnTo>
                    <a:pt x="13452" y="22987"/>
                  </a:lnTo>
                  <a:lnTo>
                    <a:pt x="13772" y="22587"/>
                  </a:lnTo>
                  <a:lnTo>
                    <a:pt x="14072" y="22147"/>
                  </a:lnTo>
                  <a:lnTo>
                    <a:pt x="14352" y="21707"/>
                  </a:lnTo>
                  <a:lnTo>
                    <a:pt x="14612" y="21248"/>
                  </a:lnTo>
                  <a:lnTo>
                    <a:pt x="14852" y="20768"/>
                  </a:lnTo>
                  <a:lnTo>
                    <a:pt x="15051" y="20288"/>
                  </a:lnTo>
                  <a:lnTo>
                    <a:pt x="15251" y="19789"/>
                  </a:lnTo>
                  <a:lnTo>
                    <a:pt x="15411" y="19289"/>
                  </a:lnTo>
                  <a:lnTo>
                    <a:pt x="15551" y="18769"/>
                  </a:lnTo>
                  <a:lnTo>
                    <a:pt x="15691" y="18270"/>
                  </a:lnTo>
                  <a:lnTo>
                    <a:pt x="15791" y="17730"/>
                  </a:lnTo>
                  <a:lnTo>
                    <a:pt x="15891" y="17210"/>
                  </a:lnTo>
                  <a:lnTo>
                    <a:pt x="15951" y="16691"/>
                  </a:lnTo>
                  <a:lnTo>
                    <a:pt x="16011" y="16151"/>
                  </a:lnTo>
                  <a:lnTo>
                    <a:pt x="16071" y="15611"/>
                  </a:lnTo>
                  <a:lnTo>
                    <a:pt x="16091" y="15091"/>
                  </a:lnTo>
                  <a:lnTo>
                    <a:pt x="16111" y="14552"/>
                  </a:lnTo>
                  <a:lnTo>
                    <a:pt x="16111" y="13492"/>
                  </a:lnTo>
                  <a:lnTo>
                    <a:pt x="16091" y="12433"/>
                  </a:lnTo>
                  <a:lnTo>
                    <a:pt x="16031" y="11374"/>
                  </a:lnTo>
                  <a:lnTo>
                    <a:pt x="15951" y="10294"/>
                  </a:lnTo>
                  <a:lnTo>
                    <a:pt x="15811" y="8176"/>
                  </a:lnTo>
                  <a:lnTo>
                    <a:pt x="15751" y="7116"/>
                  </a:lnTo>
                  <a:lnTo>
                    <a:pt x="15711" y="6057"/>
                  </a:lnTo>
                  <a:lnTo>
                    <a:pt x="15711" y="5417"/>
                  </a:lnTo>
                  <a:lnTo>
                    <a:pt x="15731" y="4778"/>
                  </a:lnTo>
                  <a:lnTo>
                    <a:pt x="15811" y="4138"/>
                  </a:lnTo>
                  <a:lnTo>
                    <a:pt x="15851" y="3818"/>
                  </a:lnTo>
                  <a:lnTo>
                    <a:pt x="15911" y="3499"/>
                  </a:lnTo>
                  <a:lnTo>
                    <a:pt x="15991" y="3199"/>
                  </a:lnTo>
                  <a:lnTo>
                    <a:pt x="16091" y="2899"/>
                  </a:lnTo>
                  <a:lnTo>
                    <a:pt x="16191" y="2599"/>
                  </a:lnTo>
                  <a:lnTo>
                    <a:pt x="16331" y="2319"/>
                  </a:lnTo>
                  <a:lnTo>
                    <a:pt x="16471" y="2040"/>
                  </a:lnTo>
                  <a:lnTo>
                    <a:pt x="16630" y="1780"/>
                  </a:lnTo>
                  <a:lnTo>
                    <a:pt x="16830" y="1540"/>
                  </a:lnTo>
                  <a:lnTo>
                    <a:pt x="17030" y="1300"/>
                  </a:lnTo>
                  <a:lnTo>
                    <a:pt x="17170" y="1180"/>
                  </a:lnTo>
                  <a:lnTo>
                    <a:pt x="17290" y="1020"/>
                  </a:lnTo>
                  <a:lnTo>
                    <a:pt x="17390" y="860"/>
                  </a:lnTo>
                  <a:lnTo>
                    <a:pt x="17490" y="680"/>
                  </a:lnTo>
                  <a:lnTo>
                    <a:pt x="17530" y="521"/>
                  </a:lnTo>
                  <a:lnTo>
                    <a:pt x="17550" y="441"/>
                  </a:lnTo>
                  <a:lnTo>
                    <a:pt x="17530" y="381"/>
                  </a:lnTo>
                  <a:lnTo>
                    <a:pt x="17530" y="301"/>
                  </a:lnTo>
                  <a:lnTo>
                    <a:pt x="17490" y="241"/>
                  </a:lnTo>
                  <a:lnTo>
                    <a:pt x="17450" y="181"/>
                  </a:lnTo>
                  <a:lnTo>
                    <a:pt x="17370" y="121"/>
                  </a:lnTo>
                  <a:lnTo>
                    <a:pt x="17310" y="81"/>
                  </a:lnTo>
                  <a:lnTo>
                    <a:pt x="17250" y="61"/>
                  </a:lnTo>
                  <a:lnTo>
                    <a:pt x="17110" y="41"/>
                  </a:lnTo>
                  <a:lnTo>
                    <a:pt x="1681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8747375" y="1664250"/>
              <a:ext cx="438750" cy="701100"/>
            </a:xfrm>
            <a:custGeom>
              <a:avLst/>
              <a:gdLst/>
              <a:ahLst/>
              <a:cxnLst/>
              <a:rect l="l" t="t" r="r" b="b"/>
              <a:pathLst>
                <a:path w="17550" h="28044" fill="none" extrusionOk="0">
                  <a:moveTo>
                    <a:pt x="1" y="16790"/>
                  </a:moveTo>
                  <a:lnTo>
                    <a:pt x="1" y="16790"/>
                  </a:lnTo>
                  <a:lnTo>
                    <a:pt x="261" y="16950"/>
                  </a:lnTo>
                  <a:lnTo>
                    <a:pt x="540" y="17110"/>
                  </a:lnTo>
                  <a:lnTo>
                    <a:pt x="820" y="17230"/>
                  </a:lnTo>
                  <a:lnTo>
                    <a:pt x="1100" y="17350"/>
                  </a:lnTo>
                  <a:lnTo>
                    <a:pt x="1400" y="17450"/>
                  </a:lnTo>
                  <a:lnTo>
                    <a:pt x="1700" y="17530"/>
                  </a:lnTo>
                  <a:lnTo>
                    <a:pt x="2000" y="17610"/>
                  </a:lnTo>
                  <a:lnTo>
                    <a:pt x="2299" y="17670"/>
                  </a:lnTo>
                  <a:lnTo>
                    <a:pt x="2599" y="17710"/>
                  </a:lnTo>
                  <a:lnTo>
                    <a:pt x="2899" y="17750"/>
                  </a:lnTo>
                  <a:lnTo>
                    <a:pt x="3219" y="17770"/>
                  </a:lnTo>
                  <a:lnTo>
                    <a:pt x="3519" y="17770"/>
                  </a:lnTo>
                  <a:lnTo>
                    <a:pt x="3838" y="17770"/>
                  </a:lnTo>
                  <a:lnTo>
                    <a:pt x="4138" y="17750"/>
                  </a:lnTo>
                  <a:lnTo>
                    <a:pt x="4458" y="17710"/>
                  </a:lnTo>
                  <a:lnTo>
                    <a:pt x="4758" y="17670"/>
                  </a:lnTo>
                  <a:lnTo>
                    <a:pt x="5377" y="17550"/>
                  </a:lnTo>
                  <a:lnTo>
                    <a:pt x="5977" y="17370"/>
                  </a:lnTo>
                  <a:lnTo>
                    <a:pt x="6577" y="17150"/>
                  </a:lnTo>
                  <a:lnTo>
                    <a:pt x="7156" y="16890"/>
                  </a:lnTo>
                  <a:lnTo>
                    <a:pt x="7696" y="16591"/>
                  </a:lnTo>
                  <a:lnTo>
                    <a:pt x="8236" y="16251"/>
                  </a:lnTo>
                  <a:lnTo>
                    <a:pt x="8496" y="16071"/>
                  </a:lnTo>
                  <a:lnTo>
                    <a:pt x="8735" y="15871"/>
                  </a:lnTo>
                  <a:lnTo>
                    <a:pt x="8975" y="15671"/>
                  </a:lnTo>
                  <a:lnTo>
                    <a:pt x="9215" y="15471"/>
                  </a:lnTo>
                  <a:lnTo>
                    <a:pt x="9215" y="15471"/>
                  </a:lnTo>
                  <a:lnTo>
                    <a:pt x="9655" y="15012"/>
                  </a:lnTo>
                  <a:lnTo>
                    <a:pt x="10055" y="14552"/>
                  </a:lnTo>
                  <a:lnTo>
                    <a:pt x="10414" y="14052"/>
                  </a:lnTo>
                  <a:lnTo>
                    <a:pt x="10774" y="13532"/>
                  </a:lnTo>
                  <a:lnTo>
                    <a:pt x="11074" y="12993"/>
                  </a:lnTo>
                  <a:lnTo>
                    <a:pt x="11354" y="12433"/>
                  </a:lnTo>
                  <a:lnTo>
                    <a:pt x="11614" y="11873"/>
                  </a:lnTo>
                  <a:lnTo>
                    <a:pt x="11833" y="11274"/>
                  </a:lnTo>
                  <a:lnTo>
                    <a:pt x="12033" y="10694"/>
                  </a:lnTo>
                  <a:lnTo>
                    <a:pt x="12193" y="10075"/>
                  </a:lnTo>
                  <a:lnTo>
                    <a:pt x="12333" y="9475"/>
                  </a:lnTo>
                  <a:lnTo>
                    <a:pt x="12453" y="8835"/>
                  </a:lnTo>
                  <a:lnTo>
                    <a:pt x="12533" y="8216"/>
                  </a:lnTo>
                  <a:lnTo>
                    <a:pt x="12593" y="7596"/>
                  </a:lnTo>
                  <a:lnTo>
                    <a:pt x="12633" y="6957"/>
                  </a:lnTo>
                  <a:lnTo>
                    <a:pt x="12633" y="6337"/>
                  </a:lnTo>
                  <a:lnTo>
                    <a:pt x="12633" y="6337"/>
                  </a:lnTo>
                  <a:lnTo>
                    <a:pt x="12633" y="5278"/>
                  </a:lnTo>
                  <a:lnTo>
                    <a:pt x="12613" y="4738"/>
                  </a:lnTo>
                  <a:lnTo>
                    <a:pt x="12633" y="4198"/>
                  </a:lnTo>
                  <a:lnTo>
                    <a:pt x="12673" y="3679"/>
                  </a:lnTo>
                  <a:lnTo>
                    <a:pt x="12753" y="3159"/>
                  </a:lnTo>
                  <a:lnTo>
                    <a:pt x="12813" y="2919"/>
                  </a:lnTo>
                  <a:lnTo>
                    <a:pt x="12893" y="2659"/>
                  </a:lnTo>
                  <a:lnTo>
                    <a:pt x="12973" y="2419"/>
                  </a:lnTo>
                  <a:lnTo>
                    <a:pt x="13093" y="2180"/>
                  </a:lnTo>
                  <a:lnTo>
                    <a:pt x="13093" y="2180"/>
                  </a:lnTo>
                  <a:lnTo>
                    <a:pt x="13233" y="1900"/>
                  </a:lnTo>
                  <a:lnTo>
                    <a:pt x="13392" y="1640"/>
                  </a:lnTo>
                  <a:lnTo>
                    <a:pt x="13572" y="1400"/>
                  </a:lnTo>
                  <a:lnTo>
                    <a:pt x="13772" y="1180"/>
                  </a:lnTo>
                  <a:lnTo>
                    <a:pt x="13992" y="980"/>
                  </a:lnTo>
                  <a:lnTo>
                    <a:pt x="14232" y="780"/>
                  </a:lnTo>
                  <a:lnTo>
                    <a:pt x="14492" y="620"/>
                  </a:lnTo>
                  <a:lnTo>
                    <a:pt x="14752" y="461"/>
                  </a:lnTo>
                  <a:lnTo>
                    <a:pt x="15031" y="321"/>
                  </a:lnTo>
                  <a:lnTo>
                    <a:pt x="15311" y="221"/>
                  </a:lnTo>
                  <a:lnTo>
                    <a:pt x="15591" y="121"/>
                  </a:lnTo>
                  <a:lnTo>
                    <a:pt x="15891" y="61"/>
                  </a:lnTo>
                  <a:lnTo>
                    <a:pt x="16191" y="21"/>
                  </a:lnTo>
                  <a:lnTo>
                    <a:pt x="16491" y="1"/>
                  </a:lnTo>
                  <a:lnTo>
                    <a:pt x="16810" y="1"/>
                  </a:lnTo>
                  <a:lnTo>
                    <a:pt x="17110" y="41"/>
                  </a:lnTo>
                  <a:lnTo>
                    <a:pt x="17110" y="41"/>
                  </a:lnTo>
                  <a:lnTo>
                    <a:pt x="17250" y="61"/>
                  </a:lnTo>
                  <a:lnTo>
                    <a:pt x="17310" y="81"/>
                  </a:lnTo>
                  <a:lnTo>
                    <a:pt x="17370" y="121"/>
                  </a:lnTo>
                  <a:lnTo>
                    <a:pt x="17370" y="121"/>
                  </a:lnTo>
                  <a:lnTo>
                    <a:pt x="17450" y="181"/>
                  </a:lnTo>
                  <a:lnTo>
                    <a:pt x="17490" y="241"/>
                  </a:lnTo>
                  <a:lnTo>
                    <a:pt x="17530" y="301"/>
                  </a:lnTo>
                  <a:lnTo>
                    <a:pt x="17530" y="381"/>
                  </a:lnTo>
                  <a:lnTo>
                    <a:pt x="17550" y="441"/>
                  </a:lnTo>
                  <a:lnTo>
                    <a:pt x="17530" y="521"/>
                  </a:lnTo>
                  <a:lnTo>
                    <a:pt x="17490" y="680"/>
                  </a:lnTo>
                  <a:lnTo>
                    <a:pt x="17390" y="860"/>
                  </a:lnTo>
                  <a:lnTo>
                    <a:pt x="17290" y="1020"/>
                  </a:lnTo>
                  <a:lnTo>
                    <a:pt x="17170" y="1180"/>
                  </a:lnTo>
                  <a:lnTo>
                    <a:pt x="17030" y="1300"/>
                  </a:lnTo>
                  <a:lnTo>
                    <a:pt x="17030" y="1300"/>
                  </a:lnTo>
                  <a:lnTo>
                    <a:pt x="16830" y="1540"/>
                  </a:lnTo>
                  <a:lnTo>
                    <a:pt x="16630" y="1780"/>
                  </a:lnTo>
                  <a:lnTo>
                    <a:pt x="16471" y="2040"/>
                  </a:lnTo>
                  <a:lnTo>
                    <a:pt x="16331" y="2319"/>
                  </a:lnTo>
                  <a:lnTo>
                    <a:pt x="16191" y="2599"/>
                  </a:lnTo>
                  <a:lnTo>
                    <a:pt x="16091" y="2899"/>
                  </a:lnTo>
                  <a:lnTo>
                    <a:pt x="15991" y="3199"/>
                  </a:lnTo>
                  <a:lnTo>
                    <a:pt x="15911" y="3499"/>
                  </a:lnTo>
                  <a:lnTo>
                    <a:pt x="15851" y="3818"/>
                  </a:lnTo>
                  <a:lnTo>
                    <a:pt x="15811" y="4138"/>
                  </a:lnTo>
                  <a:lnTo>
                    <a:pt x="15731" y="4778"/>
                  </a:lnTo>
                  <a:lnTo>
                    <a:pt x="15711" y="5417"/>
                  </a:lnTo>
                  <a:lnTo>
                    <a:pt x="15711" y="6057"/>
                  </a:lnTo>
                  <a:lnTo>
                    <a:pt x="15711" y="6057"/>
                  </a:lnTo>
                  <a:lnTo>
                    <a:pt x="15751" y="7116"/>
                  </a:lnTo>
                  <a:lnTo>
                    <a:pt x="15811" y="8176"/>
                  </a:lnTo>
                  <a:lnTo>
                    <a:pt x="15951" y="10294"/>
                  </a:lnTo>
                  <a:lnTo>
                    <a:pt x="16031" y="11374"/>
                  </a:lnTo>
                  <a:lnTo>
                    <a:pt x="16091" y="12433"/>
                  </a:lnTo>
                  <a:lnTo>
                    <a:pt x="16111" y="13492"/>
                  </a:lnTo>
                  <a:lnTo>
                    <a:pt x="16111" y="14552"/>
                  </a:lnTo>
                  <a:lnTo>
                    <a:pt x="16111" y="14552"/>
                  </a:lnTo>
                  <a:lnTo>
                    <a:pt x="16091" y="15091"/>
                  </a:lnTo>
                  <a:lnTo>
                    <a:pt x="16071" y="15611"/>
                  </a:lnTo>
                  <a:lnTo>
                    <a:pt x="16011" y="16151"/>
                  </a:lnTo>
                  <a:lnTo>
                    <a:pt x="15951" y="16691"/>
                  </a:lnTo>
                  <a:lnTo>
                    <a:pt x="15891" y="17210"/>
                  </a:lnTo>
                  <a:lnTo>
                    <a:pt x="15791" y="17730"/>
                  </a:lnTo>
                  <a:lnTo>
                    <a:pt x="15691" y="18270"/>
                  </a:lnTo>
                  <a:lnTo>
                    <a:pt x="15551" y="18769"/>
                  </a:lnTo>
                  <a:lnTo>
                    <a:pt x="15411" y="19289"/>
                  </a:lnTo>
                  <a:lnTo>
                    <a:pt x="15251" y="19789"/>
                  </a:lnTo>
                  <a:lnTo>
                    <a:pt x="15051" y="20288"/>
                  </a:lnTo>
                  <a:lnTo>
                    <a:pt x="14852" y="20768"/>
                  </a:lnTo>
                  <a:lnTo>
                    <a:pt x="14612" y="21248"/>
                  </a:lnTo>
                  <a:lnTo>
                    <a:pt x="14352" y="21707"/>
                  </a:lnTo>
                  <a:lnTo>
                    <a:pt x="14072" y="22147"/>
                  </a:lnTo>
                  <a:lnTo>
                    <a:pt x="13772" y="22587"/>
                  </a:lnTo>
                  <a:lnTo>
                    <a:pt x="13772" y="22587"/>
                  </a:lnTo>
                  <a:lnTo>
                    <a:pt x="13452" y="22987"/>
                  </a:lnTo>
                  <a:lnTo>
                    <a:pt x="13113" y="23366"/>
                  </a:lnTo>
                  <a:lnTo>
                    <a:pt x="12753" y="23746"/>
                  </a:lnTo>
                  <a:lnTo>
                    <a:pt x="12373" y="24106"/>
                  </a:lnTo>
                  <a:lnTo>
                    <a:pt x="11973" y="24446"/>
                  </a:lnTo>
                  <a:lnTo>
                    <a:pt x="11574" y="24765"/>
                  </a:lnTo>
                  <a:lnTo>
                    <a:pt x="11154" y="25065"/>
                  </a:lnTo>
                  <a:lnTo>
                    <a:pt x="10734" y="25345"/>
                  </a:lnTo>
                  <a:lnTo>
                    <a:pt x="10734" y="25345"/>
                  </a:lnTo>
                  <a:lnTo>
                    <a:pt x="10214" y="25685"/>
                  </a:lnTo>
                  <a:lnTo>
                    <a:pt x="9675" y="25985"/>
                  </a:lnTo>
                  <a:lnTo>
                    <a:pt x="9115" y="26285"/>
                  </a:lnTo>
                  <a:lnTo>
                    <a:pt x="8555" y="26544"/>
                  </a:lnTo>
                  <a:lnTo>
                    <a:pt x="7996" y="26784"/>
                  </a:lnTo>
                  <a:lnTo>
                    <a:pt x="7416" y="27004"/>
                  </a:lnTo>
                  <a:lnTo>
                    <a:pt x="6817" y="27204"/>
                  </a:lnTo>
                  <a:lnTo>
                    <a:pt x="6237" y="27384"/>
                  </a:lnTo>
                  <a:lnTo>
                    <a:pt x="5617" y="27544"/>
                  </a:lnTo>
                  <a:lnTo>
                    <a:pt x="5018" y="27684"/>
                  </a:lnTo>
                  <a:lnTo>
                    <a:pt x="4418" y="27804"/>
                  </a:lnTo>
                  <a:lnTo>
                    <a:pt x="3798" y="27884"/>
                  </a:lnTo>
                  <a:lnTo>
                    <a:pt x="3179" y="27964"/>
                  </a:lnTo>
                  <a:lnTo>
                    <a:pt x="2559" y="28003"/>
                  </a:lnTo>
                  <a:lnTo>
                    <a:pt x="1940" y="28043"/>
                  </a:lnTo>
                  <a:lnTo>
                    <a:pt x="1320" y="280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7924900" y="1615300"/>
              <a:ext cx="1034375" cy="1852875"/>
            </a:xfrm>
            <a:custGeom>
              <a:avLst/>
              <a:gdLst/>
              <a:ahLst/>
              <a:cxnLst/>
              <a:rect l="l" t="t" r="r" b="b"/>
              <a:pathLst>
                <a:path w="41375" h="74115" extrusionOk="0">
                  <a:moveTo>
                    <a:pt x="17929" y="0"/>
                  </a:moveTo>
                  <a:lnTo>
                    <a:pt x="17809" y="60"/>
                  </a:lnTo>
                  <a:lnTo>
                    <a:pt x="17689" y="100"/>
                  </a:lnTo>
                  <a:lnTo>
                    <a:pt x="15251" y="1299"/>
                  </a:lnTo>
                  <a:lnTo>
                    <a:pt x="15551" y="1839"/>
                  </a:lnTo>
                  <a:lnTo>
                    <a:pt x="15830" y="2399"/>
                  </a:lnTo>
                  <a:lnTo>
                    <a:pt x="16090" y="2958"/>
                  </a:lnTo>
                  <a:lnTo>
                    <a:pt x="16330" y="3538"/>
                  </a:lnTo>
                  <a:lnTo>
                    <a:pt x="16530" y="4118"/>
                  </a:lnTo>
                  <a:lnTo>
                    <a:pt x="16730" y="4697"/>
                  </a:lnTo>
                  <a:lnTo>
                    <a:pt x="16910" y="5297"/>
                  </a:lnTo>
                  <a:lnTo>
                    <a:pt x="17070" y="5896"/>
                  </a:lnTo>
                  <a:lnTo>
                    <a:pt x="17210" y="6516"/>
                  </a:lnTo>
                  <a:lnTo>
                    <a:pt x="17330" y="7116"/>
                  </a:lnTo>
                  <a:lnTo>
                    <a:pt x="17429" y="7735"/>
                  </a:lnTo>
                  <a:lnTo>
                    <a:pt x="17529" y="8355"/>
                  </a:lnTo>
                  <a:lnTo>
                    <a:pt x="17609" y="8975"/>
                  </a:lnTo>
                  <a:lnTo>
                    <a:pt x="17669" y="9594"/>
                  </a:lnTo>
                  <a:lnTo>
                    <a:pt x="17769" y="10853"/>
                  </a:lnTo>
                  <a:lnTo>
                    <a:pt x="17809" y="12093"/>
                  </a:lnTo>
                  <a:lnTo>
                    <a:pt x="17849" y="13332"/>
                  </a:lnTo>
                  <a:lnTo>
                    <a:pt x="17849" y="14571"/>
                  </a:lnTo>
                  <a:lnTo>
                    <a:pt x="17829" y="15830"/>
                  </a:lnTo>
                  <a:lnTo>
                    <a:pt x="17789" y="18309"/>
                  </a:lnTo>
                  <a:lnTo>
                    <a:pt x="17769" y="19568"/>
                  </a:lnTo>
                  <a:lnTo>
                    <a:pt x="17789" y="20807"/>
                  </a:lnTo>
                  <a:lnTo>
                    <a:pt x="17809" y="21767"/>
                  </a:lnTo>
                  <a:lnTo>
                    <a:pt x="17869" y="22726"/>
                  </a:lnTo>
                  <a:lnTo>
                    <a:pt x="17909" y="23665"/>
                  </a:lnTo>
                  <a:lnTo>
                    <a:pt x="17989" y="24625"/>
                  </a:lnTo>
                  <a:lnTo>
                    <a:pt x="18069" y="25584"/>
                  </a:lnTo>
                  <a:lnTo>
                    <a:pt x="18169" y="26524"/>
                  </a:lnTo>
                  <a:lnTo>
                    <a:pt x="18389" y="28422"/>
                  </a:lnTo>
                  <a:lnTo>
                    <a:pt x="18669" y="30321"/>
                  </a:lnTo>
                  <a:lnTo>
                    <a:pt x="18968" y="32200"/>
                  </a:lnTo>
                  <a:lnTo>
                    <a:pt x="19308" y="34079"/>
                  </a:lnTo>
                  <a:lnTo>
                    <a:pt x="19668" y="35938"/>
                  </a:lnTo>
                  <a:lnTo>
                    <a:pt x="19748" y="36338"/>
                  </a:lnTo>
                  <a:lnTo>
                    <a:pt x="19788" y="36717"/>
                  </a:lnTo>
                  <a:lnTo>
                    <a:pt x="19828" y="37117"/>
                  </a:lnTo>
                  <a:lnTo>
                    <a:pt x="19848" y="37517"/>
                  </a:lnTo>
                  <a:lnTo>
                    <a:pt x="19868" y="37917"/>
                  </a:lnTo>
                  <a:lnTo>
                    <a:pt x="19848" y="38316"/>
                  </a:lnTo>
                  <a:lnTo>
                    <a:pt x="19828" y="38716"/>
                  </a:lnTo>
                  <a:lnTo>
                    <a:pt x="19808" y="39136"/>
                  </a:lnTo>
                  <a:lnTo>
                    <a:pt x="19688" y="39975"/>
                  </a:lnTo>
                  <a:lnTo>
                    <a:pt x="19548" y="40795"/>
                  </a:lnTo>
                  <a:lnTo>
                    <a:pt x="19368" y="41634"/>
                  </a:lnTo>
                  <a:lnTo>
                    <a:pt x="19128" y="42474"/>
                  </a:lnTo>
                  <a:lnTo>
                    <a:pt x="18869" y="43293"/>
                  </a:lnTo>
                  <a:lnTo>
                    <a:pt x="18589" y="44113"/>
                  </a:lnTo>
                  <a:lnTo>
                    <a:pt x="18269" y="44912"/>
                  </a:lnTo>
                  <a:lnTo>
                    <a:pt x="17929" y="45692"/>
                  </a:lnTo>
                  <a:lnTo>
                    <a:pt x="17589" y="46451"/>
                  </a:lnTo>
                  <a:lnTo>
                    <a:pt x="17210" y="47171"/>
                  </a:lnTo>
                  <a:lnTo>
                    <a:pt x="16850" y="47870"/>
                  </a:lnTo>
                  <a:lnTo>
                    <a:pt x="16450" y="48550"/>
                  </a:lnTo>
                  <a:lnTo>
                    <a:pt x="16170" y="49010"/>
                  </a:lnTo>
                  <a:lnTo>
                    <a:pt x="15850" y="49469"/>
                  </a:lnTo>
                  <a:lnTo>
                    <a:pt x="15671" y="49689"/>
                  </a:lnTo>
                  <a:lnTo>
                    <a:pt x="15491" y="49909"/>
                  </a:lnTo>
                  <a:lnTo>
                    <a:pt x="15291" y="50109"/>
                  </a:lnTo>
                  <a:lnTo>
                    <a:pt x="15091" y="50289"/>
                  </a:lnTo>
                  <a:lnTo>
                    <a:pt x="14891" y="50469"/>
                  </a:lnTo>
                  <a:lnTo>
                    <a:pt x="14671" y="50629"/>
                  </a:lnTo>
                  <a:lnTo>
                    <a:pt x="14431" y="50769"/>
                  </a:lnTo>
                  <a:lnTo>
                    <a:pt x="14211" y="50869"/>
                  </a:lnTo>
                  <a:lnTo>
                    <a:pt x="13972" y="50968"/>
                  </a:lnTo>
                  <a:lnTo>
                    <a:pt x="13712" y="51028"/>
                  </a:lnTo>
                  <a:lnTo>
                    <a:pt x="13452" y="51068"/>
                  </a:lnTo>
                  <a:lnTo>
                    <a:pt x="13192" y="51088"/>
                  </a:lnTo>
                  <a:lnTo>
                    <a:pt x="12852" y="51048"/>
                  </a:lnTo>
                  <a:lnTo>
                    <a:pt x="12532" y="50968"/>
                  </a:lnTo>
                  <a:lnTo>
                    <a:pt x="12253" y="50869"/>
                  </a:lnTo>
                  <a:lnTo>
                    <a:pt x="11973" y="50709"/>
                  </a:lnTo>
                  <a:lnTo>
                    <a:pt x="11713" y="50529"/>
                  </a:lnTo>
                  <a:lnTo>
                    <a:pt x="11453" y="50309"/>
                  </a:lnTo>
                  <a:lnTo>
                    <a:pt x="11233" y="50069"/>
                  </a:lnTo>
                  <a:lnTo>
                    <a:pt x="11013" y="49809"/>
                  </a:lnTo>
                  <a:lnTo>
                    <a:pt x="10814" y="49529"/>
                  </a:lnTo>
                  <a:lnTo>
                    <a:pt x="10634" y="49230"/>
                  </a:lnTo>
                  <a:lnTo>
                    <a:pt x="10454" y="48910"/>
                  </a:lnTo>
                  <a:lnTo>
                    <a:pt x="10314" y="48590"/>
                  </a:lnTo>
                  <a:lnTo>
                    <a:pt x="10154" y="48250"/>
                  </a:lnTo>
                  <a:lnTo>
                    <a:pt x="10014" y="47930"/>
                  </a:lnTo>
                  <a:lnTo>
                    <a:pt x="9774" y="47271"/>
                  </a:lnTo>
                  <a:lnTo>
                    <a:pt x="7855" y="41534"/>
                  </a:lnTo>
                  <a:lnTo>
                    <a:pt x="7775" y="41314"/>
                  </a:lnTo>
                  <a:lnTo>
                    <a:pt x="7695" y="41115"/>
                  </a:lnTo>
                  <a:lnTo>
                    <a:pt x="7576" y="40915"/>
                  </a:lnTo>
                  <a:lnTo>
                    <a:pt x="7516" y="40835"/>
                  </a:lnTo>
                  <a:lnTo>
                    <a:pt x="7436" y="40755"/>
                  </a:lnTo>
                  <a:lnTo>
                    <a:pt x="7336" y="40675"/>
                  </a:lnTo>
                  <a:lnTo>
                    <a:pt x="7236" y="40615"/>
                  </a:lnTo>
                  <a:lnTo>
                    <a:pt x="7116" y="40555"/>
                  </a:lnTo>
                  <a:lnTo>
                    <a:pt x="6996" y="40515"/>
                  </a:lnTo>
                  <a:lnTo>
                    <a:pt x="6736" y="40455"/>
                  </a:lnTo>
                  <a:lnTo>
                    <a:pt x="6496" y="40415"/>
                  </a:lnTo>
                  <a:lnTo>
                    <a:pt x="5757" y="40335"/>
                  </a:lnTo>
                  <a:lnTo>
                    <a:pt x="4997" y="40315"/>
                  </a:lnTo>
                  <a:lnTo>
                    <a:pt x="4597" y="40295"/>
                  </a:lnTo>
                  <a:lnTo>
                    <a:pt x="4198" y="40315"/>
                  </a:lnTo>
                  <a:lnTo>
                    <a:pt x="3798" y="40335"/>
                  </a:lnTo>
                  <a:lnTo>
                    <a:pt x="3418" y="40375"/>
                  </a:lnTo>
                  <a:lnTo>
                    <a:pt x="3018" y="40435"/>
                  </a:lnTo>
                  <a:lnTo>
                    <a:pt x="2639" y="40515"/>
                  </a:lnTo>
                  <a:lnTo>
                    <a:pt x="2259" y="40615"/>
                  </a:lnTo>
                  <a:lnTo>
                    <a:pt x="1899" y="40735"/>
                  </a:lnTo>
                  <a:lnTo>
                    <a:pt x="1539" y="40875"/>
                  </a:lnTo>
                  <a:lnTo>
                    <a:pt x="1220" y="41035"/>
                  </a:lnTo>
                  <a:lnTo>
                    <a:pt x="900" y="41234"/>
                  </a:lnTo>
                  <a:lnTo>
                    <a:pt x="600" y="41454"/>
                  </a:lnTo>
                  <a:lnTo>
                    <a:pt x="440" y="41594"/>
                  </a:lnTo>
                  <a:lnTo>
                    <a:pt x="280" y="41774"/>
                  </a:lnTo>
                  <a:lnTo>
                    <a:pt x="160" y="41974"/>
                  </a:lnTo>
                  <a:lnTo>
                    <a:pt x="60" y="42174"/>
                  </a:lnTo>
                  <a:lnTo>
                    <a:pt x="20" y="42374"/>
                  </a:lnTo>
                  <a:lnTo>
                    <a:pt x="0" y="42474"/>
                  </a:lnTo>
                  <a:lnTo>
                    <a:pt x="20" y="42574"/>
                  </a:lnTo>
                  <a:lnTo>
                    <a:pt x="20" y="42654"/>
                  </a:lnTo>
                  <a:lnTo>
                    <a:pt x="60" y="42754"/>
                  </a:lnTo>
                  <a:lnTo>
                    <a:pt x="120" y="42834"/>
                  </a:lnTo>
                  <a:lnTo>
                    <a:pt x="180" y="42913"/>
                  </a:lnTo>
                  <a:lnTo>
                    <a:pt x="320" y="43033"/>
                  </a:lnTo>
                  <a:lnTo>
                    <a:pt x="460" y="43153"/>
                  </a:lnTo>
                  <a:lnTo>
                    <a:pt x="600" y="43253"/>
                  </a:lnTo>
                  <a:lnTo>
                    <a:pt x="760" y="43313"/>
                  </a:lnTo>
                  <a:lnTo>
                    <a:pt x="900" y="43393"/>
                  </a:lnTo>
                  <a:lnTo>
                    <a:pt x="1060" y="43433"/>
                  </a:lnTo>
                  <a:lnTo>
                    <a:pt x="1379" y="43513"/>
                  </a:lnTo>
                  <a:lnTo>
                    <a:pt x="1679" y="43533"/>
                  </a:lnTo>
                  <a:lnTo>
                    <a:pt x="1999" y="43553"/>
                  </a:lnTo>
                  <a:lnTo>
                    <a:pt x="2619" y="43573"/>
                  </a:lnTo>
                  <a:lnTo>
                    <a:pt x="2918" y="43593"/>
                  </a:lnTo>
                  <a:lnTo>
                    <a:pt x="3218" y="43633"/>
                  </a:lnTo>
                  <a:lnTo>
                    <a:pt x="3478" y="43713"/>
                  </a:lnTo>
                  <a:lnTo>
                    <a:pt x="3618" y="43773"/>
                  </a:lnTo>
                  <a:lnTo>
                    <a:pt x="3738" y="43833"/>
                  </a:lnTo>
                  <a:lnTo>
                    <a:pt x="3858" y="43933"/>
                  </a:lnTo>
                  <a:lnTo>
                    <a:pt x="3978" y="44033"/>
                  </a:lnTo>
                  <a:lnTo>
                    <a:pt x="4078" y="44153"/>
                  </a:lnTo>
                  <a:lnTo>
                    <a:pt x="4198" y="44293"/>
                  </a:lnTo>
                  <a:lnTo>
                    <a:pt x="4298" y="44452"/>
                  </a:lnTo>
                  <a:lnTo>
                    <a:pt x="4378" y="44632"/>
                  </a:lnTo>
                  <a:lnTo>
                    <a:pt x="4458" y="44832"/>
                  </a:lnTo>
                  <a:lnTo>
                    <a:pt x="4537" y="45072"/>
                  </a:lnTo>
                  <a:lnTo>
                    <a:pt x="4677" y="45592"/>
                  </a:lnTo>
                  <a:lnTo>
                    <a:pt x="4777" y="46111"/>
                  </a:lnTo>
                  <a:lnTo>
                    <a:pt x="4857" y="46651"/>
                  </a:lnTo>
                  <a:lnTo>
                    <a:pt x="4917" y="47191"/>
                  </a:lnTo>
                  <a:lnTo>
                    <a:pt x="4957" y="47750"/>
                  </a:lnTo>
                  <a:lnTo>
                    <a:pt x="4977" y="48310"/>
                  </a:lnTo>
                  <a:lnTo>
                    <a:pt x="4977" y="49429"/>
                  </a:lnTo>
                  <a:lnTo>
                    <a:pt x="4977" y="50549"/>
                  </a:lnTo>
                  <a:lnTo>
                    <a:pt x="4977" y="51668"/>
                  </a:lnTo>
                  <a:lnTo>
                    <a:pt x="4977" y="52208"/>
                  </a:lnTo>
                  <a:lnTo>
                    <a:pt x="4997" y="52767"/>
                  </a:lnTo>
                  <a:lnTo>
                    <a:pt x="5057" y="53307"/>
                  </a:lnTo>
                  <a:lnTo>
                    <a:pt x="5117" y="53847"/>
                  </a:lnTo>
                  <a:lnTo>
                    <a:pt x="5197" y="54426"/>
                  </a:lnTo>
                  <a:lnTo>
                    <a:pt x="5317" y="55006"/>
                  </a:lnTo>
                  <a:lnTo>
                    <a:pt x="5477" y="55586"/>
                  </a:lnTo>
                  <a:lnTo>
                    <a:pt x="5657" y="56165"/>
                  </a:lnTo>
                  <a:lnTo>
                    <a:pt x="5857" y="56725"/>
                  </a:lnTo>
                  <a:lnTo>
                    <a:pt x="6096" y="57265"/>
                  </a:lnTo>
                  <a:lnTo>
                    <a:pt x="6356" y="57804"/>
                  </a:lnTo>
                  <a:lnTo>
                    <a:pt x="6656" y="58324"/>
                  </a:lnTo>
                  <a:lnTo>
                    <a:pt x="6976" y="58804"/>
                  </a:lnTo>
                  <a:lnTo>
                    <a:pt x="7336" y="59243"/>
                  </a:lnTo>
                  <a:lnTo>
                    <a:pt x="7735" y="59683"/>
                  </a:lnTo>
                  <a:lnTo>
                    <a:pt x="7935" y="59863"/>
                  </a:lnTo>
                  <a:lnTo>
                    <a:pt x="8155" y="60063"/>
                  </a:lnTo>
                  <a:lnTo>
                    <a:pt x="8375" y="60243"/>
                  </a:lnTo>
                  <a:lnTo>
                    <a:pt x="8595" y="60403"/>
                  </a:lnTo>
                  <a:lnTo>
                    <a:pt x="8835" y="60563"/>
                  </a:lnTo>
                  <a:lnTo>
                    <a:pt x="9075" y="60702"/>
                  </a:lnTo>
                  <a:lnTo>
                    <a:pt x="9334" y="60822"/>
                  </a:lnTo>
                  <a:lnTo>
                    <a:pt x="9594" y="60942"/>
                  </a:lnTo>
                  <a:lnTo>
                    <a:pt x="9854" y="61042"/>
                  </a:lnTo>
                  <a:lnTo>
                    <a:pt x="10134" y="61142"/>
                  </a:lnTo>
                  <a:lnTo>
                    <a:pt x="10534" y="61242"/>
                  </a:lnTo>
                  <a:lnTo>
                    <a:pt x="10933" y="61322"/>
                  </a:lnTo>
                  <a:lnTo>
                    <a:pt x="11333" y="61362"/>
                  </a:lnTo>
                  <a:lnTo>
                    <a:pt x="11733" y="61382"/>
                  </a:lnTo>
                  <a:lnTo>
                    <a:pt x="12133" y="61382"/>
                  </a:lnTo>
                  <a:lnTo>
                    <a:pt x="12532" y="61362"/>
                  </a:lnTo>
                  <a:lnTo>
                    <a:pt x="12952" y="61342"/>
                  </a:lnTo>
                  <a:lnTo>
                    <a:pt x="13352" y="61282"/>
                  </a:lnTo>
                  <a:lnTo>
                    <a:pt x="13752" y="61222"/>
                  </a:lnTo>
                  <a:lnTo>
                    <a:pt x="14151" y="61142"/>
                  </a:lnTo>
                  <a:lnTo>
                    <a:pt x="14551" y="61042"/>
                  </a:lnTo>
                  <a:lnTo>
                    <a:pt x="14951" y="60942"/>
                  </a:lnTo>
                  <a:lnTo>
                    <a:pt x="15331" y="60822"/>
                  </a:lnTo>
                  <a:lnTo>
                    <a:pt x="15711" y="60682"/>
                  </a:lnTo>
                  <a:lnTo>
                    <a:pt x="16110" y="60543"/>
                  </a:lnTo>
                  <a:lnTo>
                    <a:pt x="16470" y="60403"/>
                  </a:lnTo>
                  <a:lnTo>
                    <a:pt x="17210" y="60063"/>
                  </a:lnTo>
                  <a:lnTo>
                    <a:pt x="17929" y="59683"/>
                  </a:lnTo>
                  <a:lnTo>
                    <a:pt x="18649" y="59243"/>
                  </a:lnTo>
                  <a:lnTo>
                    <a:pt x="19328" y="58784"/>
                  </a:lnTo>
                  <a:lnTo>
                    <a:pt x="19988" y="58304"/>
                  </a:lnTo>
                  <a:lnTo>
                    <a:pt x="20607" y="57764"/>
                  </a:lnTo>
                  <a:lnTo>
                    <a:pt x="21227" y="57225"/>
                  </a:lnTo>
                  <a:lnTo>
                    <a:pt x="21807" y="56625"/>
                  </a:lnTo>
                  <a:lnTo>
                    <a:pt x="22366" y="56025"/>
                  </a:lnTo>
                  <a:lnTo>
                    <a:pt x="22906" y="55386"/>
                  </a:lnTo>
                  <a:lnTo>
                    <a:pt x="23406" y="54726"/>
                  </a:lnTo>
                  <a:lnTo>
                    <a:pt x="23885" y="54067"/>
                  </a:lnTo>
                  <a:lnTo>
                    <a:pt x="24585" y="52987"/>
                  </a:lnTo>
                  <a:lnTo>
                    <a:pt x="25265" y="51908"/>
                  </a:lnTo>
                  <a:lnTo>
                    <a:pt x="25884" y="50809"/>
                  </a:lnTo>
                  <a:lnTo>
                    <a:pt x="26184" y="50229"/>
                  </a:lnTo>
                  <a:lnTo>
                    <a:pt x="26464" y="49669"/>
                  </a:lnTo>
                  <a:lnTo>
                    <a:pt x="26744" y="49110"/>
                  </a:lnTo>
                  <a:lnTo>
                    <a:pt x="27003" y="48530"/>
                  </a:lnTo>
                  <a:lnTo>
                    <a:pt x="27263" y="47950"/>
                  </a:lnTo>
                  <a:lnTo>
                    <a:pt x="27503" y="47351"/>
                  </a:lnTo>
                  <a:lnTo>
                    <a:pt x="27743" y="46751"/>
                  </a:lnTo>
                  <a:lnTo>
                    <a:pt x="27943" y="46151"/>
                  </a:lnTo>
                  <a:lnTo>
                    <a:pt x="28163" y="45552"/>
                  </a:lnTo>
                  <a:lnTo>
                    <a:pt x="28343" y="44932"/>
                  </a:lnTo>
                  <a:lnTo>
                    <a:pt x="28563" y="45612"/>
                  </a:lnTo>
                  <a:lnTo>
                    <a:pt x="28742" y="46291"/>
                  </a:lnTo>
                  <a:lnTo>
                    <a:pt x="28922" y="46971"/>
                  </a:lnTo>
                  <a:lnTo>
                    <a:pt x="29082" y="47651"/>
                  </a:lnTo>
                  <a:lnTo>
                    <a:pt x="29242" y="48330"/>
                  </a:lnTo>
                  <a:lnTo>
                    <a:pt x="29362" y="49030"/>
                  </a:lnTo>
                  <a:lnTo>
                    <a:pt x="29482" y="49729"/>
                  </a:lnTo>
                  <a:lnTo>
                    <a:pt x="29582" y="50429"/>
                  </a:lnTo>
                  <a:lnTo>
                    <a:pt x="29662" y="51108"/>
                  </a:lnTo>
                  <a:lnTo>
                    <a:pt x="29722" y="51828"/>
                  </a:lnTo>
                  <a:lnTo>
                    <a:pt x="29782" y="52527"/>
                  </a:lnTo>
                  <a:lnTo>
                    <a:pt x="29822" y="53227"/>
                  </a:lnTo>
                  <a:lnTo>
                    <a:pt x="29842" y="53927"/>
                  </a:lnTo>
                  <a:lnTo>
                    <a:pt x="29842" y="54626"/>
                  </a:lnTo>
                  <a:lnTo>
                    <a:pt x="29842" y="55326"/>
                  </a:lnTo>
                  <a:lnTo>
                    <a:pt x="29822" y="56045"/>
                  </a:lnTo>
                  <a:lnTo>
                    <a:pt x="29782" y="56745"/>
                  </a:lnTo>
                  <a:lnTo>
                    <a:pt x="29722" y="57444"/>
                  </a:lnTo>
                  <a:lnTo>
                    <a:pt x="29642" y="58144"/>
                  </a:lnTo>
                  <a:lnTo>
                    <a:pt x="29562" y="58844"/>
                  </a:lnTo>
                  <a:lnTo>
                    <a:pt x="29462" y="59543"/>
                  </a:lnTo>
                  <a:lnTo>
                    <a:pt x="29342" y="60223"/>
                  </a:lnTo>
                  <a:lnTo>
                    <a:pt x="29202" y="60922"/>
                  </a:lnTo>
                  <a:lnTo>
                    <a:pt x="29062" y="61602"/>
                  </a:lnTo>
                  <a:lnTo>
                    <a:pt x="28882" y="62301"/>
                  </a:lnTo>
                  <a:lnTo>
                    <a:pt x="28702" y="62981"/>
                  </a:lnTo>
                  <a:lnTo>
                    <a:pt x="28523" y="63641"/>
                  </a:lnTo>
                  <a:lnTo>
                    <a:pt x="28303" y="64320"/>
                  </a:lnTo>
                  <a:lnTo>
                    <a:pt x="28083" y="64980"/>
                  </a:lnTo>
                  <a:lnTo>
                    <a:pt x="27843" y="65639"/>
                  </a:lnTo>
                  <a:lnTo>
                    <a:pt x="27583" y="66299"/>
                  </a:lnTo>
                  <a:lnTo>
                    <a:pt x="27323" y="66959"/>
                  </a:lnTo>
                  <a:lnTo>
                    <a:pt x="26983" y="67718"/>
                  </a:lnTo>
                  <a:lnTo>
                    <a:pt x="26624" y="68478"/>
                  </a:lnTo>
                  <a:lnTo>
                    <a:pt x="25924" y="69977"/>
                  </a:lnTo>
                  <a:lnTo>
                    <a:pt x="25584" y="70736"/>
                  </a:lnTo>
                  <a:lnTo>
                    <a:pt x="25265" y="71516"/>
                  </a:lnTo>
                  <a:lnTo>
                    <a:pt x="24985" y="72295"/>
                  </a:lnTo>
                  <a:lnTo>
                    <a:pt x="24745" y="73095"/>
                  </a:lnTo>
                  <a:lnTo>
                    <a:pt x="24705" y="73235"/>
                  </a:lnTo>
                  <a:lnTo>
                    <a:pt x="24685" y="73375"/>
                  </a:lnTo>
                  <a:lnTo>
                    <a:pt x="24685" y="73534"/>
                  </a:lnTo>
                  <a:lnTo>
                    <a:pt x="24705" y="73674"/>
                  </a:lnTo>
                  <a:lnTo>
                    <a:pt x="24765" y="73794"/>
                  </a:lnTo>
                  <a:lnTo>
                    <a:pt x="24865" y="73894"/>
                  </a:lnTo>
                  <a:lnTo>
                    <a:pt x="24985" y="73974"/>
                  </a:lnTo>
                  <a:lnTo>
                    <a:pt x="25125" y="74034"/>
                  </a:lnTo>
                  <a:lnTo>
                    <a:pt x="25285" y="74074"/>
                  </a:lnTo>
                  <a:lnTo>
                    <a:pt x="25424" y="74114"/>
                  </a:lnTo>
                  <a:lnTo>
                    <a:pt x="26664" y="74114"/>
                  </a:lnTo>
                  <a:lnTo>
                    <a:pt x="27603" y="74094"/>
                  </a:lnTo>
                  <a:lnTo>
                    <a:pt x="28523" y="74054"/>
                  </a:lnTo>
                  <a:lnTo>
                    <a:pt x="29442" y="73994"/>
                  </a:lnTo>
                  <a:lnTo>
                    <a:pt x="30361" y="73914"/>
                  </a:lnTo>
                  <a:lnTo>
                    <a:pt x="31281" y="73814"/>
                  </a:lnTo>
                  <a:lnTo>
                    <a:pt x="32180" y="73694"/>
                  </a:lnTo>
                  <a:lnTo>
                    <a:pt x="33100" y="73554"/>
                  </a:lnTo>
                  <a:lnTo>
                    <a:pt x="33280" y="73534"/>
                  </a:lnTo>
                  <a:lnTo>
                    <a:pt x="33479" y="73494"/>
                  </a:lnTo>
                  <a:lnTo>
                    <a:pt x="33659" y="73435"/>
                  </a:lnTo>
                  <a:lnTo>
                    <a:pt x="33819" y="73335"/>
                  </a:lnTo>
                  <a:lnTo>
                    <a:pt x="33939" y="73255"/>
                  </a:lnTo>
                  <a:lnTo>
                    <a:pt x="34039" y="73155"/>
                  </a:lnTo>
                  <a:lnTo>
                    <a:pt x="34119" y="73035"/>
                  </a:lnTo>
                  <a:lnTo>
                    <a:pt x="34179" y="72915"/>
                  </a:lnTo>
                  <a:lnTo>
                    <a:pt x="34219" y="72775"/>
                  </a:lnTo>
                  <a:lnTo>
                    <a:pt x="34239" y="72635"/>
                  </a:lnTo>
                  <a:lnTo>
                    <a:pt x="34239" y="72495"/>
                  </a:lnTo>
                  <a:lnTo>
                    <a:pt x="34239" y="72335"/>
                  </a:lnTo>
                  <a:lnTo>
                    <a:pt x="34219" y="72195"/>
                  </a:lnTo>
                  <a:lnTo>
                    <a:pt x="34179" y="72055"/>
                  </a:lnTo>
                  <a:lnTo>
                    <a:pt x="34139" y="71895"/>
                  </a:lnTo>
                  <a:lnTo>
                    <a:pt x="34059" y="71756"/>
                  </a:lnTo>
                  <a:lnTo>
                    <a:pt x="33979" y="71636"/>
                  </a:lnTo>
                  <a:lnTo>
                    <a:pt x="33899" y="71516"/>
                  </a:lnTo>
                  <a:lnTo>
                    <a:pt x="33799" y="71396"/>
                  </a:lnTo>
                  <a:lnTo>
                    <a:pt x="33679" y="71296"/>
                  </a:lnTo>
                  <a:lnTo>
                    <a:pt x="33439" y="71136"/>
                  </a:lnTo>
                  <a:lnTo>
                    <a:pt x="33180" y="71016"/>
                  </a:lnTo>
                  <a:lnTo>
                    <a:pt x="32900" y="70916"/>
                  </a:lnTo>
                  <a:lnTo>
                    <a:pt x="32600" y="70856"/>
                  </a:lnTo>
                  <a:lnTo>
                    <a:pt x="32300" y="70796"/>
                  </a:lnTo>
                  <a:lnTo>
                    <a:pt x="32000" y="70776"/>
                  </a:lnTo>
                  <a:lnTo>
                    <a:pt x="31401" y="70756"/>
                  </a:lnTo>
                  <a:lnTo>
                    <a:pt x="32400" y="69357"/>
                  </a:lnTo>
                  <a:lnTo>
                    <a:pt x="33380" y="67958"/>
                  </a:lnTo>
                  <a:lnTo>
                    <a:pt x="34339" y="66539"/>
                  </a:lnTo>
                  <a:lnTo>
                    <a:pt x="35298" y="65100"/>
                  </a:lnTo>
                  <a:lnTo>
                    <a:pt x="36198" y="63661"/>
                  </a:lnTo>
                  <a:lnTo>
                    <a:pt x="36637" y="62921"/>
                  </a:lnTo>
                  <a:lnTo>
                    <a:pt x="37057" y="62181"/>
                  </a:lnTo>
                  <a:lnTo>
                    <a:pt x="37477" y="61422"/>
                  </a:lnTo>
                  <a:lnTo>
                    <a:pt x="37877" y="60662"/>
                  </a:lnTo>
                  <a:lnTo>
                    <a:pt x="38256" y="59903"/>
                  </a:lnTo>
                  <a:lnTo>
                    <a:pt x="38616" y="59123"/>
                  </a:lnTo>
                  <a:lnTo>
                    <a:pt x="38976" y="58344"/>
                  </a:lnTo>
                  <a:lnTo>
                    <a:pt x="39296" y="57564"/>
                  </a:lnTo>
                  <a:lnTo>
                    <a:pt x="39616" y="56745"/>
                  </a:lnTo>
                  <a:lnTo>
                    <a:pt x="39915" y="55945"/>
                  </a:lnTo>
                  <a:lnTo>
                    <a:pt x="40175" y="55126"/>
                  </a:lnTo>
                  <a:lnTo>
                    <a:pt x="40415" y="54306"/>
                  </a:lnTo>
                  <a:lnTo>
                    <a:pt x="40635" y="53467"/>
                  </a:lnTo>
                  <a:lnTo>
                    <a:pt x="40835" y="52647"/>
                  </a:lnTo>
                  <a:lnTo>
                    <a:pt x="40995" y="51808"/>
                  </a:lnTo>
                  <a:lnTo>
                    <a:pt x="41135" y="50948"/>
                  </a:lnTo>
                  <a:lnTo>
                    <a:pt x="41255" y="50109"/>
                  </a:lnTo>
                  <a:lnTo>
                    <a:pt x="41335" y="49250"/>
                  </a:lnTo>
                  <a:lnTo>
                    <a:pt x="41375" y="48410"/>
                  </a:lnTo>
                  <a:lnTo>
                    <a:pt x="41375" y="47551"/>
                  </a:lnTo>
                  <a:lnTo>
                    <a:pt x="41355" y="46691"/>
                  </a:lnTo>
                  <a:lnTo>
                    <a:pt x="41295" y="45852"/>
                  </a:lnTo>
                  <a:lnTo>
                    <a:pt x="41255" y="45352"/>
                  </a:lnTo>
                  <a:lnTo>
                    <a:pt x="41175" y="44852"/>
                  </a:lnTo>
                  <a:lnTo>
                    <a:pt x="41015" y="43853"/>
                  </a:lnTo>
                  <a:lnTo>
                    <a:pt x="40815" y="42893"/>
                  </a:lnTo>
                  <a:lnTo>
                    <a:pt x="40555" y="41914"/>
                  </a:lnTo>
                  <a:lnTo>
                    <a:pt x="40295" y="40955"/>
                  </a:lnTo>
                  <a:lnTo>
                    <a:pt x="39995" y="39995"/>
                  </a:lnTo>
                  <a:lnTo>
                    <a:pt x="39676" y="39036"/>
                  </a:lnTo>
                  <a:lnTo>
                    <a:pt x="39356" y="38076"/>
                  </a:lnTo>
                  <a:lnTo>
                    <a:pt x="38696" y="36178"/>
                  </a:lnTo>
                  <a:lnTo>
                    <a:pt x="38356" y="35218"/>
                  </a:lnTo>
                  <a:lnTo>
                    <a:pt x="38057" y="34259"/>
                  </a:lnTo>
                  <a:lnTo>
                    <a:pt x="37757" y="33299"/>
                  </a:lnTo>
                  <a:lnTo>
                    <a:pt x="37497" y="32320"/>
                  </a:lnTo>
                  <a:lnTo>
                    <a:pt x="37257" y="31341"/>
                  </a:lnTo>
                  <a:lnTo>
                    <a:pt x="37077" y="30361"/>
                  </a:lnTo>
                  <a:lnTo>
                    <a:pt x="36897" y="29362"/>
                  </a:lnTo>
                  <a:lnTo>
                    <a:pt x="36757" y="28342"/>
                  </a:lnTo>
                  <a:lnTo>
                    <a:pt x="36478" y="26324"/>
                  </a:lnTo>
                  <a:lnTo>
                    <a:pt x="36198" y="24285"/>
                  </a:lnTo>
                  <a:lnTo>
                    <a:pt x="36038" y="23286"/>
                  </a:lnTo>
                  <a:lnTo>
                    <a:pt x="35878" y="22286"/>
                  </a:lnTo>
                  <a:lnTo>
                    <a:pt x="35698" y="21287"/>
                  </a:lnTo>
                  <a:lnTo>
                    <a:pt x="35498" y="20287"/>
                  </a:lnTo>
                  <a:lnTo>
                    <a:pt x="35258" y="19308"/>
                  </a:lnTo>
                  <a:lnTo>
                    <a:pt x="34979" y="18349"/>
                  </a:lnTo>
                  <a:lnTo>
                    <a:pt x="34679" y="17389"/>
                  </a:lnTo>
                  <a:lnTo>
                    <a:pt x="34499" y="16930"/>
                  </a:lnTo>
                  <a:lnTo>
                    <a:pt x="34319" y="16450"/>
                  </a:lnTo>
                  <a:lnTo>
                    <a:pt x="34119" y="15990"/>
                  </a:lnTo>
                  <a:lnTo>
                    <a:pt x="33919" y="15530"/>
                  </a:lnTo>
                  <a:lnTo>
                    <a:pt x="33699" y="15091"/>
                  </a:lnTo>
                  <a:lnTo>
                    <a:pt x="33459" y="14631"/>
                  </a:lnTo>
                  <a:lnTo>
                    <a:pt x="33060" y="13931"/>
                  </a:lnTo>
                  <a:lnTo>
                    <a:pt x="32600" y="13252"/>
                  </a:lnTo>
                  <a:lnTo>
                    <a:pt x="32120" y="12592"/>
                  </a:lnTo>
                  <a:lnTo>
                    <a:pt x="31621" y="11953"/>
                  </a:lnTo>
                  <a:lnTo>
                    <a:pt x="31081" y="11353"/>
                  </a:lnTo>
                  <a:lnTo>
                    <a:pt x="30501" y="10773"/>
                  </a:lnTo>
                  <a:lnTo>
                    <a:pt x="29902" y="10214"/>
                  </a:lnTo>
                  <a:lnTo>
                    <a:pt x="29282" y="9694"/>
                  </a:lnTo>
                  <a:lnTo>
                    <a:pt x="28622" y="9214"/>
                  </a:lnTo>
                  <a:lnTo>
                    <a:pt x="27963" y="8755"/>
                  </a:lnTo>
                  <a:lnTo>
                    <a:pt x="27263" y="8335"/>
                  </a:lnTo>
                  <a:lnTo>
                    <a:pt x="26544" y="7935"/>
                  </a:lnTo>
                  <a:lnTo>
                    <a:pt x="25804" y="7575"/>
                  </a:lnTo>
                  <a:lnTo>
                    <a:pt x="25065" y="7276"/>
                  </a:lnTo>
                  <a:lnTo>
                    <a:pt x="24305" y="6996"/>
                  </a:lnTo>
                  <a:lnTo>
                    <a:pt x="23526" y="6756"/>
                  </a:lnTo>
                  <a:lnTo>
                    <a:pt x="22646" y="6516"/>
                  </a:lnTo>
                  <a:lnTo>
                    <a:pt x="22226" y="6396"/>
                  </a:lnTo>
                  <a:lnTo>
                    <a:pt x="21787" y="6256"/>
                  </a:lnTo>
                  <a:lnTo>
                    <a:pt x="21387" y="6096"/>
                  </a:lnTo>
                  <a:lnTo>
                    <a:pt x="20987" y="5916"/>
                  </a:lnTo>
                  <a:lnTo>
                    <a:pt x="20787" y="5816"/>
                  </a:lnTo>
                  <a:lnTo>
                    <a:pt x="20607" y="5697"/>
                  </a:lnTo>
                  <a:lnTo>
                    <a:pt x="20428" y="5557"/>
                  </a:lnTo>
                  <a:lnTo>
                    <a:pt x="20268" y="5417"/>
                  </a:lnTo>
                  <a:lnTo>
                    <a:pt x="20028" y="5177"/>
                  </a:lnTo>
                  <a:lnTo>
                    <a:pt x="19828" y="4937"/>
                  </a:lnTo>
                  <a:lnTo>
                    <a:pt x="19648" y="4657"/>
                  </a:lnTo>
                  <a:lnTo>
                    <a:pt x="19488" y="4377"/>
                  </a:lnTo>
                  <a:lnTo>
                    <a:pt x="19368" y="4098"/>
                  </a:lnTo>
                  <a:lnTo>
                    <a:pt x="19248" y="3778"/>
                  </a:lnTo>
                  <a:lnTo>
                    <a:pt x="19148" y="3478"/>
                  </a:lnTo>
                  <a:lnTo>
                    <a:pt x="19048" y="3158"/>
                  </a:lnTo>
                  <a:lnTo>
                    <a:pt x="18909" y="2499"/>
                  </a:lnTo>
                  <a:lnTo>
                    <a:pt x="18769" y="1819"/>
                  </a:lnTo>
                  <a:lnTo>
                    <a:pt x="18649" y="1159"/>
                  </a:lnTo>
                  <a:lnTo>
                    <a:pt x="18489" y="500"/>
                  </a:lnTo>
                  <a:lnTo>
                    <a:pt x="18449" y="340"/>
                  </a:lnTo>
                  <a:lnTo>
                    <a:pt x="18389" y="200"/>
                  </a:lnTo>
                  <a:lnTo>
                    <a:pt x="18309" y="100"/>
                  </a:lnTo>
                  <a:lnTo>
                    <a:pt x="18249" y="40"/>
                  </a:lnTo>
                  <a:lnTo>
                    <a:pt x="18189" y="20"/>
                  </a:lnTo>
                  <a:lnTo>
                    <a:pt x="1812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8568000" y="2075000"/>
              <a:ext cx="86975" cy="221900"/>
            </a:xfrm>
            <a:custGeom>
              <a:avLst/>
              <a:gdLst/>
              <a:ahLst/>
              <a:cxnLst/>
              <a:rect l="l" t="t" r="r" b="b"/>
              <a:pathLst>
                <a:path w="3479" h="8876" extrusionOk="0">
                  <a:moveTo>
                    <a:pt x="1419" y="1"/>
                  </a:moveTo>
                  <a:lnTo>
                    <a:pt x="1140" y="21"/>
                  </a:lnTo>
                  <a:lnTo>
                    <a:pt x="1000" y="41"/>
                  </a:lnTo>
                  <a:lnTo>
                    <a:pt x="880" y="81"/>
                  </a:lnTo>
                  <a:lnTo>
                    <a:pt x="740" y="141"/>
                  </a:lnTo>
                  <a:lnTo>
                    <a:pt x="620" y="201"/>
                  </a:lnTo>
                  <a:lnTo>
                    <a:pt x="520" y="280"/>
                  </a:lnTo>
                  <a:lnTo>
                    <a:pt x="400" y="360"/>
                  </a:lnTo>
                  <a:lnTo>
                    <a:pt x="320" y="460"/>
                  </a:lnTo>
                  <a:lnTo>
                    <a:pt x="220" y="560"/>
                  </a:lnTo>
                  <a:lnTo>
                    <a:pt x="160" y="680"/>
                  </a:lnTo>
                  <a:lnTo>
                    <a:pt x="100" y="820"/>
                  </a:lnTo>
                  <a:lnTo>
                    <a:pt x="60" y="960"/>
                  </a:lnTo>
                  <a:lnTo>
                    <a:pt x="20" y="1120"/>
                  </a:lnTo>
                  <a:lnTo>
                    <a:pt x="0" y="1280"/>
                  </a:lnTo>
                  <a:lnTo>
                    <a:pt x="20" y="1460"/>
                  </a:lnTo>
                  <a:lnTo>
                    <a:pt x="440" y="7396"/>
                  </a:lnTo>
                  <a:lnTo>
                    <a:pt x="460" y="7576"/>
                  </a:lnTo>
                  <a:lnTo>
                    <a:pt x="500" y="7756"/>
                  </a:lnTo>
                  <a:lnTo>
                    <a:pt x="560" y="7896"/>
                  </a:lnTo>
                  <a:lnTo>
                    <a:pt x="620" y="8036"/>
                  </a:lnTo>
                  <a:lnTo>
                    <a:pt x="700" y="8176"/>
                  </a:lnTo>
                  <a:lnTo>
                    <a:pt x="780" y="8296"/>
                  </a:lnTo>
                  <a:lnTo>
                    <a:pt x="880" y="8395"/>
                  </a:lnTo>
                  <a:lnTo>
                    <a:pt x="1000" y="8495"/>
                  </a:lnTo>
                  <a:lnTo>
                    <a:pt x="1120" y="8575"/>
                  </a:lnTo>
                  <a:lnTo>
                    <a:pt x="1240" y="8655"/>
                  </a:lnTo>
                  <a:lnTo>
                    <a:pt x="1359" y="8715"/>
                  </a:lnTo>
                  <a:lnTo>
                    <a:pt x="1499" y="8775"/>
                  </a:lnTo>
                  <a:lnTo>
                    <a:pt x="1779" y="8835"/>
                  </a:lnTo>
                  <a:lnTo>
                    <a:pt x="2059" y="8875"/>
                  </a:lnTo>
                  <a:lnTo>
                    <a:pt x="2339" y="8835"/>
                  </a:lnTo>
                  <a:lnTo>
                    <a:pt x="2479" y="8815"/>
                  </a:lnTo>
                  <a:lnTo>
                    <a:pt x="2619" y="8775"/>
                  </a:lnTo>
                  <a:lnTo>
                    <a:pt x="2739" y="8715"/>
                  </a:lnTo>
                  <a:lnTo>
                    <a:pt x="2859" y="8655"/>
                  </a:lnTo>
                  <a:lnTo>
                    <a:pt x="2978" y="8595"/>
                  </a:lnTo>
                  <a:lnTo>
                    <a:pt x="3078" y="8495"/>
                  </a:lnTo>
                  <a:lnTo>
                    <a:pt x="3178" y="8415"/>
                  </a:lnTo>
                  <a:lnTo>
                    <a:pt x="3258" y="8296"/>
                  </a:lnTo>
                  <a:lnTo>
                    <a:pt x="3338" y="8176"/>
                  </a:lnTo>
                  <a:lnTo>
                    <a:pt x="3398" y="8056"/>
                  </a:lnTo>
                  <a:lnTo>
                    <a:pt x="3438" y="7896"/>
                  </a:lnTo>
                  <a:lnTo>
                    <a:pt x="3478" y="7756"/>
                  </a:lnTo>
                  <a:lnTo>
                    <a:pt x="3478" y="7576"/>
                  </a:lnTo>
                  <a:lnTo>
                    <a:pt x="3478" y="7396"/>
                  </a:lnTo>
                  <a:lnTo>
                    <a:pt x="3058" y="1460"/>
                  </a:lnTo>
                  <a:lnTo>
                    <a:pt x="3018" y="1280"/>
                  </a:lnTo>
                  <a:lnTo>
                    <a:pt x="2998" y="1120"/>
                  </a:lnTo>
                  <a:lnTo>
                    <a:pt x="2938" y="960"/>
                  </a:lnTo>
                  <a:lnTo>
                    <a:pt x="2878" y="820"/>
                  </a:lnTo>
                  <a:lnTo>
                    <a:pt x="2799" y="680"/>
                  </a:lnTo>
                  <a:lnTo>
                    <a:pt x="2699" y="560"/>
                  </a:lnTo>
                  <a:lnTo>
                    <a:pt x="2599" y="460"/>
                  </a:lnTo>
                  <a:lnTo>
                    <a:pt x="2499" y="360"/>
                  </a:lnTo>
                  <a:lnTo>
                    <a:pt x="2379" y="280"/>
                  </a:lnTo>
                  <a:lnTo>
                    <a:pt x="2259" y="201"/>
                  </a:lnTo>
                  <a:lnTo>
                    <a:pt x="2119" y="141"/>
                  </a:lnTo>
                  <a:lnTo>
                    <a:pt x="1999" y="81"/>
                  </a:lnTo>
                  <a:lnTo>
                    <a:pt x="1719" y="21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8698925" y="2055525"/>
              <a:ext cx="96450" cy="238875"/>
            </a:xfrm>
            <a:custGeom>
              <a:avLst/>
              <a:gdLst/>
              <a:ahLst/>
              <a:cxnLst/>
              <a:rect l="l" t="t" r="r" b="b"/>
              <a:pathLst>
                <a:path w="3858" h="9555" extrusionOk="0">
                  <a:moveTo>
                    <a:pt x="1359" y="0"/>
                  </a:moveTo>
                  <a:lnTo>
                    <a:pt x="1079" y="20"/>
                  </a:lnTo>
                  <a:lnTo>
                    <a:pt x="959" y="40"/>
                  </a:lnTo>
                  <a:lnTo>
                    <a:pt x="820" y="80"/>
                  </a:lnTo>
                  <a:lnTo>
                    <a:pt x="700" y="140"/>
                  </a:lnTo>
                  <a:lnTo>
                    <a:pt x="580" y="200"/>
                  </a:lnTo>
                  <a:lnTo>
                    <a:pt x="460" y="280"/>
                  </a:lnTo>
                  <a:lnTo>
                    <a:pt x="360" y="360"/>
                  </a:lnTo>
                  <a:lnTo>
                    <a:pt x="280" y="460"/>
                  </a:lnTo>
                  <a:lnTo>
                    <a:pt x="200" y="560"/>
                  </a:lnTo>
                  <a:lnTo>
                    <a:pt x="120" y="680"/>
                  </a:lnTo>
                  <a:lnTo>
                    <a:pt x="80" y="820"/>
                  </a:lnTo>
                  <a:lnTo>
                    <a:pt x="40" y="960"/>
                  </a:lnTo>
                  <a:lnTo>
                    <a:pt x="20" y="1099"/>
                  </a:lnTo>
                  <a:lnTo>
                    <a:pt x="0" y="1279"/>
                  </a:lnTo>
                  <a:lnTo>
                    <a:pt x="20" y="1439"/>
                  </a:lnTo>
                  <a:lnTo>
                    <a:pt x="820" y="8095"/>
                  </a:lnTo>
                  <a:lnTo>
                    <a:pt x="840" y="8275"/>
                  </a:lnTo>
                  <a:lnTo>
                    <a:pt x="879" y="8435"/>
                  </a:lnTo>
                  <a:lnTo>
                    <a:pt x="939" y="8595"/>
                  </a:lnTo>
                  <a:lnTo>
                    <a:pt x="1019" y="8735"/>
                  </a:lnTo>
                  <a:lnTo>
                    <a:pt x="1099" y="8855"/>
                  </a:lnTo>
                  <a:lnTo>
                    <a:pt x="1199" y="8975"/>
                  </a:lnTo>
                  <a:lnTo>
                    <a:pt x="1299" y="9095"/>
                  </a:lnTo>
                  <a:lnTo>
                    <a:pt x="1419" y="9174"/>
                  </a:lnTo>
                  <a:lnTo>
                    <a:pt x="1539" y="9274"/>
                  </a:lnTo>
                  <a:lnTo>
                    <a:pt x="1659" y="9334"/>
                  </a:lnTo>
                  <a:lnTo>
                    <a:pt x="1799" y="9394"/>
                  </a:lnTo>
                  <a:lnTo>
                    <a:pt x="1939" y="9454"/>
                  </a:lnTo>
                  <a:lnTo>
                    <a:pt x="2219" y="9514"/>
                  </a:lnTo>
                  <a:lnTo>
                    <a:pt x="2498" y="9554"/>
                  </a:lnTo>
                  <a:lnTo>
                    <a:pt x="2778" y="9514"/>
                  </a:lnTo>
                  <a:lnTo>
                    <a:pt x="2918" y="9494"/>
                  </a:lnTo>
                  <a:lnTo>
                    <a:pt x="3058" y="9454"/>
                  </a:lnTo>
                  <a:lnTo>
                    <a:pt x="3178" y="9414"/>
                  </a:lnTo>
                  <a:lnTo>
                    <a:pt x="3298" y="9354"/>
                  </a:lnTo>
                  <a:lnTo>
                    <a:pt x="3398" y="9274"/>
                  </a:lnTo>
                  <a:lnTo>
                    <a:pt x="3498" y="9194"/>
                  </a:lnTo>
                  <a:lnTo>
                    <a:pt x="3598" y="9095"/>
                  </a:lnTo>
                  <a:lnTo>
                    <a:pt x="3678" y="8975"/>
                  </a:lnTo>
                  <a:lnTo>
                    <a:pt x="3738" y="8875"/>
                  </a:lnTo>
                  <a:lnTo>
                    <a:pt x="3798" y="8735"/>
                  </a:lnTo>
                  <a:lnTo>
                    <a:pt x="3838" y="8595"/>
                  </a:lnTo>
                  <a:lnTo>
                    <a:pt x="3858" y="8435"/>
                  </a:lnTo>
                  <a:lnTo>
                    <a:pt x="3858" y="8275"/>
                  </a:lnTo>
                  <a:lnTo>
                    <a:pt x="3858" y="8095"/>
                  </a:lnTo>
                  <a:lnTo>
                    <a:pt x="3058" y="1439"/>
                  </a:lnTo>
                  <a:lnTo>
                    <a:pt x="3038" y="1279"/>
                  </a:lnTo>
                  <a:lnTo>
                    <a:pt x="2978" y="1099"/>
                  </a:lnTo>
                  <a:lnTo>
                    <a:pt x="2918" y="960"/>
                  </a:lnTo>
                  <a:lnTo>
                    <a:pt x="2858" y="820"/>
                  </a:lnTo>
                  <a:lnTo>
                    <a:pt x="2778" y="680"/>
                  </a:lnTo>
                  <a:lnTo>
                    <a:pt x="2678" y="560"/>
                  </a:lnTo>
                  <a:lnTo>
                    <a:pt x="2578" y="460"/>
                  </a:lnTo>
                  <a:lnTo>
                    <a:pt x="2458" y="360"/>
                  </a:lnTo>
                  <a:lnTo>
                    <a:pt x="2339" y="280"/>
                  </a:lnTo>
                  <a:lnTo>
                    <a:pt x="2199" y="200"/>
                  </a:lnTo>
                  <a:lnTo>
                    <a:pt x="2079" y="140"/>
                  </a:lnTo>
                  <a:lnTo>
                    <a:pt x="1939" y="100"/>
                  </a:lnTo>
                  <a:lnTo>
                    <a:pt x="1659" y="20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8538025" y="2331350"/>
              <a:ext cx="305825" cy="122450"/>
            </a:xfrm>
            <a:custGeom>
              <a:avLst/>
              <a:gdLst/>
              <a:ahLst/>
              <a:cxnLst/>
              <a:rect l="l" t="t" r="r" b="b"/>
              <a:pathLst>
                <a:path w="12233" h="4898" extrusionOk="0">
                  <a:moveTo>
                    <a:pt x="10773" y="0"/>
                  </a:moveTo>
                  <a:lnTo>
                    <a:pt x="10633" y="20"/>
                  </a:lnTo>
                  <a:lnTo>
                    <a:pt x="10494" y="40"/>
                  </a:lnTo>
                  <a:lnTo>
                    <a:pt x="10354" y="100"/>
                  </a:lnTo>
                  <a:lnTo>
                    <a:pt x="10194" y="180"/>
                  </a:lnTo>
                  <a:lnTo>
                    <a:pt x="10054" y="280"/>
                  </a:lnTo>
                  <a:lnTo>
                    <a:pt x="9614" y="580"/>
                  </a:lnTo>
                  <a:lnTo>
                    <a:pt x="9174" y="840"/>
                  </a:lnTo>
                  <a:lnTo>
                    <a:pt x="8715" y="1080"/>
                  </a:lnTo>
                  <a:lnTo>
                    <a:pt x="8255" y="1280"/>
                  </a:lnTo>
                  <a:lnTo>
                    <a:pt x="7775" y="1459"/>
                  </a:lnTo>
                  <a:lnTo>
                    <a:pt x="7295" y="1619"/>
                  </a:lnTo>
                  <a:lnTo>
                    <a:pt x="6816" y="1739"/>
                  </a:lnTo>
                  <a:lnTo>
                    <a:pt x="6316" y="1819"/>
                  </a:lnTo>
                  <a:lnTo>
                    <a:pt x="5816" y="1879"/>
                  </a:lnTo>
                  <a:lnTo>
                    <a:pt x="5317" y="1899"/>
                  </a:lnTo>
                  <a:lnTo>
                    <a:pt x="4817" y="1879"/>
                  </a:lnTo>
                  <a:lnTo>
                    <a:pt x="4317" y="1839"/>
                  </a:lnTo>
                  <a:lnTo>
                    <a:pt x="3818" y="1739"/>
                  </a:lnTo>
                  <a:lnTo>
                    <a:pt x="3318" y="1619"/>
                  </a:lnTo>
                  <a:lnTo>
                    <a:pt x="2818" y="1459"/>
                  </a:lnTo>
                  <a:lnTo>
                    <a:pt x="2319" y="1280"/>
                  </a:lnTo>
                  <a:lnTo>
                    <a:pt x="2159" y="1200"/>
                  </a:lnTo>
                  <a:lnTo>
                    <a:pt x="1999" y="1160"/>
                  </a:lnTo>
                  <a:lnTo>
                    <a:pt x="1839" y="1140"/>
                  </a:lnTo>
                  <a:lnTo>
                    <a:pt x="1679" y="1120"/>
                  </a:lnTo>
                  <a:lnTo>
                    <a:pt x="1519" y="1140"/>
                  </a:lnTo>
                  <a:lnTo>
                    <a:pt x="1379" y="1160"/>
                  </a:lnTo>
                  <a:lnTo>
                    <a:pt x="1219" y="1200"/>
                  </a:lnTo>
                  <a:lnTo>
                    <a:pt x="1079" y="1240"/>
                  </a:lnTo>
                  <a:lnTo>
                    <a:pt x="959" y="1299"/>
                  </a:lnTo>
                  <a:lnTo>
                    <a:pt x="820" y="1379"/>
                  </a:lnTo>
                  <a:lnTo>
                    <a:pt x="700" y="1459"/>
                  </a:lnTo>
                  <a:lnTo>
                    <a:pt x="580" y="1559"/>
                  </a:lnTo>
                  <a:lnTo>
                    <a:pt x="380" y="1759"/>
                  </a:lnTo>
                  <a:lnTo>
                    <a:pt x="220" y="1999"/>
                  </a:lnTo>
                  <a:lnTo>
                    <a:pt x="100" y="2259"/>
                  </a:lnTo>
                  <a:lnTo>
                    <a:pt x="60" y="2379"/>
                  </a:lnTo>
                  <a:lnTo>
                    <a:pt x="20" y="2519"/>
                  </a:lnTo>
                  <a:lnTo>
                    <a:pt x="0" y="2639"/>
                  </a:lnTo>
                  <a:lnTo>
                    <a:pt x="0" y="2779"/>
                  </a:lnTo>
                  <a:lnTo>
                    <a:pt x="0" y="2918"/>
                  </a:lnTo>
                  <a:lnTo>
                    <a:pt x="20" y="3038"/>
                  </a:lnTo>
                  <a:lnTo>
                    <a:pt x="60" y="3178"/>
                  </a:lnTo>
                  <a:lnTo>
                    <a:pt x="120" y="3298"/>
                  </a:lnTo>
                  <a:lnTo>
                    <a:pt x="180" y="3418"/>
                  </a:lnTo>
                  <a:lnTo>
                    <a:pt x="280" y="3518"/>
                  </a:lnTo>
                  <a:lnTo>
                    <a:pt x="380" y="3638"/>
                  </a:lnTo>
                  <a:lnTo>
                    <a:pt x="500" y="3718"/>
                  </a:lnTo>
                  <a:lnTo>
                    <a:pt x="640" y="3818"/>
                  </a:lnTo>
                  <a:lnTo>
                    <a:pt x="800" y="3898"/>
                  </a:lnTo>
                  <a:lnTo>
                    <a:pt x="1459" y="4178"/>
                  </a:lnTo>
                  <a:lnTo>
                    <a:pt x="2159" y="4398"/>
                  </a:lnTo>
                  <a:lnTo>
                    <a:pt x="2838" y="4577"/>
                  </a:lnTo>
                  <a:lnTo>
                    <a:pt x="3538" y="4737"/>
                  </a:lnTo>
                  <a:lnTo>
                    <a:pt x="4237" y="4837"/>
                  </a:lnTo>
                  <a:lnTo>
                    <a:pt x="4937" y="4877"/>
                  </a:lnTo>
                  <a:lnTo>
                    <a:pt x="5637" y="4897"/>
                  </a:lnTo>
                  <a:lnTo>
                    <a:pt x="6336" y="4857"/>
                  </a:lnTo>
                  <a:lnTo>
                    <a:pt x="7016" y="4777"/>
                  </a:lnTo>
                  <a:lnTo>
                    <a:pt x="7695" y="4657"/>
                  </a:lnTo>
                  <a:lnTo>
                    <a:pt x="8375" y="4478"/>
                  </a:lnTo>
                  <a:lnTo>
                    <a:pt x="8715" y="4378"/>
                  </a:lnTo>
                  <a:lnTo>
                    <a:pt x="9054" y="4258"/>
                  </a:lnTo>
                  <a:lnTo>
                    <a:pt x="9374" y="4138"/>
                  </a:lnTo>
                  <a:lnTo>
                    <a:pt x="9714" y="3998"/>
                  </a:lnTo>
                  <a:lnTo>
                    <a:pt x="10034" y="3838"/>
                  </a:lnTo>
                  <a:lnTo>
                    <a:pt x="10354" y="3678"/>
                  </a:lnTo>
                  <a:lnTo>
                    <a:pt x="10673" y="3498"/>
                  </a:lnTo>
                  <a:lnTo>
                    <a:pt x="10973" y="3318"/>
                  </a:lnTo>
                  <a:lnTo>
                    <a:pt x="11273" y="3118"/>
                  </a:lnTo>
                  <a:lnTo>
                    <a:pt x="11593" y="2899"/>
                  </a:lnTo>
                  <a:lnTo>
                    <a:pt x="11713" y="2779"/>
                  </a:lnTo>
                  <a:lnTo>
                    <a:pt x="11833" y="2679"/>
                  </a:lnTo>
                  <a:lnTo>
                    <a:pt x="11953" y="2539"/>
                  </a:lnTo>
                  <a:lnTo>
                    <a:pt x="12033" y="2419"/>
                  </a:lnTo>
                  <a:lnTo>
                    <a:pt x="12112" y="2279"/>
                  </a:lnTo>
                  <a:lnTo>
                    <a:pt x="12152" y="2139"/>
                  </a:lnTo>
                  <a:lnTo>
                    <a:pt x="12192" y="1999"/>
                  </a:lnTo>
                  <a:lnTo>
                    <a:pt x="12232" y="1839"/>
                  </a:lnTo>
                  <a:lnTo>
                    <a:pt x="12232" y="1699"/>
                  </a:lnTo>
                  <a:lnTo>
                    <a:pt x="12232" y="1559"/>
                  </a:lnTo>
                  <a:lnTo>
                    <a:pt x="12232" y="1399"/>
                  </a:lnTo>
                  <a:lnTo>
                    <a:pt x="12212" y="1260"/>
                  </a:lnTo>
                  <a:lnTo>
                    <a:pt x="12132" y="980"/>
                  </a:lnTo>
                  <a:lnTo>
                    <a:pt x="11993" y="720"/>
                  </a:lnTo>
                  <a:lnTo>
                    <a:pt x="11833" y="500"/>
                  </a:lnTo>
                  <a:lnTo>
                    <a:pt x="11753" y="400"/>
                  </a:lnTo>
                  <a:lnTo>
                    <a:pt x="11653" y="300"/>
                  </a:lnTo>
                  <a:lnTo>
                    <a:pt x="11533" y="220"/>
                  </a:lnTo>
                  <a:lnTo>
                    <a:pt x="11433" y="140"/>
                  </a:lnTo>
                  <a:lnTo>
                    <a:pt x="11313" y="80"/>
                  </a:lnTo>
                  <a:lnTo>
                    <a:pt x="11173" y="40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8422575" y="1814175"/>
              <a:ext cx="212400" cy="915950"/>
            </a:xfrm>
            <a:custGeom>
              <a:avLst/>
              <a:gdLst/>
              <a:ahLst/>
              <a:cxnLst/>
              <a:rect l="l" t="t" r="r" b="b"/>
              <a:pathLst>
                <a:path w="8496" h="36638" extrusionOk="0">
                  <a:moveTo>
                    <a:pt x="241" y="0"/>
                  </a:moveTo>
                  <a:lnTo>
                    <a:pt x="1" y="120"/>
                  </a:lnTo>
                  <a:lnTo>
                    <a:pt x="541" y="1179"/>
                  </a:lnTo>
                  <a:lnTo>
                    <a:pt x="1040" y="2239"/>
                  </a:lnTo>
                  <a:lnTo>
                    <a:pt x="1540" y="3318"/>
                  </a:lnTo>
                  <a:lnTo>
                    <a:pt x="2020" y="4397"/>
                  </a:lnTo>
                  <a:lnTo>
                    <a:pt x="2479" y="5497"/>
                  </a:lnTo>
                  <a:lnTo>
                    <a:pt x="2919" y="6576"/>
                  </a:lnTo>
                  <a:lnTo>
                    <a:pt x="3359" y="7695"/>
                  </a:lnTo>
                  <a:lnTo>
                    <a:pt x="3759" y="8795"/>
                  </a:lnTo>
                  <a:lnTo>
                    <a:pt x="4158" y="9914"/>
                  </a:lnTo>
                  <a:lnTo>
                    <a:pt x="4518" y="11033"/>
                  </a:lnTo>
                  <a:lnTo>
                    <a:pt x="4878" y="12153"/>
                  </a:lnTo>
                  <a:lnTo>
                    <a:pt x="5218" y="13292"/>
                  </a:lnTo>
                  <a:lnTo>
                    <a:pt x="5537" y="14411"/>
                  </a:lnTo>
                  <a:lnTo>
                    <a:pt x="5837" y="15550"/>
                  </a:lnTo>
                  <a:lnTo>
                    <a:pt x="6137" y="16710"/>
                  </a:lnTo>
                  <a:lnTo>
                    <a:pt x="6397" y="17849"/>
                  </a:lnTo>
                  <a:lnTo>
                    <a:pt x="6637" y="19008"/>
                  </a:lnTo>
                  <a:lnTo>
                    <a:pt x="6877" y="20168"/>
                  </a:lnTo>
                  <a:lnTo>
                    <a:pt x="7096" y="21327"/>
                  </a:lnTo>
                  <a:lnTo>
                    <a:pt x="7276" y="22486"/>
                  </a:lnTo>
                  <a:lnTo>
                    <a:pt x="7456" y="23665"/>
                  </a:lnTo>
                  <a:lnTo>
                    <a:pt x="7616" y="24825"/>
                  </a:lnTo>
                  <a:lnTo>
                    <a:pt x="7756" y="26004"/>
                  </a:lnTo>
                  <a:lnTo>
                    <a:pt x="7876" y="27163"/>
                  </a:lnTo>
                  <a:lnTo>
                    <a:pt x="7996" y="28343"/>
                  </a:lnTo>
                  <a:lnTo>
                    <a:pt x="8076" y="29522"/>
                  </a:lnTo>
                  <a:lnTo>
                    <a:pt x="8136" y="30701"/>
                  </a:lnTo>
                  <a:lnTo>
                    <a:pt x="8196" y="31880"/>
                  </a:lnTo>
                  <a:lnTo>
                    <a:pt x="8216" y="33080"/>
                  </a:lnTo>
                  <a:lnTo>
                    <a:pt x="8236" y="34259"/>
                  </a:lnTo>
                  <a:lnTo>
                    <a:pt x="8216" y="35438"/>
                  </a:lnTo>
                  <a:lnTo>
                    <a:pt x="8196" y="36617"/>
                  </a:lnTo>
                  <a:lnTo>
                    <a:pt x="8456" y="36637"/>
                  </a:lnTo>
                  <a:lnTo>
                    <a:pt x="8476" y="35438"/>
                  </a:lnTo>
                  <a:lnTo>
                    <a:pt x="8496" y="34259"/>
                  </a:lnTo>
                  <a:lnTo>
                    <a:pt x="8476" y="33060"/>
                  </a:lnTo>
                  <a:lnTo>
                    <a:pt x="8456" y="31880"/>
                  </a:lnTo>
                  <a:lnTo>
                    <a:pt x="8396" y="30701"/>
                  </a:lnTo>
                  <a:lnTo>
                    <a:pt x="8336" y="29502"/>
                  </a:lnTo>
                  <a:lnTo>
                    <a:pt x="8256" y="28323"/>
                  </a:lnTo>
                  <a:lnTo>
                    <a:pt x="8136" y="27143"/>
                  </a:lnTo>
                  <a:lnTo>
                    <a:pt x="8016" y="25964"/>
                  </a:lnTo>
                  <a:lnTo>
                    <a:pt x="7876" y="24785"/>
                  </a:lnTo>
                  <a:lnTo>
                    <a:pt x="7716" y="23625"/>
                  </a:lnTo>
                  <a:lnTo>
                    <a:pt x="7536" y="22446"/>
                  </a:lnTo>
                  <a:lnTo>
                    <a:pt x="7356" y="21287"/>
                  </a:lnTo>
                  <a:lnTo>
                    <a:pt x="7136" y="20108"/>
                  </a:lnTo>
                  <a:lnTo>
                    <a:pt x="6897" y="18948"/>
                  </a:lnTo>
                  <a:lnTo>
                    <a:pt x="6657" y="17789"/>
                  </a:lnTo>
                  <a:lnTo>
                    <a:pt x="6377" y="16650"/>
                  </a:lnTo>
                  <a:lnTo>
                    <a:pt x="6097" y="15491"/>
                  </a:lnTo>
                  <a:lnTo>
                    <a:pt x="5797" y="14351"/>
                  </a:lnTo>
                  <a:lnTo>
                    <a:pt x="5477" y="13212"/>
                  </a:lnTo>
                  <a:lnTo>
                    <a:pt x="5138" y="12073"/>
                  </a:lnTo>
                  <a:lnTo>
                    <a:pt x="4778" y="10953"/>
                  </a:lnTo>
                  <a:lnTo>
                    <a:pt x="4398" y="9814"/>
                  </a:lnTo>
                  <a:lnTo>
                    <a:pt x="3998" y="8715"/>
                  </a:lnTo>
                  <a:lnTo>
                    <a:pt x="3599" y="7595"/>
                  </a:lnTo>
                  <a:lnTo>
                    <a:pt x="3159" y="6496"/>
                  </a:lnTo>
                  <a:lnTo>
                    <a:pt x="2719" y="5397"/>
                  </a:lnTo>
                  <a:lnTo>
                    <a:pt x="2259" y="4297"/>
                  </a:lnTo>
                  <a:lnTo>
                    <a:pt x="1780" y="3218"/>
                  </a:lnTo>
                  <a:lnTo>
                    <a:pt x="1280" y="2139"/>
                  </a:lnTo>
                  <a:lnTo>
                    <a:pt x="760" y="105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4"/>
          <p:cNvGrpSpPr/>
          <p:nvPr/>
        </p:nvGrpSpPr>
        <p:grpSpPr>
          <a:xfrm>
            <a:off x="316110" y="3524626"/>
            <a:ext cx="1122028" cy="1347532"/>
            <a:chOff x="2565500" y="-700500"/>
            <a:chExt cx="1307725" cy="1570550"/>
          </a:xfrm>
        </p:grpSpPr>
        <p:sp>
          <p:nvSpPr>
            <p:cNvPr id="1396" name="Google Shape;1396;p34"/>
            <p:cNvSpPr/>
            <p:nvPr/>
          </p:nvSpPr>
          <p:spPr>
            <a:xfrm>
              <a:off x="2565500" y="-700500"/>
              <a:ext cx="1307725" cy="1172300"/>
            </a:xfrm>
            <a:custGeom>
              <a:avLst/>
              <a:gdLst/>
              <a:ahLst/>
              <a:cxnLst/>
              <a:rect l="l" t="t" r="r" b="b"/>
              <a:pathLst>
                <a:path w="52309" h="46892" extrusionOk="0">
                  <a:moveTo>
                    <a:pt x="30322" y="1"/>
                  </a:moveTo>
                  <a:lnTo>
                    <a:pt x="30122" y="21"/>
                  </a:lnTo>
                  <a:lnTo>
                    <a:pt x="29922" y="41"/>
                  </a:lnTo>
                  <a:lnTo>
                    <a:pt x="29722" y="101"/>
                  </a:lnTo>
                  <a:lnTo>
                    <a:pt x="29522" y="141"/>
                  </a:lnTo>
                  <a:lnTo>
                    <a:pt x="29342" y="221"/>
                  </a:lnTo>
                  <a:lnTo>
                    <a:pt x="29142" y="301"/>
                  </a:lnTo>
                  <a:lnTo>
                    <a:pt x="28963" y="401"/>
                  </a:lnTo>
                  <a:lnTo>
                    <a:pt x="28783" y="501"/>
                  </a:lnTo>
                  <a:lnTo>
                    <a:pt x="28623" y="621"/>
                  </a:lnTo>
                  <a:lnTo>
                    <a:pt x="28463" y="740"/>
                  </a:lnTo>
                  <a:lnTo>
                    <a:pt x="28163" y="1020"/>
                  </a:lnTo>
                  <a:lnTo>
                    <a:pt x="27903" y="1320"/>
                  </a:lnTo>
                  <a:lnTo>
                    <a:pt x="27663" y="1640"/>
                  </a:lnTo>
                  <a:lnTo>
                    <a:pt x="27444" y="1980"/>
                  </a:lnTo>
                  <a:lnTo>
                    <a:pt x="27244" y="2339"/>
                  </a:lnTo>
                  <a:lnTo>
                    <a:pt x="27064" y="2699"/>
                  </a:lnTo>
                  <a:lnTo>
                    <a:pt x="26904" y="3079"/>
                  </a:lnTo>
                  <a:lnTo>
                    <a:pt x="26744" y="3459"/>
                  </a:lnTo>
                  <a:lnTo>
                    <a:pt x="26404" y="4338"/>
                  </a:lnTo>
                  <a:lnTo>
                    <a:pt x="26124" y="5238"/>
                  </a:lnTo>
                  <a:lnTo>
                    <a:pt x="25865" y="6137"/>
                  </a:lnTo>
                  <a:lnTo>
                    <a:pt x="25625" y="7037"/>
                  </a:lnTo>
                  <a:lnTo>
                    <a:pt x="25425" y="7956"/>
                  </a:lnTo>
                  <a:lnTo>
                    <a:pt x="25265" y="8875"/>
                  </a:lnTo>
                  <a:lnTo>
                    <a:pt x="25125" y="9815"/>
                  </a:lnTo>
                  <a:lnTo>
                    <a:pt x="25005" y="10754"/>
                  </a:lnTo>
                  <a:lnTo>
                    <a:pt x="24905" y="11694"/>
                  </a:lnTo>
                  <a:lnTo>
                    <a:pt x="24845" y="12633"/>
                  </a:lnTo>
                  <a:lnTo>
                    <a:pt x="24785" y="13572"/>
                  </a:lnTo>
                  <a:lnTo>
                    <a:pt x="24745" y="14532"/>
                  </a:lnTo>
                  <a:lnTo>
                    <a:pt x="24725" y="15471"/>
                  </a:lnTo>
                  <a:lnTo>
                    <a:pt x="24725" y="16411"/>
                  </a:lnTo>
                  <a:lnTo>
                    <a:pt x="24745" y="18310"/>
                  </a:lnTo>
                  <a:lnTo>
                    <a:pt x="23206" y="8036"/>
                  </a:lnTo>
                  <a:lnTo>
                    <a:pt x="23066" y="7156"/>
                  </a:lnTo>
                  <a:lnTo>
                    <a:pt x="22986" y="6717"/>
                  </a:lnTo>
                  <a:lnTo>
                    <a:pt x="22886" y="6297"/>
                  </a:lnTo>
                  <a:lnTo>
                    <a:pt x="22786" y="5857"/>
                  </a:lnTo>
                  <a:lnTo>
                    <a:pt x="22667" y="5438"/>
                  </a:lnTo>
                  <a:lnTo>
                    <a:pt x="22507" y="5038"/>
                  </a:lnTo>
                  <a:lnTo>
                    <a:pt x="22347" y="4618"/>
                  </a:lnTo>
                  <a:lnTo>
                    <a:pt x="22127" y="4238"/>
                  </a:lnTo>
                  <a:lnTo>
                    <a:pt x="21887" y="3859"/>
                  </a:lnTo>
                  <a:lnTo>
                    <a:pt x="21607" y="3519"/>
                  </a:lnTo>
                  <a:lnTo>
                    <a:pt x="21307" y="3199"/>
                  </a:lnTo>
                  <a:lnTo>
                    <a:pt x="21147" y="3039"/>
                  </a:lnTo>
                  <a:lnTo>
                    <a:pt x="20968" y="2899"/>
                  </a:lnTo>
                  <a:lnTo>
                    <a:pt x="20788" y="2779"/>
                  </a:lnTo>
                  <a:lnTo>
                    <a:pt x="20608" y="2679"/>
                  </a:lnTo>
                  <a:lnTo>
                    <a:pt x="20408" y="2559"/>
                  </a:lnTo>
                  <a:lnTo>
                    <a:pt x="20208" y="2479"/>
                  </a:lnTo>
                  <a:lnTo>
                    <a:pt x="20008" y="2399"/>
                  </a:lnTo>
                  <a:lnTo>
                    <a:pt x="19808" y="2339"/>
                  </a:lnTo>
                  <a:lnTo>
                    <a:pt x="19449" y="2280"/>
                  </a:lnTo>
                  <a:lnTo>
                    <a:pt x="19109" y="2240"/>
                  </a:lnTo>
                  <a:lnTo>
                    <a:pt x="18809" y="2220"/>
                  </a:lnTo>
                  <a:lnTo>
                    <a:pt x="18529" y="2260"/>
                  </a:lnTo>
                  <a:lnTo>
                    <a:pt x="18269" y="2299"/>
                  </a:lnTo>
                  <a:lnTo>
                    <a:pt x="18049" y="2379"/>
                  </a:lnTo>
                  <a:lnTo>
                    <a:pt x="17830" y="2499"/>
                  </a:lnTo>
                  <a:lnTo>
                    <a:pt x="17650" y="2619"/>
                  </a:lnTo>
                  <a:lnTo>
                    <a:pt x="17490" y="2779"/>
                  </a:lnTo>
                  <a:lnTo>
                    <a:pt x="17350" y="2939"/>
                  </a:lnTo>
                  <a:lnTo>
                    <a:pt x="17230" y="3139"/>
                  </a:lnTo>
                  <a:lnTo>
                    <a:pt x="17110" y="3339"/>
                  </a:lnTo>
                  <a:lnTo>
                    <a:pt x="17030" y="3579"/>
                  </a:lnTo>
                  <a:lnTo>
                    <a:pt x="16950" y="3799"/>
                  </a:lnTo>
                  <a:lnTo>
                    <a:pt x="16890" y="4058"/>
                  </a:lnTo>
                  <a:lnTo>
                    <a:pt x="16830" y="4318"/>
                  </a:lnTo>
                  <a:lnTo>
                    <a:pt x="16790" y="4598"/>
                  </a:lnTo>
                  <a:lnTo>
                    <a:pt x="16770" y="4858"/>
                  </a:lnTo>
                  <a:lnTo>
                    <a:pt x="16750" y="5438"/>
                  </a:lnTo>
                  <a:lnTo>
                    <a:pt x="16770" y="6017"/>
                  </a:lnTo>
                  <a:lnTo>
                    <a:pt x="16810" y="6597"/>
                  </a:lnTo>
                  <a:lnTo>
                    <a:pt x="16850" y="7156"/>
                  </a:lnTo>
                  <a:lnTo>
                    <a:pt x="16910" y="7696"/>
                  </a:lnTo>
                  <a:lnTo>
                    <a:pt x="17010" y="8596"/>
                  </a:lnTo>
                  <a:lnTo>
                    <a:pt x="17150" y="10015"/>
                  </a:lnTo>
                  <a:lnTo>
                    <a:pt x="17310" y="11434"/>
                  </a:lnTo>
                  <a:lnTo>
                    <a:pt x="17470" y="12853"/>
                  </a:lnTo>
                  <a:lnTo>
                    <a:pt x="17650" y="14252"/>
                  </a:lnTo>
                  <a:lnTo>
                    <a:pt x="17850" y="15671"/>
                  </a:lnTo>
                  <a:lnTo>
                    <a:pt x="18069" y="17070"/>
                  </a:lnTo>
                  <a:lnTo>
                    <a:pt x="18289" y="18469"/>
                  </a:lnTo>
                  <a:lnTo>
                    <a:pt x="18529" y="19869"/>
                  </a:lnTo>
                  <a:lnTo>
                    <a:pt x="18329" y="18869"/>
                  </a:lnTo>
                  <a:lnTo>
                    <a:pt x="18089" y="17850"/>
                  </a:lnTo>
                  <a:lnTo>
                    <a:pt x="17790" y="16830"/>
                  </a:lnTo>
                  <a:lnTo>
                    <a:pt x="17470" y="15831"/>
                  </a:lnTo>
                  <a:lnTo>
                    <a:pt x="17130" y="14812"/>
                  </a:lnTo>
                  <a:lnTo>
                    <a:pt x="16770" y="13832"/>
                  </a:lnTo>
                  <a:lnTo>
                    <a:pt x="16370" y="12873"/>
                  </a:lnTo>
                  <a:lnTo>
                    <a:pt x="15971" y="11914"/>
                  </a:lnTo>
                  <a:lnTo>
                    <a:pt x="15231" y="10175"/>
                  </a:lnTo>
                  <a:lnTo>
                    <a:pt x="14851" y="9335"/>
                  </a:lnTo>
                  <a:lnTo>
                    <a:pt x="14652" y="8895"/>
                  </a:lnTo>
                  <a:lnTo>
                    <a:pt x="14432" y="8496"/>
                  </a:lnTo>
                  <a:lnTo>
                    <a:pt x="14212" y="8096"/>
                  </a:lnTo>
                  <a:lnTo>
                    <a:pt x="13972" y="7696"/>
                  </a:lnTo>
                  <a:lnTo>
                    <a:pt x="13712" y="7316"/>
                  </a:lnTo>
                  <a:lnTo>
                    <a:pt x="13432" y="6957"/>
                  </a:lnTo>
                  <a:lnTo>
                    <a:pt x="13132" y="6597"/>
                  </a:lnTo>
                  <a:lnTo>
                    <a:pt x="12793" y="6277"/>
                  </a:lnTo>
                  <a:lnTo>
                    <a:pt x="12453" y="5957"/>
                  </a:lnTo>
                  <a:lnTo>
                    <a:pt x="12073" y="5677"/>
                  </a:lnTo>
                  <a:lnTo>
                    <a:pt x="11733" y="5458"/>
                  </a:lnTo>
                  <a:lnTo>
                    <a:pt x="11374" y="5278"/>
                  </a:lnTo>
                  <a:lnTo>
                    <a:pt x="10994" y="5138"/>
                  </a:lnTo>
                  <a:lnTo>
                    <a:pt x="10814" y="5078"/>
                  </a:lnTo>
                  <a:lnTo>
                    <a:pt x="10614" y="5038"/>
                  </a:lnTo>
                  <a:lnTo>
                    <a:pt x="10414" y="5018"/>
                  </a:lnTo>
                  <a:lnTo>
                    <a:pt x="10234" y="5018"/>
                  </a:lnTo>
                  <a:lnTo>
                    <a:pt x="10054" y="5038"/>
                  </a:lnTo>
                  <a:lnTo>
                    <a:pt x="9874" y="5058"/>
                  </a:lnTo>
                  <a:lnTo>
                    <a:pt x="9695" y="5118"/>
                  </a:lnTo>
                  <a:lnTo>
                    <a:pt x="9535" y="5178"/>
                  </a:lnTo>
                  <a:lnTo>
                    <a:pt x="9395" y="5278"/>
                  </a:lnTo>
                  <a:lnTo>
                    <a:pt x="9255" y="5418"/>
                  </a:lnTo>
                  <a:lnTo>
                    <a:pt x="9135" y="5517"/>
                  </a:lnTo>
                  <a:lnTo>
                    <a:pt x="9055" y="5657"/>
                  </a:lnTo>
                  <a:lnTo>
                    <a:pt x="8995" y="5777"/>
                  </a:lnTo>
                  <a:lnTo>
                    <a:pt x="8935" y="5917"/>
                  </a:lnTo>
                  <a:lnTo>
                    <a:pt x="8895" y="6057"/>
                  </a:lnTo>
                  <a:lnTo>
                    <a:pt x="8855" y="6217"/>
                  </a:lnTo>
                  <a:lnTo>
                    <a:pt x="8815" y="6517"/>
                  </a:lnTo>
                  <a:lnTo>
                    <a:pt x="8835" y="6837"/>
                  </a:lnTo>
                  <a:lnTo>
                    <a:pt x="8855" y="7156"/>
                  </a:lnTo>
                  <a:lnTo>
                    <a:pt x="8915" y="7476"/>
                  </a:lnTo>
                  <a:lnTo>
                    <a:pt x="8975" y="7796"/>
                  </a:lnTo>
                  <a:lnTo>
                    <a:pt x="12413" y="23346"/>
                  </a:lnTo>
                  <a:lnTo>
                    <a:pt x="11733" y="21687"/>
                  </a:lnTo>
                  <a:lnTo>
                    <a:pt x="11014" y="20048"/>
                  </a:lnTo>
                  <a:lnTo>
                    <a:pt x="10294" y="18409"/>
                  </a:lnTo>
                  <a:lnTo>
                    <a:pt x="9914" y="17610"/>
                  </a:lnTo>
                  <a:lnTo>
                    <a:pt x="9515" y="16810"/>
                  </a:lnTo>
                  <a:lnTo>
                    <a:pt x="9095" y="16011"/>
                  </a:lnTo>
                  <a:lnTo>
                    <a:pt x="8675" y="15231"/>
                  </a:lnTo>
                  <a:lnTo>
                    <a:pt x="8235" y="14452"/>
                  </a:lnTo>
                  <a:lnTo>
                    <a:pt x="7776" y="13692"/>
                  </a:lnTo>
                  <a:lnTo>
                    <a:pt x="7296" y="12953"/>
                  </a:lnTo>
                  <a:lnTo>
                    <a:pt x="6796" y="12213"/>
                  </a:lnTo>
                  <a:lnTo>
                    <a:pt x="6277" y="11494"/>
                  </a:lnTo>
                  <a:lnTo>
                    <a:pt x="5737" y="10794"/>
                  </a:lnTo>
                  <a:lnTo>
                    <a:pt x="5257" y="10235"/>
                  </a:lnTo>
                  <a:lnTo>
                    <a:pt x="5017" y="9955"/>
                  </a:lnTo>
                  <a:lnTo>
                    <a:pt x="4758" y="9695"/>
                  </a:lnTo>
                  <a:lnTo>
                    <a:pt x="4498" y="9455"/>
                  </a:lnTo>
                  <a:lnTo>
                    <a:pt x="4218" y="9215"/>
                  </a:lnTo>
                  <a:lnTo>
                    <a:pt x="3938" y="8975"/>
                  </a:lnTo>
                  <a:lnTo>
                    <a:pt x="3638" y="8775"/>
                  </a:lnTo>
                  <a:lnTo>
                    <a:pt x="3418" y="8636"/>
                  </a:lnTo>
                  <a:lnTo>
                    <a:pt x="3179" y="8516"/>
                  </a:lnTo>
                  <a:lnTo>
                    <a:pt x="2959" y="8396"/>
                  </a:lnTo>
                  <a:lnTo>
                    <a:pt x="2699" y="8316"/>
                  </a:lnTo>
                  <a:lnTo>
                    <a:pt x="2459" y="8236"/>
                  </a:lnTo>
                  <a:lnTo>
                    <a:pt x="2219" y="8196"/>
                  </a:lnTo>
                  <a:lnTo>
                    <a:pt x="1959" y="8176"/>
                  </a:lnTo>
                  <a:lnTo>
                    <a:pt x="1700" y="8196"/>
                  </a:lnTo>
                  <a:lnTo>
                    <a:pt x="1400" y="8256"/>
                  </a:lnTo>
                  <a:lnTo>
                    <a:pt x="1120" y="8336"/>
                  </a:lnTo>
                  <a:lnTo>
                    <a:pt x="880" y="8456"/>
                  </a:lnTo>
                  <a:lnTo>
                    <a:pt x="660" y="8596"/>
                  </a:lnTo>
                  <a:lnTo>
                    <a:pt x="500" y="8755"/>
                  </a:lnTo>
                  <a:lnTo>
                    <a:pt x="340" y="8935"/>
                  </a:lnTo>
                  <a:lnTo>
                    <a:pt x="220" y="9155"/>
                  </a:lnTo>
                  <a:lnTo>
                    <a:pt x="141" y="9375"/>
                  </a:lnTo>
                  <a:lnTo>
                    <a:pt x="61" y="9615"/>
                  </a:lnTo>
                  <a:lnTo>
                    <a:pt x="21" y="9875"/>
                  </a:lnTo>
                  <a:lnTo>
                    <a:pt x="1" y="10155"/>
                  </a:lnTo>
                  <a:lnTo>
                    <a:pt x="1" y="10434"/>
                  </a:lnTo>
                  <a:lnTo>
                    <a:pt x="21" y="10714"/>
                  </a:lnTo>
                  <a:lnTo>
                    <a:pt x="61" y="11034"/>
                  </a:lnTo>
                  <a:lnTo>
                    <a:pt x="101" y="11334"/>
                  </a:lnTo>
                  <a:lnTo>
                    <a:pt x="161" y="11654"/>
                  </a:lnTo>
                  <a:lnTo>
                    <a:pt x="320" y="12293"/>
                  </a:lnTo>
                  <a:lnTo>
                    <a:pt x="520" y="12913"/>
                  </a:lnTo>
                  <a:lnTo>
                    <a:pt x="760" y="13533"/>
                  </a:lnTo>
                  <a:lnTo>
                    <a:pt x="1000" y="14132"/>
                  </a:lnTo>
                  <a:lnTo>
                    <a:pt x="1240" y="14672"/>
                  </a:lnTo>
                  <a:lnTo>
                    <a:pt x="1460" y="15172"/>
                  </a:lnTo>
                  <a:lnTo>
                    <a:pt x="1819" y="15911"/>
                  </a:lnTo>
                  <a:lnTo>
                    <a:pt x="2559" y="17410"/>
                  </a:lnTo>
                  <a:lnTo>
                    <a:pt x="3299" y="18909"/>
                  </a:lnTo>
                  <a:lnTo>
                    <a:pt x="4018" y="20428"/>
                  </a:lnTo>
                  <a:lnTo>
                    <a:pt x="4698" y="21947"/>
                  </a:lnTo>
                  <a:lnTo>
                    <a:pt x="5377" y="23486"/>
                  </a:lnTo>
                  <a:lnTo>
                    <a:pt x="6017" y="25025"/>
                  </a:lnTo>
                  <a:lnTo>
                    <a:pt x="6617" y="26584"/>
                  </a:lnTo>
                  <a:lnTo>
                    <a:pt x="7176" y="28163"/>
                  </a:lnTo>
                  <a:lnTo>
                    <a:pt x="7716" y="29742"/>
                  </a:lnTo>
                  <a:lnTo>
                    <a:pt x="7956" y="30522"/>
                  </a:lnTo>
                  <a:lnTo>
                    <a:pt x="8196" y="31321"/>
                  </a:lnTo>
                  <a:lnTo>
                    <a:pt x="8415" y="32121"/>
                  </a:lnTo>
                  <a:lnTo>
                    <a:pt x="8615" y="32920"/>
                  </a:lnTo>
                  <a:lnTo>
                    <a:pt x="8815" y="33740"/>
                  </a:lnTo>
                  <a:lnTo>
                    <a:pt x="8995" y="34539"/>
                  </a:lnTo>
                  <a:lnTo>
                    <a:pt x="9175" y="35359"/>
                  </a:lnTo>
                  <a:lnTo>
                    <a:pt x="9315" y="36158"/>
                  </a:lnTo>
                  <a:lnTo>
                    <a:pt x="9455" y="36978"/>
                  </a:lnTo>
                  <a:lnTo>
                    <a:pt x="9575" y="37797"/>
                  </a:lnTo>
                  <a:lnTo>
                    <a:pt x="9675" y="38617"/>
                  </a:lnTo>
                  <a:lnTo>
                    <a:pt x="9755" y="39436"/>
                  </a:lnTo>
                  <a:lnTo>
                    <a:pt x="9835" y="40276"/>
                  </a:lnTo>
                  <a:lnTo>
                    <a:pt x="9874" y="41095"/>
                  </a:lnTo>
                  <a:lnTo>
                    <a:pt x="10194" y="41275"/>
                  </a:lnTo>
                  <a:lnTo>
                    <a:pt x="10514" y="41475"/>
                  </a:lnTo>
                  <a:lnTo>
                    <a:pt x="10814" y="41695"/>
                  </a:lnTo>
                  <a:lnTo>
                    <a:pt x="11114" y="41915"/>
                  </a:lnTo>
                  <a:lnTo>
                    <a:pt x="11693" y="42395"/>
                  </a:lnTo>
                  <a:lnTo>
                    <a:pt x="12273" y="42914"/>
                  </a:lnTo>
                  <a:lnTo>
                    <a:pt x="12853" y="43434"/>
                  </a:lnTo>
                  <a:lnTo>
                    <a:pt x="13452" y="43934"/>
                  </a:lnTo>
                  <a:lnTo>
                    <a:pt x="13772" y="44193"/>
                  </a:lnTo>
                  <a:lnTo>
                    <a:pt x="14092" y="44413"/>
                  </a:lnTo>
                  <a:lnTo>
                    <a:pt x="14412" y="44653"/>
                  </a:lnTo>
                  <a:lnTo>
                    <a:pt x="14751" y="44853"/>
                  </a:lnTo>
                  <a:lnTo>
                    <a:pt x="15451" y="45233"/>
                  </a:lnTo>
                  <a:lnTo>
                    <a:pt x="16151" y="45573"/>
                  </a:lnTo>
                  <a:lnTo>
                    <a:pt x="16890" y="45872"/>
                  </a:lnTo>
                  <a:lnTo>
                    <a:pt x="17630" y="46132"/>
                  </a:lnTo>
                  <a:lnTo>
                    <a:pt x="18389" y="46372"/>
                  </a:lnTo>
                  <a:lnTo>
                    <a:pt x="19169" y="46552"/>
                  </a:lnTo>
                  <a:lnTo>
                    <a:pt x="19948" y="46692"/>
                  </a:lnTo>
                  <a:lnTo>
                    <a:pt x="20728" y="46792"/>
                  </a:lnTo>
                  <a:lnTo>
                    <a:pt x="21467" y="46852"/>
                  </a:lnTo>
                  <a:lnTo>
                    <a:pt x="22207" y="46892"/>
                  </a:lnTo>
                  <a:lnTo>
                    <a:pt x="22946" y="46872"/>
                  </a:lnTo>
                  <a:lnTo>
                    <a:pt x="23686" y="46832"/>
                  </a:lnTo>
                  <a:lnTo>
                    <a:pt x="24425" y="46772"/>
                  </a:lnTo>
                  <a:lnTo>
                    <a:pt x="25165" y="46672"/>
                  </a:lnTo>
                  <a:lnTo>
                    <a:pt x="25885" y="46532"/>
                  </a:lnTo>
                  <a:lnTo>
                    <a:pt x="26604" y="46372"/>
                  </a:lnTo>
                  <a:lnTo>
                    <a:pt x="27324" y="46172"/>
                  </a:lnTo>
                  <a:lnTo>
                    <a:pt x="28043" y="45952"/>
                  </a:lnTo>
                  <a:lnTo>
                    <a:pt x="28743" y="45713"/>
                  </a:lnTo>
                  <a:lnTo>
                    <a:pt x="29442" y="45453"/>
                  </a:lnTo>
                  <a:lnTo>
                    <a:pt x="30122" y="45153"/>
                  </a:lnTo>
                  <a:lnTo>
                    <a:pt x="30801" y="44833"/>
                  </a:lnTo>
                  <a:lnTo>
                    <a:pt x="31461" y="44493"/>
                  </a:lnTo>
                  <a:lnTo>
                    <a:pt x="32101" y="44114"/>
                  </a:lnTo>
                  <a:lnTo>
                    <a:pt x="32640" y="43794"/>
                  </a:lnTo>
                  <a:lnTo>
                    <a:pt x="33160" y="43434"/>
                  </a:lnTo>
                  <a:lnTo>
                    <a:pt x="33680" y="43074"/>
                  </a:lnTo>
                  <a:lnTo>
                    <a:pt x="34179" y="42694"/>
                  </a:lnTo>
                  <a:lnTo>
                    <a:pt x="34659" y="42275"/>
                  </a:lnTo>
                  <a:lnTo>
                    <a:pt x="35099" y="41835"/>
                  </a:lnTo>
                  <a:lnTo>
                    <a:pt x="35539" y="41375"/>
                  </a:lnTo>
                  <a:lnTo>
                    <a:pt x="35918" y="40896"/>
                  </a:lnTo>
                  <a:lnTo>
                    <a:pt x="36258" y="40416"/>
                  </a:lnTo>
                  <a:lnTo>
                    <a:pt x="36558" y="39936"/>
                  </a:lnTo>
                  <a:lnTo>
                    <a:pt x="36818" y="39436"/>
                  </a:lnTo>
                  <a:lnTo>
                    <a:pt x="37038" y="38937"/>
                  </a:lnTo>
                  <a:lnTo>
                    <a:pt x="37257" y="38437"/>
                  </a:lnTo>
                  <a:lnTo>
                    <a:pt x="37437" y="37917"/>
                  </a:lnTo>
                  <a:lnTo>
                    <a:pt x="37597" y="37398"/>
                  </a:lnTo>
                  <a:lnTo>
                    <a:pt x="37737" y="36878"/>
                  </a:lnTo>
                  <a:lnTo>
                    <a:pt x="37877" y="36338"/>
                  </a:lnTo>
                  <a:lnTo>
                    <a:pt x="37997" y="35799"/>
                  </a:lnTo>
                  <a:lnTo>
                    <a:pt x="38237" y="34719"/>
                  </a:lnTo>
                  <a:lnTo>
                    <a:pt x="38457" y="33640"/>
                  </a:lnTo>
                  <a:lnTo>
                    <a:pt x="38697" y="32541"/>
                  </a:lnTo>
                  <a:lnTo>
                    <a:pt x="38836" y="32001"/>
                  </a:lnTo>
                  <a:lnTo>
                    <a:pt x="38996" y="31481"/>
                  </a:lnTo>
                  <a:lnTo>
                    <a:pt x="39176" y="30942"/>
                  </a:lnTo>
                  <a:lnTo>
                    <a:pt x="39356" y="30422"/>
                  </a:lnTo>
                  <a:lnTo>
                    <a:pt x="39556" y="29882"/>
                  </a:lnTo>
                  <a:lnTo>
                    <a:pt x="39756" y="29363"/>
                  </a:lnTo>
                  <a:lnTo>
                    <a:pt x="40216" y="28343"/>
                  </a:lnTo>
                  <a:lnTo>
                    <a:pt x="40695" y="27324"/>
                  </a:lnTo>
                  <a:lnTo>
                    <a:pt x="41235" y="26345"/>
                  </a:lnTo>
                  <a:lnTo>
                    <a:pt x="41775" y="25365"/>
                  </a:lnTo>
                  <a:lnTo>
                    <a:pt x="42334" y="24406"/>
                  </a:lnTo>
                  <a:lnTo>
                    <a:pt x="43174" y="23087"/>
                  </a:lnTo>
                  <a:lnTo>
                    <a:pt x="44053" y="21767"/>
                  </a:lnTo>
                  <a:lnTo>
                    <a:pt x="44953" y="20468"/>
                  </a:lnTo>
                  <a:lnTo>
                    <a:pt x="45872" y="19189"/>
                  </a:lnTo>
                  <a:lnTo>
                    <a:pt x="47731" y="16651"/>
                  </a:lnTo>
                  <a:lnTo>
                    <a:pt x="48670" y="15391"/>
                  </a:lnTo>
                  <a:lnTo>
                    <a:pt x="49590" y="14112"/>
                  </a:lnTo>
                  <a:lnTo>
                    <a:pt x="49790" y="13852"/>
                  </a:lnTo>
                  <a:lnTo>
                    <a:pt x="49990" y="13592"/>
                  </a:lnTo>
                  <a:lnTo>
                    <a:pt x="50429" y="13073"/>
                  </a:lnTo>
                  <a:lnTo>
                    <a:pt x="50869" y="12573"/>
                  </a:lnTo>
                  <a:lnTo>
                    <a:pt x="51289" y="12053"/>
                  </a:lnTo>
                  <a:lnTo>
                    <a:pt x="51469" y="11794"/>
                  </a:lnTo>
                  <a:lnTo>
                    <a:pt x="51649" y="11514"/>
                  </a:lnTo>
                  <a:lnTo>
                    <a:pt x="51828" y="11234"/>
                  </a:lnTo>
                  <a:lnTo>
                    <a:pt x="51968" y="10934"/>
                  </a:lnTo>
                  <a:lnTo>
                    <a:pt x="52088" y="10634"/>
                  </a:lnTo>
                  <a:lnTo>
                    <a:pt x="52188" y="10315"/>
                  </a:lnTo>
                  <a:lnTo>
                    <a:pt x="52248" y="9975"/>
                  </a:lnTo>
                  <a:lnTo>
                    <a:pt x="52288" y="9635"/>
                  </a:lnTo>
                  <a:lnTo>
                    <a:pt x="52308" y="9375"/>
                  </a:lnTo>
                  <a:lnTo>
                    <a:pt x="52288" y="9135"/>
                  </a:lnTo>
                  <a:lnTo>
                    <a:pt x="52268" y="8875"/>
                  </a:lnTo>
                  <a:lnTo>
                    <a:pt x="52228" y="8636"/>
                  </a:lnTo>
                  <a:lnTo>
                    <a:pt x="52188" y="8396"/>
                  </a:lnTo>
                  <a:lnTo>
                    <a:pt x="52108" y="8156"/>
                  </a:lnTo>
                  <a:lnTo>
                    <a:pt x="52028" y="7916"/>
                  </a:lnTo>
                  <a:lnTo>
                    <a:pt x="51928" y="7696"/>
                  </a:lnTo>
                  <a:lnTo>
                    <a:pt x="51828" y="7476"/>
                  </a:lnTo>
                  <a:lnTo>
                    <a:pt x="51688" y="7256"/>
                  </a:lnTo>
                  <a:lnTo>
                    <a:pt x="51549" y="7057"/>
                  </a:lnTo>
                  <a:lnTo>
                    <a:pt x="51409" y="6857"/>
                  </a:lnTo>
                  <a:lnTo>
                    <a:pt x="51249" y="6677"/>
                  </a:lnTo>
                  <a:lnTo>
                    <a:pt x="51069" y="6497"/>
                  </a:lnTo>
                  <a:lnTo>
                    <a:pt x="50869" y="6337"/>
                  </a:lnTo>
                  <a:lnTo>
                    <a:pt x="50669" y="6197"/>
                  </a:lnTo>
                  <a:lnTo>
                    <a:pt x="50429" y="6037"/>
                  </a:lnTo>
                  <a:lnTo>
                    <a:pt x="50189" y="5917"/>
                  </a:lnTo>
                  <a:lnTo>
                    <a:pt x="49930" y="5797"/>
                  </a:lnTo>
                  <a:lnTo>
                    <a:pt x="49670" y="5717"/>
                  </a:lnTo>
                  <a:lnTo>
                    <a:pt x="49430" y="5657"/>
                  </a:lnTo>
                  <a:lnTo>
                    <a:pt x="49170" y="5617"/>
                  </a:lnTo>
                  <a:lnTo>
                    <a:pt x="48670" y="5617"/>
                  </a:lnTo>
                  <a:lnTo>
                    <a:pt x="48431" y="5637"/>
                  </a:lnTo>
                  <a:lnTo>
                    <a:pt x="48171" y="5677"/>
                  </a:lnTo>
                  <a:lnTo>
                    <a:pt x="47931" y="5737"/>
                  </a:lnTo>
                  <a:lnTo>
                    <a:pt x="47671" y="5797"/>
                  </a:lnTo>
                  <a:lnTo>
                    <a:pt x="47431" y="5897"/>
                  </a:lnTo>
                  <a:lnTo>
                    <a:pt x="47191" y="5997"/>
                  </a:lnTo>
                  <a:lnTo>
                    <a:pt x="46951" y="6117"/>
                  </a:lnTo>
                  <a:lnTo>
                    <a:pt x="46712" y="6237"/>
                  </a:lnTo>
                  <a:lnTo>
                    <a:pt x="46252" y="6517"/>
                  </a:lnTo>
                  <a:lnTo>
                    <a:pt x="45812" y="6837"/>
                  </a:lnTo>
                  <a:lnTo>
                    <a:pt x="45392" y="7196"/>
                  </a:lnTo>
                  <a:lnTo>
                    <a:pt x="44993" y="7576"/>
                  </a:lnTo>
                  <a:lnTo>
                    <a:pt x="44613" y="7976"/>
                  </a:lnTo>
                  <a:lnTo>
                    <a:pt x="44273" y="8376"/>
                  </a:lnTo>
                  <a:lnTo>
                    <a:pt x="43953" y="8775"/>
                  </a:lnTo>
                  <a:lnTo>
                    <a:pt x="43673" y="9155"/>
                  </a:lnTo>
                  <a:lnTo>
                    <a:pt x="42814" y="10474"/>
                  </a:lnTo>
                  <a:lnTo>
                    <a:pt x="41975" y="11794"/>
                  </a:lnTo>
                  <a:lnTo>
                    <a:pt x="41155" y="13153"/>
                  </a:lnTo>
                  <a:lnTo>
                    <a:pt x="40376" y="14512"/>
                  </a:lnTo>
                  <a:lnTo>
                    <a:pt x="39636" y="15911"/>
                  </a:lnTo>
                  <a:lnTo>
                    <a:pt x="38916" y="17310"/>
                  </a:lnTo>
                  <a:lnTo>
                    <a:pt x="38237" y="18729"/>
                  </a:lnTo>
                  <a:lnTo>
                    <a:pt x="37597" y="20168"/>
                  </a:lnTo>
                  <a:lnTo>
                    <a:pt x="37477" y="20168"/>
                  </a:lnTo>
                  <a:lnTo>
                    <a:pt x="37417" y="20148"/>
                  </a:lnTo>
                  <a:lnTo>
                    <a:pt x="37377" y="20128"/>
                  </a:lnTo>
                  <a:lnTo>
                    <a:pt x="37297" y="20028"/>
                  </a:lnTo>
                  <a:lnTo>
                    <a:pt x="37257" y="19909"/>
                  </a:lnTo>
                  <a:lnTo>
                    <a:pt x="37237" y="19769"/>
                  </a:lnTo>
                  <a:lnTo>
                    <a:pt x="37217" y="19609"/>
                  </a:lnTo>
                  <a:lnTo>
                    <a:pt x="37237" y="19449"/>
                  </a:lnTo>
                  <a:lnTo>
                    <a:pt x="37277" y="19309"/>
                  </a:lnTo>
                  <a:lnTo>
                    <a:pt x="37597" y="18390"/>
                  </a:lnTo>
                  <a:lnTo>
                    <a:pt x="37917" y="17450"/>
                  </a:lnTo>
                  <a:lnTo>
                    <a:pt x="38517" y="15531"/>
                  </a:lnTo>
                  <a:lnTo>
                    <a:pt x="38856" y="14572"/>
                  </a:lnTo>
                  <a:lnTo>
                    <a:pt x="39196" y="13632"/>
                  </a:lnTo>
                  <a:lnTo>
                    <a:pt x="39396" y="13173"/>
                  </a:lnTo>
                  <a:lnTo>
                    <a:pt x="39576" y="12713"/>
                  </a:lnTo>
                  <a:lnTo>
                    <a:pt x="39796" y="12273"/>
                  </a:lnTo>
                  <a:lnTo>
                    <a:pt x="40016" y="11834"/>
                  </a:lnTo>
                  <a:lnTo>
                    <a:pt x="40795" y="10394"/>
                  </a:lnTo>
                  <a:lnTo>
                    <a:pt x="41555" y="8975"/>
                  </a:lnTo>
                  <a:lnTo>
                    <a:pt x="41935" y="8256"/>
                  </a:lnTo>
                  <a:lnTo>
                    <a:pt x="42274" y="7536"/>
                  </a:lnTo>
                  <a:lnTo>
                    <a:pt x="42594" y="6777"/>
                  </a:lnTo>
                  <a:lnTo>
                    <a:pt x="42894" y="5977"/>
                  </a:lnTo>
                  <a:lnTo>
                    <a:pt x="43034" y="5517"/>
                  </a:lnTo>
                  <a:lnTo>
                    <a:pt x="43134" y="5058"/>
                  </a:lnTo>
                  <a:lnTo>
                    <a:pt x="43194" y="4578"/>
                  </a:lnTo>
                  <a:lnTo>
                    <a:pt x="43214" y="4118"/>
                  </a:lnTo>
                  <a:lnTo>
                    <a:pt x="43174" y="3679"/>
                  </a:lnTo>
                  <a:lnTo>
                    <a:pt x="43154" y="3459"/>
                  </a:lnTo>
                  <a:lnTo>
                    <a:pt x="43114" y="3239"/>
                  </a:lnTo>
                  <a:lnTo>
                    <a:pt x="43054" y="3039"/>
                  </a:lnTo>
                  <a:lnTo>
                    <a:pt x="42994" y="2859"/>
                  </a:lnTo>
                  <a:lnTo>
                    <a:pt x="42914" y="2659"/>
                  </a:lnTo>
                  <a:lnTo>
                    <a:pt x="42834" y="2479"/>
                  </a:lnTo>
                  <a:lnTo>
                    <a:pt x="42734" y="2319"/>
                  </a:lnTo>
                  <a:lnTo>
                    <a:pt x="42614" y="2160"/>
                  </a:lnTo>
                  <a:lnTo>
                    <a:pt x="42494" y="2020"/>
                  </a:lnTo>
                  <a:lnTo>
                    <a:pt x="42354" y="1880"/>
                  </a:lnTo>
                  <a:lnTo>
                    <a:pt x="42194" y="1780"/>
                  </a:lnTo>
                  <a:lnTo>
                    <a:pt x="42034" y="1660"/>
                  </a:lnTo>
                  <a:lnTo>
                    <a:pt x="41875" y="1580"/>
                  </a:lnTo>
                  <a:lnTo>
                    <a:pt x="41675" y="1520"/>
                  </a:lnTo>
                  <a:lnTo>
                    <a:pt x="41475" y="1460"/>
                  </a:lnTo>
                  <a:lnTo>
                    <a:pt x="41275" y="1420"/>
                  </a:lnTo>
                  <a:lnTo>
                    <a:pt x="41035" y="1400"/>
                  </a:lnTo>
                  <a:lnTo>
                    <a:pt x="40795" y="1420"/>
                  </a:lnTo>
                  <a:lnTo>
                    <a:pt x="40555" y="1440"/>
                  </a:lnTo>
                  <a:lnTo>
                    <a:pt x="40276" y="1480"/>
                  </a:lnTo>
                  <a:lnTo>
                    <a:pt x="39996" y="1560"/>
                  </a:lnTo>
                  <a:lnTo>
                    <a:pt x="39716" y="1660"/>
                  </a:lnTo>
                  <a:lnTo>
                    <a:pt x="39476" y="1740"/>
                  </a:lnTo>
                  <a:lnTo>
                    <a:pt x="39256" y="1840"/>
                  </a:lnTo>
                  <a:lnTo>
                    <a:pt x="39036" y="1960"/>
                  </a:lnTo>
                  <a:lnTo>
                    <a:pt x="38836" y="2080"/>
                  </a:lnTo>
                  <a:lnTo>
                    <a:pt x="38437" y="2359"/>
                  </a:lnTo>
                  <a:lnTo>
                    <a:pt x="38057" y="2659"/>
                  </a:lnTo>
                  <a:lnTo>
                    <a:pt x="37697" y="2999"/>
                  </a:lnTo>
                  <a:lnTo>
                    <a:pt x="37357" y="3359"/>
                  </a:lnTo>
                  <a:lnTo>
                    <a:pt x="37038" y="3739"/>
                  </a:lnTo>
                  <a:lnTo>
                    <a:pt x="36718" y="4118"/>
                  </a:lnTo>
                  <a:lnTo>
                    <a:pt x="36138" y="4918"/>
                  </a:lnTo>
                  <a:lnTo>
                    <a:pt x="35559" y="5717"/>
                  </a:lnTo>
                  <a:lnTo>
                    <a:pt x="35039" y="6557"/>
                  </a:lnTo>
                  <a:lnTo>
                    <a:pt x="34519" y="7396"/>
                  </a:lnTo>
                  <a:lnTo>
                    <a:pt x="34039" y="8256"/>
                  </a:lnTo>
                  <a:lnTo>
                    <a:pt x="33600" y="9135"/>
                  </a:lnTo>
                  <a:lnTo>
                    <a:pt x="33160" y="10035"/>
                  </a:lnTo>
                  <a:lnTo>
                    <a:pt x="32760" y="10934"/>
                  </a:lnTo>
                  <a:lnTo>
                    <a:pt x="32400" y="11854"/>
                  </a:lnTo>
                  <a:lnTo>
                    <a:pt x="32041" y="12793"/>
                  </a:lnTo>
                  <a:lnTo>
                    <a:pt x="31701" y="13732"/>
                  </a:lnTo>
                  <a:lnTo>
                    <a:pt x="31401" y="14672"/>
                  </a:lnTo>
                  <a:lnTo>
                    <a:pt x="31121" y="15631"/>
                  </a:lnTo>
                  <a:lnTo>
                    <a:pt x="30841" y="16571"/>
                  </a:lnTo>
                  <a:lnTo>
                    <a:pt x="30602" y="17550"/>
                  </a:lnTo>
                  <a:lnTo>
                    <a:pt x="30362" y="18509"/>
                  </a:lnTo>
                  <a:lnTo>
                    <a:pt x="30941" y="15931"/>
                  </a:lnTo>
                  <a:lnTo>
                    <a:pt x="31221" y="14652"/>
                  </a:lnTo>
                  <a:lnTo>
                    <a:pt x="31481" y="13353"/>
                  </a:lnTo>
                  <a:lnTo>
                    <a:pt x="31741" y="12033"/>
                  </a:lnTo>
                  <a:lnTo>
                    <a:pt x="31981" y="10734"/>
                  </a:lnTo>
                  <a:lnTo>
                    <a:pt x="32201" y="9435"/>
                  </a:lnTo>
                  <a:lnTo>
                    <a:pt x="32380" y="8136"/>
                  </a:lnTo>
                  <a:lnTo>
                    <a:pt x="32520" y="7276"/>
                  </a:lnTo>
                  <a:lnTo>
                    <a:pt x="32700" y="6237"/>
                  </a:lnTo>
                  <a:lnTo>
                    <a:pt x="32760" y="5677"/>
                  </a:lnTo>
                  <a:lnTo>
                    <a:pt x="32840" y="5098"/>
                  </a:lnTo>
                  <a:lnTo>
                    <a:pt x="32880" y="4498"/>
                  </a:lnTo>
                  <a:lnTo>
                    <a:pt x="32900" y="3918"/>
                  </a:lnTo>
                  <a:lnTo>
                    <a:pt x="32900" y="3339"/>
                  </a:lnTo>
                  <a:lnTo>
                    <a:pt x="32860" y="2779"/>
                  </a:lnTo>
                  <a:lnTo>
                    <a:pt x="32820" y="2499"/>
                  </a:lnTo>
                  <a:lnTo>
                    <a:pt x="32760" y="2240"/>
                  </a:lnTo>
                  <a:lnTo>
                    <a:pt x="32700" y="1980"/>
                  </a:lnTo>
                  <a:lnTo>
                    <a:pt x="32640" y="1740"/>
                  </a:lnTo>
                  <a:lnTo>
                    <a:pt x="32540" y="1500"/>
                  </a:lnTo>
                  <a:lnTo>
                    <a:pt x="32440" y="1280"/>
                  </a:lnTo>
                  <a:lnTo>
                    <a:pt x="32321" y="1080"/>
                  </a:lnTo>
                  <a:lnTo>
                    <a:pt x="32201" y="880"/>
                  </a:lnTo>
                  <a:lnTo>
                    <a:pt x="32041" y="700"/>
                  </a:lnTo>
                  <a:lnTo>
                    <a:pt x="31881" y="541"/>
                  </a:lnTo>
                  <a:lnTo>
                    <a:pt x="31681" y="381"/>
                  </a:lnTo>
                  <a:lnTo>
                    <a:pt x="31481" y="261"/>
                  </a:lnTo>
                  <a:lnTo>
                    <a:pt x="31301" y="181"/>
                  </a:lnTo>
                  <a:lnTo>
                    <a:pt x="31121" y="101"/>
                  </a:lnTo>
                  <a:lnTo>
                    <a:pt x="30921" y="61"/>
                  </a:lnTo>
                  <a:lnTo>
                    <a:pt x="30722" y="21"/>
                  </a:lnTo>
                  <a:lnTo>
                    <a:pt x="3052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2673925" y="75525"/>
              <a:ext cx="910475" cy="794525"/>
            </a:xfrm>
            <a:custGeom>
              <a:avLst/>
              <a:gdLst/>
              <a:ahLst/>
              <a:cxnLst/>
              <a:rect l="l" t="t" r="r" b="b"/>
              <a:pathLst>
                <a:path w="36419" h="31781" extrusionOk="0">
                  <a:moveTo>
                    <a:pt x="36418" y="1"/>
                  </a:moveTo>
                  <a:lnTo>
                    <a:pt x="1" y="420"/>
                  </a:lnTo>
                  <a:lnTo>
                    <a:pt x="3998" y="29482"/>
                  </a:lnTo>
                  <a:lnTo>
                    <a:pt x="4038" y="29642"/>
                  </a:lnTo>
                  <a:lnTo>
                    <a:pt x="4098" y="29782"/>
                  </a:lnTo>
                  <a:lnTo>
                    <a:pt x="4178" y="29922"/>
                  </a:lnTo>
                  <a:lnTo>
                    <a:pt x="4278" y="30042"/>
                  </a:lnTo>
                  <a:lnTo>
                    <a:pt x="4378" y="30142"/>
                  </a:lnTo>
                  <a:lnTo>
                    <a:pt x="4518" y="30242"/>
                  </a:lnTo>
                  <a:lnTo>
                    <a:pt x="4658" y="30302"/>
                  </a:lnTo>
                  <a:lnTo>
                    <a:pt x="4798" y="30342"/>
                  </a:lnTo>
                  <a:lnTo>
                    <a:pt x="6577" y="30702"/>
                  </a:lnTo>
                  <a:lnTo>
                    <a:pt x="8336" y="31001"/>
                  </a:lnTo>
                  <a:lnTo>
                    <a:pt x="10095" y="31241"/>
                  </a:lnTo>
                  <a:lnTo>
                    <a:pt x="10974" y="31361"/>
                  </a:lnTo>
                  <a:lnTo>
                    <a:pt x="11854" y="31441"/>
                  </a:lnTo>
                  <a:lnTo>
                    <a:pt x="12733" y="31541"/>
                  </a:lnTo>
                  <a:lnTo>
                    <a:pt x="13612" y="31601"/>
                  </a:lnTo>
                  <a:lnTo>
                    <a:pt x="14492" y="31661"/>
                  </a:lnTo>
                  <a:lnTo>
                    <a:pt x="15371" y="31701"/>
                  </a:lnTo>
                  <a:lnTo>
                    <a:pt x="16251" y="31741"/>
                  </a:lnTo>
                  <a:lnTo>
                    <a:pt x="17130" y="31761"/>
                  </a:lnTo>
                  <a:lnTo>
                    <a:pt x="18010" y="31781"/>
                  </a:lnTo>
                  <a:lnTo>
                    <a:pt x="18889" y="31781"/>
                  </a:lnTo>
                  <a:lnTo>
                    <a:pt x="19769" y="31761"/>
                  </a:lnTo>
                  <a:lnTo>
                    <a:pt x="20648" y="31741"/>
                  </a:lnTo>
                  <a:lnTo>
                    <a:pt x="21528" y="31701"/>
                  </a:lnTo>
                  <a:lnTo>
                    <a:pt x="22407" y="31641"/>
                  </a:lnTo>
                  <a:lnTo>
                    <a:pt x="23266" y="31581"/>
                  </a:lnTo>
                  <a:lnTo>
                    <a:pt x="24146" y="31501"/>
                  </a:lnTo>
                  <a:lnTo>
                    <a:pt x="25025" y="31421"/>
                  </a:lnTo>
                  <a:lnTo>
                    <a:pt x="25905" y="31321"/>
                  </a:lnTo>
                  <a:lnTo>
                    <a:pt x="26784" y="31201"/>
                  </a:lnTo>
                  <a:lnTo>
                    <a:pt x="27664" y="31081"/>
                  </a:lnTo>
                  <a:lnTo>
                    <a:pt x="28523" y="30941"/>
                  </a:lnTo>
                  <a:lnTo>
                    <a:pt x="29403" y="30782"/>
                  </a:lnTo>
                  <a:lnTo>
                    <a:pt x="30282" y="30622"/>
                  </a:lnTo>
                  <a:lnTo>
                    <a:pt x="31142" y="30442"/>
                  </a:lnTo>
                  <a:lnTo>
                    <a:pt x="32021" y="30262"/>
                  </a:lnTo>
                  <a:lnTo>
                    <a:pt x="32900" y="30062"/>
                  </a:lnTo>
                  <a:lnTo>
                    <a:pt x="33060" y="30002"/>
                  </a:lnTo>
                  <a:lnTo>
                    <a:pt x="33200" y="29942"/>
                  </a:lnTo>
                  <a:lnTo>
                    <a:pt x="33320" y="29842"/>
                  </a:lnTo>
                  <a:lnTo>
                    <a:pt x="33440" y="29742"/>
                  </a:lnTo>
                  <a:lnTo>
                    <a:pt x="33520" y="29602"/>
                  </a:lnTo>
                  <a:lnTo>
                    <a:pt x="33600" y="29482"/>
                  </a:lnTo>
                  <a:lnTo>
                    <a:pt x="33640" y="29322"/>
                  </a:lnTo>
                  <a:lnTo>
                    <a:pt x="33680" y="29163"/>
                  </a:lnTo>
                  <a:lnTo>
                    <a:pt x="36378" y="520"/>
                  </a:lnTo>
                  <a:lnTo>
                    <a:pt x="3641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2705925" y="112000"/>
              <a:ext cx="957925" cy="271875"/>
            </a:xfrm>
            <a:custGeom>
              <a:avLst/>
              <a:gdLst/>
              <a:ahLst/>
              <a:cxnLst/>
              <a:rect l="l" t="t" r="r" b="b"/>
              <a:pathLst>
                <a:path w="38317" h="10875" extrusionOk="0">
                  <a:moveTo>
                    <a:pt x="33539" y="1"/>
                  </a:moveTo>
                  <a:lnTo>
                    <a:pt x="32280" y="21"/>
                  </a:lnTo>
                  <a:lnTo>
                    <a:pt x="31021" y="61"/>
                  </a:lnTo>
                  <a:lnTo>
                    <a:pt x="29762" y="61"/>
                  </a:lnTo>
                  <a:lnTo>
                    <a:pt x="28962" y="81"/>
                  </a:lnTo>
                  <a:lnTo>
                    <a:pt x="28163" y="121"/>
                  </a:lnTo>
                  <a:lnTo>
                    <a:pt x="27363" y="201"/>
                  </a:lnTo>
                  <a:lnTo>
                    <a:pt x="26584" y="281"/>
                  </a:lnTo>
                  <a:lnTo>
                    <a:pt x="24985" y="460"/>
                  </a:lnTo>
                  <a:lnTo>
                    <a:pt x="24185" y="520"/>
                  </a:lnTo>
                  <a:lnTo>
                    <a:pt x="23386" y="560"/>
                  </a:lnTo>
                  <a:lnTo>
                    <a:pt x="20467" y="620"/>
                  </a:lnTo>
                  <a:lnTo>
                    <a:pt x="17549" y="660"/>
                  </a:lnTo>
                  <a:lnTo>
                    <a:pt x="14631" y="680"/>
                  </a:lnTo>
                  <a:lnTo>
                    <a:pt x="11693" y="700"/>
                  </a:lnTo>
                  <a:lnTo>
                    <a:pt x="8775" y="680"/>
                  </a:lnTo>
                  <a:lnTo>
                    <a:pt x="5856" y="660"/>
                  </a:lnTo>
                  <a:lnTo>
                    <a:pt x="2938" y="600"/>
                  </a:lnTo>
                  <a:lnTo>
                    <a:pt x="0" y="540"/>
                  </a:lnTo>
                  <a:lnTo>
                    <a:pt x="340" y="1020"/>
                  </a:lnTo>
                  <a:lnTo>
                    <a:pt x="700" y="1460"/>
                  </a:lnTo>
                  <a:lnTo>
                    <a:pt x="1099" y="1880"/>
                  </a:lnTo>
                  <a:lnTo>
                    <a:pt x="1539" y="2259"/>
                  </a:lnTo>
                  <a:lnTo>
                    <a:pt x="1999" y="2619"/>
                  </a:lnTo>
                  <a:lnTo>
                    <a:pt x="2479" y="2939"/>
                  </a:lnTo>
                  <a:lnTo>
                    <a:pt x="2978" y="3219"/>
                  </a:lnTo>
                  <a:lnTo>
                    <a:pt x="3518" y="3459"/>
                  </a:lnTo>
                  <a:lnTo>
                    <a:pt x="4058" y="3678"/>
                  </a:lnTo>
                  <a:lnTo>
                    <a:pt x="4617" y="3838"/>
                  </a:lnTo>
                  <a:lnTo>
                    <a:pt x="5177" y="3978"/>
                  </a:lnTo>
                  <a:lnTo>
                    <a:pt x="5737" y="4058"/>
                  </a:lnTo>
                  <a:lnTo>
                    <a:pt x="6316" y="4098"/>
                  </a:lnTo>
                  <a:lnTo>
                    <a:pt x="6896" y="4098"/>
                  </a:lnTo>
                  <a:lnTo>
                    <a:pt x="7475" y="4058"/>
                  </a:lnTo>
                  <a:lnTo>
                    <a:pt x="8055" y="3978"/>
                  </a:lnTo>
                  <a:lnTo>
                    <a:pt x="8715" y="3818"/>
                  </a:lnTo>
                  <a:lnTo>
                    <a:pt x="9054" y="3758"/>
                  </a:lnTo>
                  <a:lnTo>
                    <a:pt x="9394" y="3698"/>
                  </a:lnTo>
                  <a:lnTo>
                    <a:pt x="9714" y="3678"/>
                  </a:lnTo>
                  <a:lnTo>
                    <a:pt x="10054" y="3678"/>
                  </a:lnTo>
                  <a:lnTo>
                    <a:pt x="10214" y="3698"/>
                  </a:lnTo>
                  <a:lnTo>
                    <a:pt x="10374" y="3718"/>
                  </a:lnTo>
                  <a:lnTo>
                    <a:pt x="10534" y="3758"/>
                  </a:lnTo>
                  <a:lnTo>
                    <a:pt x="10673" y="3818"/>
                  </a:lnTo>
                  <a:lnTo>
                    <a:pt x="10853" y="3918"/>
                  </a:lnTo>
                  <a:lnTo>
                    <a:pt x="11033" y="4018"/>
                  </a:lnTo>
                  <a:lnTo>
                    <a:pt x="11193" y="4138"/>
                  </a:lnTo>
                  <a:lnTo>
                    <a:pt x="11353" y="4258"/>
                  </a:lnTo>
                  <a:lnTo>
                    <a:pt x="11653" y="4538"/>
                  </a:lnTo>
                  <a:lnTo>
                    <a:pt x="11973" y="4798"/>
                  </a:lnTo>
                  <a:lnTo>
                    <a:pt x="12272" y="5058"/>
                  </a:lnTo>
                  <a:lnTo>
                    <a:pt x="12432" y="5178"/>
                  </a:lnTo>
                  <a:lnTo>
                    <a:pt x="12592" y="5257"/>
                  </a:lnTo>
                  <a:lnTo>
                    <a:pt x="12752" y="5337"/>
                  </a:lnTo>
                  <a:lnTo>
                    <a:pt x="12932" y="5397"/>
                  </a:lnTo>
                  <a:lnTo>
                    <a:pt x="13112" y="5417"/>
                  </a:lnTo>
                  <a:lnTo>
                    <a:pt x="13312" y="5417"/>
                  </a:lnTo>
                  <a:lnTo>
                    <a:pt x="13452" y="5397"/>
                  </a:lnTo>
                  <a:lnTo>
                    <a:pt x="13612" y="5377"/>
                  </a:lnTo>
                  <a:lnTo>
                    <a:pt x="13891" y="5257"/>
                  </a:lnTo>
                  <a:lnTo>
                    <a:pt x="14171" y="5138"/>
                  </a:lnTo>
                  <a:lnTo>
                    <a:pt x="14451" y="4998"/>
                  </a:lnTo>
                  <a:lnTo>
                    <a:pt x="14631" y="4938"/>
                  </a:lnTo>
                  <a:lnTo>
                    <a:pt x="14831" y="4878"/>
                  </a:lnTo>
                  <a:lnTo>
                    <a:pt x="15031" y="4838"/>
                  </a:lnTo>
                  <a:lnTo>
                    <a:pt x="15231" y="4818"/>
                  </a:lnTo>
                  <a:lnTo>
                    <a:pt x="15610" y="4818"/>
                  </a:lnTo>
                  <a:lnTo>
                    <a:pt x="15810" y="4838"/>
                  </a:lnTo>
                  <a:lnTo>
                    <a:pt x="16010" y="4858"/>
                  </a:lnTo>
                  <a:lnTo>
                    <a:pt x="16210" y="4898"/>
                  </a:lnTo>
                  <a:lnTo>
                    <a:pt x="16390" y="4958"/>
                  </a:lnTo>
                  <a:lnTo>
                    <a:pt x="16590" y="5018"/>
                  </a:lnTo>
                  <a:lnTo>
                    <a:pt x="16770" y="5098"/>
                  </a:lnTo>
                  <a:lnTo>
                    <a:pt x="16950" y="5198"/>
                  </a:lnTo>
                  <a:lnTo>
                    <a:pt x="17109" y="5297"/>
                  </a:lnTo>
                  <a:lnTo>
                    <a:pt x="17289" y="5397"/>
                  </a:lnTo>
                  <a:lnTo>
                    <a:pt x="17449" y="5537"/>
                  </a:lnTo>
                  <a:lnTo>
                    <a:pt x="17629" y="5697"/>
                  </a:lnTo>
                  <a:lnTo>
                    <a:pt x="17789" y="5897"/>
                  </a:lnTo>
                  <a:lnTo>
                    <a:pt x="17929" y="6077"/>
                  </a:lnTo>
                  <a:lnTo>
                    <a:pt x="18009" y="6257"/>
                  </a:lnTo>
                  <a:lnTo>
                    <a:pt x="18089" y="6457"/>
                  </a:lnTo>
                  <a:lnTo>
                    <a:pt x="18129" y="6657"/>
                  </a:lnTo>
                  <a:lnTo>
                    <a:pt x="18169" y="6856"/>
                  </a:lnTo>
                  <a:lnTo>
                    <a:pt x="18169" y="7056"/>
                  </a:lnTo>
                  <a:lnTo>
                    <a:pt x="18169" y="7476"/>
                  </a:lnTo>
                  <a:lnTo>
                    <a:pt x="18129" y="7916"/>
                  </a:lnTo>
                  <a:lnTo>
                    <a:pt x="18089" y="8396"/>
                  </a:lnTo>
                  <a:lnTo>
                    <a:pt x="18069" y="8875"/>
                  </a:lnTo>
                  <a:lnTo>
                    <a:pt x="18089" y="9215"/>
                  </a:lnTo>
                  <a:lnTo>
                    <a:pt x="18109" y="9375"/>
                  </a:lnTo>
                  <a:lnTo>
                    <a:pt x="18169" y="9535"/>
                  </a:lnTo>
                  <a:lnTo>
                    <a:pt x="18249" y="9675"/>
                  </a:lnTo>
                  <a:lnTo>
                    <a:pt x="18349" y="9815"/>
                  </a:lnTo>
                  <a:lnTo>
                    <a:pt x="18589" y="10055"/>
                  </a:lnTo>
                  <a:lnTo>
                    <a:pt x="18908" y="10374"/>
                  </a:lnTo>
                  <a:lnTo>
                    <a:pt x="19088" y="10514"/>
                  </a:lnTo>
                  <a:lnTo>
                    <a:pt x="19268" y="10634"/>
                  </a:lnTo>
                  <a:lnTo>
                    <a:pt x="19448" y="10734"/>
                  </a:lnTo>
                  <a:lnTo>
                    <a:pt x="19648" y="10814"/>
                  </a:lnTo>
                  <a:lnTo>
                    <a:pt x="19848" y="10874"/>
                  </a:lnTo>
                  <a:lnTo>
                    <a:pt x="20188" y="10874"/>
                  </a:lnTo>
                  <a:lnTo>
                    <a:pt x="20288" y="10834"/>
                  </a:lnTo>
                  <a:lnTo>
                    <a:pt x="20507" y="10754"/>
                  </a:lnTo>
                  <a:lnTo>
                    <a:pt x="20707" y="10634"/>
                  </a:lnTo>
                  <a:lnTo>
                    <a:pt x="20867" y="10474"/>
                  </a:lnTo>
                  <a:lnTo>
                    <a:pt x="21027" y="10294"/>
                  </a:lnTo>
                  <a:lnTo>
                    <a:pt x="21147" y="10094"/>
                  </a:lnTo>
                  <a:lnTo>
                    <a:pt x="21247" y="9875"/>
                  </a:lnTo>
                  <a:lnTo>
                    <a:pt x="21327" y="9655"/>
                  </a:lnTo>
                  <a:lnTo>
                    <a:pt x="21387" y="9375"/>
                  </a:lnTo>
                  <a:lnTo>
                    <a:pt x="21427" y="9115"/>
                  </a:lnTo>
                  <a:lnTo>
                    <a:pt x="21467" y="8835"/>
                  </a:lnTo>
                  <a:lnTo>
                    <a:pt x="21467" y="8575"/>
                  </a:lnTo>
                  <a:lnTo>
                    <a:pt x="21487" y="8036"/>
                  </a:lnTo>
                  <a:lnTo>
                    <a:pt x="21507" y="7496"/>
                  </a:lnTo>
                  <a:lnTo>
                    <a:pt x="21527" y="6956"/>
                  </a:lnTo>
                  <a:lnTo>
                    <a:pt x="21567" y="6697"/>
                  </a:lnTo>
                  <a:lnTo>
                    <a:pt x="21627" y="6437"/>
                  </a:lnTo>
                  <a:lnTo>
                    <a:pt x="21687" y="6177"/>
                  </a:lnTo>
                  <a:lnTo>
                    <a:pt x="21787" y="5937"/>
                  </a:lnTo>
                  <a:lnTo>
                    <a:pt x="21907" y="5677"/>
                  </a:lnTo>
                  <a:lnTo>
                    <a:pt x="22066" y="5417"/>
                  </a:lnTo>
                  <a:lnTo>
                    <a:pt x="22226" y="5198"/>
                  </a:lnTo>
                  <a:lnTo>
                    <a:pt x="22426" y="4998"/>
                  </a:lnTo>
                  <a:lnTo>
                    <a:pt x="22626" y="4818"/>
                  </a:lnTo>
                  <a:lnTo>
                    <a:pt x="22866" y="4658"/>
                  </a:lnTo>
                  <a:lnTo>
                    <a:pt x="23106" y="4518"/>
                  </a:lnTo>
                  <a:lnTo>
                    <a:pt x="23366" y="4418"/>
                  </a:lnTo>
                  <a:lnTo>
                    <a:pt x="23645" y="4358"/>
                  </a:lnTo>
                  <a:lnTo>
                    <a:pt x="23925" y="4338"/>
                  </a:lnTo>
                  <a:lnTo>
                    <a:pt x="24065" y="4358"/>
                  </a:lnTo>
                  <a:lnTo>
                    <a:pt x="24225" y="4378"/>
                  </a:lnTo>
                  <a:lnTo>
                    <a:pt x="24365" y="4418"/>
                  </a:lnTo>
                  <a:lnTo>
                    <a:pt x="24505" y="4478"/>
                  </a:lnTo>
                  <a:lnTo>
                    <a:pt x="24645" y="4558"/>
                  </a:lnTo>
                  <a:lnTo>
                    <a:pt x="24745" y="4658"/>
                  </a:lnTo>
                  <a:lnTo>
                    <a:pt x="24845" y="4778"/>
                  </a:lnTo>
                  <a:lnTo>
                    <a:pt x="24905" y="4918"/>
                  </a:lnTo>
                  <a:lnTo>
                    <a:pt x="24945" y="5038"/>
                  </a:lnTo>
                  <a:lnTo>
                    <a:pt x="24965" y="5198"/>
                  </a:lnTo>
                  <a:lnTo>
                    <a:pt x="24945" y="5477"/>
                  </a:lnTo>
                  <a:lnTo>
                    <a:pt x="24945" y="5637"/>
                  </a:lnTo>
                  <a:lnTo>
                    <a:pt x="24945" y="5777"/>
                  </a:lnTo>
                  <a:lnTo>
                    <a:pt x="24985" y="5917"/>
                  </a:lnTo>
                  <a:lnTo>
                    <a:pt x="25025" y="6037"/>
                  </a:lnTo>
                  <a:lnTo>
                    <a:pt x="25105" y="6157"/>
                  </a:lnTo>
                  <a:lnTo>
                    <a:pt x="25204" y="6257"/>
                  </a:lnTo>
                  <a:lnTo>
                    <a:pt x="25344" y="6317"/>
                  </a:lnTo>
                  <a:lnTo>
                    <a:pt x="25464" y="6357"/>
                  </a:lnTo>
                  <a:lnTo>
                    <a:pt x="25604" y="6377"/>
                  </a:lnTo>
                  <a:lnTo>
                    <a:pt x="25764" y="6377"/>
                  </a:lnTo>
                  <a:lnTo>
                    <a:pt x="25904" y="6357"/>
                  </a:lnTo>
                  <a:lnTo>
                    <a:pt x="26044" y="6297"/>
                  </a:lnTo>
                  <a:lnTo>
                    <a:pt x="26164" y="6237"/>
                  </a:lnTo>
                  <a:lnTo>
                    <a:pt x="26284" y="6157"/>
                  </a:lnTo>
                  <a:lnTo>
                    <a:pt x="26384" y="6057"/>
                  </a:lnTo>
                  <a:lnTo>
                    <a:pt x="26484" y="5957"/>
                  </a:lnTo>
                  <a:lnTo>
                    <a:pt x="26664" y="5737"/>
                  </a:lnTo>
                  <a:lnTo>
                    <a:pt x="26843" y="5497"/>
                  </a:lnTo>
                  <a:lnTo>
                    <a:pt x="26983" y="5277"/>
                  </a:lnTo>
                  <a:lnTo>
                    <a:pt x="27143" y="5098"/>
                  </a:lnTo>
                  <a:lnTo>
                    <a:pt x="27303" y="4918"/>
                  </a:lnTo>
                  <a:lnTo>
                    <a:pt x="27503" y="4738"/>
                  </a:lnTo>
                  <a:lnTo>
                    <a:pt x="27703" y="4598"/>
                  </a:lnTo>
                  <a:lnTo>
                    <a:pt x="27903" y="4458"/>
                  </a:lnTo>
                  <a:lnTo>
                    <a:pt x="28123" y="4318"/>
                  </a:lnTo>
                  <a:lnTo>
                    <a:pt x="28362" y="4218"/>
                  </a:lnTo>
                  <a:lnTo>
                    <a:pt x="28582" y="4118"/>
                  </a:lnTo>
                  <a:lnTo>
                    <a:pt x="28822" y="4038"/>
                  </a:lnTo>
                  <a:lnTo>
                    <a:pt x="29082" y="3978"/>
                  </a:lnTo>
                  <a:lnTo>
                    <a:pt x="29322" y="3918"/>
                  </a:lnTo>
                  <a:lnTo>
                    <a:pt x="29582" y="3878"/>
                  </a:lnTo>
                  <a:lnTo>
                    <a:pt x="29822" y="3858"/>
                  </a:lnTo>
                  <a:lnTo>
                    <a:pt x="30081" y="3858"/>
                  </a:lnTo>
                  <a:lnTo>
                    <a:pt x="30321" y="3878"/>
                  </a:lnTo>
                  <a:lnTo>
                    <a:pt x="30621" y="3918"/>
                  </a:lnTo>
                  <a:lnTo>
                    <a:pt x="30761" y="3958"/>
                  </a:lnTo>
                  <a:lnTo>
                    <a:pt x="30901" y="3998"/>
                  </a:lnTo>
                  <a:lnTo>
                    <a:pt x="31041" y="4058"/>
                  </a:lnTo>
                  <a:lnTo>
                    <a:pt x="31161" y="4138"/>
                  </a:lnTo>
                  <a:lnTo>
                    <a:pt x="31281" y="4218"/>
                  </a:lnTo>
                  <a:lnTo>
                    <a:pt x="31381" y="4338"/>
                  </a:lnTo>
                  <a:lnTo>
                    <a:pt x="31481" y="4498"/>
                  </a:lnTo>
                  <a:lnTo>
                    <a:pt x="31561" y="4678"/>
                  </a:lnTo>
                  <a:lnTo>
                    <a:pt x="31660" y="5058"/>
                  </a:lnTo>
                  <a:lnTo>
                    <a:pt x="31720" y="5238"/>
                  </a:lnTo>
                  <a:lnTo>
                    <a:pt x="31800" y="5417"/>
                  </a:lnTo>
                  <a:lnTo>
                    <a:pt x="31880" y="5577"/>
                  </a:lnTo>
                  <a:lnTo>
                    <a:pt x="32020" y="5697"/>
                  </a:lnTo>
                  <a:lnTo>
                    <a:pt x="32100" y="5757"/>
                  </a:lnTo>
                  <a:lnTo>
                    <a:pt x="32280" y="5837"/>
                  </a:lnTo>
                  <a:lnTo>
                    <a:pt x="32440" y="5877"/>
                  </a:lnTo>
                  <a:lnTo>
                    <a:pt x="32580" y="5857"/>
                  </a:lnTo>
                  <a:lnTo>
                    <a:pt x="32720" y="5817"/>
                  </a:lnTo>
                  <a:lnTo>
                    <a:pt x="32840" y="5717"/>
                  </a:lnTo>
                  <a:lnTo>
                    <a:pt x="32960" y="5617"/>
                  </a:lnTo>
                  <a:lnTo>
                    <a:pt x="33060" y="5477"/>
                  </a:lnTo>
                  <a:lnTo>
                    <a:pt x="33160" y="5317"/>
                  </a:lnTo>
                  <a:lnTo>
                    <a:pt x="33319" y="4958"/>
                  </a:lnTo>
                  <a:lnTo>
                    <a:pt x="33459" y="4598"/>
                  </a:lnTo>
                  <a:lnTo>
                    <a:pt x="33599" y="4278"/>
                  </a:lnTo>
                  <a:lnTo>
                    <a:pt x="33659" y="4158"/>
                  </a:lnTo>
                  <a:lnTo>
                    <a:pt x="33719" y="4038"/>
                  </a:lnTo>
                  <a:lnTo>
                    <a:pt x="33879" y="3858"/>
                  </a:lnTo>
                  <a:lnTo>
                    <a:pt x="34059" y="3658"/>
                  </a:lnTo>
                  <a:lnTo>
                    <a:pt x="34259" y="3499"/>
                  </a:lnTo>
                  <a:lnTo>
                    <a:pt x="34499" y="3359"/>
                  </a:lnTo>
                  <a:lnTo>
                    <a:pt x="34739" y="3239"/>
                  </a:lnTo>
                  <a:lnTo>
                    <a:pt x="34858" y="3219"/>
                  </a:lnTo>
                  <a:lnTo>
                    <a:pt x="34978" y="3179"/>
                  </a:lnTo>
                  <a:lnTo>
                    <a:pt x="35238" y="3179"/>
                  </a:lnTo>
                  <a:lnTo>
                    <a:pt x="35358" y="3199"/>
                  </a:lnTo>
                  <a:lnTo>
                    <a:pt x="35478" y="3239"/>
                  </a:lnTo>
                  <a:lnTo>
                    <a:pt x="35638" y="3299"/>
                  </a:lnTo>
                  <a:lnTo>
                    <a:pt x="35758" y="3399"/>
                  </a:lnTo>
                  <a:lnTo>
                    <a:pt x="35858" y="3519"/>
                  </a:lnTo>
                  <a:lnTo>
                    <a:pt x="35938" y="3638"/>
                  </a:lnTo>
                  <a:lnTo>
                    <a:pt x="35978" y="3798"/>
                  </a:lnTo>
                  <a:lnTo>
                    <a:pt x="35998" y="3938"/>
                  </a:lnTo>
                  <a:lnTo>
                    <a:pt x="36018" y="4118"/>
                  </a:lnTo>
                  <a:lnTo>
                    <a:pt x="35998" y="4278"/>
                  </a:lnTo>
                  <a:lnTo>
                    <a:pt x="35978" y="4658"/>
                  </a:lnTo>
                  <a:lnTo>
                    <a:pt x="35918" y="5018"/>
                  </a:lnTo>
                  <a:lnTo>
                    <a:pt x="35898" y="5357"/>
                  </a:lnTo>
                  <a:lnTo>
                    <a:pt x="35878" y="5517"/>
                  </a:lnTo>
                  <a:lnTo>
                    <a:pt x="35898" y="5677"/>
                  </a:lnTo>
                  <a:lnTo>
                    <a:pt x="35938" y="5977"/>
                  </a:lnTo>
                  <a:lnTo>
                    <a:pt x="35978" y="6117"/>
                  </a:lnTo>
                  <a:lnTo>
                    <a:pt x="36018" y="6257"/>
                  </a:lnTo>
                  <a:lnTo>
                    <a:pt x="36098" y="6377"/>
                  </a:lnTo>
                  <a:lnTo>
                    <a:pt x="36158" y="6517"/>
                  </a:lnTo>
                  <a:lnTo>
                    <a:pt x="36258" y="6617"/>
                  </a:lnTo>
                  <a:lnTo>
                    <a:pt x="36358" y="6717"/>
                  </a:lnTo>
                  <a:lnTo>
                    <a:pt x="36517" y="6817"/>
                  </a:lnTo>
                  <a:lnTo>
                    <a:pt x="36697" y="6876"/>
                  </a:lnTo>
                  <a:lnTo>
                    <a:pt x="36877" y="6896"/>
                  </a:lnTo>
                  <a:lnTo>
                    <a:pt x="37057" y="6896"/>
                  </a:lnTo>
                  <a:lnTo>
                    <a:pt x="37237" y="6856"/>
                  </a:lnTo>
                  <a:lnTo>
                    <a:pt x="37417" y="6797"/>
                  </a:lnTo>
                  <a:lnTo>
                    <a:pt x="37597" y="6697"/>
                  </a:lnTo>
                  <a:lnTo>
                    <a:pt x="37737" y="6577"/>
                  </a:lnTo>
                  <a:lnTo>
                    <a:pt x="37857" y="6457"/>
                  </a:lnTo>
                  <a:lnTo>
                    <a:pt x="37977" y="6297"/>
                  </a:lnTo>
                  <a:lnTo>
                    <a:pt x="38076" y="6137"/>
                  </a:lnTo>
                  <a:lnTo>
                    <a:pt x="38136" y="5977"/>
                  </a:lnTo>
                  <a:lnTo>
                    <a:pt x="38196" y="5797"/>
                  </a:lnTo>
                  <a:lnTo>
                    <a:pt x="38256" y="5617"/>
                  </a:lnTo>
                  <a:lnTo>
                    <a:pt x="38276" y="5417"/>
                  </a:lnTo>
                  <a:lnTo>
                    <a:pt x="38296" y="5238"/>
                  </a:lnTo>
                  <a:lnTo>
                    <a:pt x="38316" y="4858"/>
                  </a:lnTo>
                  <a:lnTo>
                    <a:pt x="38276" y="4498"/>
                  </a:lnTo>
                  <a:lnTo>
                    <a:pt x="38216" y="3738"/>
                  </a:lnTo>
                  <a:lnTo>
                    <a:pt x="38216" y="3339"/>
                  </a:lnTo>
                  <a:lnTo>
                    <a:pt x="38216" y="2919"/>
                  </a:lnTo>
                  <a:lnTo>
                    <a:pt x="38256" y="2519"/>
                  </a:lnTo>
                  <a:lnTo>
                    <a:pt x="38256" y="2139"/>
                  </a:lnTo>
                  <a:lnTo>
                    <a:pt x="38256" y="1960"/>
                  </a:lnTo>
                  <a:lnTo>
                    <a:pt x="38216" y="1780"/>
                  </a:lnTo>
                  <a:lnTo>
                    <a:pt x="38176" y="1600"/>
                  </a:lnTo>
                  <a:lnTo>
                    <a:pt x="38116" y="1420"/>
                  </a:lnTo>
                  <a:lnTo>
                    <a:pt x="38036" y="1260"/>
                  </a:lnTo>
                  <a:lnTo>
                    <a:pt x="37937" y="1100"/>
                  </a:lnTo>
                  <a:lnTo>
                    <a:pt x="37797" y="940"/>
                  </a:lnTo>
                  <a:lnTo>
                    <a:pt x="37617" y="800"/>
                  </a:lnTo>
                  <a:lnTo>
                    <a:pt x="37317" y="580"/>
                  </a:lnTo>
                  <a:lnTo>
                    <a:pt x="36977" y="401"/>
                  </a:lnTo>
                  <a:lnTo>
                    <a:pt x="36637" y="281"/>
                  </a:lnTo>
                  <a:lnTo>
                    <a:pt x="36278" y="161"/>
                  </a:lnTo>
                  <a:lnTo>
                    <a:pt x="35918" y="81"/>
                  </a:lnTo>
                  <a:lnTo>
                    <a:pt x="35538" y="41"/>
                  </a:lnTo>
                  <a:lnTo>
                    <a:pt x="35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3401475" y="-327725"/>
              <a:ext cx="273875" cy="477725"/>
            </a:xfrm>
            <a:custGeom>
              <a:avLst/>
              <a:gdLst/>
              <a:ahLst/>
              <a:cxnLst/>
              <a:rect l="l" t="t" r="r" b="b"/>
              <a:pathLst>
                <a:path w="10955" h="19109" extrusionOk="0">
                  <a:moveTo>
                    <a:pt x="10734" y="1"/>
                  </a:moveTo>
                  <a:lnTo>
                    <a:pt x="9835" y="1040"/>
                  </a:lnTo>
                  <a:lnTo>
                    <a:pt x="8955" y="2099"/>
                  </a:lnTo>
                  <a:lnTo>
                    <a:pt x="8096" y="3179"/>
                  </a:lnTo>
                  <a:lnTo>
                    <a:pt x="7276" y="4278"/>
                  </a:lnTo>
                  <a:lnTo>
                    <a:pt x="6497" y="5397"/>
                  </a:lnTo>
                  <a:lnTo>
                    <a:pt x="5737" y="6557"/>
                  </a:lnTo>
                  <a:lnTo>
                    <a:pt x="4998" y="7736"/>
                  </a:lnTo>
                  <a:lnTo>
                    <a:pt x="4318" y="8915"/>
                  </a:lnTo>
                  <a:lnTo>
                    <a:pt x="3659" y="10134"/>
                  </a:lnTo>
                  <a:lnTo>
                    <a:pt x="3019" y="11354"/>
                  </a:lnTo>
                  <a:lnTo>
                    <a:pt x="2419" y="12593"/>
                  </a:lnTo>
                  <a:lnTo>
                    <a:pt x="1860" y="13852"/>
                  </a:lnTo>
                  <a:lnTo>
                    <a:pt x="1340" y="15131"/>
                  </a:lnTo>
                  <a:lnTo>
                    <a:pt x="860" y="16410"/>
                  </a:lnTo>
                  <a:lnTo>
                    <a:pt x="401" y="17710"/>
                  </a:lnTo>
                  <a:lnTo>
                    <a:pt x="1" y="19029"/>
                  </a:lnTo>
                  <a:lnTo>
                    <a:pt x="281" y="19109"/>
                  </a:lnTo>
                  <a:lnTo>
                    <a:pt x="680" y="17810"/>
                  </a:lnTo>
                  <a:lnTo>
                    <a:pt x="1140" y="16510"/>
                  </a:lnTo>
                  <a:lnTo>
                    <a:pt x="1620" y="15231"/>
                  </a:lnTo>
                  <a:lnTo>
                    <a:pt x="2139" y="13972"/>
                  </a:lnTo>
                  <a:lnTo>
                    <a:pt x="2699" y="12713"/>
                  </a:lnTo>
                  <a:lnTo>
                    <a:pt x="3279" y="11494"/>
                  </a:lnTo>
                  <a:lnTo>
                    <a:pt x="3898" y="10274"/>
                  </a:lnTo>
                  <a:lnTo>
                    <a:pt x="4558" y="9055"/>
                  </a:lnTo>
                  <a:lnTo>
                    <a:pt x="5258" y="7876"/>
                  </a:lnTo>
                  <a:lnTo>
                    <a:pt x="5977" y="6716"/>
                  </a:lnTo>
                  <a:lnTo>
                    <a:pt x="6737" y="5577"/>
                  </a:lnTo>
                  <a:lnTo>
                    <a:pt x="7516" y="4458"/>
                  </a:lnTo>
                  <a:lnTo>
                    <a:pt x="8336" y="3359"/>
                  </a:lnTo>
                  <a:lnTo>
                    <a:pt x="9175" y="2279"/>
                  </a:lnTo>
                  <a:lnTo>
                    <a:pt x="10055" y="1220"/>
                  </a:lnTo>
                  <a:lnTo>
                    <a:pt x="10954" y="201"/>
                  </a:lnTo>
                  <a:lnTo>
                    <a:pt x="10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3337025" y="-442650"/>
              <a:ext cx="159925" cy="539700"/>
            </a:xfrm>
            <a:custGeom>
              <a:avLst/>
              <a:gdLst/>
              <a:ahLst/>
              <a:cxnLst/>
              <a:rect l="l" t="t" r="r" b="b"/>
              <a:pathLst>
                <a:path w="6397" h="21588" extrusionOk="0">
                  <a:moveTo>
                    <a:pt x="6117" y="1"/>
                  </a:moveTo>
                  <a:lnTo>
                    <a:pt x="5217" y="2639"/>
                  </a:lnTo>
                  <a:lnTo>
                    <a:pt x="4358" y="5297"/>
                  </a:lnTo>
                  <a:lnTo>
                    <a:pt x="3518" y="7976"/>
                  </a:lnTo>
                  <a:lnTo>
                    <a:pt x="2739" y="10674"/>
                  </a:lnTo>
                  <a:lnTo>
                    <a:pt x="1979" y="13372"/>
                  </a:lnTo>
                  <a:lnTo>
                    <a:pt x="1280" y="16091"/>
                  </a:lnTo>
                  <a:lnTo>
                    <a:pt x="620" y="18789"/>
                  </a:lnTo>
                  <a:lnTo>
                    <a:pt x="0" y="21527"/>
                  </a:lnTo>
                  <a:lnTo>
                    <a:pt x="280" y="21587"/>
                  </a:lnTo>
                  <a:lnTo>
                    <a:pt x="900" y="18869"/>
                  </a:lnTo>
                  <a:lnTo>
                    <a:pt x="1559" y="16150"/>
                  </a:lnTo>
                  <a:lnTo>
                    <a:pt x="2279" y="13452"/>
                  </a:lnTo>
                  <a:lnTo>
                    <a:pt x="3019" y="10754"/>
                  </a:lnTo>
                  <a:lnTo>
                    <a:pt x="3798" y="8056"/>
                  </a:lnTo>
                  <a:lnTo>
                    <a:pt x="4618" y="5397"/>
                  </a:lnTo>
                  <a:lnTo>
                    <a:pt x="5497" y="2739"/>
                  </a:lnTo>
                  <a:lnTo>
                    <a:pt x="6396" y="100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3248575" y="-420675"/>
              <a:ext cx="50000" cy="570175"/>
            </a:xfrm>
            <a:custGeom>
              <a:avLst/>
              <a:gdLst/>
              <a:ahLst/>
              <a:cxnLst/>
              <a:rect l="l" t="t" r="r" b="b"/>
              <a:pathLst>
                <a:path w="2000" h="22807" extrusionOk="0">
                  <a:moveTo>
                    <a:pt x="1700" y="1"/>
                  </a:moveTo>
                  <a:lnTo>
                    <a:pt x="1" y="22767"/>
                  </a:lnTo>
                  <a:lnTo>
                    <a:pt x="280" y="22807"/>
                  </a:lnTo>
                  <a:lnTo>
                    <a:pt x="1999" y="21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3052200" y="-506100"/>
              <a:ext cx="75475" cy="627125"/>
            </a:xfrm>
            <a:custGeom>
              <a:avLst/>
              <a:gdLst/>
              <a:ahLst/>
              <a:cxnLst/>
              <a:rect l="l" t="t" r="r" b="b"/>
              <a:pathLst>
                <a:path w="3019" h="25085" extrusionOk="0">
                  <a:moveTo>
                    <a:pt x="300" y="0"/>
                  </a:moveTo>
                  <a:lnTo>
                    <a:pt x="1" y="60"/>
                  </a:lnTo>
                  <a:lnTo>
                    <a:pt x="360" y="1599"/>
                  </a:lnTo>
                  <a:lnTo>
                    <a:pt x="700" y="3138"/>
                  </a:lnTo>
                  <a:lnTo>
                    <a:pt x="1000" y="4697"/>
                  </a:lnTo>
                  <a:lnTo>
                    <a:pt x="1280" y="6236"/>
                  </a:lnTo>
                  <a:lnTo>
                    <a:pt x="1540" y="7795"/>
                  </a:lnTo>
                  <a:lnTo>
                    <a:pt x="1779" y="9354"/>
                  </a:lnTo>
                  <a:lnTo>
                    <a:pt x="1979" y="10913"/>
                  </a:lnTo>
                  <a:lnTo>
                    <a:pt x="2159" y="12492"/>
                  </a:lnTo>
                  <a:lnTo>
                    <a:pt x="2319" y="14051"/>
                  </a:lnTo>
                  <a:lnTo>
                    <a:pt x="2459" y="15630"/>
                  </a:lnTo>
                  <a:lnTo>
                    <a:pt x="2559" y="17189"/>
                  </a:lnTo>
                  <a:lnTo>
                    <a:pt x="2639" y="18768"/>
                  </a:lnTo>
                  <a:lnTo>
                    <a:pt x="2699" y="20347"/>
                  </a:lnTo>
                  <a:lnTo>
                    <a:pt x="2719" y="21926"/>
                  </a:lnTo>
                  <a:lnTo>
                    <a:pt x="2739" y="23506"/>
                  </a:lnTo>
                  <a:lnTo>
                    <a:pt x="2699" y="25085"/>
                  </a:lnTo>
                  <a:lnTo>
                    <a:pt x="2999" y="25085"/>
                  </a:lnTo>
                  <a:lnTo>
                    <a:pt x="3019" y="23506"/>
                  </a:lnTo>
                  <a:lnTo>
                    <a:pt x="3019" y="21926"/>
                  </a:lnTo>
                  <a:lnTo>
                    <a:pt x="2979" y="20347"/>
                  </a:lnTo>
                  <a:lnTo>
                    <a:pt x="2939" y="18768"/>
                  </a:lnTo>
                  <a:lnTo>
                    <a:pt x="2859" y="17169"/>
                  </a:lnTo>
                  <a:lnTo>
                    <a:pt x="2739" y="15610"/>
                  </a:lnTo>
                  <a:lnTo>
                    <a:pt x="2619" y="14031"/>
                  </a:lnTo>
                  <a:lnTo>
                    <a:pt x="2459" y="12452"/>
                  </a:lnTo>
                  <a:lnTo>
                    <a:pt x="2279" y="10873"/>
                  </a:lnTo>
                  <a:lnTo>
                    <a:pt x="2059" y="9314"/>
                  </a:lnTo>
                  <a:lnTo>
                    <a:pt x="1839" y="7755"/>
                  </a:lnTo>
                  <a:lnTo>
                    <a:pt x="1580" y="6196"/>
                  </a:lnTo>
                  <a:lnTo>
                    <a:pt x="1300" y="4637"/>
                  </a:lnTo>
                  <a:lnTo>
                    <a:pt x="980" y="3078"/>
                  </a:lnTo>
                  <a:lnTo>
                    <a:pt x="640" y="1539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2878300" y="-428650"/>
              <a:ext cx="116950" cy="553175"/>
            </a:xfrm>
            <a:custGeom>
              <a:avLst/>
              <a:gdLst/>
              <a:ahLst/>
              <a:cxnLst/>
              <a:rect l="l" t="t" r="r" b="b"/>
              <a:pathLst>
                <a:path w="4678" h="22127" extrusionOk="0">
                  <a:moveTo>
                    <a:pt x="281" y="0"/>
                  </a:moveTo>
                  <a:lnTo>
                    <a:pt x="1" y="80"/>
                  </a:lnTo>
                  <a:lnTo>
                    <a:pt x="421" y="1419"/>
                  </a:lnTo>
                  <a:lnTo>
                    <a:pt x="820" y="2778"/>
                  </a:lnTo>
                  <a:lnTo>
                    <a:pt x="1200" y="4138"/>
                  </a:lnTo>
                  <a:lnTo>
                    <a:pt x="1580" y="5497"/>
                  </a:lnTo>
                  <a:lnTo>
                    <a:pt x="1920" y="6856"/>
                  </a:lnTo>
                  <a:lnTo>
                    <a:pt x="2239" y="8215"/>
                  </a:lnTo>
                  <a:lnTo>
                    <a:pt x="2539" y="9594"/>
                  </a:lnTo>
                  <a:lnTo>
                    <a:pt x="2839" y="10973"/>
                  </a:lnTo>
                  <a:lnTo>
                    <a:pt x="3099" y="12353"/>
                  </a:lnTo>
                  <a:lnTo>
                    <a:pt x="3339" y="13752"/>
                  </a:lnTo>
                  <a:lnTo>
                    <a:pt x="3559" y="15131"/>
                  </a:lnTo>
                  <a:lnTo>
                    <a:pt x="3778" y="16530"/>
                  </a:lnTo>
                  <a:lnTo>
                    <a:pt x="3958" y="17929"/>
                  </a:lnTo>
                  <a:lnTo>
                    <a:pt x="4118" y="19328"/>
                  </a:lnTo>
                  <a:lnTo>
                    <a:pt x="4258" y="20727"/>
                  </a:lnTo>
                  <a:lnTo>
                    <a:pt x="4398" y="22126"/>
                  </a:lnTo>
                  <a:lnTo>
                    <a:pt x="4678" y="22106"/>
                  </a:lnTo>
                  <a:lnTo>
                    <a:pt x="4558" y="20687"/>
                  </a:lnTo>
                  <a:lnTo>
                    <a:pt x="4418" y="19288"/>
                  </a:lnTo>
                  <a:lnTo>
                    <a:pt x="4238" y="17889"/>
                  </a:lnTo>
                  <a:lnTo>
                    <a:pt x="4058" y="16490"/>
                  </a:lnTo>
                  <a:lnTo>
                    <a:pt x="3858" y="15091"/>
                  </a:lnTo>
                  <a:lnTo>
                    <a:pt x="3619" y="13692"/>
                  </a:lnTo>
                  <a:lnTo>
                    <a:pt x="3379" y="12313"/>
                  </a:lnTo>
                  <a:lnTo>
                    <a:pt x="3119" y="10913"/>
                  </a:lnTo>
                  <a:lnTo>
                    <a:pt x="2839" y="9534"/>
                  </a:lnTo>
                  <a:lnTo>
                    <a:pt x="2519" y="8155"/>
                  </a:lnTo>
                  <a:lnTo>
                    <a:pt x="2199" y="6776"/>
                  </a:lnTo>
                  <a:lnTo>
                    <a:pt x="1860" y="5417"/>
                  </a:lnTo>
                  <a:lnTo>
                    <a:pt x="1500" y="4058"/>
                  </a:lnTo>
                  <a:lnTo>
                    <a:pt x="1100" y="2698"/>
                  </a:lnTo>
                  <a:lnTo>
                    <a:pt x="700" y="133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2696425" y="-307725"/>
              <a:ext cx="164425" cy="446750"/>
            </a:xfrm>
            <a:custGeom>
              <a:avLst/>
              <a:gdLst/>
              <a:ahLst/>
              <a:cxnLst/>
              <a:rect l="l" t="t" r="r" b="b"/>
              <a:pathLst>
                <a:path w="6577" h="17870" extrusionOk="0">
                  <a:moveTo>
                    <a:pt x="180" y="0"/>
                  </a:moveTo>
                  <a:lnTo>
                    <a:pt x="0" y="240"/>
                  </a:lnTo>
                  <a:lnTo>
                    <a:pt x="320" y="520"/>
                  </a:lnTo>
                  <a:lnTo>
                    <a:pt x="600" y="820"/>
                  </a:lnTo>
                  <a:lnTo>
                    <a:pt x="840" y="1159"/>
                  </a:lnTo>
                  <a:lnTo>
                    <a:pt x="1080" y="1519"/>
                  </a:lnTo>
                  <a:lnTo>
                    <a:pt x="1280" y="1879"/>
                  </a:lnTo>
                  <a:lnTo>
                    <a:pt x="1479" y="2279"/>
                  </a:lnTo>
                  <a:lnTo>
                    <a:pt x="1839" y="3058"/>
                  </a:lnTo>
                  <a:lnTo>
                    <a:pt x="2199" y="3958"/>
                  </a:lnTo>
                  <a:lnTo>
                    <a:pt x="2559" y="4857"/>
                  </a:lnTo>
                  <a:lnTo>
                    <a:pt x="2919" y="5757"/>
                  </a:lnTo>
                  <a:lnTo>
                    <a:pt x="3258" y="6656"/>
                  </a:lnTo>
                  <a:lnTo>
                    <a:pt x="3578" y="7575"/>
                  </a:lnTo>
                  <a:lnTo>
                    <a:pt x="3878" y="8495"/>
                  </a:lnTo>
                  <a:lnTo>
                    <a:pt x="4178" y="9414"/>
                  </a:lnTo>
                  <a:lnTo>
                    <a:pt x="4478" y="10354"/>
                  </a:lnTo>
                  <a:lnTo>
                    <a:pt x="4737" y="11273"/>
                  </a:lnTo>
                  <a:lnTo>
                    <a:pt x="4997" y="12213"/>
                  </a:lnTo>
                  <a:lnTo>
                    <a:pt x="5257" y="13152"/>
                  </a:lnTo>
                  <a:lnTo>
                    <a:pt x="5477" y="14091"/>
                  </a:lnTo>
                  <a:lnTo>
                    <a:pt x="5697" y="15031"/>
                  </a:lnTo>
                  <a:lnTo>
                    <a:pt x="5917" y="15970"/>
                  </a:lnTo>
                  <a:lnTo>
                    <a:pt x="6097" y="16930"/>
                  </a:lnTo>
                  <a:lnTo>
                    <a:pt x="6296" y="17869"/>
                  </a:lnTo>
                  <a:lnTo>
                    <a:pt x="6576" y="17829"/>
                  </a:lnTo>
                  <a:lnTo>
                    <a:pt x="6396" y="16870"/>
                  </a:lnTo>
                  <a:lnTo>
                    <a:pt x="6197" y="15910"/>
                  </a:lnTo>
                  <a:lnTo>
                    <a:pt x="5997" y="14971"/>
                  </a:lnTo>
                  <a:lnTo>
                    <a:pt x="5757" y="14011"/>
                  </a:lnTo>
                  <a:lnTo>
                    <a:pt x="5537" y="13072"/>
                  </a:lnTo>
                  <a:lnTo>
                    <a:pt x="5277" y="12133"/>
                  </a:lnTo>
                  <a:lnTo>
                    <a:pt x="5017" y="11193"/>
                  </a:lnTo>
                  <a:lnTo>
                    <a:pt x="4757" y="10254"/>
                  </a:lnTo>
                  <a:lnTo>
                    <a:pt x="4458" y="9334"/>
                  </a:lnTo>
                  <a:lnTo>
                    <a:pt x="4158" y="8395"/>
                  </a:lnTo>
                  <a:lnTo>
                    <a:pt x="3858" y="7476"/>
                  </a:lnTo>
                  <a:lnTo>
                    <a:pt x="3518" y="6556"/>
                  </a:lnTo>
                  <a:lnTo>
                    <a:pt x="3178" y="5657"/>
                  </a:lnTo>
                  <a:lnTo>
                    <a:pt x="2839" y="4737"/>
                  </a:lnTo>
                  <a:lnTo>
                    <a:pt x="2479" y="3838"/>
                  </a:lnTo>
                  <a:lnTo>
                    <a:pt x="2099" y="2938"/>
                  </a:lnTo>
                  <a:lnTo>
                    <a:pt x="1739" y="2139"/>
                  </a:lnTo>
                  <a:lnTo>
                    <a:pt x="1539" y="1739"/>
                  </a:lnTo>
                  <a:lnTo>
                    <a:pt x="1320" y="1339"/>
                  </a:lnTo>
                  <a:lnTo>
                    <a:pt x="1080" y="980"/>
                  </a:lnTo>
                  <a:lnTo>
                    <a:pt x="800" y="620"/>
                  </a:lnTo>
                  <a:lnTo>
                    <a:pt x="520" y="300"/>
                  </a:lnTo>
                  <a:lnTo>
                    <a:pt x="360" y="14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2590975" y="63025"/>
              <a:ext cx="1101850" cy="119950"/>
            </a:xfrm>
            <a:custGeom>
              <a:avLst/>
              <a:gdLst/>
              <a:ahLst/>
              <a:cxnLst/>
              <a:rect l="l" t="t" r="r" b="b"/>
              <a:pathLst>
                <a:path w="44074" h="4798" extrusionOk="0">
                  <a:moveTo>
                    <a:pt x="3419" y="1"/>
                  </a:moveTo>
                  <a:lnTo>
                    <a:pt x="2999" y="21"/>
                  </a:lnTo>
                  <a:lnTo>
                    <a:pt x="2599" y="61"/>
                  </a:lnTo>
                  <a:lnTo>
                    <a:pt x="2200" y="121"/>
                  </a:lnTo>
                  <a:lnTo>
                    <a:pt x="1800" y="201"/>
                  </a:lnTo>
                  <a:lnTo>
                    <a:pt x="1440" y="301"/>
                  </a:lnTo>
                  <a:lnTo>
                    <a:pt x="1100" y="441"/>
                  </a:lnTo>
                  <a:lnTo>
                    <a:pt x="781" y="601"/>
                  </a:lnTo>
                  <a:lnTo>
                    <a:pt x="641" y="701"/>
                  </a:lnTo>
                  <a:lnTo>
                    <a:pt x="501" y="820"/>
                  </a:lnTo>
                  <a:lnTo>
                    <a:pt x="421" y="880"/>
                  </a:lnTo>
                  <a:lnTo>
                    <a:pt x="341" y="980"/>
                  </a:lnTo>
                  <a:lnTo>
                    <a:pt x="221" y="1200"/>
                  </a:lnTo>
                  <a:lnTo>
                    <a:pt x="121" y="1460"/>
                  </a:lnTo>
                  <a:lnTo>
                    <a:pt x="41" y="1740"/>
                  </a:lnTo>
                  <a:lnTo>
                    <a:pt x="1" y="2060"/>
                  </a:lnTo>
                  <a:lnTo>
                    <a:pt x="1" y="2379"/>
                  </a:lnTo>
                  <a:lnTo>
                    <a:pt x="1" y="2719"/>
                  </a:lnTo>
                  <a:lnTo>
                    <a:pt x="41" y="3039"/>
                  </a:lnTo>
                  <a:lnTo>
                    <a:pt x="121" y="3379"/>
                  </a:lnTo>
                  <a:lnTo>
                    <a:pt x="201" y="3679"/>
                  </a:lnTo>
                  <a:lnTo>
                    <a:pt x="341" y="3959"/>
                  </a:lnTo>
                  <a:lnTo>
                    <a:pt x="481" y="4198"/>
                  </a:lnTo>
                  <a:lnTo>
                    <a:pt x="561" y="4318"/>
                  </a:lnTo>
                  <a:lnTo>
                    <a:pt x="661" y="4418"/>
                  </a:lnTo>
                  <a:lnTo>
                    <a:pt x="761" y="4498"/>
                  </a:lnTo>
                  <a:lnTo>
                    <a:pt x="860" y="4578"/>
                  </a:lnTo>
                  <a:lnTo>
                    <a:pt x="980" y="4638"/>
                  </a:lnTo>
                  <a:lnTo>
                    <a:pt x="1100" y="4678"/>
                  </a:lnTo>
                  <a:lnTo>
                    <a:pt x="1220" y="4698"/>
                  </a:lnTo>
                  <a:lnTo>
                    <a:pt x="1340" y="4718"/>
                  </a:lnTo>
                  <a:lnTo>
                    <a:pt x="37877" y="4718"/>
                  </a:lnTo>
                  <a:lnTo>
                    <a:pt x="38697" y="4738"/>
                  </a:lnTo>
                  <a:lnTo>
                    <a:pt x="39596" y="4778"/>
                  </a:lnTo>
                  <a:lnTo>
                    <a:pt x="40076" y="4798"/>
                  </a:lnTo>
                  <a:lnTo>
                    <a:pt x="40536" y="4798"/>
                  </a:lnTo>
                  <a:lnTo>
                    <a:pt x="40995" y="4778"/>
                  </a:lnTo>
                  <a:lnTo>
                    <a:pt x="41455" y="4738"/>
                  </a:lnTo>
                  <a:lnTo>
                    <a:pt x="41895" y="4658"/>
                  </a:lnTo>
                  <a:lnTo>
                    <a:pt x="42315" y="4538"/>
                  </a:lnTo>
                  <a:lnTo>
                    <a:pt x="42515" y="4478"/>
                  </a:lnTo>
                  <a:lnTo>
                    <a:pt x="42694" y="4378"/>
                  </a:lnTo>
                  <a:lnTo>
                    <a:pt x="42874" y="4298"/>
                  </a:lnTo>
                  <a:lnTo>
                    <a:pt x="43054" y="4178"/>
                  </a:lnTo>
                  <a:lnTo>
                    <a:pt x="43214" y="4058"/>
                  </a:lnTo>
                  <a:lnTo>
                    <a:pt x="43354" y="3919"/>
                  </a:lnTo>
                  <a:lnTo>
                    <a:pt x="43494" y="3779"/>
                  </a:lnTo>
                  <a:lnTo>
                    <a:pt x="43634" y="3599"/>
                  </a:lnTo>
                  <a:lnTo>
                    <a:pt x="43734" y="3419"/>
                  </a:lnTo>
                  <a:lnTo>
                    <a:pt x="43854" y="3219"/>
                  </a:lnTo>
                  <a:lnTo>
                    <a:pt x="43934" y="2999"/>
                  </a:lnTo>
                  <a:lnTo>
                    <a:pt x="43994" y="2759"/>
                  </a:lnTo>
                  <a:lnTo>
                    <a:pt x="44034" y="2599"/>
                  </a:lnTo>
                  <a:lnTo>
                    <a:pt x="44054" y="2419"/>
                  </a:lnTo>
                  <a:lnTo>
                    <a:pt x="44074" y="2220"/>
                  </a:lnTo>
                  <a:lnTo>
                    <a:pt x="44074" y="2000"/>
                  </a:lnTo>
                  <a:lnTo>
                    <a:pt x="44054" y="1780"/>
                  </a:lnTo>
                  <a:lnTo>
                    <a:pt x="44014" y="1560"/>
                  </a:lnTo>
                  <a:lnTo>
                    <a:pt x="43974" y="1340"/>
                  </a:lnTo>
                  <a:lnTo>
                    <a:pt x="43914" y="1140"/>
                  </a:lnTo>
                  <a:lnTo>
                    <a:pt x="43854" y="920"/>
                  </a:lnTo>
                  <a:lnTo>
                    <a:pt x="43754" y="741"/>
                  </a:lnTo>
                  <a:lnTo>
                    <a:pt x="43654" y="561"/>
                  </a:lnTo>
                  <a:lnTo>
                    <a:pt x="43534" y="421"/>
                  </a:lnTo>
                  <a:lnTo>
                    <a:pt x="43374" y="281"/>
                  </a:lnTo>
                  <a:lnTo>
                    <a:pt x="43214" y="201"/>
                  </a:lnTo>
                  <a:lnTo>
                    <a:pt x="43034" y="141"/>
                  </a:lnTo>
                  <a:lnTo>
                    <a:pt x="42834" y="121"/>
                  </a:lnTo>
                  <a:lnTo>
                    <a:pt x="6617" y="121"/>
                  </a:lnTo>
                  <a:lnTo>
                    <a:pt x="5897" y="101"/>
                  </a:lnTo>
                  <a:lnTo>
                    <a:pt x="5118" y="61"/>
                  </a:lnTo>
                  <a:lnTo>
                    <a:pt x="4278" y="21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2978750" y="496775"/>
              <a:ext cx="98950" cy="107950"/>
            </a:xfrm>
            <a:custGeom>
              <a:avLst/>
              <a:gdLst/>
              <a:ahLst/>
              <a:cxnLst/>
              <a:rect l="l" t="t" r="r" b="b"/>
              <a:pathLst>
                <a:path w="3958" h="4318" extrusionOk="0">
                  <a:moveTo>
                    <a:pt x="0" y="0"/>
                  </a:moveTo>
                  <a:lnTo>
                    <a:pt x="0" y="2918"/>
                  </a:lnTo>
                  <a:lnTo>
                    <a:pt x="20" y="3258"/>
                  </a:lnTo>
                  <a:lnTo>
                    <a:pt x="60" y="3438"/>
                  </a:lnTo>
                  <a:lnTo>
                    <a:pt x="100" y="3618"/>
                  </a:lnTo>
                  <a:lnTo>
                    <a:pt x="160" y="3798"/>
                  </a:lnTo>
                  <a:lnTo>
                    <a:pt x="240" y="3958"/>
                  </a:lnTo>
                  <a:lnTo>
                    <a:pt x="360" y="4078"/>
                  </a:lnTo>
                  <a:lnTo>
                    <a:pt x="500" y="4198"/>
                  </a:lnTo>
                  <a:lnTo>
                    <a:pt x="660" y="4258"/>
                  </a:lnTo>
                  <a:lnTo>
                    <a:pt x="880" y="4298"/>
                  </a:lnTo>
                  <a:lnTo>
                    <a:pt x="1080" y="4318"/>
                  </a:lnTo>
                  <a:lnTo>
                    <a:pt x="1320" y="4298"/>
                  </a:lnTo>
                  <a:lnTo>
                    <a:pt x="1759" y="4258"/>
                  </a:lnTo>
                  <a:lnTo>
                    <a:pt x="2159" y="4198"/>
                  </a:lnTo>
                  <a:lnTo>
                    <a:pt x="2439" y="4138"/>
                  </a:lnTo>
                  <a:lnTo>
                    <a:pt x="2699" y="4078"/>
                  </a:lnTo>
                  <a:lnTo>
                    <a:pt x="2819" y="4038"/>
                  </a:lnTo>
                  <a:lnTo>
                    <a:pt x="2939" y="3978"/>
                  </a:lnTo>
                  <a:lnTo>
                    <a:pt x="3058" y="3898"/>
                  </a:lnTo>
                  <a:lnTo>
                    <a:pt x="3158" y="3818"/>
                  </a:lnTo>
                  <a:lnTo>
                    <a:pt x="3238" y="3738"/>
                  </a:lnTo>
                  <a:lnTo>
                    <a:pt x="3318" y="3638"/>
                  </a:lnTo>
                  <a:lnTo>
                    <a:pt x="3438" y="3438"/>
                  </a:lnTo>
                  <a:lnTo>
                    <a:pt x="3518" y="3218"/>
                  </a:lnTo>
                  <a:lnTo>
                    <a:pt x="3578" y="2998"/>
                  </a:lnTo>
                  <a:lnTo>
                    <a:pt x="3658" y="2659"/>
                  </a:lnTo>
                  <a:lnTo>
                    <a:pt x="3738" y="2319"/>
                  </a:lnTo>
                  <a:lnTo>
                    <a:pt x="3818" y="1619"/>
                  </a:lnTo>
                  <a:lnTo>
                    <a:pt x="3898" y="900"/>
                  </a:lnTo>
                  <a:lnTo>
                    <a:pt x="3958" y="200"/>
                  </a:lnTo>
                  <a:lnTo>
                    <a:pt x="1859" y="100"/>
                  </a:lnTo>
                  <a:lnTo>
                    <a:pt x="1180" y="100"/>
                  </a:lnTo>
                  <a:lnTo>
                    <a:pt x="840" y="60"/>
                  </a:lnTo>
                  <a:lnTo>
                    <a:pt x="5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3210600" y="483275"/>
              <a:ext cx="95975" cy="117450"/>
            </a:xfrm>
            <a:custGeom>
              <a:avLst/>
              <a:gdLst/>
              <a:ahLst/>
              <a:cxnLst/>
              <a:rect l="l" t="t" r="r" b="b"/>
              <a:pathLst>
                <a:path w="3839" h="4698" extrusionOk="0">
                  <a:moveTo>
                    <a:pt x="3838" y="1"/>
                  </a:moveTo>
                  <a:lnTo>
                    <a:pt x="3378" y="120"/>
                  </a:lnTo>
                  <a:lnTo>
                    <a:pt x="2899" y="220"/>
                  </a:lnTo>
                  <a:lnTo>
                    <a:pt x="2419" y="300"/>
                  </a:lnTo>
                  <a:lnTo>
                    <a:pt x="1939" y="380"/>
                  </a:lnTo>
                  <a:lnTo>
                    <a:pt x="1460" y="420"/>
                  </a:lnTo>
                  <a:lnTo>
                    <a:pt x="980" y="460"/>
                  </a:lnTo>
                  <a:lnTo>
                    <a:pt x="480" y="480"/>
                  </a:lnTo>
                  <a:lnTo>
                    <a:pt x="1" y="480"/>
                  </a:lnTo>
                  <a:lnTo>
                    <a:pt x="21" y="1120"/>
                  </a:lnTo>
                  <a:lnTo>
                    <a:pt x="61" y="1779"/>
                  </a:lnTo>
                  <a:lnTo>
                    <a:pt x="120" y="2439"/>
                  </a:lnTo>
                  <a:lnTo>
                    <a:pt x="200" y="3079"/>
                  </a:lnTo>
                  <a:lnTo>
                    <a:pt x="240" y="3398"/>
                  </a:lnTo>
                  <a:lnTo>
                    <a:pt x="280" y="3558"/>
                  </a:lnTo>
                  <a:lnTo>
                    <a:pt x="320" y="3698"/>
                  </a:lnTo>
                  <a:lnTo>
                    <a:pt x="380" y="3838"/>
                  </a:lnTo>
                  <a:lnTo>
                    <a:pt x="460" y="3978"/>
                  </a:lnTo>
                  <a:lnTo>
                    <a:pt x="560" y="4118"/>
                  </a:lnTo>
                  <a:lnTo>
                    <a:pt x="660" y="4238"/>
                  </a:lnTo>
                  <a:lnTo>
                    <a:pt x="880" y="4398"/>
                  </a:lnTo>
                  <a:lnTo>
                    <a:pt x="1100" y="4538"/>
                  </a:lnTo>
                  <a:lnTo>
                    <a:pt x="1340" y="4618"/>
                  </a:lnTo>
                  <a:lnTo>
                    <a:pt x="1600" y="4678"/>
                  </a:lnTo>
                  <a:lnTo>
                    <a:pt x="1739" y="4698"/>
                  </a:lnTo>
                  <a:lnTo>
                    <a:pt x="1879" y="4698"/>
                  </a:lnTo>
                  <a:lnTo>
                    <a:pt x="2019" y="4678"/>
                  </a:lnTo>
                  <a:lnTo>
                    <a:pt x="2179" y="4658"/>
                  </a:lnTo>
                  <a:lnTo>
                    <a:pt x="2319" y="4618"/>
                  </a:lnTo>
                  <a:lnTo>
                    <a:pt x="2459" y="4558"/>
                  </a:lnTo>
                  <a:lnTo>
                    <a:pt x="2579" y="4498"/>
                  </a:lnTo>
                  <a:lnTo>
                    <a:pt x="2719" y="4438"/>
                  </a:lnTo>
                  <a:lnTo>
                    <a:pt x="2839" y="4358"/>
                  </a:lnTo>
                  <a:lnTo>
                    <a:pt x="2939" y="4258"/>
                  </a:lnTo>
                  <a:lnTo>
                    <a:pt x="3039" y="4158"/>
                  </a:lnTo>
                  <a:lnTo>
                    <a:pt x="3139" y="4038"/>
                  </a:lnTo>
                  <a:lnTo>
                    <a:pt x="3219" y="3918"/>
                  </a:lnTo>
                  <a:lnTo>
                    <a:pt x="3299" y="3798"/>
                  </a:lnTo>
                  <a:lnTo>
                    <a:pt x="3338" y="3658"/>
                  </a:lnTo>
                  <a:lnTo>
                    <a:pt x="3378" y="3518"/>
                  </a:lnTo>
                  <a:lnTo>
                    <a:pt x="3538" y="2639"/>
                  </a:lnTo>
                  <a:lnTo>
                    <a:pt x="3678" y="1759"/>
                  </a:lnTo>
                  <a:lnTo>
                    <a:pt x="3778" y="880"/>
                  </a:lnTo>
                  <a:lnTo>
                    <a:pt x="3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2899300" y="451800"/>
              <a:ext cx="523200" cy="78475"/>
            </a:xfrm>
            <a:custGeom>
              <a:avLst/>
              <a:gdLst/>
              <a:ahLst/>
              <a:cxnLst/>
              <a:rect l="l" t="t" r="r" b="b"/>
              <a:pathLst>
                <a:path w="20928" h="3139" extrusionOk="0">
                  <a:moveTo>
                    <a:pt x="20008" y="0"/>
                  </a:moveTo>
                  <a:lnTo>
                    <a:pt x="19848" y="40"/>
                  </a:lnTo>
                  <a:lnTo>
                    <a:pt x="18769" y="340"/>
                  </a:lnTo>
                  <a:lnTo>
                    <a:pt x="17649" y="620"/>
                  </a:lnTo>
                  <a:lnTo>
                    <a:pt x="16490" y="860"/>
                  </a:lnTo>
                  <a:lnTo>
                    <a:pt x="15331" y="1060"/>
                  </a:lnTo>
                  <a:lnTo>
                    <a:pt x="14132" y="1220"/>
                  </a:lnTo>
                  <a:lnTo>
                    <a:pt x="12932" y="1339"/>
                  </a:lnTo>
                  <a:lnTo>
                    <a:pt x="11733" y="1419"/>
                  </a:lnTo>
                  <a:lnTo>
                    <a:pt x="10514" y="1459"/>
                  </a:lnTo>
                  <a:lnTo>
                    <a:pt x="9295" y="1479"/>
                  </a:lnTo>
                  <a:lnTo>
                    <a:pt x="8075" y="1439"/>
                  </a:lnTo>
                  <a:lnTo>
                    <a:pt x="6856" y="1379"/>
                  </a:lnTo>
                  <a:lnTo>
                    <a:pt x="5657" y="1260"/>
                  </a:lnTo>
                  <a:lnTo>
                    <a:pt x="4478" y="1120"/>
                  </a:lnTo>
                  <a:lnTo>
                    <a:pt x="3298" y="940"/>
                  </a:lnTo>
                  <a:lnTo>
                    <a:pt x="2159" y="700"/>
                  </a:lnTo>
                  <a:lnTo>
                    <a:pt x="1040" y="440"/>
                  </a:lnTo>
                  <a:lnTo>
                    <a:pt x="860" y="420"/>
                  </a:lnTo>
                  <a:lnTo>
                    <a:pt x="700" y="420"/>
                  </a:lnTo>
                  <a:lnTo>
                    <a:pt x="540" y="460"/>
                  </a:lnTo>
                  <a:lnTo>
                    <a:pt x="400" y="540"/>
                  </a:lnTo>
                  <a:lnTo>
                    <a:pt x="280" y="620"/>
                  </a:lnTo>
                  <a:lnTo>
                    <a:pt x="160" y="740"/>
                  </a:lnTo>
                  <a:lnTo>
                    <a:pt x="80" y="880"/>
                  </a:lnTo>
                  <a:lnTo>
                    <a:pt x="20" y="1040"/>
                  </a:lnTo>
                  <a:lnTo>
                    <a:pt x="0" y="1220"/>
                  </a:lnTo>
                  <a:lnTo>
                    <a:pt x="0" y="1379"/>
                  </a:lnTo>
                  <a:lnTo>
                    <a:pt x="40" y="1539"/>
                  </a:lnTo>
                  <a:lnTo>
                    <a:pt x="100" y="1679"/>
                  </a:lnTo>
                  <a:lnTo>
                    <a:pt x="200" y="1799"/>
                  </a:lnTo>
                  <a:lnTo>
                    <a:pt x="320" y="1919"/>
                  </a:lnTo>
                  <a:lnTo>
                    <a:pt x="460" y="1999"/>
                  </a:lnTo>
                  <a:lnTo>
                    <a:pt x="620" y="2059"/>
                  </a:lnTo>
                  <a:lnTo>
                    <a:pt x="1679" y="2319"/>
                  </a:lnTo>
                  <a:lnTo>
                    <a:pt x="2779" y="2539"/>
                  </a:lnTo>
                  <a:lnTo>
                    <a:pt x="3898" y="2719"/>
                  </a:lnTo>
                  <a:lnTo>
                    <a:pt x="5017" y="2879"/>
                  </a:lnTo>
                  <a:lnTo>
                    <a:pt x="6176" y="2978"/>
                  </a:lnTo>
                  <a:lnTo>
                    <a:pt x="7316" y="3078"/>
                  </a:lnTo>
                  <a:lnTo>
                    <a:pt x="8495" y="3118"/>
                  </a:lnTo>
                  <a:lnTo>
                    <a:pt x="9654" y="3138"/>
                  </a:lnTo>
                  <a:lnTo>
                    <a:pt x="11053" y="3118"/>
                  </a:lnTo>
                  <a:lnTo>
                    <a:pt x="12433" y="3038"/>
                  </a:lnTo>
                  <a:lnTo>
                    <a:pt x="13112" y="2998"/>
                  </a:lnTo>
                  <a:lnTo>
                    <a:pt x="13812" y="2919"/>
                  </a:lnTo>
                  <a:lnTo>
                    <a:pt x="14491" y="2839"/>
                  </a:lnTo>
                  <a:lnTo>
                    <a:pt x="15171" y="2759"/>
                  </a:lnTo>
                  <a:lnTo>
                    <a:pt x="15830" y="2659"/>
                  </a:lnTo>
                  <a:lnTo>
                    <a:pt x="16510" y="2539"/>
                  </a:lnTo>
                  <a:lnTo>
                    <a:pt x="17170" y="2419"/>
                  </a:lnTo>
                  <a:lnTo>
                    <a:pt x="17809" y="2279"/>
                  </a:lnTo>
                  <a:lnTo>
                    <a:pt x="18469" y="2139"/>
                  </a:lnTo>
                  <a:lnTo>
                    <a:pt x="19088" y="1979"/>
                  </a:lnTo>
                  <a:lnTo>
                    <a:pt x="19728" y="1819"/>
                  </a:lnTo>
                  <a:lnTo>
                    <a:pt x="20348" y="1619"/>
                  </a:lnTo>
                  <a:lnTo>
                    <a:pt x="20488" y="1559"/>
                  </a:lnTo>
                  <a:lnTo>
                    <a:pt x="20627" y="1479"/>
                  </a:lnTo>
                  <a:lnTo>
                    <a:pt x="20747" y="1359"/>
                  </a:lnTo>
                  <a:lnTo>
                    <a:pt x="20827" y="1220"/>
                  </a:lnTo>
                  <a:lnTo>
                    <a:pt x="20887" y="1080"/>
                  </a:lnTo>
                  <a:lnTo>
                    <a:pt x="20927" y="920"/>
                  </a:lnTo>
                  <a:lnTo>
                    <a:pt x="20927" y="760"/>
                  </a:lnTo>
                  <a:lnTo>
                    <a:pt x="20887" y="580"/>
                  </a:lnTo>
                  <a:lnTo>
                    <a:pt x="20827" y="420"/>
                  </a:lnTo>
                  <a:lnTo>
                    <a:pt x="20727" y="300"/>
                  </a:lnTo>
                  <a:lnTo>
                    <a:pt x="20608" y="180"/>
                  </a:lnTo>
                  <a:lnTo>
                    <a:pt x="20488" y="100"/>
                  </a:lnTo>
                  <a:lnTo>
                    <a:pt x="20328" y="40"/>
                  </a:lnTo>
                  <a:lnTo>
                    <a:pt x="201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3480425" y="330375"/>
              <a:ext cx="111475" cy="196400"/>
            </a:xfrm>
            <a:custGeom>
              <a:avLst/>
              <a:gdLst/>
              <a:ahLst/>
              <a:cxnLst/>
              <a:rect l="l" t="t" r="r" b="b"/>
              <a:pathLst>
                <a:path w="4459" h="7856" extrusionOk="0">
                  <a:moveTo>
                    <a:pt x="2160" y="0"/>
                  </a:moveTo>
                  <a:lnTo>
                    <a:pt x="1960" y="40"/>
                  </a:lnTo>
                  <a:lnTo>
                    <a:pt x="1760" y="80"/>
                  </a:lnTo>
                  <a:lnTo>
                    <a:pt x="1580" y="160"/>
                  </a:lnTo>
                  <a:lnTo>
                    <a:pt x="1400" y="260"/>
                  </a:lnTo>
                  <a:lnTo>
                    <a:pt x="1240" y="380"/>
                  </a:lnTo>
                  <a:lnTo>
                    <a:pt x="1080" y="500"/>
                  </a:lnTo>
                  <a:lnTo>
                    <a:pt x="940" y="640"/>
                  </a:lnTo>
                  <a:lnTo>
                    <a:pt x="800" y="780"/>
                  </a:lnTo>
                  <a:lnTo>
                    <a:pt x="680" y="940"/>
                  </a:lnTo>
                  <a:lnTo>
                    <a:pt x="581" y="1120"/>
                  </a:lnTo>
                  <a:lnTo>
                    <a:pt x="501" y="1300"/>
                  </a:lnTo>
                  <a:lnTo>
                    <a:pt x="461" y="1479"/>
                  </a:lnTo>
                  <a:lnTo>
                    <a:pt x="281" y="2559"/>
                  </a:lnTo>
                  <a:lnTo>
                    <a:pt x="141" y="3638"/>
                  </a:lnTo>
                  <a:lnTo>
                    <a:pt x="41" y="4737"/>
                  </a:lnTo>
                  <a:lnTo>
                    <a:pt x="1" y="5837"/>
                  </a:lnTo>
                  <a:lnTo>
                    <a:pt x="1" y="6017"/>
                  </a:lnTo>
                  <a:lnTo>
                    <a:pt x="21" y="6216"/>
                  </a:lnTo>
                  <a:lnTo>
                    <a:pt x="81" y="6416"/>
                  </a:lnTo>
                  <a:lnTo>
                    <a:pt x="141" y="6596"/>
                  </a:lnTo>
                  <a:lnTo>
                    <a:pt x="241" y="6796"/>
                  </a:lnTo>
                  <a:lnTo>
                    <a:pt x="341" y="6956"/>
                  </a:lnTo>
                  <a:lnTo>
                    <a:pt x="461" y="7116"/>
                  </a:lnTo>
                  <a:lnTo>
                    <a:pt x="581" y="7276"/>
                  </a:lnTo>
                  <a:lnTo>
                    <a:pt x="740" y="7396"/>
                  </a:lnTo>
                  <a:lnTo>
                    <a:pt x="900" y="7516"/>
                  </a:lnTo>
                  <a:lnTo>
                    <a:pt x="1060" y="7616"/>
                  </a:lnTo>
                  <a:lnTo>
                    <a:pt x="1260" y="7716"/>
                  </a:lnTo>
                  <a:lnTo>
                    <a:pt x="1440" y="7776"/>
                  </a:lnTo>
                  <a:lnTo>
                    <a:pt x="1640" y="7835"/>
                  </a:lnTo>
                  <a:lnTo>
                    <a:pt x="1840" y="7855"/>
                  </a:lnTo>
                  <a:lnTo>
                    <a:pt x="2219" y="7855"/>
                  </a:lnTo>
                  <a:lnTo>
                    <a:pt x="2419" y="7815"/>
                  </a:lnTo>
                  <a:lnTo>
                    <a:pt x="2619" y="7776"/>
                  </a:lnTo>
                  <a:lnTo>
                    <a:pt x="2799" y="7716"/>
                  </a:lnTo>
                  <a:lnTo>
                    <a:pt x="2999" y="7636"/>
                  </a:lnTo>
                  <a:lnTo>
                    <a:pt x="3159" y="7536"/>
                  </a:lnTo>
                  <a:lnTo>
                    <a:pt x="3319" y="7416"/>
                  </a:lnTo>
                  <a:lnTo>
                    <a:pt x="3459" y="7276"/>
                  </a:lnTo>
                  <a:lnTo>
                    <a:pt x="3599" y="7116"/>
                  </a:lnTo>
                  <a:lnTo>
                    <a:pt x="3719" y="6956"/>
                  </a:lnTo>
                  <a:lnTo>
                    <a:pt x="3818" y="6776"/>
                  </a:lnTo>
                  <a:lnTo>
                    <a:pt x="3898" y="6596"/>
                  </a:lnTo>
                  <a:lnTo>
                    <a:pt x="3958" y="6416"/>
                  </a:lnTo>
                  <a:lnTo>
                    <a:pt x="4018" y="6236"/>
                  </a:lnTo>
                  <a:lnTo>
                    <a:pt x="4058" y="6037"/>
                  </a:lnTo>
                  <a:lnTo>
                    <a:pt x="4058" y="5837"/>
                  </a:lnTo>
                  <a:lnTo>
                    <a:pt x="4098" y="5217"/>
                  </a:lnTo>
                  <a:lnTo>
                    <a:pt x="4118" y="4617"/>
                  </a:lnTo>
                  <a:lnTo>
                    <a:pt x="4178" y="4018"/>
                  </a:lnTo>
                  <a:lnTo>
                    <a:pt x="4258" y="3418"/>
                  </a:lnTo>
                  <a:lnTo>
                    <a:pt x="4378" y="2559"/>
                  </a:lnTo>
                  <a:lnTo>
                    <a:pt x="4438" y="2359"/>
                  </a:lnTo>
                  <a:lnTo>
                    <a:pt x="4458" y="2159"/>
                  </a:lnTo>
                  <a:lnTo>
                    <a:pt x="4458" y="1959"/>
                  </a:lnTo>
                  <a:lnTo>
                    <a:pt x="4418" y="1759"/>
                  </a:lnTo>
                  <a:lnTo>
                    <a:pt x="4398" y="1559"/>
                  </a:lnTo>
                  <a:lnTo>
                    <a:pt x="4358" y="1359"/>
                  </a:lnTo>
                  <a:lnTo>
                    <a:pt x="4278" y="1180"/>
                  </a:lnTo>
                  <a:lnTo>
                    <a:pt x="4178" y="1000"/>
                  </a:lnTo>
                  <a:lnTo>
                    <a:pt x="4078" y="840"/>
                  </a:lnTo>
                  <a:lnTo>
                    <a:pt x="3958" y="680"/>
                  </a:lnTo>
                  <a:lnTo>
                    <a:pt x="3818" y="540"/>
                  </a:lnTo>
                  <a:lnTo>
                    <a:pt x="3659" y="400"/>
                  </a:lnTo>
                  <a:lnTo>
                    <a:pt x="3499" y="300"/>
                  </a:lnTo>
                  <a:lnTo>
                    <a:pt x="3319" y="200"/>
                  </a:lnTo>
                  <a:lnTo>
                    <a:pt x="3139" y="120"/>
                  </a:lnTo>
                  <a:lnTo>
                    <a:pt x="2959" y="60"/>
                  </a:lnTo>
                  <a:lnTo>
                    <a:pt x="2759" y="20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695425" y="337375"/>
              <a:ext cx="104450" cy="207400"/>
            </a:xfrm>
            <a:custGeom>
              <a:avLst/>
              <a:gdLst/>
              <a:ahLst/>
              <a:cxnLst/>
              <a:rect l="l" t="t" r="r" b="b"/>
              <a:pathLst>
                <a:path w="4178" h="8296" extrusionOk="0">
                  <a:moveTo>
                    <a:pt x="2019" y="0"/>
                  </a:moveTo>
                  <a:lnTo>
                    <a:pt x="1839" y="20"/>
                  </a:lnTo>
                  <a:lnTo>
                    <a:pt x="1639" y="40"/>
                  </a:lnTo>
                  <a:lnTo>
                    <a:pt x="1439" y="80"/>
                  </a:lnTo>
                  <a:lnTo>
                    <a:pt x="1240" y="160"/>
                  </a:lnTo>
                  <a:lnTo>
                    <a:pt x="1060" y="240"/>
                  </a:lnTo>
                  <a:lnTo>
                    <a:pt x="900" y="340"/>
                  </a:lnTo>
                  <a:lnTo>
                    <a:pt x="740" y="460"/>
                  </a:lnTo>
                  <a:lnTo>
                    <a:pt x="580" y="600"/>
                  </a:lnTo>
                  <a:lnTo>
                    <a:pt x="460" y="740"/>
                  </a:lnTo>
                  <a:lnTo>
                    <a:pt x="340" y="900"/>
                  </a:lnTo>
                  <a:lnTo>
                    <a:pt x="240" y="1079"/>
                  </a:lnTo>
                  <a:lnTo>
                    <a:pt x="140" y="1259"/>
                  </a:lnTo>
                  <a:lnTo>
                    <a:pt x="80" y="1439"/>
                  </a:lnTo>
                  <a:lnTo>
                    <a:pt x="20" y="1639"/>
                  </a:lnTo>
                  <a:lnTo>
                    <a:pt x="0" y="1819"/>
                  </a:lnTo>
                  <a:lnTo>
                    <a:pt x="0" y="2039"/>
                  </a:lnTo>
                  <a:lnTo>
                    <a:pt x="100" y="6256"/>
                  </a:lnTo>
                  <a:lnTo>
                    <a:pt x="120" y="6456"/>
                  </a:lnTo>
                  <a:lnTo>
                    <a:pt x="160" y="6656"/>
                  </a:lnTo>
                  <a:lnTo>
                    <a:pt x="200" y="6836"/>
                  </a:lnTo>
                  <a:lnTo>
                    <a:pt x="260" y="7036"/>
                  </a:lnTo>
                  <a:lnTo>
                    <a:pt x="340" y="7216"/>
                  </a:lnTo>
                  <a:lnTo>
                    <a:pt x="460" y="7376"/>
                  </a:lnTo>
                  <a:lnTo>
                    <a:pt x="560" y="7535"/>
                  </a:lnTo>
                  <a:lnTo>
                    <a:pt x="700" y="7695"/>
                  </a:lnTo>
                  <a:lnTo>
                    <a:pt x="840" y="7815"/>
                  </a:lnTo>
                  <a:lnTo>
                    <a:pt x="1000" y="7935"/>
                  </a:lnTo>
                  <a:lnTo>
                    <a:pt x="1180" y="8035"/>
                  </a:lnTo>
                  <a:lnTo>
                    <a:pt x="1360" y="8135"/>
                  </a:lnTo>
                  <a:lnTo>
                    <a:pt x="1559" y="8195"/>
                  </a:lnTo>
                  <a:lnTo>
                    <a:pt x="1759" y="8255"/>
                  </a:lnTo>
                  <a:lnTo>
                    <a:pt x="1939" y="8295"/>
                  </a:lnTo>
                  <a:lnTo>
                    <a:pt x="2139" y="8295"/>
                  </a:lnTo>
                  <a:lnTo>
                    <a:pt x="2339" y="8275"/>
                  </a:lnTo>
                  <a:lnTo>
                    <a:pt x="2539" y="8235"/>
                  </a:lnTo>
                  <a:lnTo>
                    <a:pt x="2739" y="8195"/>
                  </a:lnTo>
                  <a:lnTo>
                    <a:pt x="2919" y="8135"/>
                  </a:lnTo>
                  <a:lnTo>
                    <a:pt x="3098" y="8055"/>
                  </a:lnTo>
                  <a:lnTo>
                    <a:pt x="3278" y="7955"/>
                  </a:lnTo>
                  <a:lnTo>
                    <a:pt x="3438" y="7835"/>
                  </a:lnTo>
                  <a:lnTo>
                    <a:pt x="3578" y="7695"/>
                  </a:lnTo>
                  <a:lnTo>
                    <a:pt x="3718" y="7535"/>
                  </a:lnTo>
                  <a:lnTo>
                    <a:pt x="3838" y="7376"/>
                  </a:lnTo>
                  <a:lnTo>
                    <a:pt x="3938" y="7216"/>
                  </a:lnTo>
                  <a:lnTo>
                    <a:pt x="4018" y="7036"/>
                  </a:lnTo>
                  <a:lnTo>
                    <a:pt x="4098" y="6856"/>
                  </a:lnTo>
                  <a:lnTo>
                    <a:pt x="4138" y="6656"/>
                  </a:lnTo>
                  <a:lnTo>
                    <a:pt x="4178" y="6456"/>
                  </a:lnTo>
                  <a:lnTo>
                    <a:pt x="4178" y="6256"/>
                  </a:lnTo>
                  <a:lnTo>
                    <a:pt x="4058" y="2039"/>
                  </a:lnTo>
                  <a:lnTo>
                    <a:pt x="4058" y="1839"/>
                  </a:lnTo>
                  <a:lnTo>
                    <a:pt x="4018" y="1639"/>
                  </a:lnTo>
                  <a:lnTo>
                    <a:pt x="3978" y="1439"/>
                  </a:lnTo>
                  <a:lnTo>
                    <a:pt x="3898" y="1259"/>
                  </a:lnTo>
                  <a:lnTo>
                    <a:pt x="3818" y="1079"/>
                  </a:lnTo>
                  <a:lnTo>
                    <a:pt x="3718" y="900"/>
                  </a:lnTo>
                  <a:lnTo>
                    <a:pt x="3598" y="740"/>
                  </a:lnTo>
                  <a:lnTo>
                    <a:pt x="3458" y="600"/>
                  </a:lnTo>
                  <a:lnTo>
                    <a:pt x="3318" y="460"/>
                  </a:lnTo>
                  <a:lnTo>
                    <a:pt x="3158" y="340"/>
                  </a:lnTo>
                  <a:lnTo>
                    <a:pt x="2999" y="240"/>
                  </a:lnTo>
                  <a:lnTo>
                    <a:pt x="2799" y="160"/>
                  </a:lnTo>
                  <a:lnTo>
                    <a:pt x="2619" y="80"/>
                  </a:lnTo>
                  <a:lnTo>
                    <a:pt x="2419" y="20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3485425" y="599700"/>
              <a:ext cx="17525" cy="146450"/>
            </a:xfrm>
            <a:custGeom>
              <a:avLst/>
              <a:gdLst/>
              <a:ahLst/>
              <a:cxnLst/>
              <a:rect l="l" t="t" r="r" b="b"/>
              <a:pathLst>
                <a:path w="701" h="5858" extrusionOk="0">
                  <a:moveTo>
                    <a:pt x="420" y="1"/>
                  </a:moveTo>
                  <a:lnTo>
                    <a:pt x="1" y="5837"/>
                  </a:lnTo>
                  <a:lnTo>
                    <a:pt x="281" y="5857"/>
                  </a:lnTo>
                  <a:lnTo>
                    <a:pt x="700" y="2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2823350" y="795575"/>
              <a:ext cx="241375" cy="37500"/>
            </a:xfrm>
            <a:custGeom>
              <a:avLst/>
              <a:gdLst/>
              <a:ahLst/>
              <a:cxnLst/>
              <a:rect l="l" t="t" r="r" b="b"/>
              <a:pathLst>
                <a:path w="9655" h="1500" extrusionOk="0">
                  <a:moveTo>
                    <a:pt x="60" y="1"/>
                  </a:moveTo>
                  <a:lnTo>
                    <a:pt x="0" y="281"/>
                  </a:lnTo>
                  <a:lnTo>
                    <a:pt x="1179" y="540"/>
                  </a:lnTo>
                  <a:lnTo>
                    <a:pt x="2379" y="760"/>
                  </a:lnTo>
                  <a:lnTo>
                    <a:pt x="3578" y="960"/>
                  </a:lnTo>
                  <a:lnTo>
                    <a:pt x="4797" y="1120"/>
                  </a:lnTo>
                  <a:lnTo>
                    <a:pt x="5996" y="1260"/>
                  </a:lnTo>
                  <a:lnTo>
                    <a:pt x="7216" y="1360"/>
                  </a:lnTo>
                  <a:lnTo>
                    <a:pt x="8435" y="1440"/>
                  </a:lnTo>
                  <a:lnTo>
                    <a:pt x="9634" y="1500"/>
                  </a:lnTo>
                  <a:lnTo>
                    <a:pt x="9654" y="1200"/>
                  </a:lnTo>
                  <a:lnTo>
                    <a:pt x="8435" y="1160"/>
                  </a:lnTo>
                  <a:lnTo>
                    <a:pt x="7236" y="1080"/>
                  </a:lnTo>
                  <a:lnTo>
                    <a:pt x="6036" y="980"/>
                  </a:lnTo>
                  <a:lnTo>
                    <a:pt x="4817" y="840"/>
                  </a:lnTo>
                  <a:lnTo>
                    <a:pt x="3618" y="660"/>
                  </a:lnTo>
                  <a:lnTo>
                    <a:pt x="2439" y="480"/>
                  </a:lnTo>
                  <a:lnTo>
                    <a:pt x="1239" y="2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34"/>
          <p:cNvGrpSpPr/>
          <p:nvPr/>
        </p:nvGrpSpPr>
        <p:grpSpPr>
          <a:xfrm>
            <a:off x="1097867" y="4006291"/>
            <a:ext cx="891262" cy="891262"/>
            <a:chOff x="1907633" y="3911134"/>
            <a:chExt cx="985255" cy="985255"/>
          </a:xfrm>
        </p:grpSpPr>
        <p:sp>
          <p:nvSpPr>
            <p:cNvPr id="1414" name="Google Shape;1414;p34"/>
            <p:cNvSpPr/>
            <p:nvPr/>
          </p:nvSpPr>
          <p:spPr>
            <a:xfrm>
              <a:off x="1907633" y="3911134"/>
              <a:ext cx="985255" cy="985255"/>
            </a:xfrm>
            <a:custGeom>
              <a:avLst/>
              <a:gdLst/>
              <a:ahLst/>
              <a:cxnLst/>
              <a:rect l="l" t="t" r="r" b="b"/>
              <a:pathLst>
                <a:path w="45393" h="45393" extrusionOk="0">
                  <a:moveTo>
                    <a:pt x="22107" y="0"/>
                  </a:moveTo>
                  <a:lnTo>
                    <a:pt x="21527" y="20"/>
                  </a:lnTo>
                  <a:lnTo>
                    <a:pt x="20947" y="60"/>
                  </a:lnTo>
                  <a:lnTo>
                    <a:pt x="20368" y="120"/>
                  </a:lnTo>
                  <a:lnTo>
                    <a:pt x="19808" y="180"/>
                  </a:lnTo>
                  <a:lnTo>
                    <a:pt x="19228" y="260"/>
                  </a:lnTo>
                  <a:lnTo>
                    <a:pt x="18669" y="340"/>
                  </a:lnTo>
                  <a:lnTo>
                    <a:pt x="18109" y="460"/>
                  </a:lnTo>
                  <a:lnTo>
                    <a:pt x="17569" y="580"/>
                  </a:lnTo>
                  <a:lnTo>
                    <a:pt x="17030" y="700"/>
                  </a:lnTo>
                  <a:lnTo>
                    <a:pt x="16470" y="860"/>
                  </a:lnTo>
                  <a:lnTo>
                    <a:pt x="15950" y="1020"/>
                  </a:lnTo>
                  <a:lnTo>
                    <a:pt x="15411" y="1179"/>
                  </a:lnTo>
                  <a:lnTo>
                    <a:pt x="14891" y="1379"/>
                  </a:lnTo>
                  <a:lnTo>
                    <a:pt x="14371" y="1579"/>
                  </a:lnTo>
                  <a:lnTo>
                    <a:pt x="13852" y="1779"/>
                  </a:lnTo>
                  <a:lnTo>
                    <a:pt x="13352" y="1999"/>
                  </a:lnTo>
                  <a:lnTo>
                    <a:pt x="12852" y="2239"/>
                  </a:lnTo>
                  <a:lnTo>
                    <a:pt x="12353" y="2479"/>
                  </a:lnTo>
                  <a:lnTo>
                    <a:pt x="11873" y="2739"/>
                  </a:lnTo>
                  <a:lnTo>
                    <a:pt x="11393" y="2998"/>
                  </a:lnTo>
                  <a:lnTo>
                    <a:pt x="10934" y="3278"/>
                  </a:lnTo>
                  <a:lnTo>
                    <a:pt x="10454" y="3578"/>
                  </a:lnTo>
                  <a:lnTo>
                    <a:pt x="9994" y="3878"/>
                  </a:lnTo>
                  <a:lnTo>
                    <a:pt x="9554" y="4178"/>
                  </a:lnTo>
                  <a:lnTo>
                    <a:pt x="9115" y="4497"/>
                  </a:lnTo>
                  <a:lnTo>
                    <a:pt x="8675" y="4837"/>
                  </a:lnTo>
                  <a:lnTo>
                    <a:pt x="8255" y="5177"/>
                  </a:lnTo>
                  <a:lnTo>
                    <a:pt x="7835" y="5537"/>
                  </a:lnTo>
                  <a:lnTo>
                    <a:pt x="7436" y="5897"/>
                  </a:lnTo>
                  <a:lnTo>
                    <a:pt x="7036" y="6256"/>
                  </a:lnTo>
                  <a:lnTo>
                    <a:pt x="6636" y="6636"/>
                  </a:lnTo>
                  <a:lnTo>
                    <a:pt x="6256" y="7036"/>
                  </a:lnTo>
                  <a:lnTo>
                    <a:pt x="5897" y="7436"/>
                  </a:lnTo>
                  <a:lnTo>
                    <a:pt x="5537" y="7835"/>
                  </a:lnTo>
                  <a:lnTo>
                    <a:pt x="5177" y="8255"/>
                  </a:lnTo>
                  <a:lnTo>
                    <a:pt x="4837" y="8675"/>
                  </a:lnTo>
                  <a:lnTo>
                    <a:pt x="4498" y="9115"/>
                  </a:lnTo>
                  <a:lnTo>
                    <a:pt x="4178" y="9554"/>
                  </a:lnTo>
                  <a:lnTo>
                    <a:pt x="3878" y="9994"/>
                  </a:lnTo>
                  <a:lnTo>
                    <a:pt x="3578" y="10454"/>
                  </a:lnTo>
                  <a:lnTo>
                    <a:pt x="3278" y="10913"/>
                  </a:lnTo>
                  <a:lnTo>
                    <a:pt x="2998" y="11393"/>
                  </a:lnTo>
                  <a:lnTo>
                    <a:pt x="2739" y="11873"/>
                  </a:lnTo>
                  <a:lnTo>
                    <a:pt x="2479" y="12353"/>
                  </a:lnTo>
                  <a:lnTo>
                    <a:pt x="2239" y="12852"/>
                  </a:lnTo>
                  <a:lnTo>
                    <a:pt x="1999" y="13352"/>
                  </a:lnTo>
                  <a:lnTo>
                    <a:pt x="1779" y="13852"/>
                  </a:lnTo>
                  <a:lnTo>
                    <a:pt x="1579" y="14371"/>
                  </a:lnTo>
                  <a:lnTo>
                    <a:pt x="1380" y="14891"/>
                  </a:lnTo>
                  <a:lnTo>
                    <a:pt x="1180" y="15411"/>
                  </a:lnTo>
                  <a:lnTo>
                    <a:pt x="1020" y="15950"/>
                  </a:lnTo>
                  <a:lnTo>
                    <a:pt x="860" y="16470"/>
                  </a:lnTo>
                  <a:lnTo>
                    <a:pt x="720" y="17010"/>
                  </a:lnTo>
                  <a:lnTo>
                    <a:pt x="580" y="17569"/>
                  </a:lnTo>
                  <a:lnTo>
                    <a:pt x="460" y="18109"/>
                  </a:lnTo>
                  <a:lnTo>
                    <a:pt x="360" y="18669"/>
                  </a:lnTo>
                  <a:lnTo>
                    <a:pt x="260" y="19228"/>
                  </a:lnTo>
                  <a:lnTo>
                    <a:pt x="180" y="19808"/>
                  </a:lnTo>
                  <a:lnTo>
                    <a:pt x="120" y="20368"/>
                  </a:lnTo>
                  <a:lnTo>
                    <a:pt x="60" y="20947"/>
                  </a:lnTo>
                  <a:lnTo>
                    <a:pt x="20" y="21527"/>
                  </a:lnTo>
                  <a:lnTo>
                    <a:pt x="0" y="22107"/>
                  </a:lnTo>
                  <a:lnTo>
                    <a:pt x="0" y="22686"/>
                  </a:lnTo>
                  <a:lnTo>
                    <a:pt x="0" y="23286"/>
                  </a:lnTo>
                  <a:lnTo>
                    <a:pt x="20" y="23865"/>
                  </a:lnTo>
                  <a:lnTo>
                    <a:pt x="60" y="24445"/>
                  </a:lnTo>
                  <a:lnTo>
                    <a:pt x="120" y="25005"/>
                  </a:lnTo>
                  <a:lnTo>
                    <a:pt x="180" y="25584"/>
                  </a:lnTo>
                  <a:lnTo>
                    <a:pt x="260" y="26144"/>
                  </a:lnTo>
                  <a:lnTo>
                    <a:pt x="360" y="26704"/>
                  </a:lnTo>
                  <a:lnTo>
                    <a:pt x="460" y="27263"/>
                  </a:lnTo>
                  <a:lnTo>
                    <a:pt x="580" y="27823"/>
                  </a:lnTo>
                  <a:lnTo>
                    <a:pt x="720" y="28363"/>
                  </a:lnTo>
                  <a:lnTo>
                    <a:pt x="860" y="28902"/>
                  </a:lnTo>
                  <a:lnTo>
                    <a:pt x="1020" y="29442"/>
                  </a:lnTo>
                  <a:lnTo>
                    <a:pt x="1180" y="29962"/>
                  </a:lnTo>
                  <a:lnTo>
                    <a:pt x="1380" y="30501"/>
                  </a:lnTo>
                  <a:lnTo>
                    <a:pt x="1579" y="31021"/>
                  </a:lnTo>
                  <a:lnTo>
                    <a:pt x="1779" y="31521"/>
                  </a:lnTo>
                  <a:lnTo>
                    <a:pt x="1999" y="32040"/>
                  </a:lnTo>
                  <a:lnTo>
                    <a:pt x="2239" y="32540"/>
                  </a:lnTo>
                  <a:lnTo>
                    <a:pt x="2479" y="33020"/>
                  </a:lnTo>
                  <a:lnTo>
                    <a:pt x="2739" y="33499"/>
                  </a:lnTo>
                  <a:lnTo>
                    <a:pt x="2998" y="33979"/>
                  </a:lnTo>
                  <a:lnTo>
                    <a:pt x="3278" y="34459"/>
                  </a:lnTo>
                  <a:lnTo>
                    <a:pt x="3578" y="34919"/>
                  </a:lnTo>
                  <a:lnTo>
                    <a:pt x="3878" y="35378"/>
                  </a:lnTo>
                  <a:lnTo>
                    <a:pt x="4178" y="35838"/>
                  </a:lnTo>
                  <a:lnTo>
                    <a:pt x="4498" y="36278"/>
                  </a:lnTo>
                  <a:lnTo>
                    <a:pt x="4837" y="36697"/>
                  </a:lnTo>
                  <a:lnTo>
                    <a:pt x="5177" y="37117"/>
                  </a:lnTo>
                  <a:lnTo>
                    <a:pt x="5537" y="37537"/>
                  </a:lnTo>
                  <a:lnTo>
                    <a:pt x="5897" y="37957"/>
                  </a:lnTo>
                  <a:lnTo>
                    <a:pt x="6256" y="38356"/>
                  </a:lnTo>
                  <a:lnTo>
                    <a:pt x="6636" y="38736"/>
                  </a:lnTo>
                  <a:lnTo>
                    <a:pt x="7036" y="39116"/>
                  </a:lnTo>
                  <a:lnTo>
                    <a:pt x="7436" y="39496"/>
                  </a:lnTo>
                  <a:lnTo>
                    <a:pt x="7835" y="39855"/>
                  </a:lnTo>
                  <a:lnTo>
                    <a:pt x="8255" y="40195"/>
                  </a:lnTo>
                  <a:lnTo>
                    <a:pt x="8675" y="40555"/>
                  </a:lnTo>
                  <a:lnTo>
                    <a:pt x="9115" y="40875"/>
                  </a:lnTo>
                  <a:lnTo>
                    <a:pt x="9554" y="41195"/>
                  </a:lnTo>
                  <a:lnTo>
                    <a:pt x="9994" y="41514"/>
                  </a:lnTo>
                  <a:lnTo>
                    <a:pt x="10454" y="41814"/>
                  </a:lnTo>
                  <a:lnTo>
                    <a:pt x="10934" y="42094"/>
                  </a:lnTo>
                  <a:lnTo>
                    <a:pt x="11393" y="42374"/>
                  </a:lnTo>
                  <a:lnTo>
                    <a:pt x="11873" y="42654"/>
                  </a:lnTo>
                  <a:lnTo>
                    <a:pt x="12353" y="42894"/>
                  </a:lnTo>
                  <a:lnTo>
                    <a:pt x="12852" y="43153"/>
                  </a:lnTo>
                  <a:lnTo>
                    <a:pt x="13352" y="43373"/>
                  </a:lnTo>
                  <a:lnTo>
                    <a:pt x="13852" y="43593"/>
                  </a:lnTo>
                  <a:lnTo>
                    <a:pt x="14371" y="43813"/>
                  </a:lnTo>
                  <a:lnTo>
                    <a:pt x="14891" y="44013"/>
                  </a:lnTo>
                  <a:lnTo>
                    <a:pt x="15411" y="44193"/>
                  </a:lnTo>
                  <a:lnTo>
                    <a:pt x="15950" y="44373"/>
                  </a:lnTo>
                  <a:lnTo>
                    <a:pt x="16470" y="44533"/>
                  </a:lnTo>
                  <a:lnTo>
                    <a:pt x="17030" y="44673"/>
                  </a:lnTo>
                  <a:lnTo>
                    <a:pt x="17569" y="44812"/>
                  </a:lnTo>
                  <a:lnTo>
                    <a:pt x="18109" y="44932"/>
                  </a:lnTo>
                  <a:lnTo>
                    <a:pt x="18669" y="45032"/>
                  </a:lnTo>
                  <a:lnTo>
                    <a:pt x="19228" y="45132"/>
                  </a:lnTo>
                  <a:lnTo>
                    <a:pt x="19808" y="45212"/>
                  </a:lnTo>
                  <a:lnTo>
                    <a:pt x="20368" y="45272"/>
                  </a:lnTo>
                  <a:lnTo>
                    <a:pt x="20947" y="45312"/>
                  </a:lnTo>
                  <a:lnTo>
                    <a:pt x="21527" y="45352"/>
                  </a:lnTo>
                  <a:lnTo>
                    <a:pt x="22107" y="45372"/>
                  </a:lnTo>
                  <a:lnTo>
                    <a:pt x="22686" y="45392"/>
                  </a:lnTo>
                  <a:lnTo>
                    <a:pt x="23286" y="45372"/>
                  </a:lnTo>
                  <a:lnTo>
                    <a:pt x="23866" y="45352"/>
                  </a:lnTo>
                  <a:lnTo>
                    <a:pt x="24445" y="45312"/>
                  </a:lnTo>
                  <a:lnTo>
                    <a:pt x="25005" y="45272"/>
                  </a:lnTo>
                  <a:lnTo>
                    <a:pt x="25584" y="45212"/>
                  </a:lnTo>
                  <a:lnTo>
                    <a:pt x="26144" y="45132"/>
                  </a:lnTo>
                  <a:lnTo>
                    <a:pt x="26704" y="45032"/>
                  </a:lnTo>
                  <a:lnTo>
                    <a:pt x="27263" y="44932"/>
                  </a:lnTo>
                  <a:lnTo>
                    <a:pt x="27823" y="44812"/>
                  </a:lnTo>
                  <a:lnTo>
                    <a:pt x="28363" y="44673"/>
                  </a:lnTo>
                  <a:lnTo>
                    <a:pt x="28902" y="44533"/>
                  </a:lnTo>
                  <a:lnTo>
                    <a:pt x="29442" y="44373"/>
                  </a:lnTo>
                  <a:lnTo>
                    <a:pt x="29962" y="44193"/>
                  </a:lnTo>
                  <a:lnTo>
                    <a:pt x="30501" y="44013"/>
                  </a:lnTo>
                  <a:lnTo>
                    <a:pt x="31021" y="43813"/>
                  </a:lnTo>
                  <a:lnTo>
                    <a:pt x="31521" y="43593"/>
                  </a:lnTo>
                  <a:lnTo>
                    <a:pt x="32040" y="43373"/>
                  </a:lnTo>
                  <a:lnTo>
                    <a:pt x="32540" y="43153"/>
                  </a:lnTo>
                  <a:lnTo>
                    <a:pt x="33020" y="42894"/>
                  </a:lnTo>
                  <a:lnTo>
                    <a:pt x="33520" y="42654"/>
                  </a:lnTo>
                  <a:lnTo>
                    <a:pt x="33999" y="42374"/>
                  </a:lnTo>
                  <a:lnTo>
                    <a:pt x="34459" y="42094"/>
                  </a:lnTo>
                  <a:lnTo>
                    <a:pt x="34919" y="41814"/>
                  </a:lnTo>
                  <a:lnTo>
                    <a:pt x="35378" y="41514"/>
                  </a:lnTo>
                  <a:lnTo>
                    <a:pt x="35838" y="41195"/>
                  </a:lnTo>
                  <a:lnTo>
                    <a:pt x="36278" y="40875"/>
                  </a:lnTo>
                  <a:lnTo>
                    <a:pt x="36698" y="40555"/>
                  </a:lnTo>
                  <a:lnTo>
                    <a:pt x="37137" y="40195"/>
                  </a:lnTo>
                  <a:lnTo>
                    <a:pt x="37537" y="39855"/>
                  </a:lnTo>
                  <a:lnTo>
                    <a:pt x="37957" y="39496"/>
                  </a:lnTo>
                  <a:lnTo>
                    <a:pt x="38357" y="39116"/>
                  </a:lnTo>
                  <a:lnTo>
                    <a:pt x="38736" y="38736"/>
                  </a:lnTo>
                  <a:lnTo>
                    <a:pt x="39116" y="38356"/>
                  </a:lnTo>
                  <a:lnTo>
                    <a:pt x="39496" y="37957"/>
                  </a:lnTo>
                  <a:lnTo>
                    <a:pt x="39856" y="37537"/>
                  </a:lnTo>
                  <a:lnTo>
                    <a:pt x="40215" y="37117"/>
                  </a:lnTo>
                  <a:lnTo>
                    <a:pt x="40555" y="36697"/>
                  </a:lnTo>
                  <a:lnTo>
                    <a:pt x="40875" y="36278"/>
                  </a:lnTo>
                  <a:lnTo>
                    <a:pt x="41195" y="35838"/>
                  </a:lnTo>
                  <a:lnTo>
                    <a:pt x="41515" y="35378"/>
                  </a:lnTo>
                  <a:lnTo>
                    <a:pt x="41814" y="34919"/>
                  </a:lnTo>
                  <a:lnTo>
                    <a:pt x="42094" y="34459"/>
                  </a:lnTo>
                  <a:lnTo>
                    <a:pt x="42374" y="33979"/>
                  </a:lnTo>
                  <a:lnTo>
                    <a:pt x="42654" y="33499"/>
                  </a:lnTo>
                  <a:lnTo>
                    <a:pt x="42914" y="33020"/>
                  </a:lnTo>
                  <a:lnTo>
                    <a:pt x="43154" y="32540"/>
                  </a:lnTo>
                  <a:lnTo>
                    <a:pt x="43373" y="32040"/>
                  </a:lnTo>
                  <a:lnTo>
                    <a:pt x="43613" y="31521"/>
                  </a:lnTo>
                  <a:lnTo>
                    <a:pt x="43813" y="31021"/>
                  </a:lnTo>
                  <a:lnTo>
                    <a:pt x="44013" y="30501"/>
                  </a:lnTo>
                  <a:lnTo>
                    <a:pt x="44193" y="29962"/>
                  </a:lnTo>
                  <a:lnTo>
                    <a:pt x="44373" y="29442"/>
                  </a:lnTo>
                  <a:lnTo>
                    <a:pt x="44533" y="28902"/>
                  </a:lnTo>
                  <a:lnTo>
                    <a:pt x="44673" y="28363"/>
                  </a:lnTo>
                  <a:lnTo>
                    <a:pt x="44812" y="27823"/>
                  </a:lnTo>
                  <a:lnTo>
                    <a:pt x="44932" y="27263"/>
                  </a:lnTo>
                  <a:lnTo>
                    <a:pt x="45032" y="26704"/>
                  </a:lnTo>
                  <a:lnTo>
                    <a:pt x="45132" y="26144"/>
                  </a:lnTo>
                  <a:lnTo>
                    <a:pt x="45212" y="25584"/>
                  </a:lnTo>
                  <a:lnTo>
                    <a:pt x="45272" y="25005"/>
                  </a:lnTo>
                  <a:lnTo>
                    <a:pt x="45312" y="24445"/>
                  </a:lnTo>
                  <a:lnTo>
                    <a:pt x="45352" y="23865"/>
                  </a:lnTo>
                  <a:lnTo>
                    <a:pt x="45372" y="23286"/>
                  </a:lnTo>
                  <a:lnTo>
                    <a:pt x="45392" y="22686"/>
                  </a:lnTo>
                  <a:lnTo>
                    <a:pt x="45372" y="22107"/>
                  </a:lnTo>
                  <a:lnTo>
                    <a:pt x="45352" y="21527"/>
                  </a:lnTo>
                  <a:lnTo>
                    <a:pt x="45312" y="20947"/>
                  </a:lnTo>
                  <a:lnTo>
                    <a:pt x="45272" y="20368"/>
                  </a:lnTo>
                  <a:lnTo>
                    <a:pt x="45212" y="19808"/>
                  </a:lnTo>
                  <a:lnTo>
                    <a:pt x="45132" y="19228"/>
                  </a:lnTo>
                  <a:lnTo>
                    <a:pt x="45032" y="18669"/>
                  </a:lnTo>
                  <a:lnTo>
                    <a:pt x="44932" y="18109"/>
                  </a:lnTo>
                  <a:lnTo>
                    <a:pt x="44812" y="17569"/>
                  </a:lnTo>
                  <a:lnTo>
                    <a:pt x="44673" y="17010"/>
                  </a:lnTo>
                  <a:lnTo>
                    <a:pt x="44533" y="16470"/>
                  </a:lnTo>
                  <a:lnTo>
                    <a:pt x="44373" y="15950"/>
                  </a:lnTo>
                  <a:lnTo>
                    <a:pt x="44193" y="15411"/>
                  </a:lnTo>
                  <a:lnTo>
                    <a:pt x="44013" y="14891"/>
                  </a:lnTo>
                  <a:lnTo>
                    <a:pt x="43813" y="14371"/>
                  </a:lnTo>
                  <a:lnTo>
                    <a:pt x="43613" y="13852"/>
                  </a:lnTo>
                  <a:lnTo>
                    <a:pt x="43373" y="13352"/>
                  </a:lnTo>
                  <a:lnTo>
                    <a:pt x="43154" y="12852"/>
                  </a:lnTo>
                  <a:lnTo>
                    <a:pt x="42914" y="12353"/>
                  </a:lnTo>
                  <a:lnTo>
                    <a:pt x="42654" y="11873"/>
                  </a:lnTo>
                  <a:lnTo>
                    <a:pt x="42374" y="11393"/>
                  </a:lnTo>
                  <a:lnTo>
                    <a:pt x="42094" y="10913"/>
                  </a:lnTo>
                  <a:lnTo>
                    <a:pt x="41814" y="10454"/>
                  </a:lnTo>
                  <a:lnTo>
                    <a:pt x="41515" y="9994"/>
                  </a:lnTo>
                  <a:lnTo>
                    <a:pt x="41195" y="9554"/>
                  </a:lnTo>
                  <a:lnTo>
                    <a:pt x="40875" y="9115"/>
                  </a:lnTo>
                  <a:lnTo>
                    <a:pt x="40555" y="8675"/>
                  </a:lnTo>
                  <a:lnTo>
                    <a:pt x="40215" y="8255"/>
                  </a:lnTo>
                  <a:lnTo>
                    <a:pt x="39856" y="7835"/>
                  </a:lnTo>
                  <a:lnTo>
                    <a:pt x="39496" y="7436"/>
                  </a:lnTo>
                  <a:lnTo>
                    <a:pt x="39116" y="7036"/>
                  </a:lnTo>
                  <a:lnTo>
                    <a:pt x="38736" y="6636"/>
                  </a:lnTo>
                  <a:lnTo>
                    <a:pt x="38357" y="6256"/>
                  </a:lnTo>
                  <a:lnTo>
                    <a:pt x="37957" y="5897"/>
                  </a:lnTo>
                  <a:lnTo>
                    <a:pt x="37537" y="5537"/>
                  </a:lnTo>
                  <a:lnTo>
                    <a:pt x="37137" y="5177"/>
                  </a:lnTo>
                  <a:lnTo>
                    <a:pt x="36698" y="4837"/>
                  </a:lnTo>
                  <a:lnTo>
                    <a:pt x="36278" y="4497"/>
                  </a:lnTo>
                  <a:lnTo>
                    <a:pt x="35838" y="4178"/>
                  </a:lnTo>
                  <a:lnTo>
                    <a:pt x="35378" y="3878"/>
                  </a:lnTo>
                  <a:lnTo>
                    <a:pt x="34919" y="3578"/>
                  </a:lnTo>
                  <a:lnTo>
                    <a:pt x="34459" y="3278"/>
                  </a:lnTo>
                  <a:lnTo>
                    <a:pt x="33999" y="2998"/>
                  </a:lnTo>
                  <a:lnTo>
                    <a:pt x="33520" y="2739"/>
                  </a:lnTo>
                  <a:lnTo>
                    <a:pt x="33020" y="2479"/>
                  </a:lnTo>
                  <a:lnTo>
                    <a:pt x="32540" y="2239"/>
                  </a:lnTo>
                  <a:lnTo>
                    <a:pt x="32040" y="1999"/>
                  </a:lnTo>
                  <a:lnTo>
                    <a:pt x="31521" y="1779"/>
                  </a:lnTo>
                  <a:lnTo>
                    <a:pt x="31021" y="1579"/>
                  </a:lnTo>
                  <a:lnTo>
                    <a:pt x="30501" y="1379"/>
                  </a:lnTo>
                  <a:lnTo>
                    <a:pt x="29962" y="1179"/>
                  </a:lnTo>
                  <a:lnTo>
                    <a:pt x="29442" y="1020"/>
                  </a:lnTo>
                  <a:lnTo>
                    <a:pt x="28902" y="860"/>
                  </a:lnTo>
                  <a:lnTo>
                    <a:pt x="28363" y="700"/>
                  </a:lnTo>
                  <a:lnTo>
                    <a:pt x="27823" y="580"/>
                  </a:lnTo>
                  <a:lnTo>
                    <a:pt x="27263" y="460"/>
                  </a:lnTo>
                  <a:lnTo>
                    <a:pt x="26704" y="340"/>
                  </a:lnTo>
                  <a:lnTo>
                    <a:pt x="26144" y="260"/>
                  </a:lnTo>
                  <a:lnTo>
                    <a:pt x="25584" y="180"/>
                  </a:lnTo>
                  <a:lnTo>
                    <a:pt x="25005" y="120"/>
                  </a:lnTo>
                  <a:lnTo>
                    <a:pt x="24445" y="60"/>
                  </a:lnTo>
                  <a:lnTo>
                    <a:pt x="23866" y="20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2232580" y="4349729"/>
              <a:ext cx="338403" cy="143188"/>
            </a:xfrm>
            <a:custGeom>
              <a:avLst/>
              <a:gdLst/>
              <a:ahLst/>
              <a:cxnLst/>
              <a:rect l="l" t="t" r="r" b="b"/>
              <a:pathLst>
                <a:path w="15591" h="6597" extrusionOk="0">
                  <a:moveTo>
                    <a:pt x="2798" y="1"/>
                  </a:moveTo>
                  <a:lnTo>
                    <a:pt x="2578" y="21"/>
                  </a:lnTo>
                  <a:lnTo>
                    <a:pt x="2379" y="41"/>
                  </a:lnTo>
                  <a:lnTo>
                    <a:pt x="2179" y="81"/>
                  </a:lnTo>
                  <a:lnTo>
                    <a:pt x="1959" y="161"/>
                  </a:lnTo>
                  <a:lnTo>
                    <a:pt x="1719" y="261"/>
                  </a:lnTo>
                  <a:lnTo>
                    <a:pt x="1499" y="400"/>
                  </a:lnTo>
                  <a:lnTo>
                    <a:pt x="1299" y="560"/>
                  </a:lnTo>
                  <a:lnTo>
                    <a:pt x="1099" y="740"/>
                  </a:lnTo>
                  <a:lnTo>
                    <a:pt x="899" y="940"/>
                  </a:lnTo>
                  <a:lnTo>
                    <a:pt x="720" y="1140"/>
                  </a:lnTo>
                  <a:lnTo>
                    <a:pt x="540" y="1380"/>
                  </a:lnTo>
                  <a:lnTo>
                    <a:pt x="400" y="1620"/>
                  </a:lnTo>
                  <a:lnTo>
                    <a:pt x="280" y="1860"/>
                  </a:lnTo>
                  <a:lnTo>
                    <a:pt x="160" y="2119"/>
                  </a:lnTo>
                  <a:lnTo>
                    <a:pt x="80" y="2359"/>
                  </a:lnTo>
                  <a:lnTo>
                    <a:pt x="20" y="2619"/>
                  </a:lnTo>
                  <a:lnTo>
                    <a:pt x="0" y="2879"/>
                  </a:lnTo>
                  <a:lnTo>
                    <a:pt x="20" y="3119"/>
                  </a:lnTo>
                  <a:lnTo>
                    <a:pt x="60" y="3359"/>
                  </a:lnTo>
                  <a:lnTo>
                    <a:pt x="140" y="3618"/>
                  </a:lnTo>
                  <a:lnTo>
                    <a:pt x="260" y="3858"/>
                  </a:lnTo>
                  <a:lnTo>
                    <a:pt x="440" y="4078"/>
                  </a:lnTo>
                  <a:lnTo>
                    <a:pt x="620" y="4298"/>
                  </a:lnTo>
                  <a:lnTo>
                    <a:pt x="840" y="4498"/>
                  </a:lnTo>
                  <a:lnTo>
                    <a:pt x="1079" y="4698"/>
                  </a:lnTo>
                  <a:lnTo>
                    <a:pt x="1359" y="4878"/>
                  </a:lnTo>
                  <a:lnTo>
                    <a:pt x="1619" y="5038"/>
                  </a:lnTo>
                  <a:lnTo>
                    <a:pt x="1919" y="5197"/>
                  </a:lnTo>
                  <a:lnTo>
                    <a:pt x="2199" y="5337"/>
                  </a:lnTo>
                  <a:lnTo>
                    <a:pt x="2778" y="5597"/>
                  </a:lnTo>
                  <a:lnTo>
                    <a:pt x="3338" y="5797"/>
                  </a:lnTo>
                  <a:lnTo>
                    <a:pt x="3838" y="5977"/>
                  </a:lnTo>
                  <a:lnTo>
                    <a:pt x="4397" y="6157"/>
                  </a:lnTo>
                  <a:lnTo>
                    <a:pt x="4977" y="6297"/>
                  </a:lnTo>
                  <a:lnTo>
                    <a:pt x="5577" y="6417"/>
                  </a:lnTo>
                  <a:lnTo>
                    <a:pt x="6196" y="6517"/>
                  </a:lnTo>
                  <a:lnTo>
                    <a:pt x="6816" y="6577"/>
                  </a:lnTo>
                  <a:lnTo>
                    <a:pt x="7455" y="6597"/>
                  </a:lnTo>
                  <a:lnTo>
                    <a:pt x="8075" y="6597"/>
                  </a:lnTo>
                  <a:lnTo>
                    <a:pt x="8715" y="6577"/>
                  </a:lnTo>
                  <a:lnTo>
                    <a:pt x="9354" y="6537"/>
                  </a:lnTo>
                  <a:lnTo>
                    <a:pt x="9974" y="6457"/>
                  </a:lnTo>
                  <a:lnTo>
                    <a:pt x="10593" y="6337"/>
                  </a:lnTo>
                  <a:lnTo>
                    <a:pt x="11213" y="6197"/>
                  </a:lnTo>
                  <a:lnTo>
                    <a:pt x="11813" y="6037"/>
                  </a:lnTo>
                  <a:lnTo>
                    <a:pt x="12392" y="5837"/>
                  </a:lnTo>
                  <a:lnTo>
                    <a:pt x="12952" y="5617"/>
                  </a:lnTo>
                  <a:lnTo>
                    <a:pt x="13492" y="5377"/>
                  </a:lnTo>
                  <a:lnTo>
                    <a:pt x="13672" y="5277"/>
                  </a:lnTo>
                  <a:lnTo>
                    <a:pt x="13851" y="5157"/>
                  </a:lnTo>
                  <a:lnTo>
                    <a:pt x="14031" y="5038"/>
                  </a:lnTo>
                  <a:lnTo>
                    <a:pt x="14191" y="4898"/>
                  </a:lnTo>
                  <a:lnTo>
                    <a:pt x="14511" y="4598"/>
                  </a:lnTo>
                  <a:lnTo>
                    <a:pt x="14791" y="4258"/>
                  </a:lnTo>
                  <a:lnTo>
                    <a:pt x="15051" y="3898"/>
                  </a:lnTo>
                  <a:lnTo>
                    <a:pt x="15251" y="3499"/>
                  </a:lnTo>
                  <a:lnTo>
                    <a:pt x="15351" y="3319"/>
                  </a:lnTo>
                  <a:lnTo>
                    <a:pt x="15430" y="3119"/>
                  </a:lnTo>
                  <a:lnTo>
                    <a:pt x="15490" y="2919"/>
                  </a:lnTo>
                  <a:lnTo>
                    <a:pt x="15530" y="2719"/>
                  </a:lnTo>
                  <a:lnTo>
                    <a:pt x="15570" y="2519"/>
                  </a:lnTo>
                  <a:lnTo>
                    <a:pt x="15590" y="2319"/>
                  </a:lnTo>
                  <a:lnTo>
                    <a:pt x="15590" y="2119"/>
                  </a:lnTo>
                  <a:lnTo>
                    <a:pt x="15570" y="1939"/>
                  </a:lnTo>
                  <a:lnTo>
                    <a:pt x="15550" y="1760"/>
                  </a:lnTo>
                  <a:lnTo>
                    <a:pt x="15490" y="1580"/>
                  </a:lnTo>
                  <a:lnTo>
                    <a:pt x="15430" y="1400"/>
                  </a:lnTo>
                  <a:lnTo>
                    <a:pt x="15331" y="1240"/>
                  </a:lnTo>
                  <a:lnTo>
                    <a:pt x="15231" y="1080"/>
                  </a:lnTo>
                  <a:lnTo>
                    <a:pt x="15111" y="940"/>
                  </a:lnTo>
                  <a:lnTo>
                    <a:pt x="14951" y="820"/>
                  </a:lnTo>
                  <a:lnTo>
                    <a:pt x="14791" y="700"/>
                  </a:lnTo>
                  <a:lnTo>
                    <a:pt x="14591" y="580"/>
                  </a:lnTo>
                  <a:lnTo>
                    <a:pt x="14371" y="500"/>
                  </a:lnTo>
                  <a:lnTo>
                    <a:pt x="14131" y="420"/>
                  </a:lnTo>
                  <a:lnTo>
                    <a:pt x="13871" y="360"/>
                  </a:lnTo>
                  <a:lnTo>
                    <a:pt x="13652" y="320"/>
                  </a:lnTo>
                  <a:lnTo>
                    <a:pt x="13432" y="320"/>
                  </a:lnTo>
                  <a:lnTo>
                    <a:pt x="13232" y="340"/>
                  </a:lnTo>
                  <a:lnTo>
                    <a:pt x="13012" y="360"/>
                  </a:lnTo>
                  <a:lnTo>
                    <a:pt x="12772" y="420"/>
                  </a:lnTo>
                  <a:lnTo>
                    <a:pt x="12552" y="480"/>
                  </a:lnTo>
                  <a:lnTo>
                    <a:pt x="12113" y="640"/>
                  </a:lnTo>
                  <a:lnTo>
                    <a:pt x="11233" y="980"/>
                  </a:lnTo>
                  <a:lnTo>
                    <a:pt x="10793" y="1140"/>
                  </a:lnTo>
                  <a:lnTo>
                    <a:pt x="10593" y="1200"/>
                  </a:lnTo>
                  <a:lnTo>
                    <a:pt x="10394" y="1240"/>
                  </a:lnTo>
                  <a:lnTo>
                    <a:pt x="9754" y="1340"/>
                  </a:lnTo>
                  <a:lnTo>
                    <a:pt x="9134" y="1400"/>
                  </a:lnTo>
                  <a:lnTo>
                    <a:pt x="8495" y="1400"/>
                  </a:lnTo>
                  <a:lnTo>
                    <a:pt x="7855" y="1360"/>
                  </a:lnTo>
                  <a:lnTo>
                    <a:pt x="7236" y="1280"/>
                  </a:lnTo>
                  <a:lnTo>
                    <a:pt x="6616" y="1160"/>
                  </a:lnTo>
                  <a:lnTo>
                    <a:pt x="5996" y="980"/>
                  </a:lnTo>
                  <a:lnTo>
                    <a:pt x="5697" y="880"/>
                  </a:lnTo>
                  <a:lnTo>
                    <a:pt x="5397" y="780"/>
                  </a:lnTo>
                  <a:lnTo>
                    <a:pt x="4657" y="460"/>
                  </a:lnTo>
                  <a:lnTo>
                    <a:pt x="4257" y="320"/>
                  </a:lnTo>
                  <a:lnTo>
                    <a:pt x="3858" y="181"/>
                  </a:lnTo>
                  <a:lnTo>
                    <a:pt x="3418" y="81"/>
                  </a:lnTo>
                  <a:lnTo>
                    <a:pt x="3218" y="41"/>
                  </a:lnTo>
                  <a:lnTo>
                    <a:pt x="2998" y="21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extrusionOk="0">
                  <a:moveTo>
                    <a:pt x="0" y="1"/>
                  </a:moveTo>
                  <a:lnTo>
                    <a:pt x="560" y="11594"/>
                  </a:lnTo>
                  <a:lnTo>
                    <a:pt x="1039" y="11534"/>
                  </a:lnTo>
                  <a:lnTo>
                    <a:pt x="1519" y="11474"/>
                  </a:lnTo>
                  <a:lnTo>
                    <a:pt x="1999" y="11394"/>
                  </a:lnTo>
                  <a:lnTo>
                    <a:pt x="2479" y="11274"/>
                  </a:lnTo>
                  <a:lnTo>
                    <a:pt x="2938" y="11134"/>
                  </a:lnTo>
                  <a:lnTo>
                    <a:pt x="3398" y="10974"/>
                  </a:lnTo>
                  <a:lnTo>
                    <a:pt x="3858" y="10794"/>
                  </a:lnTo>
                  <a:lnTo>
                    <a:pt x="4277" y="10574"/>
                  </a:lnTo>
                  <a:lnTo>
                    <a:pt x="4697" y="10334"/>
                  </a:lnTo>
                  <a:lnTo>
                    <a:pt x="5097" y="10074"/>
                  </a:lnTo>
                  <a:lnTo>
                    <a:pt x="5457" y="9795"/>
                  </a:lnTo>
                  <a:lnTo>
                    <a:pt x="5797" y="9475"/>
                  </a:lnTo>
                  <a:lnTo>
                    <a:pt x="6116" y="9135"/>
                  </a:lnTo>
                  <a:lnTo>
                    <a:pt x="6376" y="8755"/>
                  </a:lnTo>
                  <a:lnTo>
                    <a:pt x="6516" y="8555"/>
                  </a:lnTo>
                  <a:lnTo>
                    <a:pt x="6616" y="8356"/>
                  </a:lnTo>
                  <a:lnTo>
                    <a:pt x="6736" y="8136"/>
                  </a:lnTo>
                  <a:lnTo>
                    <a:pt x="6816" y="7916"/>
                  </a:lnTo>
                  <a:lnTo>
                    <a:pt x="6956" y="7556"/>
                  </a:lnTo>
                  <a:lnTo>
                    <a:pt x="7036" y="7196"/>
                  </a:lnTo>
                  <a:lnTo>
                    <a:pt x="7096" y="6836"/>
                  </a:lnTo>
                  <a:lnTo>
                    <a:pt x="7136" y="6457"/>
                  </a:lnTo>
                  <a:lnTo>
                    <a:pt x="7136" y="6077"/>
                  </a:lnTo>
                  <a:lnTo>
                    <a:pt x="7116" y="5697"/>
                  </a:lnTo>
                  <a:lnTo>
                    <a:pt x="7056" y="5317"/>
                  </a:lnTo>
                  <a:lnTo>
                    <a:pt x="6976" y="4958"/>
                  </a:lnTo>
                  <a:lnTo>
                    <a:pt x="6876" y="4578"/>
                  </a:lnTo>
                  <a:lnTo>
                    <a:pt x="6736" y="4218"/>
                  </a:lnTo>
                  <a:lnTo>
                    <a:pt x="6576" y="3878"/>
                  </a:lnTo>
                  <a:lnTo>
                    <a:pt x="6416" y="3539"/>
                  </a:lnTo>
                  <a:lnTo>
                    <a:pt x="6216" y="3199"/>
                  </a:lnTo>
                  <a:lnTo>
                    <a:pt x="5996" y="2899"/>
                  </a:lnTo>
                  <a:lnTo>
                    <a:pt x="5757" y="2599"/>
                  </a:lnTo>
                  <a:lnTo>
                    <a:pt x="5497" y="2299"/>
                  </a:lnTo>
                  <a:lnTo>
                    <a:pt x="5217" y="2039"/>
                  </a:lnTo>
                  <a:lnTo>
                    <a:pt x="4937" y="1800"/>
                  </a:lnTo>
                  <a:lnTo>
                    <a:pt x="4637" y="1560"/>
                  </a:lnTo>
                  <a:lnTo>
                    <a:pt x="4317" y="1360"/>
                  </a:lnTo>
                  <a:lnTo>
                    <a:pt x="3998" y="1160"/>
                  </a:lnTo>
                  <a:lnTo>
                    <a:pt x="3658" y="980"/>
                  </a:lnTo>
                  <a:lnTo>
                    <a:pt x="3318" y="800"/>
                  </a:lnTo>
                  <a:lnTo>
                    <a:pt x="2978" y="660"/>
                  </a:lnTo>
                  <a:lnTo>
                    <a:pt x="2618" y="520"/>
                  </a:lnTo>
                  <a:lnTo>
                    <a:pt x="2259" y="400"/>
                  </a:lnTo>
                  <a:lnTo>
                    <a:pt x="1879" y="301"/>
                  </a:lnTo>
                  <a:lnTo>
                    <a:pt x="1499" y="221"/>
                  </a:lnTo>
                  <a:lnTo>
                    <a:pt x="1139" y="141"/>
                  </a:lnTo>
                  <a:lnTo>
                    <a:pt x="760" y="81"/>
                  </a:lnTo>
                  <a:lnTo>
                    <a:pt x="380" y="4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80" y="41"/>
                  </a:lnTo>
                  <a:lnTo>
                    <a:pt x="760" y="81"/>
                  </a:lnTo>
                  <a:lnTo>
                    <a:pt x="1139" y="141"/>
                  </a:lnTo>
                  <a:lnTo>
                    <a:pt x="1499" y="221"/>
                  </a:lnTo>
                  <a:lnTo>
                    <a:pt x="1879" y="301"/>
                  </a:lnTo>
                  <a:lnTo>
                    <a:pt x="2259" y="400"/>
                  </a:lnTo>
                  <a:lnTo>
                    <a:pt x="2618" y="520"/>
                  </a:lnTo>
                  <a:lnTo>
                    <a:pt x="2978" y="660"/>
                  </a:lnTo>
                  <a:lnTo>
                    <a:pt x="3318" y="800"/>
                  </a:lnTo>
                  <a:lnTo>
                    <a:pt x="3658" y="980"/>
                  </a:lnTo>
                  <a:lnTo>
                    <a:pt x="3998" y="1160"/>
                  </a:lnTo>
                  <a:lnTo>
                    <a:pt x="4317" y="1360"/>
                  </a:lnTo>
                  <a:lnTo>
                    <a:pt x="4637" y="1560"/>
                  </a:lnTo>
                  <a:lnTo>
                    <a:pt x="4937" y="1800"/>
                  </a:lnTo>
                  <a:lnTo>
                    <a:pt x="5217" y="2039"/>
                  </a:lnTo>
                  <a:lnTo>
                    <a:pt x="5497" y="2299"/>
                  </a:lnTo>
                  <a:lnTo>
                    <a:pt x="5497" y="2299"/>
                  </a:lnTo>
                  <a:lnTo>
                    <a:pt x="5757" y="2599"/>
                  </a:lnTo>
                  <a:lnTo>
                    <a:pt x="5996" y="2899"/>
                  </a:lnTo>
                  <a:lnTo>
                    <a:pt x="6216" y="3199"/>
                  </a:lnTo>
                  <a:lnTo>
                    <a:pt x="6416" y="3539"/>
                  </a:lnTo>
                  <a:lnTo>
                    <a:pt x="6576" y="3878"/>
                  </a:lnTo>
                  <a:lnTo>
                    <a:pt x="6736" y="4218"/>
                  </a:lnTo>
                  <a:lnTo>
                    <a:pt x="6876" y="4578"/>
                  </a:lnTo>
                  <a:lnTo>
                    <a:pt x="6976" y="4958"/>
                  </a:lnTo>
                  <a:lnTo>
                    <a:pt x="7056" y="5317"/>
                  </a:lnTo>
                  <a:lnTo>
                    <a:pt x="7116" y="5697"/>
                  </a:lnTo>
                  <a:lnTo>
                    <a:pt x="7136" y="6077"/>
                  </a:lnTo>
                  <a:lnTo>
                    <a:pt x="7136" y="6457"/>
                  </a:lnTo>
                  <a:lnTo>
                    <a:pt x="7096" y="6836"/>
                  </a:lnTo>
                  <a:lnTo>
                    <a:pt x="7036" y="7196"/>
                  </a:lnTo>
                  <a:lnTo>
                    <a:pt x="6956" y="7556"/>
                  </a:lnTo>
                  <a:lnTo>
                    <a:pt x="6816" y="7916"/>
                  </a:lnTo>
                  <a:lnTo>
                    <a:pt x="6816" y="7916"/>
                  </a:lnTo>
                  <a:lnTo>
                    <a:pt x="6736" y="8136"/>
                  </a:lnTo>
                  <a:lnTo>
                    <a:pt x="6616" y="8356"/>
                  </a:lnTo>
                  <a:lnTo>
                    <a:pt x="6516" y="8555"/>
                  </a:lnTo>
                  <a:lnTo>
                    <a:pt x="6376" y="8755"/>
                  </a:lnTo>
                  <a:lnTo>
                    <a:pt x="6116" y="9135"/>
                  </a:lnTo>
                  <a:lnTo>
                    <a:pt x="5797" y="9475"/>
                  </a:lnTo>
                  <a:lnTo>
                    <a:pt x="5457" y="9795"/>
                  </a:lnTo>
                  <a:lnTo>
                    <a:pt x="5097" y="10074"/>
                  </a:lnTo>
                  <a:lnTo>
                    <a:pt x="4697" y="10334"/>
                  </a:lnTo>
                  <a:lnTo>
                    <a:pt x="4277" y="10574"/>
                  </a:lnTo>
                  <a:lnTo>
                    <a:pt x="3858" y="10794"/>
                  </a:lnTo>
                  <a:lnTo>
                    <a:pt x="3398" y="10974"/>
                  </a:lnTo>
                  <a:lnTo>
                    <a:pt x="2938" y="11134"/>
                  </a:lnTo>
                  <a:lnTo>
                    <a:pt x="2479" y="11274"/>
                  </a:lnTo>
                  <a:lnTo>
                    <a:pt x="1999" y="11394"/>
                  </a:lnTo>
                  <a:lnTo>
                    <a:pt x="1519" y="11474"/>
                  </a:lnTo>
                  <a:lnTo>
                    <a:pt x="1039" y="11534"/>
                  </a:lnTo>
                  <a:lnTo>
                    <a:pt x="560" y="115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2124988" y="4274673"/>
              <a:ext cx="159228" cy="259027"/>
            </a:xfrm>
            <a:custGeom>
              <a:avLst/>
              <a:gdLst/>
              <a:ahLst/>
              <a:cxnLst/>
              <a:rect l="l" t="t" r="r" b="b"/>
              <a:pathLst>
                <a:path w="7336" h="11934" extrusionOk="0">
                  <a:moveTo>
                    <a:pt x="20" y="1"/>
                  </a:moveTo>
                  <a:lnTo>
                    <a:pt x="0" y="361"/>
                  </a:lnTo>
                  <a:lnTo>
                    <a:pt x="400" y="401"/>
                  </a:lnTo>
                  <a:lnTo>
                    <a:pt x="820" y="441"/>
                  </a:lnTo>
                  <a:lnTo>
                    <a:pt x="1199" y="501"/>
                  </a:lnTo>
                  <a:lnTo>
                    <a:pt x="1599" y="580"/>
                  </a:lnTo>
                  <a:lnTo>
                    <a:pt x="1959" y="680"/>
                  </a:lnTo>
                  <a:lnTo>
                    <a:pt x="2339" y="800"/>
                  </a:lnTo>
                  <a:lnTo>
                    <a:pt x="2698" y="920"/>
                  </a:lnTo>
                  <a:lnTo>
                    <a:pt x="3038" y="1040"/>
                  </a:lnTo>
                  <a:lnTo>
                    <a:pt x="3378" y="1200"/>
                  </a:lnTo>
                  <a:lnTo>
                    <a:pt x="3698" y="1360"/>
                  </a:lnTo>
                  <a:lnTo>
                    <a:pt x="4018" y="1540"/>
                  </a:lnTo>
                  <a:lnTo>
                    <a:pt x="4317" y="1720"/>
                  </a:lnTo>
                  <a:lnTo>
                    <a:pt x="4597" y="1940"/>
                  </a:lnTo>
                  <a:lnTo>
                    <a:pt x="4877" y="2140"/>
                  </a:lnTo>
                  <a:lnTo>
                    <a:pt x="5137" y="2379"/>
                  </a:lnTo>
                  <a:lnTo>
                    <a:pt x="5397" y="2619"/>
                  </a:lnTo>
                  <a:lnTo>
                    <a:pt x="5657" y="2899"/>
                  </a:lnTo>
                  <a:lnTo>
                    <a:pt x="5876" y="3199"/>
                  </a:lnTo>
                  <a:lnTo>
                    <a:pt x="6096" y="3519"/>
                  </a:lnTo>
                  <a:lnTo>
                    <a:pt x="6296" y="3838"/>
                  </a:lnTo>
                  <a:lnTo>
                    <a:pt x="6456" y="4178"/>
                  </a:lnTo>
                  <a:lnTo>
                    <a:pt x="6616" y="4518"/>
                  </a:lnTo>
                  <a:lnTo>
                    <a:pt x="6736" y="4878"/>
                  </a:lnTo>
                  <a:lnTo>
                    <a:pt x="6836" y="5238"/>
                  </a:lnTo>
                  <a:lnTo>
                    <a:pt x="6896" y="5597"/>
                  </a:lnTo>
                  <a:lnTo>
                    <a:pt x="6956" y="5957"/>
                  </a:lnTo>
                  <a:lnTo>
                    <a:pt x="6976" y="6317"/>
                  </a:lnTo>
                  <a:lnTo>
                    <a:pt x="6976" y="6677"/>
                  </a:lnTo>
                  <a:lnTo>
                    <a:pt x="6936" y="7036"/>
                  </a:lnTo>
                  <a:lnTo>
                    <a:pt x="6876" y="7376"/>
                  </a:lnTo>
                  <a:lnTo>
                    <a:pt x="6796" y="7716"/>
                  </a:lnTo>
                  <a:lnTo>
                    <a:pt x="6676" y="8036"/>
                  </a:lnTo>
                  <a:lnTo>
                    <a:pt x="6576" y="8256"/>
                  </a:lnTo>
                  <a:lnTo>
                    <a:pt x="6476" y="8476"/>
                  </a:lnTo>
                  <a:lnTo>
                    <a:pt x="6356" y="8675"/>
                  </a:lnTo>
                  <a:lnTo>
                    <a:pt x="6236" y="8855"/>
                  </a:lnTo>
                  <a:lnTo>
                    <a:pt x="5956" y="9235"/>
                  </a:lnTo>
                  <a:lnTo>
                    <a:pt x="5657" y="9575"/>
                  </a:lnTo>
                  <a:lnTo>
                    <a:pt x="5317" y="9875"/>
                  </a:lnTo>
                  <a:lnTo>
                    <a:pt x="4937" y="10155"/>
                  </a:lnTo>
                  <a:lnTo>
                    <a:pt x="4557" y="10414"/>
                  </a:lnTo>
                  <a:lnTo>
                    <a:pt x="4138" y="10634"/>
                  </a:lnTo>
                  <a:lnTo>
                    <a:pt x="3718" y="10834"/>
                  </a:lnTo>
                  <a:lnTo>
                    <a:pt x="3278" y="11014"/>
                  </a:lnTo>
                  <a:lnTo>
                    <a:pt x="2818" y="11174"/>
                  </a:lnTo>
                  <a:lnTo>
                    <a:pt x="2379" y="11294"/>
                  </a:lnTo>
                  <a:lnTo>
                    <a:pt x="1919" y="11414"/>
                  </a:lnTo>
                  <a:lnTo>
                    <a:pt x="1459" y="11494"/>
                  </a:lnTo>
                  <a:lnTo>
                    <a:pt x="1000" y="11554"/>
                  </a:lnTo>
                  <a:lnTo>
                    <a:pt x="560" y="11594"/>
                  </a:lnTo>
                  <a:lnTo>
                    <a:pt x="580" y="11933"/>
                  </a:lnTo>
                  <a:lnTo>
                    <a:pt x="1059" y="11893"/>
                  </a:lnTo>
                  <a:lnTo>
                    <a:pt x="1519" y="11833"/>
                  </a:lnTo>
                  <a:lnTo>
                    <a:pt x="1999" y="11754"/>
                  </a:lnTo>
                  <a:lnTo>
                    <a:pt x="2479" y="11634"/>
                  </a:lnTo>
                  <a:lnTo>
                    <a:pt x="2958" y="11494"/>
                  </a:lnTo>
                  <a:lnTo>
                    <a:pt x="3418" y="11334"/>
                  </a:lnTo>
                  <a:lnTo>
                    <a:pt x="3878" y="11154"/>
                  </a:lnTo>
                  <a:lnTo>
                    <a:pt x="4337" y="10934"/>
                  </a:lnTo>
                  <a:lnTo>
                    <a:pt x="4757" y="10694"/>
                  </a:lnTo>
                  <a:lnTo>
                    <a:pt x="5177" y="10434"/>
                  </a:lnTo>
                  <a:lnTo>
                    <a:pt x="5557" y="10135"/>
                  </a:lnTo>
                  <a:lnTo>
                    <a:pt x="5916" y="9795"/>
                  </a:lnTo>
                  <a:lnTo>
                    <a:pt x="6256" y="9435"/>
                  </a:lnTo>
                  <a:lnTo>
                    <a:pt x="6396" y="9255"/>
                  </a:lnTo>
                  <a:lnTo>
                    <a:pt x="6536" y="9055"/>
                  </a:lnTo>
                  <a:lnTo>
                    <a:pt x="6676" y="8835"/>
                  </a:lnTo>
                  <a:lnTo>
                    <a:pt x="6796" y="8615"/>
                  </a:lnTo>
                  <a:lnTo>
                    <a:pt x="6896" y="8396"/>
                  </a:lnTo>
                  <a:lnTo>
                    <a:pt x="6996" y="8176"/>
                  </a:lnTo>
                  <a:lnTo>
                    <a:pt x="7136" y="7816"/>
                  </a:lnTo>
                  <a:lnTo>
                    <a:pt x="7236" y="7456"/>
                  </a:lnTo>
                  <a:lnTo>
                    <a:pt x="7296" y="7076"/>
                  </a:lnTo>
                  <a:lnTo>
                    <a:pt x="7336" y="6697"/>
                  </a:lnTo>
                  <a:lnTo>
                    <a:pt x="7336" y="6317"/>
                  </a:lnTo>
                  <a:lnTo>
                    <a:pt x="7316" y="5937"/>
                  </a:lnTo>
                  <a:lnTo>
                    <a:pt x="7276" y="5557"/>
                  </a:lnTo>
                  <a:lnTo>
                    <a:pt x="7196" y="5158"/>
                  </a:lnTo>
                  <a:lnTo>
                    <a:pt x="7096" y="4778"/>
                  </a:lnTo>
                  <a:lnTo>
                    <a:pt x="6956" y="4418"/>
                  </a:lnTo>
                  <a:lnTo>
                    <a:pt x="6796" y="4038"/>
                  </a:lnTo>
                  <a:lnTo>
                    <a:pt x="6616" y="3679"/>
                  </a:lnTo>
                  <a:lnTo>
                    <a:pt x="6416" y="3339"/>
                  </a:lnTo>
                  <a:lnTo>
                    <a:pt x="6176" y="2999"/>
                  </a:lnTo>
                  <a:lnTo>
                    <a:pt x="5916" y="2679"/>
                  </a:lnTo>
                  <a:lnTo>
                    <a:pt x="5637" y="2359"/>
                  </a:lnTo>
                  <a:lnTo>
                    <a:pt x="5377" y="2120"/>
                  </a:lnTo>
                  <a:lnTo>
                    <a:pt x="5117" y="1880"/>
                  </a:lnTo>
                  <a:lnTo>
                    <a:pt x="4817" y="1660"/>
                  </a:lnTo>
                  <a:lnTo>
                    <a:pt x="4517" y="1440"/>
                  </a:lnTo>
                  <a:lnTo>
                    <a:pt x="4198" y="1240"/>
                  </a:lnTo>
                  <a:lnTo>
                    <a:pt x="3878" y="1060"/>
                  </a:lnTo>
                  <a:lnTo>
                    <a:pt x="3538" y="880"/>
                  </a:lnTo>
                  <a:lnTo>
                    <a:pt x="3198" y="720"/>
                  </a:lnTo>
                  <a:lnTo>
                    <a:pt x="2818" y="580"/>
                  </a:lnTo>
                  <a:lnTo>
                    <a:pt x="2459" y="461"/>
                  </a:lnTo>
                  <a:lnTo>
                    <a:pt x="2079" y="341"/>
                  </a:lnTo>
                  <a:lnTo>
                    <a:pt x="1679" y="241"/>
                  </a:lnTo>
                  <a:lnTo>
                    <a:pt x="1279" y="161"/>
                  </a:lnTo>
                  <a:lnTo>
                    <a:pt x="860" y="101"/>
                  </a:lnTo>
                  <a:lnTo>
                    <a:pt x="440" y="4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2468146" y="4134545"/>
              <a:ext cx="255099" cy="85496"/>
            </a:xfrm>
            <a:custGeom>
              <a:avLst/>
              <a:gdLst/>
              <a:ahLst/>
              <a:cxnLst/>
              <a:rect l="l" t="t" r="r" b="b"/>
              <a:pathLst>
                <a:path w="11753" h="3939" extrusionOk="0">
                  <a:moveTo>
                    <a:pt x="5797" y="1"/>
                  </a:moveTo>
                  <a:lnTo>
                    <a:pt x="5437" y="21"/>
                  </a:lnTo>
                  <a:lnTo>
                    <a:pt x="5057" y="41"/>
                  </a:lnTo>
                  <a:lnTo>
                    <a:pt x="4697" y="101"/>
                  </a:lnTo>
                  <a:lnTo>
                    <a:pt x="4338" y="161"/>
                  </a:lnTo>
                  <a:lnTo>
                    <a:pt x="3958" y="241"/>
                  </a:lnTo>
                  <a:lnTo>
                    <a:pt x="3598" y="321"/>
                  </a:lnTo>
                  <a:lnTo>
                    <a:pt x="3258" y="441"/>
                  </a:lnTo>
                  <a:lnTo>
                    <a:pt x="2899" y="560"/>
                  </a:lnTo>
                  <a:lnTo>
                    <a:pt x="2559" y="700"/>
                  </a:lnTo>
                  <a:lnTo>
                    <a:pt x="2219" y="840"/>
                  </a:lnTo>
                  <a:lnTo>
                    <a:pt x="1879" y="1020"/>
                  </a:lnTo>
                  <a:lnTo>
                    <a:pt x="1559" y="1200"/>
                  </a:lnTo>
                  <a:lnTo>
                    <a:pt x="1240" y="1400"/>
                  </a:lnTo>
                  <a:lnTo>
                    <a:pt x="940" y="1600"/>
                  </a:lnTo>
                  <a:lnTo>
                    <a:pt x="640" y="1840"/>
                  </a:lnTo>
                  <a:lnTo>
                    <a:pt x="340" y="2080"/>
                  </a:lnTo>
                  <a:lnTo>
                    <a:pt x="200" y="2239"/>
                  </a:lnTo>
                  <a:lnTo>
                    <a:pt x="100" y="2419"/>
                  </a:lnTo>
                  <a:lnTo>
                    <a:pt x="20" y="2599"/>
                  </a:lnTo>
                  <a:lnTo>
                    <a:pt x="0" y="2799"/>
                  </a:lnTo>
                  <a:lnTo>
                    <a:pt x="0" y="2999"/>
                  </a:lnTo>
                  <a:lnTo>
                    <a:pt x="40" y="3199"/>
                  </a:lnTo>
                  <a:lnTo>
                    <a:pt x="120" y="3399"/>
                  </a:lnTo>
                  <a:lnTo>
                    <a:pt x="260" y="3579"/>
                  </a:lnTo>
                  <a:lnTo>
                    <a:pt x="340" y="3659"/>
                  </a:lnTo>
                  <a:lnTo>
                    <a:pt x="420" y="3719"/>
                  </a:lnTo>
                  <a:lnTo>
                    <a:pt x="520" y="3798"/>
                  </a:lnTo>
                  <a:lnTo>
                    <a:pt x="620" y="3838"/>
                  </a:lnTo>
                  <a:lnTo>
                    <a:pt x="840" y="3898"/>
                  </a:lnTo>
                  <a:lnTo>
                    <a:pt x="1060" y="3938"/>
                  </a:lnTo>
                  <a:lnTo>
                    <a:pt x="1240" y="3918"/>
                  </a:lnTo>
                  <a:lnTo>
                    <a:pt x="1419" y="3858"/>
                  </a:lnTo>
                  <a:lnTo>
                    <a:pt x="1599" y="3778"/>
                  </a:lnTo>
                  <a:lnTo>
                    <a:pt x="1759" y="3659"/>
                  </a:lnTo>
                  <a:lnTo>
                    <a:pt x="1959" y="3479"/>
                  </a:lnTo>
                  <a:lnTo>
                    <a:pt x="2179" y="3319"/>
                  </a:lnTo>
                  <a:lnTo>
                    <a:pt x="2419" y="3159"/>
                  </a:lnTo>
                  <a:lnTo>
                    <a:pt x="2659" y="3019"/>
                  </a:lnTo>
                  <a:lnTo>
                    <a:pt x="2899" y="2879"/>
                  </a:lnTo>
                  <a:lnTo>
                    <a:pt x="3138" y="2759"/>
                  </a:lnTo>
                  <a:lnTo>
                    <a:pt x="3398" y="2639"/>
                  </a:lnTo>
                  <a:lnTo>
                    <a:pt x="3658" y="2539"/>
                  </a:lnTo>
                  <a:lnTo>
                    <a:pt x="4198" y="2379"/>
                  </a:lnTo>
                  <a:lnTo>
                    <a:pt x="4737" y="2239"/>
                  </a:lnTo>
                  <a:lnTo>
                    <a:pt x="5297" y="2159"/>
                  </a:lnTo>
                  <a:lnTo>
                    <a:pt x="5857" y="2120"/>
                  </a:lnTo>
                  <a:lnTo>
                    <a:pt x="6416" y="2140"/>
                  </a:lnTo>
                  <a:lnTo>
                    <a:pt x="6976" y="2179"/>
                  </a:lnTo>
                  <a:lnTo>
                    <a:pt x="7536" y="2279"/>
                  </a:lnTo>
                  <a:lnTo>
                    <a:pt x="8075" y="2439"/>
                  </a:lnTo>
                  <a:lnTo>
                    <a:pt x="8335" y="2519"/>
                  </a:lnTo>
                  <a:lnTo>
                    <a:pt x="8595" y="2619"/>
                  </a:lnTo>
                  <a:lnTo>
                    <a:pt x="8855" y="2739"/>
                  </a:lnTo>
                  <a:lnTo>
                    <a:pt x="9095" y="2859"/>
                  </a:lnTo>
                  <a:lnTo>
                    <a:pt x="9335" y="2999"/>
                  </a:lnTo>
                  <a:lnTo>
                    <a:pt x="9574" y="3139"/>
                  </a:lnTo>
                  <a:lnTo>
                    <a:pt x="9814" y="3299"/>
                  </a:lnTo>
                  <a:lnTo>
                    <a:pt x="10034" y="3459"/>
                  </a:lnTo>
                  <a:lnTo>
                    <a:pt x="10214" y="3579"/>
                  </a:lnTo>
                  <a:lnTo>
                    <a:pt x="10414" y="3659"/>
                  </a:lnTo>
                  <a:lnTo>
                    <a:pt x="10614" y="3699"/>
                  </a:lnTo>
                  <a:lnTo>
                    <a:pt x="10814" y="3699"/>
                  </a:lnTo>
                  <a:lnTo>
                    <a:pt x="11013" y="3639"/>
                  </a:lnTo>
                  <a:lnTo>
                    <a:pt x="11193" y="3559"/>
                  </a:lnTo>
                  <a:lnTo>
                    <a:pt x="11373" y="3459"/>
                  </a:lnTo>
                  <a:lnTo>
                    <a:pt x="11513" y="3299"/>
                  </a:lnTo>
                  <a:lnTo>
                    <a:pt x="11633" y="3119"/>
                  </a:lnTo>
                  <a:lnTo>
                    <a:pt x="11713" y="2919"/>
                  </a:lnTo>
                  <a:lnTo>
                    <a:pt x="11753" y="2719"/>
                  </a:lnTo>
                  <a:lnTo>
                    <a:pt x="11753" y="2519"/>
                  </a:lnTo>
                  <a:lnTo>
                    <a:pt x="11713" y="2319"/>
                  </a:lnTo>
                  <a:lnTo>
                    <a:pt x="11633" y="2140"/>
                  </a:lnTo>
                  <a:lnTo>
                    <a:pt x="11513" y="1960"/>
                  </a:lnTo>
                  <a:lnTo>
                    <a:pt x="11353" y="1800"/>
                  </a:lnTo>
                  <a:lnTo>
                    <a:pt x="11053" y="1580"/>
                  </a:lnTo>
                  <a:lnTo>
                    <a:pt x="10754" y="1360"/>
                  </a:lnTo>
                  <a:lnTo>
                    <a:pt x="10434" y="1160"/>
                  </a:lnTo>
                  <a:lnTo>
                    <a:pt x="10094" y="980"/>
                  </a:lnTo>
                  <a:lnTo>
                    <a:pt x="9774" y="820"/>
                  </a:lnTo>
                  <a:lnTo>
                    <a:pt x="9434" y="660"/>
                  </a:lnTo>
                  <a:lnTo>
                    <a:pt x="9075" y="541"/>
                  </a:lnTo>
                  <a:lnTo>
                    <a:pt x="8735" y="421"/>
                  </a:lnTo>
                  <a:lnTo>
                    <a:pt x="8375" y="301"/>
                  </a:lnTo>
                  <a:lnTo>
                    <a:pt x="8015" y="221"/>
                  </a:lnTo>
                  <a:lnTo>
                    <a:pt x="7656" y="141"/>
                  </a:lnTo>
                  <a:lnTo>
                    <a:pt x="7276" y="81"/>
                  </a:lnTo>
                  <a:lnTo>
                    <a:pt x="6916" y="41"/>
                  </a:lnTo>
                  <a:lnTo>
                    <a:pt x="65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2308049" y="4686397"/>
              <a:ext cx="191785" cy="65093"/>
            </a:xfrm>
            <a:custGeom>
              <a:avLst/>
              <a:gdLst/>
              <a:ahLst/>
              <a:cxnLst/>
              <a:rect l="l" t="t" r="r" b="b"/>
              <a:pathLst>
                <a:path w="8836" h="2999" extrusionOk="0">
                  <a:moveTo>
                    <a:pt x="3998" y="0"/>
                  </a:moveTo>
                  <a:lnTo>
                    <a:pt x="3679" y="20"/>
                  </a:lnTo>
                  <a:lnTo>
                    <a:pt x="3339" y="60"/>
                  </a:lnTo>
                  <a:lnTo>
                    <a:pt x="3019" y="120"/>
                  </a:lnTo>
                  <a:lnTo>
                    <a:pt x="2699" y="200"/>
                  </a:lnTo>
                  <a:lnTo>
                    <a:pt x="2399" y="300"/>
                  </a:lnTo>
                  <a:lnTo>
                    <a:pt x="2100" y="400"/>
                  </a:lnTo>
                  <a:lnTo>
                    <a:pt x="1800" y="540"/>
                  </a:lnTo>
                  <a:lnTo>
                    <a:pt x="1500" y="700"/>
                  </a:lnTo>
                  <a:lnTo>
                    <a:pt x="1220" y="860"/>
                  </a:lnTo>
                  <a:lnTo>
                    <a:pt x="960" y="1039"/>
                  </a:lnTo>
                  <a:lnTo>
                    <a:pt x="700" y="1239"/>
                  </a:lnTo>
                  <a:lnTo>
                    <a:pt x="441" y="1459"/>
                  </a:lnTo>
                  <a:lnTo>
                    <a:pt x="221" y="1699"/>
                  </a:lnTo>
                  <a:lnTo>
                    <a:pt x="1" y="1939"/>
                  </a:lnTo>
                  <a:lnTo>
                    <a:pt x="261" y="2159"/>
                  </a:lnTo>
                  <a:lnTo>
                    <a:pt x="461" y="1939"/>
                  </a:lnTo>
                  <a:lnTo>
                    <a:pt x="680" y="1719"/>
                  </a:lnTo>
                  <a:lnTo>
                    <a:pt x="920" y="1519"/>
                  </a:lnTo>
                  <a:lnTo>
                    <a:pt x="1160" y="1339"/>
                  </a:lnTo>
                  <a:lnTo>
                    <a:pt x="1400" y="1159"/>
                  </a:lnTo>
                  <a:lnTo>
                    <a:pt x="1680" y="999"/>
                  </a:lnTo>
                  <a:lnTo>
                    <a:pt x="1940" y="860"/>
                  </a:lnTo>
                  <a:lnTo>
                    <a:pt x="2220" y="740"/>
                  </a:lnTo>
                  <a:lnTo>
                    <a:pt x="2519" y="640"/>
                  </a:lnTo>
                  <a:lnTo>
                    <a:pt x="2799" y="540"/>
                  </a:lnTo>
                  <a:lnTo>
                    <a:pt x="3099" y="480"/>
                  </a:lnTo>
                  <a:lnTo>
                    <a:pt x="3399" y="420"/>
                  </a:lnTo>
                  <a:lnTo>
                    <a:pt x="3699" y="380"/>
                  </a:lnTo>
                  <a:lnTo>
                    <a:pt x="4018" y="360"/>
                  </a:lnTo>
                  <a:lnTo>
                    <a:pt x="4318" y="360"/>
                  </a:lnTo>
                  <a:lnTo>
                    <a:pt x="4618" y="380"/>
                  </a:lnTo>
                  <a:lnTo>
                    <a:pt x="4918" y="420"/>
                  </a:lnTo>
                  <a:lnTo>
                    <a:pt x="5218" y="480"/>
                  </a:lnTo>
                  <a:lnTo>
                    <a:pt x="5517" y="560"/>
                  </a:lnTo>
                  <a:lnTo>
                    <a:pt x="5797" y="660"/>
                  </a:lnTo>
                  <a:lnTo>
                    <a:pt x="6077" y="780"/>
                  </a:lnTo>
                  <a:lnTo>
                    <a:pt x="6357" y="900"/>
                  </a:lnTo>
                  <a:lnTo>
                    <a:pt x="6617" y="1059"/>
                  </a:lnTo>
                  <a:lnTo>
                    <a:pt x="6877" y="1219"/>
                  </a:lnTo>
                  <a:lnTo>
                    <a:pt x="7136" y="1399"/>
                  </a:lnTo>
                  <a:lnTo>
                    <a:pt x="7376" y="1579"/>
                  </a:lnTo>
                  <a:lnTo>
                    <a:pt x="7596" y="1799"/>
                  </a:lnTo>
                  <a:lnTo>
                    <a:pt x="7816" y="1999"/>
                  </a:lnTo>
                  <a:lnTo>
                    <a:pt x="8016" y="2239"/>
                  </a:lnTo>
                  <a:lnTo>
                    <a:pt x="8196" y="2479"/>
                  </a:lnTo>
                  <a:lnTo>
                    <a:pt x="8356" y="2738"/>
                  </a:lnTo>
                  <a:lnTo>
                    <a:pt x="8516" y="2998"/>
                  </a:lnTo>
                  <a:lnTo>
                    <a:pt x="8835" y="2838"/>
                  </a:lnTo>
                  <a:lnTo>
                    <a:pt x="8656" y="2538"/>
                  </a:lnTo>
                  <a:lnTo>
                    <a:pt x="8476" y="2279"/>
                  </a:lnTo>
                  <a:lnTo>
                    <a:pt x="8296" y="2019"/>
                  </a:lnTo>
                  <a:lnTo>
                    <a:pt x="8076" y="1759"/>
                  </a:lnTo>
                  <a:lnTo>
                    <a:pt x="7836" y="1519"/>
                  </a:lnTo>
                  <a:lnTo>
                    <a:pt x="7596" y="1299"/>
                  </a:lnTo>
                  <a:lnTo>
                    <a:pt x="7356" y="1099"/>
                  </a:lnTo>
                  <a:lnTo>
                    <a:pt x="7076" y="919"/>
                  </a:lnTo>
                  <a:lnTo>
                    <a:pt x="6817" y="740"/>
                  </a:lnTo>
                  <a:lnTo>
                    <a:pt x="6517" y="580"/>
                  </a:lnTo>
                  <a:lnTo>
                    <a:pt x="6237" y="440"/>
                  </a:lnTo>
                  <a:lnTo>
                    <a:pt x="5917" y="320"/>
                  </a:lnTo>
                  <a:lnTo>
                    <a:pt x="5617" y="220"/>
                  </a:lnTo>
                  <a:lnTo>
                    <a:pt x="5298" y="140"/>
                  </a:lnTo>
                  <a:lnTo>
                    <a:pt x="4978" y="80"/>
                  </a:lnTo>
                  <a:lnTo>
                    <a:pt x="4658" y="20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2142764" y="4678149"/>
              <a:ext cx="39503" cy="65093"/>
            </a:xfrm>
            <a:custGeom>
              <a:avLst/>
              <a:gdLst/>
              <a:ahLst/>
              <a:cxnLst/>
              <a:rect l="l" t="t" r="r" b="b"/>
              <a:pathLst>
                <a:path w="1820" h="2999" extrusionOk="0">
                  <a:moveTo>
                    <a:pt x="280" y="0"/>
                  </a:moveTo>
                  <a:lnTo>
                    <a:pt x="1" y="240"/>
                  </a:lnTo>
                  <a:lnTo>
                    <a:pt x="260" y="540"/>
                  </a:lnTo>
                  <a:lnTo>
                    <a:pt x="480" y="860"/>
                  </a:lnTo>
                  <a:lnTo>
                    <a:pt x="700" y="1180"/>
                  </a:lnTo>
                  <a:lnTo>
                    <a:pt x="900" y="1539"/>
                  </a:lnTo>
                  <a:lnTo>
                    <a:pt x="1080" y="1879"/>
                  </a:lnTo>
                  <a:lnTo>
                    <a:pt x="1220" y="2259"/>
                  </a:lnTo>
                  <a:lnTo>
                    <a:pt x="1360" y="2619"/>
                  </a:lnTo>
                  <a:lnTo>
                    <a:pt x="1480" y="2998"/>
                  </a:lnTo>
                  <a:lnTo>
                    <a:pt x="1819" y="2918"/>
                  </a:lnTo>
                  <a:lnTo>
                    <a:pt x="1700" y="2519"/>
                  </a:lnTo>
                  <a:lnTo>
                    <a:pt x="1560" y="2119"/>
                  </a:lnTo>
                  <a:lnTo>
                    <a:pt x="1400" y="1739"/>
                  </a:lnTo>
                  <a:lnTo>
                    <a:pt x="1220" y="1359"/>
                  </a:lnTo>
                  <a:lnTo>
                    <a:pt x="1000" y="1000"/>
                  </a:lnTo>
                  <a:lnTo>
                    <a:pt x="780" y="660"/>
                  </a:lnTo>
                  <a:lnTo>
                    <a:pt x="540" y="32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2661191" y="4691585"/>
              <a:ext cx="51658" cy="33860"/>
            </a:xfrm>
            <a:custGeom>
              <a:avLst/>
              <a:gdLst/>
              <a:ahLst/>
              <a:cxnLst/>
              <a:rect l="l" t="t" r="r" b="b"/>
              <a:pathLst>
                <a:path w="2380" h="1560" extrusionOk="0">
                  <a:moveTo>
                    <a:pt x="2219" y="1"/>
                  </a:moveTo>
                  <a:lnTo>
                    <a:pt x="1660" y="281"/>
                  </a:lnTo>
                  <a:lnTo>
                    <a:pt x="1100" y="601"/>
                  </a:lnTo>
                  <a:lnTo>
                    <a:pt x="540" y="920"/>
                  </a:lnTo>
                  <a:lnTo>
                    <a:pt x="1" y="1260"/>
                  </a:lnTo>
                  <a:lnTo>
                    <a:pt x="181" y="1560"/>
                  </a:lnTo>
                  <a:lnTo>
                    <a:pt x="720" y="1220"/>
                  </a:lnTo>
                  <a:lnTo>
                    <a:pt x="1260" y="900"/>
                  </a:lnTo>
                  <a:lnTo>
                    <a:pt x="1820" y="601"/>
                  </a:lnTo>
                  <a:lnTo>
                    <a:pt x="2379" y="32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2577040" y="4634327"/>
              <a:ext cx="12155" cy="30387"/>
            </a:xfrm>
            <a:custGeom>
              <a:avLst/>
              <a:gdLst/>
              <a:ahLst/>
              <a:cxnLst/>
              <a:rect l="l" t="t" r="r" b="b"/>
              <a:pathLst>
                <a:path w="560" h="1400" extrusionOk="0">
                  <a:moveTo>
                    <a:pt x="340" y="1"/>
                  </a:moveTo>
                  <a:lnTo>
                    <a:pt x="0" y="120"/>
                  </a:lnTo>
                  <a:lnTo>
                    <a:pt x="120" y="420"/>
                  </a:lnTo>
                  <a:lnTo>
                    <a:pt x="180" y="740"/>
                  </a:lnTo>
                  <a:lnTo>
                    <a:pt x="200" y="1040"/>
                  </a:lnTo>
                  <a:lnTo>
                    <a:pt x="180" y="1360"/>
                  </a:lnTo>
                  <a:lnTo>
                    <a:pt x="540" y="1400"/>
                  </a:lnTo>
                  <a:lnTo>
                    <a:pt x="560" y="1040"/>
                  </a:lnTo>
                  <a:lnTo>
                    <a:pt x="520" y="680"/>
                  </a:lnTo>
                  <a:lnTo>
                    <a:pt x="46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2558808" y="4803952"/>
              <a:ext cx="38635" cy="15649"/>
            </a:xfrm>
            <a:custGeom>
              <a:avLst/>
              <a:gdLst/>
              <a:ahLst/>
              <a:cxnLst/>
              <a:rect l="l" t="t" r="r" b="b"/>
              <a:pathLst>
                <a:path w="1780" h="721" extrusionOk="0">
                  <a:moveTo>
                    <a:pt x="1760" y="1"/>
                  </a:moveTo>
                  <a:lnTo>
                    <a:pt x="1300" y="41"/>
                  </a:lnTo>
                  <a:lnTo>
                    <a:pt x="860" y="121"/>
                  </a:lnTo>
                  <a:lnTo>
                    <a:pt x="420" y="241"/>
                  </a:lnTo>
                  <a:lnTo>
                    <a:pt x="1" y="400"/>
                  </a:lnTo>
                  <a:lnTo>
                    <a:pt x="141" y="720"/>
                  </a:lnTo>
                  <a:lnTo>
                    <a:pt x="540" y="580"/>
                  </a:lnTo>
                  <a:lnTo>
                    <a:pt x="940" y="480"/>
                  </a:lnTo>
                  <a:lnTo>
                    <a:pt x="1360" y="400"/>
                  </a:lnTo>
                  <a:lnTo>
                    <a:pt x="1780" y="360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2367933" y="4785742"/>
              <a:ext cx="27348" cy="44691"/>
            </a:xfrm>
            <a:custGeom>
              <a:avLst/>
              <a:gdLst/>
              <a:ahLst/>
              <a:cxnLst/>
              <a:rect l="l" t="t" r="r" b="b"/>
              <a:pathLst>
                <a:path w="1260" h="2059" extrusionOk="0">
                  <a:moveTo>
                    <a:pt x="320" y="0"/>
                  </a:moveTo>
                  <a:lnTo>
                    <a:pt x="0" y="160"/>
                  </a:lnTo>
                  <a:lnTo>
                    <a:pt x="940" y="2059"/>
                  </a:lnTo>
                  <a:lnTo>
                    <a:pt x="1259" y="189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269435" y="4613946"/>
              <a:ext cx="11742" cy="42520"/>
            </a:xfrm>
            <a:custGeom>
              <a:avLst/>
              <a:gdLst/>
              <a:ahLst/>
              <a:cxnLst/>
              <a:rect l="l" t="t" r="r" b="b"/>
              <a:pathLst>
                <a:path w="541" h="1959" extrusionOk="0">
                  <a:moveTo>
                    <a:pt x="321" y="0"/>
                  </a:moveTo>
                  <a:lnTo>
                    <a:pt x="1" y="100"/>
                  </a:lnTo>
                  <a:lnTo>
                    <a:pt x="101" y="540"/>
                  </a:lnTo>
                  <a:lnTo>
                    <a:pt x="161" y="1000"/>
                  </a:lnTo>
                  <a:lnTo>
                    <a:pt x="201" y="1459"/>
                  </a:lnTo>
                  <a:lnTo>
                    <a:pt x="181" y="1919"/>
                  </a:lnTo>
                  <a:lnTo>
                    <a:pt x="521" y="1959"/>
                  </a:lnTo>
                  <a:lnTo>
                    <a:pt x="541" y="1719"/>
                  </a:lnTo>
                  <a:lnTo>
                    <a:pt x="541" y="1459"/>
                  </a:lnTo>
                  <a:lnTo>
                    <a:pt x="521" y="980"/>
                  </a:lnTo>
                  <a:lnTo>
                    <a:pt x="441" y="480"/>
                  </a:lnTo>
                  <a:lnTo>
                    <a:pt x="401" y="24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042986" y="4623474"/>
              <a:ext cx="41240" cy="7836"/>
            </a:xfrm>
            <a:custGeom>
              <a:avLst/>
              <a:gdLst/>
              <a:ahLst/>
              <a:cxnLst/>
              <a:rect l="l" t="t" r="r" b="b"/>
              <a:pathLst>
                <a:path w="1900" h="361" extrusionOk="0">
                  <a:moveTo>
                    <a:pt x="0" y="1"/>
                  </a:moveTo>
                  <a:lnTo>
                    <a:pt x="0" y="361"/>
                  </a:lnTo>
                  <a:lnTo>
                    <a:pt x="1899" y="361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2076824" y="4399195"/>
              <a:ext cx="26480" cy="29519"/>
            </a:xfrm>
            <a:custGeom>
              <a:avLst/>
              <a:gdLst/>
              <a:ahLst/>
              <a:cxnLst/>
              <a:rect l="l" t="t" r="r" b="b"/>
              <a:pathLst>
                <a:path w="1220" h="1360" extrusionOk="0">
                  <a:moveTo>
                    <a:pt x="960" y="0"/>
                  </a:moveTo>
                  <a:lnTo>
                    <a:pt x="1" y="1140"/>
                  </a:lnTo>
                  <a:lnTo>
                    <a:pt x="280" y="1359"/>
                  </a:lnTo>
                  <a:lnTo>
                    <a:pt x="1220" y="22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1965759" y="4359714"/>
              <a:ext cx="23463" cy="43844"/>
            </a:xfrm>
            <a:custGeom>
              <a:avLst/>
              <a:gdLst/>
              <a:ahLst/>
              <a:cxnLst/>
              <a:rect l="l" t="t" r="r" b="b"/>
              <a:pathLst>
                <a:path w="1081" h="2020" extrusionOk="0">
                  <a:moveTo>
                    <a:pt x="740" y="0"/>
                  </a:moveTo>
                  <a:lnTo>
                    <a:pt x="700" y="240"/>
                  </a:lnTo>
                  <a:lnTo>
                    <a:pt x="620" y="480"/>
                  </a:lnTo>
                  <a:lnTo>
                    <a:pt x="560" y="720"/>
                  </a:lnTo>
                  <a:lnTo>
                    <a:pt x="460" y="960"/>
                  </a:lnTo>
                  <a:lnTo>
                    <a:pt x="380" y="1180"/>
                  </a:lnTo>
                  <a:lnTo>
                    <a:pt x="261" y="1400"/>
                  </a:lnTo>
                  <a:lnTo>
                    <a:pt x="141" y="1619"/>
                  </a:lnTo>
                  <a:lnTo>
                    <a:pt x="1" y="1839"/>
                  </a:lnTo>
                  <a:lnTo>
                    <a:pt x="301" y="2019"/>
                  </a:lnTo>
                  <a:lnTo>
                    <a:pt x="440" y="1799"/>
                  </a:lnTo>
                  <a:lnTo>
                    <a:pt x="580" y="1579"/>
                  </a:lnTo>
                  <a:lnTo>
                    <a:pt x="700" y="1340"/>
                  </a:lnTo>
                  <a:lnTo>
                    <a:pt x="800" y="1080"/>
                  </a:lnTo>
                  <a:lnTo>
                    <a:pt x="880" y="840"/>
                  </a:lnTo>
                  <a:lnTo>
                    <a:pt x="960" y="580"/>
                  </a:lnTo>
                  <a:lnTo>
                    <a:pt x="1040" y="320"/>
                  </a:lnTo>
                  <a:lnTo>
                    <a:pt x="1080" y="6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2807831" y="4388343"/>
              <a:ext cx="19969" cy="48619"/>
            </a:xfrm>
            <a:custGeom>
              <a:avLst/>
              <a:gdLst/>
              <a:ahLst/>
              <a:cxnLst/>
              <a:rect l="l" t="t" r="r" b="b"/>
              <a:pathLst>
                <a:path w="920" h="2240" extrusionOk="0">
                  <a:moveTo>
                    <a:pt x="860" y="1"/>
                  </a:moveTo>
                  <a:lnTo>
                    <a:pt x="520" y="81"/>
                  </a:lnTo>
                  <a:lnTo>
                    <a:pt x="560" y="340"/>
                  </a:lnTo>
                  <a:lnTo>
                    <a:pt x="560" y="600"/>
                  </a:lnTo>
                  <a:lnTo>
                    <a:pt x="540" y="840"/>
                  </a:lnTo>
                  <a:lnTo>
                    <a:pt x="480" y="1100"/>
                  </a:lnTo>
                  <a:lnTo>
                    <a:pt x="400" y="1340"/>
                  </a:lnTo>
                  <a:lnTo>
                    <a:pt x="300" y="1580"/>
                  </a:lnTo>
                  <a:lnTo>
                    <a:pt x="160" y="1799"/>
                  </a:lnTo>
                  <a:lnTo>
                    <a:pt x="1" y="1999"/>
                  </a:lnTo>
                  <a:lnTo>
                    <a:pt x="260" y="2239"/>
                  </a:lnTo>
                  <a:lnTo>
                    <a:pt x="440" y="1999"/>
                  </a:lnTo>
                  <a:lnTo>
                    <a:pt x="600" y="1740"/>
                  </a:lnTo>
                  <a:lnTo>
                    <a:pt x="720" y="1480"/>
                  </a:lnTo>
                  <a:lnTo>
                    <a:pt x="820" y="1200"/>
                  </a:lnTo>
                  <a:lnTo>
                    <a:pt x="880" y="900"/>
                  </a:lnTo>
                  <a:lnTo>
                    <a:pt x="920" y="600"/>
                  </a:lnTo>
                  <a:lnTo>
                    <a:pt x="900" y="300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2782240" y="4535417"/>
              <a:ext cx="23007" cy="32557"/>
            </a:xfrm>
            <a:custGeom>
              <a:avLst/>
              <a:gdLst/>
              <a:ahLst/>
              <a:cxnLst/>
              <a:rect l="l" t="t" r="r" b="b"/>
              <a:pathLst>
                <a:path w="1060" h="1500" extrusionOk="0">
                  <a:moveTo>
                    <a:pt x="300" y="0"/>
                  </a:moveTo>
                  <a:lnTo>
                    <a:pt x="0" y="180"/>
                  </a:lnTo>
                  <a:lnTo>
                    <a:pt x="760" y="1499"/>
                  </a:lnTo>
                  <a:lnTo>
                    <a:pt x="1060" y="13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2482449" y="4003533"/>
              <a:ext cx="61208" cy="7836"/>
            </a:xfrm>
            <a:custGeom>
              <a:avLst/>
              <a:gdLst/>
              <a:ahLst/>
              <a:cxnLst/>
              <a:rect l="l" t="t" r="r" b="b"/>
              <a:pathLst>
                <a:path w="2820" h="361" extrusionOk="0">
                  <a:moveTo>
                    <a:pt x="1" y="1"/>
                  </a:moveTo>
                  <a:lnTo>
                    <a:pt x="1" y="360"/>
                  </a:lnTo>
                  <a:lnTo>
                    <a:pt x="2819" y="360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2330188" y="4002664"/>
              <a:ext cx="15628" cy="35596"/>
            </a:xfrm>
            <a:custGeom>
              <a:avLst/>
              <a:gdLst/>
              <a:ahLst/>
              <a:cxnLst/>
              <a:rect l="l" t="t" r="r" b="b"/>
              <a:pathLst>
                <a:path w="720" h="1640" extrusionOk="0">
                  <a:moveTo>
                    <a:pt x="20" y="1"/>
                  </a:moveTo>
                  <a:lnTo>
                    <a:pt x="0" y="220"/>
                  </a:lnTo>
                  <a:lnTo>
                    <a:pt x="0" y="440"/>
                  </a:lnTo>
                  <a:lnTo>
                    <a:pt x="20" y="660"/>
                  </a:lnTo>
                  <a:lnTo>
                    <a:pt x="80" y="860"/>
                  </a:lnTo>
                  <a:lnTo>
                    <a:pt x="140" y="1080"/>
                  </a:lnTo>
                  <a:lnTo>
                    <a:pt x="220" y="1280"/>
                  </a:lnTo>
                  <a:lnTo>
                    <a:pt x="320" y="1460"/>
                  </a:lnTo>
                  <a:lnTo>
                    <a:pt x="440" y="1640"/>
                  </a:lnTo>
                  <a:lnTo>
                    <a:pt x="720" y="1440"/>
                  </a:lnTo>
                  <a:lnTo>
                    <a:pt x="620" y="1280"/>
                  </a:lnTo>
                  <a:lnTo>
                    <a:pt x="540" y="1120"/>
                  </a:lnTo>
                  <a:lnTo>
                    <a:pt x="460" y="960"/>
                  </a:lnTo>
                  <a:lnTo>
                    <a:pt x="420" y="780"/>
                  </a:lnTo>
                  <a:lnTo>
                    <a:pt x="380" y="600"/>
                  </a:lnTo>
                  <a:lnTo>
                    <a:pt x="360" y="420"/>
                  </a:lnTo>
                  <a:lnTo>
                    <a:pt x="360" y="240"/>
                  </a:lnTo>
                  <a:lnTo>
                    <a:pt x="380" y="6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2421284" y="4144095"/>
              <a:ext cx="26480" cy="32992"/>
            </a:xfrm>
            <a:custGeom>
              <a:avLst/>
              <a:gdLst/>
              <a:ahLst/>
              <a:cxnLst/>
              <a:rect l="l" t="t" r="r" b="b"/>
              <a:pathLst>
                <a:path w="1220" h="1520" extrusionOk="0">
                  <a:moveTo>
                    <a:pt x="1000" y="1"/>
                  </a:moveTo>
                  <a:lnTo>
                    <a:pt x="840" y="140"/>
                  </a:lnTo>
                  <a:lnTo>
                    <a:pt x="680" y="300"/>
                  </a:lnTo>
                  <a:lnTo>
                    <a:pt x="540" y="460"/>
                  </a:lnTo>
                  <a:lnTo>
                    <a:pt x="400" y="640"/>
                  </a:lnTo>
                  <a:lnTo>
                    <a:pt x="280" y="820"/>
                  </a:lnTo>
                  <a:lnTo>
                    <a:pt x="181" y="1000"/>
                  </a:lnTo>
                  <a:lnTo>
                    <a:pt x="81" y="1200"/>
                  </a:lnTo>
                  <a:lnTo>
                    <a:pt x="1" y="1400"/>
                  </a:lnTo>
                  <a:lnTo>
                    <a:pt x="320" y="1520"/>
                  </a:lnTo>
                  <a:lnTo>
                    <a:pt x="400" y="1340"/>
                  </a:lnTo>
                  <a:lnTo>
                    <a:pt x="480" y="1160"/>
                  </a:lnTo>
                  <a:lnTo>
                    <a:pt x="580" y="1000"/>
                  </a:lnTo>
                  <a:lnTo>
                    <a:pt x="680" y="840"/>
                  </a:lnTo>
                  <a:lnTo>
                    <a:pt x="800" y="680"/>
                  </a:lnTo>
                  <a:lnTo>
                    <a:pt x="940" y="540"/>
                  </a:lnTo>
                  <a:lnTo>
                    <a:pt x="1080" y="400"/>
                  </a:lnTo>
                  <a:lnTo>
                    <a:pt x="1220" y="28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2232580" y="4235625"/>
              <a:ext cx="42520" cy="46015"/>
            </a:xfrm>
            <a:custGeom>
              <a:avLst/>
              <a:gdLst/>
              <a:ahLst/>
              <a:cxnLst/>
              <a:rect l="l" t="t" r="r" b="b"/>
              <a:pathLst>
                <a:path w="1959" h="2120" extrusionOk="0">
                  <a:moveTo>
                    <a:pt x="300" y="1"/>
                  </a:moveTo>
                  <a:lnTo>
                    <a:pt x="0" y="161"/>
                  </a:lnTo>
                  <a:lnTo>
                    <a:pt x="180" y="441"/>
                  </a:lnTo>
                  <a:lnTo>
                    <a:pt x="360" y="721"/>
                  </a:lnTo>
                  <a:lnTo>
                    <a:pt x="560" y="980"/>
                  </a:lnTo>
                  <a:lnTo>
                    <a:pt x="780" y="1240"/>
                  </a:lnTo>
                  <a:lnTo>
                    <a:pt x="999" y="1480"/>
                  </a:lnTo>
                  <a:lnTo>
                    <a:pt x="1239" y="1700"/>
                  </a:lnTo>
                  <a:lnTo>
                    <a:pt x="1499" y="1920"/>
                  </a:lnTo>
                  <a:lnTo>
                    <a:pt x="1759" y="2120"/>
                  </a:lnTo>
                  <a:lnTo>
                    <a:pt x="1959" y="1820"/>
                  </a:lnTo>
                  <a:lnTo>
                    <a:pt x="1719" y="1640"/>
                  </a:lnTo>
                  <a:lnTo>
                    <a:pt x="1479" y="1440"/>
                  </a:lnTo>
                  <a:lnTo>
                    <a:pt x="1259" y="1220"/>
                  </a:lnTo>
                  <a:lnTo>
                    <a:pt x="1039" y="1000"/>
                  </a:lnTo>
                  <a:lnTo>
                    <a:pt x="840" y="760"/>
                  </a:lnTo>
                  <a:lnTo>
                    <a:pt x="640" y="521"/>
                  </a:lnTo>
                  <a:lnTo>
                    <a:pt x="480" y="2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2751007" y="4249951"/>
              <a:ext cx="55543" cy="23441"/>
            </a:xfrm>
            <a:custGeom>
              <a:avLst/>
              <a:gdLst/>
              <a:ahLst/>
              <a:cxnLst/>
              <a:rect l="l" t="t" r="r" b="b"/>
              <a:pathLst>
                <a:path w="2559" h="1080" extrusionOk="0">
                  <a:moveTo>
                    <a:pt x="2559" y="1"/>
                  </a:moveTo>
                  <a:lnTo>
                    <a:pt x="2219" y="21"/>
                  </a:lnTo>
                  <a:lnTo>
                    <a:pt x="1879" y="61"/>
                  </a:lnTo>
                  <a:lnTo>
                    <a:pt x="1559" y="120"/>
                  </a:lnTo>
                  <a:lnTo>
                    <a:pt x="1219" y="220"/>
                  </a:lnTo>
                  <a:lnTo>
                    <a:pt x="900" y="320"/>
                  </a:lnTo>
                  <a:lnTo>
                    <a:pt x="600" y="460"/>
                  </a:lnTo>
                  <a:lnTo>
                    <a:pt x="300" y="620"/>
                  </a:lnTo>
                  <a:lnTo>
                    <a:pt x="0" y="780"/>
                  </a:lnTo>
                  <a:lnTo>
                    <a:pt x="200" y="1080"/>
                  </a:lnTo>
                  <a:lnTo>
                    <a:pt x="460" y="920"/>
                  </a:lnTo>
                  <a:lnTo>
                    <a:pt x="740" y="780"/>
                  </a:lnTo>
                  <a:lnTo>
                    <a:pt x="1040" y="660"/>
                  </a:lnTo>
                  <a:lnTo>
                    <a:pt x="1339" y="560"/>
                  </a:lnTo>
                  <a:lnTo>
                    <a:pt x="1639" y="480"/>
                  </a:lnTo>
                  <a:lnTo>
                    <a:pt x="1939" y="400"/>
                  </a:lnTo>
                  <a:lnTo>
                    <a:pt x="2259" y="360"/>
                  </a:lnTo>
                  <a:lnTo>
                    <a:pt x="2559" y="360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extrusionOk="0">
                  <a:moveTo>
                    <a:pt x="7756" y="1"/>
                  </a:move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  <a:lnTo>
                    <a:pt x="8475" y="21"/>
                  </a:lnTo>
                  <a:lnTo>
                    <a:pt x="775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fill="none" extrusionOk="0">
                  <a:moveTo>
                    <a:pt x="8475" y="21"/>
                  </a:moveTo>
                  <a:lnTo>
                    <a:pt x="8475" y="21"/>
                  </a:lnTo>
                  <a:lnTo>
                    <a:pt x="7756" y="1"/>
                  </a:ln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2520629" y="4272502"/>
              <a:ext cx="187878" cy="235174"/>
            </a:xfrm>
            <a:custGeom>
              <a:avLst/>
              <a:gdLst/>
              <a:ahLst/>
              <a:cxnLst/>
              <a:rect l="l" t="t" r="r" b="b"/>
              <a:pathLst>
                <a:path w="8656" h="10835" extrusionOk="0">
                  <a:moveTo>
                    <a:pt x="7816" y="1"/>
                  </a:moveTo>
                  <a:lnTo>
                    <a:pt x="7016" y="21"/>
                  </a:lnTo>
                  <a:lnTo>
                    <a:pt x="6257" y="101"/>
                  </a:lnTo>
                  <a:lnTo>
                    <a:pt x="5517" y="221"/>
                  </a:lnTo>
                  <a:lnTo>
                    <a:pt x="5178" y="301"/>
                  </a:lnTo>
                  <a:lnTo>
                    <a:pt x="4838" y="401"/>
                  </a:lnTo>
                  <a:lnTo>
                    <a:pt x="4498" y="481"/>
                  </a:lnTo>
                  <a:lnTo>
                    <a:pt x="4178" y="601"/>
                  </a:lnTo>
                  <a:lnTo>
                    <a:pt x="3858" y="720"/>
                  </a:lnTo>
                  <a:lnTo>
                    <a:pt x="3559" y="840"/>
                  </a:lnTo>
                  <a:lnTo>
                    <a:pt x="3259" y="980"/>
                  </a:lnTo>
                  <a:lnTo>
                    <a:pt x="2979" y="1140"/>
                  </a:lnTo>
                  <a:lnTo>
                    <a:pt x="2639" y="1340"/>
                  </a:lnTo>
                  <a:lnTo>
                    <a:pt x="2319" y="1560"/>
                  </a:lnTo>
                  <a:lnTo>
                    <a:pt x="2000" y="1780"/>
                  </a:lnTo>
                  <a:lnTo>
                    <a:pt x="1720" y="2040"/>
                  </a:lnTo>
                  <a:lnTo>
                    <a:pt x="1460" y="2299"/>
                  </a:lnTo>
                  <a:lnTo>
                    <a:pt x="1200" y="2559"/>
                  </a:lnTo>
                  <a:lnTo>
                    <a:pt x="980" y="2859"/>
                  </a:lnTo>
                  <a:lnTo>
                    <a:pt x="780" y="3139"/>
                  </a:lnTo>
                  <a:lnTo>
                    <a:pt x="580" y="3439"/>
                  </a:lnTo>
                  <a:lnTo>
                    <a:pt x="421" y="3759"/>
                  </a:lnTo>
                  <a:lnTo>
                    <a:pt x="301" y="4058"/>
                  </a:lnTo>
                  <a:lnTo>
                    <a:pt x="181" y="4378"/>
                  </a:lnTo>
                  <a:lnTo>
                    <a:pt x="101" y="4718"/>
                  </a:lnTo>
                  <a:lnTo>
                    <a:pt x="41" y="5038"/>
                  </a:lnTo>
                  <a:lnTo>
                    <a:pt x="1" y="5358"/>
                  </a:lnTo>
                  <a:lnTo>
                    <a:pt x="1" y="5697"/>
                  </a:lnTo>
                  <a:lnTo>
                    <a:pt x="21" y="5937"/>
                  </a:lnTo>
                  <a:lnTo>
                    <a:pt x="41" y="6177"/>
                  </a:lnTo>
                  <a:lnTo>
                    <a:pt x="81" y="6417"/>
                  </a:lnTo>
                  <a:lnTo>
                    <a:pt x="141" y="6657"/>
                  </a:lnTo>
                  <a:lnTo>
                    <a:pt x="221" y="6877"/>
                  </a:lnTo>
                  <a:lnTo>
                    <a:pt x="301" y="7116"/>
                  </a:lnTo>
                  <a:lnTo>
                    <a:pt x="401" y="7356"/>
                  </a:lnTo>
                  <a:lnTo>
                    <a:pt x="520" y="7576"/>
                  </a:lnTo>
                  <a:lnTo>
                    <a:pt x="640" y="7796"/>
                  </a:lnTo>
                  <a:lnTo>
                    <a:pt x="780" y="8016"/>
                  </a:lnTo>
                  <a:lnTo>
                    <a:pt x="920" y="8236"/>
                  </a:lnTo>
                  <a:lnTo>
                    <a:pt x="1100" y="8436"/>
                  </a:lnTo>
                  <a:lnTo>
                    <a:pt x="1260" y="8636"/>
                  </a:lnTo>
                  <a:lnTo>
                    <a:pt x="1460" y="8835"/>
                  </a:lnTo>
                  <a:lnTo>
                    <a:pt x="1660" y="9015"/>
                  </a:lnTo>
                  <a:lnTo>
                    <a:pt x="1860" y="9195"/>
                  </a:lnTo>
                  <a:lnTo>
                    <a:pt x="2239" y="9495"/>
                  </a:lnTo>
                  <a:lnTo>
                    <a:pt x="2659" y="9755"/>
                  </a:lnTo>
                  <a:lnTo>
                    <a:pt x="3099" y="9995"/>
                  </a:lnTo>
                  <a:lnTo>
                    <a:pt x="3579" y="10215"/>
                  </a:lnTo>
                  <a:lnTo>
                    <a:pt x="4078" y="10414"/>
                  </a:lnTo>
                  <a:lnTo>
                    <a:pt x="4598" y="10594"/>
                  </a:lnTo>
                  <a:lnTo>
                    <a:pt x="5138" y="10734"/>
                  </a:lnTo>
                  <a:lnTo>
                    <a:pt x="5697" y="10834"/>
                  </a:lnTo>
                  <a:lnTo>
                    <a:pt x="5757" y="10494"/>
                  </a:lnTo>
                  <a:lnTo>
                    <a:pt x="5218" y="10394"/>
                  </a:lnTo>
                  <a:lnTo>
                    <a:pt x="4698" y="10255"/>
                  </a:lnTo>
                  <a:lnTo>
                    <a:pt x="4198" y="10095"/>
                  </a:lnTo>
                  <a:lnTo>
                    <a:pt x="3718" y="9895"/>
                  </a:lnTo>
                  <a:lnTo>
                    <a:pt x="3279" y="9695"/>
                  </a:lnTo>
                  <a:lnTo>
                    <a:pt x="2839" y="9455"/>
                  </a:lnTo>
                  <a:lnTo>
                    <a:pt x="2459" y="9215"/>
                  </a:lnTo>
                  <a:lnTo>
                    <a:pt x="2080" y="8935"/>
                  </a:lnTo>
                  <a:lnTo>
                    <a:pt x="1900" y="8755"/>
                  </a:lnTo>
                  <a:lnTo>
                    <a:pt x="1700" y="8596"/>
                  </a:lnTo>
                  <a:lnTo>
                    <a:pt x="1540" y="8416"/>
                  </a:lnTo>
                  <a:lnTo>
                    <a:pt x="1360" y="8216"/>
                  </a:lnTo>
                  <a:lnTo>
                    <a:pt x="1220" y="8036"/>
                  </a:lnTo>
                  <a:lnTo>
                    <a:pt x="1080" y="7836"/>
                  </a:lnTo>
                  <a:lnTo>
                    <a:pt x="940" y="7636"/>
                  </a:lnTo>
                  <a:lnTo>
                    <a:pt x="820" y="7416"/>
                  </a:lnTo>
                  <a:lnTo>
                    <a:pt x="720" y="7216"/>
                  </a:lnTo>
                  <a:lnTo>
                    <a:pt x="640" y="6997"/>
                  </a:lnTo>
                  <a:lnTo>
                    <a:pt x="560" y="6777"/>
                  </a:lnTo>
                  <a:lnTo>
                    <a:pt x="481" y="6557"/>
                  </a:lnTo>
                  <a:lnTo>
                    <a:pt x="441" y="6337"/>
                  </a:lnTo>
                  <a:lnTo>
                    <a:pt x="401" y="6117"/>
                  </a:lnTo>
                  <a:lnTo>
                    <a:pt x="361" y="5897"/>
                  </a:lnTo>
                  <a:lnTo>
                    <a:pt x="361" y="5677"/>
                  </a:lnTo>
                  <a:lnTo>
                    <a:pt x="361" y="5378"/>
                  </a:lnTo>
                  <a:lnTo>
                    <a:pt x="381" y="5078"/>
                  </a:lnTo>
                  <a:lnTo>
                    <a:pt x="441" y="4778"/>
                  </a:lnTo>
                  <a:lnTo>
                    <a:pt x="520" y="4478"/>
                  </a:lnTo>
                  <a:lnTo>
                    <a:pt x="620" y="4178"/>
                  </a:lnTo>
                  <a:lnTo>
                    <a:pt x="760" y="3878"/>
                  </a:lnTo>
                  <a:lnTo>
                    <a:pt x="900" y="3599"/>
                  </a:lnTo>
                  <a:lnTo>
                    <a:pt x="1080" y="3319"/>
                  </a:lnTo>
                  <a:lnTo>
                    <a:pt x="1280" y="3039"/>
                  </a:lnTo>
                  <a:lnTo>
                    <a:pt x="1480" y="2779"/>
                  </a:lnTo>
                  <a:lnTo>
                    <a:pt x="1720" y="2519"/>
                  </a:lnTo>
                  <a:lnTo>
                    <a:pt x="1960" y="2279"/>
                  </a:lnTo>
                  <a:lnTo>
                    <a:pt x="2239" y="2060"/>
                  </a:lnTo>
                  <a:lnTo>
                    <a:pt x="2519" y="1840"/>
                  </a:lnTo>
                  <a:lnTo>
                    <a:pt x="2819" y="1640"/>
                  </a:lnTo>
                  <a:lnTo>
                    <a:pt x="3139" y="1440"/>
                  </a:lnTo>
                  <a:lnTo>
                    <a:pt x="3419" y="1300"/>
                  </a:lnTo>
                  <a:lnTo>
                    <a:pt x="3699" y="1160"/>
                  </a:lnTo>
                  <a:lnTo>
                    <a:pt x="3998" y="1040"/>
                  </a:lnTo>
                  <a:lnTo>
                    <a:pt x="4298" y="920"/>
                  </a:lnTo>
                  <a:lnTo>
                    <a:pt x="4618" y="820"/>
                  </a:lnTo>
                  <a:lnTo>
                    <a:pt x="4938" y="720"/>
                  </a:lnTo>
                  <a:lnTo>
                    <a:pt x="5617" y="581"/>
                  </a:lnTo>
                  <a:lnTo>
                    <a:pt x="6317" y="461"/>
                  </a:lnTo>
                  <a:lnTo>
                    <a:pt x="7056" y="381"/>
                  </a:lnTo>
                  <a:lnTo>
                    <a:pt x="7836" y="341"/>
                  </a:lnTo>
                  <a:lnTo>
                    <a:pt x="8655" y="361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2076390" y="4140188"/>
              <a:ext cx="296772" cy="115861"/>
            </a:xfrm>
            <a:custGeom>
              <a:avLst/>
              <a:gdLst/>
              <a:ahLst/>
              <a:cxnLst/>
              <a:rect l="l" t="t" r="r" b="b"/>
              <a:pathLst>
                <a:path w="13673" h="5338" extrusionOk="0">
                  <a:moveTo>
                    <a:pt x="6936" y="1"/>
                  </a:moveTo>
                  <a:lnTo>
                    <a:pt x="6596" y="21"/>
                  </a:lnTo>
                  <a:lnTo>
                    <a:pt x="6257" y="41"/>
                  </a:lnTo>
                  <a:lnTo>
                    <a:pt x="5917" y="81"/>
                  </a:lnTo>
                  <a:lnTo>
                    <a:pt x="5577" y="141"/>
                  </a:lnTo>
                  <a:lnTo>
                    <a:pt x="5237" y="201"/>
                  </a:lnTo>
                  <a:lnTo>
                    <a:pt x="4897" y="281"/>
                  </a:lnTo>
                  <a:lnTo>
                    <a:pt x="4558" y="360"/>
                  </a:lnTo>
                  <a:lnTo>
                    <a:pt x="4238" y="480"/>
                  </a:lnTo>
                  <a:lnTo>
                    <a:pt x="3898" y="580"/>
                  </a:lnTo>
                  <a:lnTo>
                    <a:pt x="3578" y="700"/>
                  </a:lnTo>
                  <a:lnTo>
                    <a:pt x="3259" y="840"/>
                  </a:lnTo>
                  <a:lnTo>
                    <a:pt x="2959" y="1000"/>
                  </a:lnTo>
                  <a:lnTo>
                    <a:pt x="2639" y="1160"/>
                  </a:lnTo>
                  <a:lnTo>
                    <a:pt x="2359" y="1320"/>
                  </a:lnTo>
                  <a:lnTo>
                    <a:pt x="2059" y="1520"/>
                  </a:lnTo>
                  <a:lnTo>
                    <a:pt x="1779" y="1700"/>
                  </a:lnTo>
                  <a:lnTo>
                    <a:pt x="1500" y="1919"/>
                  </a:lnTo>
                  <a:lnTo>
                    <a:pt x="1220" y="2119"/>
                  </a:lnTo>
                  <a:lnTo>
                    <a:pt x="960" y="2359"/>
                  </a:lnTo>
                  <a:lnTo>
                    <a:pt x="720" y="2599"/>
                  </a:lnTo>
                  <a:lnTo>
                    <a:pt x="480" y="2839"/>
                  </a:lnTo>
                  <a:lnTo>
                    <a:pt x="240" y="3099"/>
                  </a:lnTo>
                  <a:lnTo>
                    <a:pt x="120" y="3279"/>
                  </a:lnTo>
                  <a:lnTo>
                    <a:pt x="41" y="3479"/>
                  </a:lnTo>
                  <a:lnTo>
                    <a:pt x="1" y="3678"/>
                  </a:lnTo>
                  <a:lnTo>
                    <a:pt x="1" y="3878"/>
                  </a:lnTo>
                  <a:lnTo>
                    <a:pt x="41" y="4078"/>
                  </a:lnTo>
                  <a:lnTo>
                    <a:pt x="100" y="4258"/>
                  </a:lnTo>
                  <a:lnTo>
                    <a:pt x="220" y="4438"/>
                  </a:lnTo>
                  <a:lnTo>
                    <a:pt x="360" y="4598"/>
                  </a:lnTo>
                  <a:lnTo>
                    <a:pt x="540" y="4718"/>
                  </a:lnTo>
                  <a:lnTo>
                    <a:pt x="740" y="4798"/>
                  </a:lnTo>
                  <a:lnTo>
                    <a:pt x="940" y="4838"/>
                  </a:lnTo>
                  <a:lnTo>
                    <a:pt x="1140" y="4838"/>
                  </a:lnTo>
                  <a:lnTo>
                    <a:pt x="1340" y="4818"/>
                  </a:lnTo>
                  <a:lnTo>
                    <a:pt x="1540" y="4738"/>
                  </a:lnTo>
                  <a:lnTo>
                    <a:pt x="1699" y="4618"/>
                  </a:lnTo>
                  <a:lnTo>
                    <a:pt x="1859" y="4478"/>
                  </a:lnTo>
                  <a:lnTo>
                    <a:pt x="2219" y="4078"/>
                  </a:lnTo>
                  <a:lnTo>
                    <a:pt x="2619" y="3738"/>
                  </a:lnTo>
                  <a:lnTo>
                    <a:pt x="3019" y="3419"/>
                  </a:lnTo>
                  <a:lnTo>
                    <a:pt x="3458" y="3119"/>
                  </a:lnTo>
                  <a:lnTo>
                    <a:pt x="3918" y="2879"/>
                  </a:lnTo>
                  <a:lnTo>
                    <a:pt x="4398" y="2659"/>
                  </a:lnTo>
                  <a:lnTo>
                    <a:pt x="4897" y="2479"/>
                  </a:lnTo>
                  <a:lnTo>
                    <a:pt x="5397" y="2319"/>
                  </a:lnTo>
                  <a:lnTo>
                    <a:pt x="5917" y="2219"/>
                  </a:lnTo>
                  <a:lnTo>
                    <a:pt x="6437" y="2139"/>
                  </a:lnTo>
                  <a:lnTo>
                    <a:pt x="6956" y="2119"/>
                  </a:lnTo>
                  <a:lnTo>
                    <a:pt x="7496" y="2119"/>
                  </a:lnTo>
                  <a:lnTo>
                    <a:pt x="8016" y="2179"/>
                  </a:lnTo>
                  <a:lnTo>
                    <a:pt x="8535" y="2259"/>
                  </a:lnTo>
                  <a:lnTo>
                    <a:pt x="9035" y="2399"/>
                  </a:lnTo>
                  <a:lnTo>
                    <a:pt x="9535" y="2559"/>
                  </a:lnTo>
                  <a:lnTo>
                    <a:pt x="9934" y="2739"/>
                  </a:lnTo>
                  <a:lnTo>
                    <a:pt x="10294" y="2939"/>
                  </a:lnTo>
                  <a:lnTo>
                    <a:pt x="10634" y="3159"/>
                  </a:lnTo>
                  <a:lnTo>
                    <a:pt x="10914" y="3399"/>
                  </a:lnTo>
                  <a:lnTo>
                    <a:pt x="11154" y="3658"/>
                  </a:lnTo>
                  <a:lnTo>
                    <a:pt x="11353" y="3938"/>
                  </a:lnTo>
                  <a:lnTo>
                    <a:pt x="11433" y="4078"/>
                  </a:lnTo>
                  <a:lnTo>
                    <a:pt x="11493" y="4218"/>
                  </a:lnTo>
                  <a:lnTo>
                    <a:pt x="11533" y="4358"/>
                  </a:lnTo>
                  <a:lnTo>
                    <a:pt x="11573" y="4498"/>
                  </a:lnTo>
                  <a:lnTo>
                    <a:pt x="11633" y="4678"/>
                  </a:lnTo>
                  <a:lnTo>
                    <a:pt x="11713" y="4838"/>
                  </a:lnTo>
                  <a:lnTo>
                    <a:pt x="11833" y="4978"/>
                  </a:lnTo>
                  <a:lnTo>
                    <a:pt x="11953" y="5098"/>
                  </a:lnTo>
                  <a:lnTo>
                    <a:pt x="12113" y="5197"/>
                  </a:lnTo>
                  <a:lnTo>
                    <a:pt x="12273" y="5277"/>
                  </a:lnTo>
                  <a:lnTo>
                    <a:pt x="12433" y="5317"/>
                  </a:lnTo>
                  <a:lnTo>
                    <a:pt x="12613" y="5337"/>
                  </a:lnTo>
                  <a:lnTo>
                    <a:pt x="12733" y="5317"/>
                  </a:lnTo>
                  <a:lnTo>
                    <a:pt x="12853" y="5297"/>
                  </a:lnTo>
                  <a:lnTo>
                    <a:pt x="13052" y="5237"/>
                  </a:lnTo>
                  <a:lnTo>
                    <a:pt x="13232" y="5137"/>
                  </a:lnTo>
                  <a:lnTo>
                    <a:pt x="13392" y="4998"/>
                  </a:lnTo>
                  <a:lnTo>
                    <a:pt x="13512" y="4838"/>
                  </a:lnTo>
                  <a:lnTo>
                    <a:pt x="13612" y="4658"/>
                  </a:lnTo>
                  <a:lnTo>
                    <a:pt x="13652" y="4458"/>
                  </a:lnTo>
                  <a:lnTo>
                    <a:pt x="13672" y="4258"/>
                  </a:lnTo>
                  <a:lnTo>
                    <a:pt x="13652" y="4038"/>
                  </a:lnTo>
                  <a:lnTo>
                    <a:pt x="13572" y="3758"/>
                  </a:lnTo>
                  <a:lnTo>
                    <a:pt x="13492" y="3499"/>
                  </a:lnTo>
                  <a:lnTo>
                    <a:pt x="13372" y="3239"/>
                  </a:lnTo>
                  <a:lnTo>
                    <a:pt x="13252" y="2979"/>
                  </a:lnTo>
                  <a:lnTo>
                    <a:pt x="13092" y="2719"/>
                  </a:lnTo>
                  <a:lnTo>
                    <a:pt x="12932" y="2479"/>
                  </a:lnTo>
                  <a:lnTo>
                    <a:pt x="12733" y="2259"/>
                  </a:lnTo>
                  <a:lnTo>
                    <a:pt x="12533" y="2019"/>
                  </a:lnTo>
                  <a:lnTo>
                    <a:pt x="12313" y="1820"/>
                  </a:lnTo>
                  <a:lnTo>
                    <a:pt x="12073" y="1600"/>
                  </a:lnTo>
                  <a:lnTo>
                    <a:pt x="11813" y="1400"/>
                  </a:lnTo>
                  <a:lnTo>
                    <a:pt x="11553" y="1220"/>
                  </a:lnTo>
                  <a:lnTo>
                    <a:pt x="11254" y="1040"/>
                  </a:lnTo>
                  <a:lnTo>
                    <a:pt x="10954" y="880"/>
                  </a:lnTo>
                  <a:lnTo>
                    <a:pt x="10654" y="740"/>
                  </a:lnTo>
                  <a:lnTo>
                    <a:pt x="10314" y="600"/>
                  </a:lnTo>
                  <a:lnTo>
                    <a:pt x="9994" y="480"/>
                  </a:lnTo>
                  <a:lnTo>
                    <a:pt x="9655" y="360"/>
                  </a:lnTo>
                  <a:lnTo>
                    <a:pt x="9335" y="281"/>
                  </a:lnTo>
                  <a:lnTo>
                    <a:pt x="8995" y="201"/>
                  </a:lnTo>
                  <a:lnTo>
                    <a:pt x="8655" y="121"/>
                  </a:lnTo>
                  <a:lnTo>
                    <a:pt x="8315" y="81"/>
                  </a:lnTo>
                  <a:lnTo>
                    <a:pt x="7976" y="41"/>
                  </a:lnTo>
                  <a:lnTo>
                    <a:pt x="7636" y="21"/>
                  </a:lnTo>
                  <a:lnTo>
                    <a:pt x="72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2262511" y="4346256"/>
              <a:ext cx="271595" cy="37767"/>
            </a:xfrm>
            <a:custGeom>
              <a:avLst/>
              <a:gdLst/>
              <a:ahLst/>
              <a:cxnLst/>
              <a:rect l="l" t="t" r="r" b="b"/>
              <a:pathLst>
                <a:path w="12513" h="1740" extrusionOk="0">
                  <a:moveTo>
                    <a:pt x="1139" y="1"/>
                  </a:moveTo>
                  <a:lnTo>
                    <a:pt x="940" y="41"/>
                  </a:lnTo>
                  <a:lnTo>
                    <a:pt x="740" y="81"/>
                  </a:lnTo>
                  <a:lnTo>
                    <a:pt x="580" y="121"/>
                  </a:lnTo>
                  <a:lnTo>
                    <a:pt x="420" y="141"/>
                  </a:lnTo>
                  <a:lnTo>
                    <a:pt x="280" y="201"/>
                  </a:lnTo>
                  <a:lnTo>
                    <a:pt x="120" y="261"/>
                  </a:lnTo>
                  <a:lnTo>
                    <a:pt x="0" y="361"/>
                  </a:lnTo>
                  <a:lnTo>
                    <a:pt x="240" y="600"/>
                  </a:lnTo>
                  <a:lnTo>
                    <a:pt x="320" y="560"/>
                  </a:lnTo>
                  <a:lnTo>
                    <a:pt x="420" y="520"/>
                  </a:lnTo>
                  <a:lnTo>
                    <a:pt x="660" y="461"/>
                  </a:lnTo>
                  <a:lnTo>
                    <a:pt x="840" y="421"/>
                  </a:lnTo>
                  <a:lnTo>
                    <a:pt x="1020" y="381"/>
                  </a:lnTo>
                  <a:lnTo>
                    <a:pt x="1179" y="361"/>
                  </a:lnTo>
                  <a:lnTo>
                    <a:pt x="1359" y="341"/>
                  </a:lnTo>
                  <a:lnTo>
                    <a:pt x="1539" y="341"/>
                  </a:lnTo>
                  <a:lnTo>
                    <a:pt x="1899" y="381"/>
                  </a:lnTo>
                  <a:lnTo>
                    <a:pt x="2259" y="461"/>
                  </a:lnTo>
                  <a:lnTo>
                    <a:pt x="2619" y="580"/>
                  </a:lnTo>
                  <a:lnTo>
                    <a:pt x="2978" y="700"/>
                  </a:lnTo>
                  <a:lnTo>
                    <a:pt x="3658" y="960"/>
                  </a:lnTo>
                  <a:lnTo>
                    <a:pt x="3958" y="1100"/>
                  </a:lnTo>
                  <a:lnTo>
                    <a:pt x="4357" y="1240"/>
                  </a:lnTo>
                  <a:lnTo>
                    <a:pt x="4757" y="1380"/>
                  </a:lnTo>
                  <a:lnTo>
                    <a:pt x="5177" y="1480"/>
                  </a:lnTo>
                  <a:lnTo>
                    <a:pt x="5597" y="1580"/>
                  </a:lnTo>
                  <a:lnTo>
                    <a:pt x="6016" y="1640"/>
                  </a:lnTo>
                  <a:lnTo>
                    <a:pt x="6436" y="1700"/>
                  </a:lnTo>
                  <a:lnTo>
                    <a:pt x="6876" y="1720"/>
                  </a:lnTo>
                  <a:lnTo>
                    <a:pt x="7296" y="1740"/>
                  </a:lnTo>
                  <a:lnTo>
                    <a:pt x="7735" y="1720"/>
                  </a:lnTo>
                  <a:lnTo>
                    <a:pt x="8175" y="1700"/>
                  </a:lnTo>
                  <a:lnTo>
                    <a:pt x="8615" y="1640"/>
                  </a:lnTo>
                  <a:lnTo>
                    <a:pt x="9035" y="1580"/>
                  </a:lnTo>
                  <a:lnTo>
                    <a:pt x="9354" y="1500"/>
                  </a:lnTo>
                  <a:lnTo>
                    <a:pt x="9674" y="1400"/>
                  </a:lnTo>
                  <a:lnTo>
                    <a:pt x="10334" y="1140"/>
                  </a:lnTo>
                  <a:lnTo>
                    <a:pt x="10873" y="940"/>
                  </a:lnTo>
                  <a:lnTo>
                    <a:pt x="11153" y="840"/>
                  </a:lnTo>
                  <a:lnTo>
                    <a:pt x="11413" y="760"/>
                  </a:lnTo>
                  <a:lnTo>
                    <a:pt x="11693" y="700"/>
                  </a:lnTo>
                  <a:lnTo>
                    <a:pt x="11953" y="660"/>
                  </a:lnTo>
                  <a:lnTo>
                    <a:pt x="12213" y="660"/>
                  </a:lnTo>
                  <a:lnTo>
                    <a:pt x="12452" y="680"/>
                  </a:lnTo>
                  <a:lnTo>
                    <a:pt x="12512" y="341"/>
                  </a:lnTo>
                  <a:lnTo>
                    <a:pt x="12233" y="301"/>
                  </a:lnTo>
                  <a:lnTo>
                    <a:pt x="11953" y="301"/>
                  </a:lnTo>
                  <a:lnTo>
                    <a:pt x="11653" y="341"/>
                  </a:lnTo>
                  <a:lnTo>
                    <a:pt x="11373" y="401"/>
                  </a:lnTo>
                  <a:lnTo>
                    <a:pt x="11073" y="480"/>
                  </a:lnTo>
                  <a:lnTo>
                    <a:pt x="10773" y="580"/>
                  </a:lnTo>
                  <a:lnTo>
                    <a:pt x="10194" y="820"/>
                  </a:lnTo>
                  <a:lnTo>
                    <a:pt x="9574" y="1060"/>
                  </a:lnTo>
                  <a:lnTo>
                    <a:pt x="9254" y="1160"/>
                  </a:lnTo>
                  <a:lnTo>
                    <a:pt x="8975" y="1220"/>
                  </a:lnTo>
                  <a:lnTo>
                    <a:pt x="8355" y="1320"/>
                  </a:lnTo>
                  <a:lnTo>
                    <a:pt x="7715" y="1380"/>
                  </a:lnTo>
                  <a:lnTo>
                    <a:pt x="7096" y="1380"/>
                  </a:lnTo>
                  <a:lnTo>
                    <a:pt x="6476" y="1340"/>
                  </a:lnTo>
                  <a:lnTo>
                    <a:pt x="5857" y="1260"/>
                  </a:lnTo>
                  <a:lnTo>
                    <a:pt x="5257" y="1140"/>
                  </a:lnTo>
                  <a:lnTo>
                    <a:pt x="4657" y="980"/>
                  </a:lnTo>
                  <a:lnTo>
                    <a:pt x="4098" y="760"/>
                  </a:lnTo>
                  <a:lnTo>
                    <a:pt x="3798" y="640"/>
                  </a:lnTo>
                  <a:lnTo>
                    <a:pt x="3078" y="361"/>
                  </a:lnTo>
                  <a:lnTo>
                    <a:pt x="2699" y="221"/>
                  </a:lnTo>
                  <a:lnTo>
                    <a:pt x="2319" y="121"/>
                  </a:lnTo>
                  <a:lnTo>
                    <a:pt x="1919" y="41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p53"/>
          <p:cNvSpPr txBox="1">
            <a:spLocks noGrp="1"/>
          </p:cNvSpPr>
          <p:nvPr>
            <p:ph type="title"/>
          </p:nvPr>
        </p:nvSpPr>
        <p:spPr>
          <a:xfrm>
            <a:off x="252367" y="369386"/>
            <a:ext cx="6996996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SEKIAN DAN </a:t>
            </a:r>
            <a:r>
              <a:rPr lang="en" dirty="0">
                <a:solidFill>
                  <a:schemeClr val="bg2"/>
                </a:solidFill>
              </a:rPr>
              <a:t>TERIMAKASIH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149" name="Google Shape;3149;p53"/>
          <p:cNvSpPr/>
          <p:nvPr/>
        </p:nvSpPr>
        <p:spPr>
          <a:xfrm rot="5254762">
            <a:off x="5667641" y="765348"/>
            <a:ext cx="340253" cy="1008076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53"/>
          <p:cNvSpPr/>
          <p:nvPr/>
        </p:nvSpPr>
        <p:spPr>
          <a:xfrm>
            <a:off x="7151423" y="3737398"/>
            <a:ext cx="1193557" cy="1278216"/>
          </a:xfrm>
          <a:custGeom>
            <a:avLst/>
            <a:gdLst/>
            <a:ahLst/>
            <a:cxnLst/>
            <a:rect l="l" t="t" r="r" b="b"/>
            <a:pathLst>
              <a:path w="82542" h="88412" extrusionOk="0">
                <a:moveTo>
                  <a:pt x="7519" y="0"/>
                </a:moveTo>
                <a:lnTo>
                  <a:pt x="1" y="50176"/>
                </a:lnTo>
                <a:lnTo>
                  <a:pt x="36527" y="34516"/>
                </a:lnTo>
                <a:lnTo>
                  <a:pt x="30637" y="73817"/>
                </a:lnTo>
                <a:lnTo>
                  <a:pt x="67163" y="58157"/>
                </a:lnTo>
                <a:lnTo>
                  <a:pt x="62922" y="86602"/>
                </a:lnTo>
                <a:lnTo>
                  <a:pt x="75023" y="88412"/>
                </a:lnTo>
                <a:lnTo>
                  <a:pt x="82542" y="38235"/>
                </a:lnTo>
                <a:lnTo>
                  <a:pt x="45995" y="53895"/>
                </a:lnTo>
                <a:lnTo>
                  <a:pt x="45995" y="53895"/>
                </a:lnTo>
                <a:lnTo>
                  <a:pt x="51885" y="14595"/>
                </a:lnTo>
                <a:lnTo>
                  <a:pt x="15359" y="30255"/>
                </a:lnTo>
                <a:lnTo>
                  <a:pt x="15359" y="30255"/>
                </a:lnTo>
                <a:lnTo>
                  <a:pt x="19641" y="1830"/>
                </a:lnTo>
                <a:lnTo>
                  <a:pt x="751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37"/>
          <p:cNvSpPr/>
          <p:nvPr/>
        </p:nvSpPr>
        <p:spPr>
          <a:xfrm>
            <a:off x="3888000" y="1169221"/>
            <a:ext cx="1368000" cy="1368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37"/>
          <p:cNvSpPr txBox="1">
            <a:spLocks noGrp="1"/>
          </p:cNvSpPr>
          <p:nvPr>
            <p:ph type="title"/>
          </p:nvPr>
        </p:nvSpPr>
        <p:spPr>
          <a:xfrm>
            <a:off x="713250" y="2689634"/>
            <a:ext cx="77175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/>
              <a:t>Desain </a:t>
            </a:r>
            <a:r>
              <a:rPr lang="en-ID" sz="3200" dirty="0" err="1"/>
              <a:t>Pembelajaran</a:t>
            </a:r>
            <a:r>
              <a:rPr lang="en-ID" sz="3200" dirty="0"/>
              <a:t> </a:t>
            </a:r>
            <a:r>
              <a:rPr lang="en-ID" sz="3200" dirty="0" err="1"/>
              <a:t>Literasi</a:t>
            </a:r>
            <a:r>
              <a:rPr lang="en-ID" sz="3200" dirty="0"/>
              <a:t> Anak </a:t>
            </a:r>
            <a:r>
              <a:rPr lang="en-ID" sz="3200" dirty="0" err="1"/>
              <a:t>Usia</a:t>
            </a:r>
            <a:r>
              <a:rPr lang="en-ID" sz="3200" dirty="0"/>
              <a:t> Dini </a:t>
            </a:r>
            <a:endParaRPr sz="41300" dirty="0">
              <a:solidFill>
                <a:schemeClr val="dk2"/>
              </a:solidFill>
              <a:latin typeface="Rowdies" panose="020B0604020202020204" charset="0"/>
            </a:endParaRPr>
          </a:p>
        </p:txBody>
      </p:sp>
      <p:sp>
        <p:nvSpPr>
          <p:cNvPr id="1544" name="Google Shape;1544;p37"/>
          <p:cNvSpPr txBox="1">
            <a:spLocks noGrp="1"/>
          </p:cNvSpPr>
          <p:nvPr>
            <p:ph type="title" idx="2"/>
          </p:nvPr>
        </p:nvSpPr>
        <p:spPr>
          <a:xfrm>
            <a:off x="4114800" y="1507771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1546" name="Google Shape;1546;p37"/>
          <p:cNvGrpSpPr/>
          <p:nvPr/>
        </p:nvGrpSpPr>
        <p:grpSpPr>
          <a:xfrm>
            <a:off x="111752" y="3177097"/>
            <a:ext cx="1368005" cy="1954412"/>
            <a:chOff x="218575" y="276648"/>
            <a:chExt cx="1129649" cy="1613883"/>
          </a:xfrm>
        </p:grpSpPr>
        <p:sp>
          <p:nvSpPr>
            <p:cNvPr id="1547" name="Google Shape;1547;p37"/>
            <p:cNvSpPr/>
            <p:nvPr/>
          </p:nvSpPr>
          <p:spPr>
            <a:xfrm>
              <a:off x="374207" y="1109861"/>
              <a:ext cx="537270" cy="486396"/>
            </a:xfrm>
            <a:custGeom>
              <a:avLst/>
              <a:gdLst/>
              <a:ahLst/>
              <a:cxnLst/>
              <a:rect l="l" t="t" r="r" b="b"/>
              <a:pathLst>
                <a:path w="25325" h="22927" extrusionOk="0">
                  <a:moveTo>
                    <a:pt x="23006" y="1"/>
                  </a:moveTo>
                  <a:lnTo>
                    <a:pt x="22786" y="21"/>
                  </a:lnTo>
                  <a:lnTo>
                    <a:pt x="22566" y="61"/>
                  </a:lnTo>
                  <a:lnTo>
                    <a:pt x="22346" y="121"/>
                  </a:lnTo>
                  <a:lnTo>
                    <a:pt x="22127" y="201"/>
                  </a:lnTo>
                  <a:lnTo>
                    <a:pt x="21907" y="301"/>
                  </a:lnTo>
                  <a:lnTo>
                    <a:pt x="21707" y="421"/>
                  </a:lnTo>
                  <a:lnTo>
                    <a:pt x="21527" y="540"/>
                  </a:lnTo>
                  <a:lnTo>
                    <a:pt x="21347" y="700"/>
                  </a:lnTo>
                  <a:lnTo>
                    <a:pt x="21187" y="860"/>
                  </a:lnTo>
                  <a:lnTo>
                    <a:pt x="21047" y="1040"/>
                  </a:lnTo>
                  <a:lnTo>
                    <a:pt x="20927" y="1240"/>
                  </a:lnTo>
                  <a:lnTo>
                    <a:pt x="20847" y="1440"/>
                  </a:lnTo>
                  <a:lnTo>
                    <a:pt x="20787" y="1660"/>
                  </a:lnTo>
                  <a:lnTo>
                    <a:pt x="20767" y="1900"/>
                  </a:lnTo>
                  <a:lnTo>
                    <a:pt x="20668" y="3479"/>
                  </a:lnTo>
                  <a:lnTo>
                    <a:pt x="20568" y="5118"/>
                  </a:lnTo>
                  <a:lnTo>
                    <a:pt x="20488" y="5917"/>
                  </a:lnTo>
                  <a:lnTo>
                    <a:pt x="20408" y="6737"/>
                  </a:lnTo>
                  <a:lnTo>
                    <a:pt x="20308" y="7536"/>
                  </a:lnTo>
                  <a:lnTo>
                    <a:pt x="20188" y="8356"/>
                  </a:lnTo>
                  <a:lnTo>
                    <a:pt x="20048" y="9155"/>
                  </a:lnTo>
                  <a:lnTo>
                    <a:pt x="19868" y="9935"/>
                  </a:lnTo>
                  <a:lnTo>
                    <a:pt x="19668" y="10714"/>
                  </a:lnTo>
                  <a:lnTo>
                    <a:pt x="19428" y="11494"/>
                  </a:lnTo>
                  <a:lnTo>
                    <a:pt x="19148" y="12253"/>
                  </a:lnTo>
                  <a:lnTo>
                    <a:pt x="18829" y="12993"/>
                  </a:lnTo>
                  <a:lnTo>
                    <a:pt x="18649" y="13352"/>
                  </a:lnTo>
                  <a:lnTo>
                    <a:pt x="18449" y="13712"/>
                  </a:lnTo>
                  <a:lnTo>
                    <a:pt x="18269" y="14052"/>
                  </a:lnTo>
                  <a:lnTo>
                    <a:pt x="18049" y="14412"/>
                  </a:lnTo>
                  <a:lnTo>
                    <a:pt x="17689" y="14912"/>
                  </a:lnTo>
                  <a:lnTo>
                    <a:pt x="17310" y="15411"/>
                  </a:lnTo>
                  <a:lnTo>
                    <a:pt x="16870" y="15891"/>
                  </a:lnTo>
                  <a:lnTo>
                    <a:pt x="16390" y="16351"/>
                  </a:lnTo>
                  <a:lnTo>
                    <a:pt x="15890" y="16770"/>
                  </a:lnTo>
                  <a:lnTo>
                    <a:pt x="15631" y="16970"/>
                  </a:lnTo>
                  <a:lnTo>
                    <a:pt x="15351" y="17150"/>
                  </a:lnTo>
                  <a:lnTo>
                    <a:pt x="15071" y="17330"/>
                  </a:lnTo>
                  <a:lnTo>
                    <a:pt x="14791" y="17490"/>
                  </a:lnTo>
                  <a:lnTo>
                    <a:pt x="14511" y="17650"/>
                  </a:lnTo>
                  <a:lnTo>
                    <a:pt x="14212" y="17790"/>
                  </a:lnTo>
                  <a:lnTo>
                    <a:pt x="13912" y="17910"/>
                  </a:lnTo>
                  <a:lnTo>
                    <a:pt x="13612" y="18030"/>
                  </a:lnTo>
                  <a:lnTo>
                    <a:pt x="13312" y="18110"/>
                  </a:lnTo>
                  <a:lnTo>
                    <a:pt x="13012" y="18209"/>
                  </a:lnTo>
                  <a:lnTo>
                    <a:pt x="12692" y="18269"/>
                  </a:lnTo>
                  <a:lnTo>
                    <a:pt x="12393" y="18309"/>
                  </a:lnTo>
                  <a:lnTo>
                    <a:pt x="12073" y="18349"/>
                  </a:lnTo>
                  <a:lnTo>
                    <a:pt x="11453" y="18349"/>
                  </a:lnTo>
                  <a:lnTo>
                    <a:pt x="11133" y="18309"/>
                  </a:lnTo>
                  <a:lnTo>
                    <a:pt x="10814" y="18269"/>
                  </a:lnTo>
                  <a:lnTo>
                    <a:pt x="10514" y="18189"/>
                  </a:lnTo>
                  <a:lnTo>
                    <a:pt x="10194" y="18090"/>
                  </a:lnTo>
                  <a:lnTo>
                    <a:pt x="9894" y="17990"/>
                  </a:lnTo>
                  <a:lnTo>
                    <a:pt x="9594" y="17850"/>
                  </a:lnTo>
                  <a:lnTo>
                    <a:pt x="9275" y="17670"/>
                  </a:lnTo>
                  <a:lnTo>
                    <a:pt x="9015" y="17510"/>
                  </a:lnTo>
                  <a:lnTo>
                    <a:pt x="8755" y="17330"/>
                  </a:lnTo>
                  <a:lnTo>
                    <a:pt x="8515" y="17130"/>
                  </a:lnTo>
                  <a:lnTo>
                    <a:pt x="8275" y="16910"/>
                  </a:lnTo>
                  <a:lnTo>
                    <a:pt x="8055" y="16690"/>
                  </a:lnTo>
                  <a:lnTo>
                    <a:pt x="7835" y="16451"/>
                  </a:lnTo>
                  <a:lnTo>
                    <a:pt x="7636" y="16211"/>
                  </a:lnTo>
                  <a:lnTo>
                    <a:pt x="7456" y="15971"/>
                  </a:lnTo>
                  <a:lnTo>
                    <a:pt x="7276" y="15691"/>
                  </a:lnTo>
                  <a:lnTo>
                    <a:pt x="7116" y="15431"/>
                  </a:lnTo>
                  <a:lnTo>
                    <a:pt x="6816" y="14852"/>
                  </a:lnTo>
                  <a:lnTo>
                    <a:pt x="6536" y="14272"/>
                  </a:lnTo>
                  <a:lnTo>
                    <a:pt x="6296" y="13652"/>
                  </a:lnTo>
                  <a:lnTo>
                    <a:pt x="6097" y="13013"/>
                  </a:lnTo>
                  <a:lnTo>
                    <a:pt x="5917" y="12373"/>
                  </a:lnTo>
                  <a:lnTo>
                    <a:pt x="5757" y="11733"/>
                  </a:lnTo>
                  <a:lnTo>
                    <a:pt x="5617" y="11094"/>
                  </a:lnTo>
                  <a:lnTo>
                    <a:pt x="5497" y="10454"/>
                  </a:lnTo>
                  <a:lnTo>
                    <a:pt x="5397" y="9815"/>
                  </a:lnTo>
                  <a:lnTo>
                    <a:pt x="5217" y="8615"/>
                  </a:lnTo>
                  <a:lnTo>
                    <a:pt x="5077" y="7676"/>
                  </a:lnTo>
                  <a:lnTo>
                    <a:pt x="4957" y="6717"/>
                  </a:lnTo>
                  <a:lnTo>
                    <a:pt x="4877" y="5777"/>
                  </a:lnTo>
                  <a:lnTo>
                    <a:pt x="4777" y="4838"/>
                  </a:lnTo>
                  <a:lnTo>
                    <a:pt x="4717" y="3878"/>
                  </a:lnTo>
                  <a:lnTo>
                    <a:pt x="4657" y="2939"/>
                  </a:lnTo>
                  <a:lnTo>
                    <a:pt x="4637" y="1980"/>
                  </a:lnTo>
                  <a:lnTo>
                    <a:pt x="4617" y="1040"/>
                  </a:lnTo>
                  <a:lnTo>
                    <a:pt x="3938" y="1140"/>
                  </a:lnTo>
                  <a:lnTo>
                    <a:pt x="3278" y="1240"/>
                  </a:lnTo>
                  <a:lnTo>
                    <a:pt x="2379" y="1340"/>
                  </a:lnTo>
                  <a:lnTo>
                    <a:pt x="1799" y="1500"/>
                  </a:lnTo>
                  <a:lnTo>
                    <a:pt x="1200" y="1640"/>
                  </a:lnTo>
                  <a:lnTo>
                    <a:pt x="600" y="1760"/>
                  </a:lnTo>
                  <a:lnTo>
                    <a:pt x="0" y="1860"/>
                  </a:lnTo>
                  <a:lnTo>
                    <a:pt x="60" y="3219"/>
                  </a:lnTo>
                  <a:lnTo>
                    <a:pt x="120" y="4558"/>
                  </a:lnTo>
                  <a:lnTo>
                    <a:pt x="240" y="5897"/>
                  </a:lnTo>
                  <a:lnTo>
                    <a:pt x="380" y="7256"/>
                  </a:lnTo>
                  <a:lnTo>
                    <a:pt x="540" y="8655"/>
                  </a:lnTo>
                  <a:lnTo>
                    <a:pt x="760" y="10075"/>
                  </a:lnTo>
                  <a:lnTo>
                    <a:pt x="880" y="10774"/>
                  </a:lnTo>
                  <a:lnTo>
                    <a:pt x="1000" y="11494"/>
                  </a:lnTo>
                  <a:lnTo>
                    <a:pt x="1160" y="12193"/>
                  </a:lnTo>
                  <a:lnTo>
                    <a:pt x="1320" y="12893"/>
                  </a:lnTo>
                  <a:lnTo>
                    <a:pt x="1499" y="13572"/>
                  </a:lnTo>
                  <a:lnTo>
                    <a:pt x="1699" y="14252"/>
                  </a:lnTo>
                  <a:lnTo>
                    <a:pt x="1919" y="14931"/>
                  </a:lnTo>
                  <a:lnTo>
                    <a:pt x="2179" y="15611"/>
                  </a:lnTo>
                  <a:lnTo>
                    <a:pt x="2439" y="16251"/>
                  </a:lnTo>
                  <a:lnTo>
                    <a:pt x="2739" y="16910"/>
                  </a:lnTo>
                  <a:lnTo>
                    <a:pt x="3078" y="17530"/>
                  </a:lnTo>
                  <a:lnTo>
                    <a:pt x="3438" y="18150"/>
                  </a:lnTo>
                  <a:lnTo>
                    <a:pt x="3618" y="18469"/>
                  </a:lnTo>
                  <a:lnTo>
                    <a:pt x="3838" y="18749"/>
                  </a:lnTo>
                  <a:lnTo>
                    <a:pt x="4038" y="19049"/>
                  </a:lnTo>
                  <a:lnTo>
                    <a:pt x="4258" y="19329"/>
                  </a:lnTo>
                  <a:lnTo>
                    <a:pt x="4498" y="19589"/>
                  </a:lnTo>
                  <a:lnTo>
                    <a:pt x="4737" y="19848"/>
                  </a:lnTo>
                  <a:lnTo>
                    <a:pt x="4977" y="20108"/>
                  </a:lnTo>
                  <a:lnTo>
                    <a:pt x="5237" y="20348"/>
                  </a:lnTo>
                  <a:lnTo>
                    <a:pt x="5497" y="20568"/>
                  </a:lnTo>
                  <a:lnTo>
                    <a:pt x="5757" y="20808"/>
                  </a:lnTo>
                  <a:lnTo>
                    <a:pt x="6037" y="21008"/>
                  </a:lnTo>
                  <a:lnTo>
                    <a:pt x="6316" y="21208"/>
                  </a:lnTo>
                  <a:lnTo>
                    <a:pt x="6616" y="21407"/>
                  </a:lnTo>
                  <a:lnTo>
                    <a:pt x="6916" y="21587"/>
                  </a:lnTo>
                  <a:lnTo>
                    <a:pt x="7216" y="21747"/>
                  </a:lnTo>
                  <a:lnTo>
                    <a:pt x="7516" y="21907"/>
                  </a:lnTo>
                  <a:lnTo>
                    <a:pt x="7835" y="22067"/>
                  </a:lnTo>
                  <a:lnTo>
                    <a:pt x="8155" y="22207"/>
                  </a:lnTo>
                  <a:lnTo>
                    <a:pt x="8475" y="22327"/>
                  </a:lnTo>
                  <a:lnTo>
                    <a:pt x="8795" y="22447"/>
                  </a:lnTo>
                  <a:lnTo>
                    <a:pt x="9135" y="22547"/>
                  </a:lnTo>
                  <a:lnTo>
                    <a:pt x="9474" y="22627"/>
                  </a:lnTo>
                  <a:lnTo>
                    <a:pt x="9814" y="22707"/>
                  </a:lnTo>
                  <a:lnTo>
                    <a:pt x="10154" y="22787"/>
                  </a:lnTo>
                  <a:lnTo>
                    <a:pt x="10494" y="22827"/>
                  </a:lnTo>
                  <a:lnTo>
                    <a:pt x="10854" y="22867"/>
                  </a:lnTo>
                  <a:lnTo>
                    <a:pt x="11193" y="22907"/>
                  </a:lnTo>
                  <a:lnTo>
                    <a:pt x="11553" y="22927"/>
                  </a:lnTo>
                  <a:lnTo>
                    <a:pt x="11913" y="22927"/>
                  </a:lnTo>
                  <a:lnTo>
                    <a:pt x="12273" y="22907"/>
                  </a:lnTo>
                  <a:lnTo>
                    <a:pt x="12633" y="22887"/>
                  </a:lnTo>
                  <a:lnTo>
                    <a:pt x="12992" y="22847"/>
                  </a:lnTo>
                  <a:lnTo>
                    <a:pt x="13352" y="22787"/>
                  </a:lnTo>
                  <a:lnTo>
                    <a:pt x="13712" y="22727"/>
                  </a:lnTo>
                  <a:lnTo>
                    <a:pt x="14431" y="22567"/>
                  </a:lnTo>
                  <a:lnTo>
                    <a:pt x="15131" y="22367"/>
                  </a:lnTo>
                  <a:lnTo>
                    <a:pt x="15811" y="22127"/>
                  </a:lnTo>
                  <a:lnTo>
                    <a:pt x="16450" y="21827"/>
                  </a:lnTo>
                  <a:lnTo>
                    <a:pt x="17090" y="21507"/>
                  </a:lnTo>
                  <a:lnTo>
                    <a:pt x="17689" y="21148"/>
                  </a:lnTo>
                  <a:lnTo>
                    <a:pt x="18289" y="20748"/>
                  </a:lnTo>
                  <a:lnTo>
                    <a:pt x="18849" y="20328"/>
                  </a:lnTo>
                  <a:lnTo>
                    <a:pt x="19388" y="19848"/>
                  </a:lnTo>
                  <a:lnTo>
                    <a:pt x="19908" y="19369"/>
                  </a:lnTo>
                  <a:lnTo>
                    <a:pt x="20408" y="18849"/>
                  </a:lnTo>
                  <a:lnTo>
                    <a:pt x="20867" y="18309"/>
                  </a:lnTo>
                  <a:lnTo>
                    <a:pt x="21327" y="17730"/>
                  </a:lnTo>
                  <a:lnTo>
                    <a:pt x="21747" y="17130"/>
                  </a:lnTo>
                  <a:lnTo>
                    <a:pt x="22147" y="16511"/>
                  </a:lnTo>
                  <a:lnTo>
                    <a:pt x="22366" y="16131"/>
                  </a:lnTo>
                  <a:lnTo>
                    <a:pt x="22586" y="15731"/>
                  </a:lnTo>
                  <a:lnTo>
                    <a:pt x="22806" y="15331"/>
                  </a:lnTo>
                  <a:lnTo>
                    <a:pt x="22986" y="14931"/>
                  </a:lnTo>
                  <a:lnTo>
                    <a:pt x="23346" y="14112"/>
                  </a:lnTo>
                  <a:lnTo>
                    <a:pt x="23666" y="13273"/>
                  </a:lnTo>
                  <a:lnTo>
                    <a:pt x="23945" y="12433"/>
                  </a:lnTo>
                  <a:lnTo>
                    <a:pt x="24185" y="11574"/>
                  </a:lnTo>
                  <a:lnTo>
                    <a:pt x="24405" y="10714"/>
                  </a:lnTo>
                  <a:lnTo>
                    <a:pt x="24585" y="9835"/>
                  </a:lnTo>
                  <a:lnTo>
                    <a:pt x="24725" y="8955"/>
                  </a:lnTo>
                  <a:lnTo>
                    <a:pt x="24865" y="8056"/>
                  </a:lnTo>
                  <a:lnTo>
                    <a:pt x="24965" y="7176"/>
                  </a:lnTo>
                  <a:lnTo>
                    <a:pt x="25065" y="6277"/>
                  </a:lnTo>
                  <a:lnTo>
                    <a:pt x="25145" y="5377"/>
                  </a:lnTo>
                  <a:lnTo>
                    <a:pt x="25205" y="4498"/>
                  </a:lnTo>
                  <a:lnTo>
                    <a:pt x="25305" y="2719"/>
                  </a:lnTo>
                  <a:lnTo>
                    <a:pt x="25325" y="2479"/>
                  </a:lnTo>
                  <a:lnTo>
                    <a:pt x="25305" y="2239"/>
                  </a:lnTo>
                  <a:lnTo>
                    <a:pt x="25285" y="2020"/>
                  </a:lnTo>
                  <a:lnTo>
                    <a:pt x="25245" y="1800"/>
                  </a:lnTo>
                  <a:lnTo>
                    <a:pt x="25185" y="1580"/>
                  </a:lnTo>
                  <a:lnTo>
                    <a:pt x="25105" y="1380"/>
                  </a:lnTo>
                  <a:lnTo>
                    <a:pt x="25005" y="1180"/>
                  </a:lnTo>
                  <a:lnTo>
                    <a:pt x="24905" y="980"/>
                  </a:lnTo>
                  <a:lnTo>
                    <a:pt x="24785" y="820"/>
                  </a:lnTo>
                  <a:lnTo>
                    <a:pt x="24645" y="660"/>
                  </a:lnTo>
                  <a:lnTo>
                    <a:pt x="24485" y="500"/>
                  </a:lnTo>
                  <a:lnTo>
                    <a:pt x="24305" y="361"/>
                  </a:lnTo>
                  <a:lnTo>
                    <a:pt x="24125" y="261"/>
                  </a:lnTo>
                  <a:lnTo>
                    <a:pt x="23905" y="161"/>
                  </a:lnTo>
                  <a:lnTo>
                    <a:pt x="23686" y="81"/>
                  </a:lnTo>
                  <a:lnTo>
                    <a:pt x="23446" y="21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910603" y="1058564"/>
              <a:ext cx="134439" cy="831967"/>
            </a:xfrm>
            <a:custGeom>
              <a:avLst/>
              <a:gdLst/>
              <a:ahLst/>
              <a:cxnLst/>
              <a:rect l="l" t="t" r="r" b="b"/>
              <a:pathLst>
                <a:path w="6337" h="39216" extrusionOk="0">
                  <a:moveTo>
                    <a:pt x="4098" y="0"/>
                  </a:moveTo>
                  <a:lnTo>
                    <a:pt x="3878" y="20"/>
                  </a:lnTo>
                  <a:lnTo>
                    <a:pt x="3658" y="40"/>
                  </a:lnTo>
                  <a:lnTo>
                    <a:pt x="3458" y="80"/>
                  </a:lnTo>
                  <a:lnTo>
                    <a:pt x="3239" y="140"/>
                  </a:lnTo>
                  <a:lnTo>
                    <a:pt x="3039" y="220"/>
                  </a:lnTo>
                  <a:lnTo>
                    <a:pt x="2839" y="320"/>
                  </a:lnTo>
                  <a:lnTo>
                    <a:pt x="2659" y="440"/>
                  </a:lnTo>
                  <a:lnTo>
                    <a:pt x="2479" y="560"/>
                  </a:lnTo>
                  <a:lnTo>
                    <a:pt x="2319" y="720"/>
                  </a:lnTo>
                  <a:lnTo>
                    <a:pt x="2179" y="880"/>
                  </a:lnTo>
                  <a:lnTo>
                    <a:pt x="2059" y="1060"/>
                  </a:lnTo>
                  <a:lnTo>
                    <a:pt x="1939" y="1259"/>
                  </a:lnTo>
                  <a:lnTo>
                    <a:pt x="1859" y="1479"/>
                  </a:lnTo>
                  <a:lnTo>
                    <a:pt x="1780" y="1719"/>
                  </a:lnTo>
                  <a:lnTo>
                    <a:pt x="1740" y="1959"/>
                  </a:lnTo>
                  <a:lnTo>
                    <a:pt x="1720" y="2239"/>
                  </a:lnTo>
                  <a:lnTo>
                    <a:pt x="1120" y="19488"/>
                  </a:lnTo>
                  <a:lnTo>
                    <a:pt x="1060" y="21587"/>
                  </a:lnTo>
                  <a:lnTo>
                    <a:pt x="1040" y="23706"/>
                  </a:lnTo>
                  <a:lnTo>
                    <a:pt x="1000" y="25824"/>
                  </a:lnTo>
                  <a:lnTo>
                    <a:pt x="960" y="27943"/>
                  </a:lnTo>
                  <a:lnTo>
                    <a:pt x="920" y="29002"/>
                  </a:lnTo>
                  <a:lnTo>
                    <a:pt x="860" y="30062"/>
                  </a:lnTo>
                  <a:lnTo>
                    <a:pt x="780" y="31121"/>
                  </a:lnTo>
                  <a:lnTo>
                    <a:pt x="680" y="32180"/>
                  </a:lnTo>
                  <a:lnTo>
                    <a:pt x="580" y="33220"/>
                  </a:lnTo>
                  <a:lnTo>
                    <a:pt x="440" y="34259"/>
                  </a:lnTo>
                  <a:lnTo>
                    <a:pt x="260" y="35298"/>
                  </a:lnTo>
                  <a:lnTo>
                    <a:pt x="61" y="36318"/>
                  </a:lnTo>
                  <a:lnTo>
                    <a:pt x="21" y="36598"/>
                  </a:lnTo>
                  <a:lnTo>
                    <a:pt x="1" y="36857"/>
                  </a:lnTo>
                  <a:lnTo>
                    <a:pt x="21" y="37097"/>
                  </a:lnTo>
                  <a:lnTo>
                    <a:pt x="41" y="37337"/>
                  </a:lnTo>
                  <a:lnTo>
                    <a:pt x="101" y="37557"/>
                  </a:lnTo>
                  <a:lnTo>
                    <a:pt x="181" y="37757"/>
                  </a:lnTo>
                  <a:lnTo>
                    <a:pt x="300" y="37957"/>
                  </a:lnTo>
                  <a:lnTo>
                    <a:pt x="400" y="38157"/>
                  </a:lnTo>
                  <a:lnTo>
                    <a:pt x="540" y="38316"/>
                  </a:lnTo>
                  <a:lnTo>
                    <a:pt x="700" y="38476"/>
                  </a:lnTo>
                  <a:lnTo>
                    <a:pt x="860" y="38636"/>
                  </a:lnTo>
                  <a:lnTo>
                    <a:pt x="1040" y="38756"/>
                  </a:lnTo>
                  <a:lnTo>
                    <a:pt x="1220" y="38876"/>
                  </a:lnTo>
                  <a:lnTo>
                    <a:pt x="1420" y="38976"/>
                  </a:lnTo>
                  <a:lnTo>
                    <a:pt x="1620" y="39056"/>
                  </a:lnTo>
                  <a:lnTo>
                    <a:pt x="1820" y="39116"/>
                  </a:lnTo>
                  <a:lnTo>
                    <a:pt x="2039" y="39176"/>
                  </a:lnTo>
                  <a:lnTo>
                    <a:pt x="2239" y="39196"/>
                  </a:lnTo>
                  <a:lnTo>
                    <a:pt x="2459" y="39216"/>
                  </a:lnTo>
                  <a:lnTo>
                    <a:pt x="2679" y="39216"/>
                  </a:lnTo>
                  <a:lnTo>
                    <a:pt x="2879" y="39196"/>
                  </a:lnTo>
                  <a:lnTo>
                    <a:pt x="3079" y="39136"/>
                  </a:lnTo>
                  <a:lnTo>
                    <a:pt x="3279" y="39076"/>
                  </a:lnTo>
                  <a:lnTo>
                    <a:pt x="3478" y="38996"/>
                  </a:lnTo>
                  <a:lnTo>
                    <a:pt x="3658" y="38896"/>
                  </a:lnTo>
                  <a:lnTo>
                    <a:pt x="3818" y="38776"/>
                  </a:lnTo>
                  <a:lnTo>
                    <a:pt x="3978" y="38616"/>
                  </a:lnTo>
                  <a:lnTo>
                    <a:pt x="4118" y="38456"/>
                  </a:lnTo>
                  <a:lnTo>
                    <a:pt x="4258" y="38257"/>
                  </a:lnTo>
                  <a:lnTo>
                    <a:pt x="4358" y="38057"/>
                  </a:lnTo>
                  <a:lnTo>
                    <a:pt x="4458" y="37817"/>
                  </a:lnTo>
                  <a:lnTo>
                    <a:pt x="4518" y="37557"/>
                  </a:lnTo>
                  <a:lnTo>
                    <a:pt x="4738" y="36478"/>
                  </a:lnTo>
                  <a:lnTo>
                    <a:pt x="4918" y="35398"/>
                  </a:lnTo>
                  <a:lnTo>
                    <a:pt x="5057" y="34319"/>
                  </a:lnTo>
                  <a:lnTo>
                    <a:pt x="5197" y="33220"/>
                  </a:lnTo>
                  <a:lnTo>
                    <a:pt x="5297" y="32140"/>
                  </a:lnTo>
                  <a:lnTo>
                    <a:pt x="5377" y="31041"/>
                  </a:lnTo>
                  <a:lnTo>
                    <a:pt x="5457" y="29942"/>
                  </a:lnTo>
                  <a:lnTo>
                    <a:pt x="5497" y="28822"/>
                  </a:lnTo>
                  <a:lnTo>
                    <a:pt x="5577" y="26624"/>
                  </a:lnTo>
                  <a:lnTo>
                    <a:pt x="5617" y="24425"/>
                  </a:lnTo>
                  <a:lnTo>
                    <a:pt x="5677" y="22226"/>
                  </a:lnTo>
                  <a:lnTo>
                    <a:pt x="5717" y="20028"/>
                  </a:lnTo>
                  <a:lnTo>
                    <a:pt x="6337" y="2239"/>
                  </a:lnTo>
                  <a:lnTo>
                    <a:pt x="6337" y="1959"/>
                  </a:lnTo>
                  <a:lnTo>
                    <a:pt x="6297" y="1719"/>
                  </a:lnTo>
                  <a:lnTo>
                    <a:pt x="6237" y="1479"/>
                  </a:lnTo>
                  <a:lnTo>
                    <a:pt x="6177" y="1259"/>
                  </a:lnTo>
                  <a:lnTo>
                    <a:pt x="6077" y="1060"/>
                  </a:lnTo>
                  <a:lnTo>
                    <a:pt x="5957" y="880"/>
                  </a:lnTo>
                  <a:lnTo>
                    <a:pt x="5817" y="720"/>
                  </a:lnTo>
                  <a:lnTo>
                    <a:pt x="5677" y="560"/>
                  </a:lnTo>
                  <a:lnTo>
                    <a:pt x="5497" y="440"/>
                  </a:lnTo>
                  <a:lnTo>
                    <a:pt x="5317" y="320"/>
                  </a:lnTo>
                  <a:lnTo>
                    <a:pt x="5137" y="220"/>
                  </a:lnTo>
                  <a:lnTo>
                    <a:pt x="4938" y="140"/>
                  </a:lnTo>
                  <a:lnTo>
                    <a:pt x="4738" y="80"/>
                  </a:lnTo>
                  <a:lnTo>
                    <a:pt x="4518" y="40"/>
                  </a:lnTo>
                  <a:lnTo>
                    <a:pt x="4318" y="20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525575" y="704063"/>
              <a:ext cx="256150" cy="318480"/>
            </a:xfrm>
            <a:custGeom>
              <a:avLst/>
              <a:gdLst/>
              <a:ahLst/>
              <a:cxnLst/>
              <a:rect l="l" t="t" r="r" b="b"/>
              <a:pathLst>
                <a:path w="12074" h="15012" extrusionOk="0">
                  <a:moveTo>
                    <a:pt x="11334" y="1"/>
                  </a:moveTo>
                  <a:lnTo>
                    <a:pt x="11114" y="21"/>
                  </a:lnTo>
                  <a:lnTo>
                    <a:pt x="10894" y="41"/>
                  </a:lnTo>
                  <a:lnTo>
                    <a:pt x="10534" y="101"/>
                  </a:lnTo>
                  <a:lnTo>
                    <a:pt x="10195" y="201"/>
                  </a:lnTo>
                  <a:lnTo>
                    <a:pt x="10215" y="3738"/>
                  </a:lnTo>
                  <a:lnTo>
                    <a:pt x="10195" y="5497"/>
                  </a:lnTo>
                  <a:lnTo>
                    <a:pt x="10175" y="6397"/>
                  </a:lnTo>
                  <a:lnTo>
                    <a:pt x="10155" y="7276"/>
                  </a:lnTo>
                  <a:lnTo>
                    <a:pt x="10095" y="8116"/>
                  </a:lnTo>
                  <a:lnTo>
                    <a:pt x="10055" y="8555"/>
                  </a:lnTo>
                  <a:lnTo>
                    <a:pt x="9975" y="8995"/>
                  </a:lnTo>
                  <a:lnTo>
                    <a:pt x="9895" y="9455"/>
                  </a:lnTo>
                  <a:lnTo>
                    <a:pt x="9795" y="9894"/>
                  </a:lnTo>
                  <a:lnTo>
                    <a:pt x="9675" y="10354"/>
                  </a:lnTo>
                  <a:lnTo>
                    <a:pt x="9515" y="10774"/>
                  </a:lnTo>
                  <a:lnTo>
                    <a:pt x="9335" y="11194"/>
                  </a:lnTo>
                  <a:lnTo>
                    <a:pt x="9135" y="11573"/>
                  </a:lnTo>
                  <a:lnTo>
                    <a:pt x="8895" y="11933"/>
                  </a:lnTo>
                  <a:lnTo>
                    <a:pt x="8755" y="12113"/>
                  </a:lnTo>
                  <a:lnTo>
                    <a:pt x="8616" y="12273"/>
                  </a:lnTo>
                  <a:lnTo>
                    <a:pt x="8456" y="12413"/>
                  </a:lnTo>
                  <a:lnTo>
                    <a:pt x="8296" y="12553"/>
                  </a:lnTo>
                  <a:lnTo>
                    <a:pt x="8116" y="12673"/>
                  </a:lnTo>
                  <a:lnTo>
                    <a:pt x="7936" y="12793"/>
                  </a:lnTo>
                  <a:lnTo>
                    <a:pt x="7756" y="12893"/>
                  </a:lnTo>
                  <a:lnTo>
                    <a:pt x="7536" y="12993"/>
                  </a:lnTo>
                  <a:lnTo>
                    <a:pt x="7336" y="13053"/>
                  </a:lnTo>
                  <a:lnTo>
                    <a:pt x="7097" y="13112"/>
                  </a:lnTo>
                  <a:lnTo>
                    <a:pt x="6877" y="13152"/>
                  </a:lnTo>
                  <a:lnTo>
                    <a:pt x="6677" y="13172"/>
                  </a:lnTo>
                  <a:lnTo>
                    <a:pt x="6457" y="13192"/>
                  </a:lnTo>
                  <a:lnTo>
                    <a:pt x="6277" y="13172"/>
                  </a:lnTo>
                  <a:lnTo>
                    <a:pt x="6077" y="13132"/>
                  </a:lnTo>
                  <a:lnTo>
                    <a:pt x="5877" y="13093"/>
                  </a:lnTo>
                  <a:lnTo>
                    <a:pt x="5697" y="13033"/>
                  </a:lnTo>
                  <a:lnTo>
                    <a:pt x="5537" y="12953"/>
                  </a:lnTo>
                  <a:lnTo>
                    <a:pt x="5358" y="12873"/>
                  </a:lnTo>
                  <a:lnTo>
                    <a:pt x="5198" y="12753"/>
                  </a:lnTo>
                  <a:lnTo>
                    <a:pt x="5038" y="12653"/>
                  </a:lnTo>
                  <a:lnTo>
                    <a:pt x="4898" y="12533"/>
                  </a:lnTo>
                  <a:lnTo>
                    <a:pt x="4598" y="12253"/>
                  </a:lnTo>
                  <a:lnTo>
                    <a:pt x="4338" y="11933"/>
                  </a:lnTo>
                  <a:lnTo>
                    <a:pt x="4098" y="11593"/>
                  </a:lnTo>
                  <a:lnTo>
                    <a:pt x="3879" y="11234"/>
                  </a:lnTo>
                  <a:lnTo>
                    <a:pt x="3699" y="10854"/>
                  </a:lnTo>
                  <a:lnTo>
                    <a:pt x="3519" y="10474"/>
                  </a:lnTo>
                  <a:lnTo>
                    <a:pt x="3359" y="10094"/>
                  </a:lnTo>
                  <a:lnTo>
                    <a:pt x="3239" y="9695"/>
                  </a:lnTo>
                  <a:lnTo>
                    <a:pt x="3119" y="9335"/>
                  </a:lnTo>
                  <a:lnTo>
                    <a:pt x="3019" y="8975"/>
                  </a:lnTo>
                  <a:lnTo>
                    <a:pt x="2859" y="8136"/>
                  </a:lnTo>
                  <a:lnTo>
                    <a:pt x="2699" y="7296"/>
                  </a:lnTo>
                  <a:lnTo>
                    <a:pt x="2479" y="5597"/>
                  </a:lnTo>
                  <a:lnTo>
                    <a:pt x="2359" y="4738"/>
                  </a:lnTo>
                  <a:lnTo>
                    <a:pt x="2200" y="3898"/>
                  </a:lnTo>
                  <a:lnTo>
                    <a:pt x="2120" y="3478"/>
                  </a:lnTo>
                  <a:lnTo>
                    <a:pt x="2020" y="3059"/>
                  </a:lnTo>
                  <a:lnTo>
                    <a:pt x="1900" y="2639"/>
                  </a:lnTo>
                  <a:lnTo>
                    <a:pt x="1780" y="2239"/>
                  </a:lnTo>
                  <a:lnTo>
                    <a:pt x="1700" y="2039"/>
                  </a:lnTo>
                  <a:lnTo>
                    <a:pt x="1580" y="1899"/>
                  </a:lnTo>
                  <a:lnTo>
                    <a:pt x="1440" y="1780"/>
                  </a:lnTo>
                  <a:lnTo>
                    <a:pt x="1300" y="1700"/>
                  </a:lnTo>
                  <a:lnTo>
                    <a:pt x="1140" y="1660"/>
                  </a:lnTo>
                  <a:lnTo>
                    <a:pt x="960" y="1640"/>
                  </a:lnTo>
                  <a:lnTo>
                    <a:pt x="800" y="1660"/>
                  </a:lnTo>
                  <a:lnTo>
                    <a:pt x="641" y="1700"/>
                  </a:lnTo>
                  <a:lnTo>
                    <a:pt x="481" y="1780"/>
                  </a:lnTo>
                  <a:lnTo>
                    <a:pt x="341" y="1859"/>
                  </a:lnTo>
                  <a:lnTo>
                    <a:pt x="221" y="1979"/>
                  </a:lnTo>
                  <a:lnTo>
                    <a:pt x="121" y="2119"/>
                  </a:lnTo>
                  <a:lnTo>
                    <a:pt x="41" y="2279"/>
                  </a:lnTo>
                  <a:lnTo>
                    <a:pt x="1" y="2459"/>
                  </a:lnTo>
                  <a:lnTo>
                    <a:pt x="1" y="2639"/>
                  </a:lnTo>
                  <a:lnTo>
                    <a:pt x="61" y="2839"/>
                  </a:lnTo>
                  <a:lnTo>
                    <a:pt x="221" y="3379"/>
                  </a:lnTo>
                  <a:lnTo>
                    <a:pt x="361" y="3918"/>
                  </a:lnTo>
                  <a:lnTo>
                    <a:pt x="481" y="4458"/>
                  </a:lnTo>
                  <a:lnTo>
                    <a:pt x="581" y="4998"/>
                  </a:lnTo>
                  <a:lnTo>
                    <a:pt x="740" y="6097"/>
                  </a:lnTo>
                  <a:lnTo>
                    <a:pt x="880" y="7216"/>
                  </a:lnTo>
                  <a:lnTo>
                    <a:pt x="1040" y="8315"/>
                  </a:lnTo>
                  <a:lnTo>
                    <a:pt x="1140" y="8855"/>
                  </a:lnTo>
                  <a:lnTo>
                    <a:pt x="1260" y="9395"/>
                  </a:lnTo>
                  <a:lnTo>
                    <a:pt x="1400" y="9934"/>
                  </a:lnTo>
                  <a:lnTo>
                    <a:pt x="1560" y="10474"/>
                  </a:lnTo>
                  <a:lnTo>
                    <a:pt x="1740" y="10994"/>
                  </a:lnTo>
                  <a:lnTo>
                    <a:pt x="1960" y="11513"/>
                  </a:lnTo>
                  <a:lnTo>
                    <a:pt x="2160" y="11893"/>
                  </a:lnTo>
                  <a:lnTo>
                    <a:pt x="2379" y="12273"/>
                  </a:lnTo>
                  <a:lnTo>
                    <a:pt x="2619" y="12653"/>
                  </a:lnTo>
                  <a:lnTo>
                    <a:pt x="2879" y="13013"/>
                  </a:lnTo>
                  <a:lnTo>
                    <a:pt x="3179" y="13332"/>
                  </a:lnTo>
                  <a:lnTo>
                    <a:pt x="3479" y="13652"/>
                  </a:lnTo>
                  <a:lnTo>
                    <a:pt x="3819" y="13952"/>
                  </a:lnTo>
                  <a:lnTo>
                    <a:pt x="4158" y="14212"/>
                  </a:lnTo>
                  <a:lnTo>
                    <a:pt x="4518" y="14432"/>
                  </a:lnTo>
                  <a:lnTo>
                    <a:pt x="4898" y="14632"/>
                  </a:lnTo>
                  <a:lnTo>
                    <a:pt x="5298" y="14791"/>
                  </a:lnTo>
                  <a:lnTo>
                    <a:pt x="5717" y="14911"/>
                  </a:lnTo>
                  <a:lnTo>
                    <a:pt x="6137" y="14991"/>
                  </a:lnTo>
                  <a:lnTo>
                    <a:pt x="6357" y="15011"/>
                  </a:lnTo>
                  <a:lnTo>
                    <a:pt x="6797" y="15011"/>
                  </a:lnTo>
                  <a:lnTo>
                    <a:pt x="7017" y="14991"/>
                  </a:lnTo>
                  <a:lnTo>
                    <a:pt x="7236" y="14951"/>
                  </a:lnTo>
                  <a:lnTo>
                    <a:pt x="7476" y="14911"/>
                  </a:lnTo>
                  <a:lnTo>
                    <a:pt x="7716" y="14851"/>
                  </a:lnTo>
                  <a:lnTo>
                    <a:pt x="7936" y="14791"/>
                  </a:lnTo>
                  <a:lnTo>
                    <a:pt x="8156" y="14712"/>
                  </a:lnTo>
                  <a:lnTo>
                    <a:pt x="8376" y="14612"/>
                  </a:lnTo>
                  <a:lnTo>
                    <a:pt x="8795" y="14412"/>
                  </a:lnTo>
                  <a:lnTo>
                    <a:pt x="9175" y="14152"/>
                  </a:lnTo>
                  <a:lnTo>
                    <a:pt x="9515" y="13872"/>
                  </a:lnTo>
                  <a:lnTo>
                    <a:pt x="9855" y="13572"/>
                  </a:lnTo>
                  <a:lnTo>
                    <a:pt x="10155" y="13232"/>
                  </a:lnTo>
                  <a:lnTo>
                    <a:pt x="10434" y="12853"/>
                  </a:lnTo>
                  <a:lnTo>
                    <a:pt x="10674" y="12473"/>
                  </a:lnTo>
                  <a:lnTo>
                    <a:pt x="10894" y="12073"/>
                  </a:lnTo>
                  <a:lnTo>
                    <a:pt x="11094" y="11653"/>
                  </a:lnTo>
                  <a:lnTo>
                    <a:pt x="11274" y="11214"/>
                  </a:lnTo>
                  <a:lnTo>
                    <a:pt x="11434" y="10774"/>
                  </a:lnTo>
                  <a:lnTo>
                    <a:pt x="11574" y="10334"/>
                  </a:lnTo>
                  <a:lnTo>
                    <a:pt x="11674" y="9875"/>
                  </a:lnTo>
                  <a:lnTo>
                    <a:pt x="11754" y="9435"/>
                  </a:lnTo>
                  <a:lnTo>
                    <a:pt x="11854" y="8855"/>
                  </a:lnTo>
                  <a:lnTo>
                    <a:pt x="11914" y="8295"/>
                  </a:lnTo>
                  <a:lnTo>
                    <a:pt x="11973" y="7716"/>
                  </a:lnTo>
                  <a:lnTo>
                    <a:pt x="12013" y="7136"/>
                  </a:lnTo>
                  <a:lnTo>
                    <a:pt x="12073" y="5957"/>
                  </a:lnTo>
                  <a:lnTo>
                    <a:pt x="12073" y="4798"/>
                  </a:lnTo>
                  <a:lnTo>
                    <a:pt x="12073" y="3618"/>
                  </a:lnTo>
                  <a:lnTo>
                    <a:pt x="12053" y="2439"/>
                  </a:lnTo>
                  <a:lnTo>
                    <a:pt x="12033" y="1280"/>
                  </a:lnTo>
                  <a:lnTo>
                    <a:pt x="12013" y="121"/>
                  </a:lnTo>
                  <a:lnTo>
                    <a:pt x="117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extrusionOk="0">
                  <a:moveTo>
                    <a:pt x="3339" y="0"/>
                  </a:moveTo>
                  <a:lnTo>
                    <a:pt x="3279" y="40"/>
                  </a:lnTo>
                  <a:lnTo>
                    <a:pt x="3219" y="100"/>
                  </a:lnTo>
                  <a:lnTo>
                    <a:pt x="3179" y="160"/>
                  </a:lnTo>
                  <a:lnTo>
                    <a:pt x="3139" y="240"/>
                  </a:lnTo>
                  <a:lnTo>
                    <a:pt x="3099" y="380"/>
                  </a:lnTo>
                  <a:lnTo>
                    <a:pt x="3059" y="540"/>
                  </a:lnTo>
                  <a:lnTo>
                    <a:pt x="3019" y="860"/>
                  </a:lnTo>
                  <a:lnTo>
                    <a:pt x="2999" y="1179"/>
                  </a:lnTo>
                  <a:lnTo>
                    <a:pt x="3019" y="1519"/>
                  </a:lnTo>
                  <a:lnTo>
                    <a:pt x="3099" y="2179"/>
                  </a:lnTo>
                  <a:lnTo>
                    <a:pt x="3119" y="2519"/>
                  </a:lnTo>
                  <a:lnTo>
                    <a:pt x="3119" y="2838"/>
                  </a:lnTo>
                  <a:lnTo>
                    <a:pt x="3099" y="2998"/>
                  </a:lnTo>
                  <a:lnTo>
                    <a:pt x="3079" y="3058"/>
                  </a:lnTo>
                  <a:lnTo>
                    <a:pt x="3039" y="3118"/>
                  </a:lnTo>
                  <a:lnTo>
                    <a:pt x="2999" y="3138"/>
                  </a:lnTo>
                  <a:lnTo>
                    <a:pt x="2959" y="3158"/>
                  </a:lnTo>
                  <a:lnTo>
                    <a:pt x="2919" y="3138"/>
                  </a:lnTo>
                  <a:lnTo>
                    <a:pt x="2879" y="3118"/>
                  </a:lnTo>
                  <a:lnTo>
                    <a:pt x="2799" y="3038"/>
                  </a:lnTo>
                  <a:lnTo>
                    <a:pt x="2699" y="2918"/>
                  </a:lnTo>
                  <a:lnTo>
                    <a:pt x="2639" y="2758"/>
                  </a:lnTo>
                  <a:lnTo>
                    <a:pt x="2559" y="2559"/>
                  </a:lnTo>
                  <a:lnTo>
                    <a:pt x="2419" y="2099"/>
                  </a:lnTo>
                  <a:lnTo>
                    <a:pt x="2279" y="1599"/>
                  </a:lnTo>
                  <a:lnTo>
                    <a:pt x="2179" y="1139"/>
                  </a:lnTo>
                  <a:lnTo>
                    <a:pt x="2079" y="800"/>
                  </a:lnTo>
                  <a:lnTo>
                    <a:pt x="2019" y="600"/>
                  </a:lnTo>
                  <a:lnTo>
                    <a:pt x="1959" y="460"/>
                  </a:lnTo>
                  <a:lnTo>
                    <a:pt x="1899" y="400"/>
                  </a:lnTo>
                  <a:lnTo>
                    <a:pt x="1839" y="360"/>
                  </a:lnTo>
                  <a:lnTo>
                    <a:pt x="1779" y="320"/>
                  </a:lnTo>
                  <a:lnTo>
                    <a:pt x="1640" y="320"/>
                  </a:lnTo>
                  <a:lnTo>
                    <a:pt x="1580" y="340"/>
                  </a:lnTo>
                  <a:lnTo>
                    <a:pt x="1500" y="360"/>
                  </a:lnTo>
                  <a:lnTo>
                    <a:pt x="1440" y="400"/>
                  </a:lnTo>
                  <a:lnTo>
                    <a:pt x="1400" y="460"/>
                  </a:lnTo>
                  <a:lnTo>
                    <a:pt x="1340" y="520"/>
                  </a:lnTo>
                  <a:lnTo>
                    <a:pt x="1280" y="640"/>
                  </a:lnTo>
                  <a:lnTo>
                    <a:pt x="1260" y="800"/>
                  </a:lnTo>
                  <a:lnTo>
                    <a:pt x="1260" y="940"/>
                  </a:lnTo>
                  <a:lnTo>
                    <a:pt x="1260" y="1079"/>
                  </a:lnTo>
                  <a:lnTo>
                    <a:pt x="1300" y="1259"/>
                  </a:lnTo>
                  <a:lnTo>
                    <a:pt x="1380" y="1559"/>
                  </a:lnTo>
                  <a:lnTo>
                    <a:pt x="1580" y="2359"/>
                  </a:lnTo>
                  <a:lnTo>
                    <a:pt x="1680" y="2758"/>
                  </a:lnTo>
                  <a:lnTo>
                    <a:pt x="1739" y="3118"/>
                  </a:lnTo>
                  <a:lnTo>
                    <a:pt x="1759" y="3258"/>
                  </a:lnTo>
                  <a:lnTo>
                    <a:pt x="1759" y="3378"/>
                  </a:lnTo>
                  <a:lnTo>
                    <a:pt x="1739" y="3458"/>
                  </a:lnTo>
                  <a:lnTo>
                    <a:pt x="1700" y="3498"/>
                  </a:lnTo>
                  <a:lnTo>
                    <a:pt x="1640" y="3518"/>
                  </a:lnTo>
                  <a:lnTo>
                    <a:pt x="1580" y="3538"/>
                  </a:lnTo>
                  <a:lnTo>
                    <a:pt x="1460" y="3518"/>
                  </a:lnTo>
                  <a:lnTo>
                    <a:pt x="1360" y="3458"/>
                  </a:lnTo>
                  <a:lnTo>
                    <a:pt x="1260" y="3358"/>
                  </a:lnTo>
                  <a:lnTo>
                    <a:pt x="1200" y="3258"/>
                  </a:lnTo>
                  <a:lnTo>
                    <a:pt x="1160" y="3138"/>
                  </a:lnTo>
                  <a:lnTo>
                    <a:pt x="1080" y="2918"/>
                  </a:lnTo>
                  <a:lnTo>
                    <a:pt x="980" y="2579"/>
                  </a:lnTo>
                  <a:lnTo>
                    <a:pt x="860" y="2279"/>
                  </a:lnTo>
                  <a:lnTo>
                    <a:pt x="720" y="1959"/>
                  </a:lnTo>
                  <a:lnTo>
                    <a:pt x="560" y="1659"/>
                  </a:lnTo>
                  <a:lnTo>
                    <a:pt x="480" y="1559"/>
                  </a:lnTo>
                  <a:lnTo>
                    <a:pt x="440" y="1499"/>
                  </a:lnTo>
                  <a:lnTo>
                    <a:pt x="380" y="1459"/>
                  </a:lnTo>
                  <a:lnTo>
                    <a:pt x="240" y="1439"/>
                  </a:lnTo>
                  <a:lnTo>
                    <a:pt x="180" y="1439"/>
                  </a:lnTo>
                  <a:lnTo>
                    <a:pt x="140" y="1459"/>
                  </a:lnTo>
                  <a:lnTo>
                    <a:pt x="101" y="1479"/>
                  </a:lnTo>
                  <a:lnTo>
                    <a:pt x="61" y="1519"/>
                  </a:lnTo>
                  <a:lnTo>
                    <a:pt x="21" y="1619"/>
                  </a:lnTo>
                  <a:lnTo>
                    <a:pt x="1" y="1759"/>
                  </a:lnTo>
                  <a:lnTo>
                    <a:pt x="1" y="1919"/>
                  </a:lnTo>
                  <a:lnTo>
                    <a:pt x="1" y="2099"/>
                  </a:lnTo>
                  <a:lnTo>
                    <a:pt x="41" y="2299"/>
                  </a:lnTo>
                  <a:lnTo>
                    <a:pt x="121" y="2698"/>
                  </a:lnTo>
                  <a:lnTo>
                    <a:pt x="220" y="3058"/>
                  </a:lnTo>
                  <a:lnTo>
                    <a:pt x="360" y="3498"/>
                  </a:lnTo>
                  <a:lnTo>
                    <a:pt x="740" y="4617"/>
                  </a:lnTo>
                  <a:lnTo>
                    <a:pt x="1100" y="5717"/>
                  </a:lnTo>
                  <a:lnTo>
                    <a:pt x="1440" y="6836"/>
                  </a:lnTo>
                  <a:lnTo>
                    <a:pt x="1759" y="7955"/>
                  </a:lnTo>
                  <a:lnTo>
                    <a:pt x="5557" y="6516"/>
                  </a:lnTo>
                  <a:lnTo>
                    <a:pt x="5677" y="2359"/>
                  </a:lnTo>
                  <a:lnTo>
                    <a:pt x="5677" y="2119"/>
                  </a:lnTo>
                  <a:lnTo>
                    <a:pt x="5657" y="1999"/>
                  </a:lnTo>
                  <a:lnTo>
                    <a:pt x="5617" y="1879"/>
                  </a:lnTo>
                  <a:lnTo>
                    <a:pt x="5557" y="1799"/>
                  </a:lnTo>
                  <a:lnTo>
                    <a:pt x="5457" y="1719"/>
                  </a:lnTo>
                  <a:lnTo>
                    <a:pt x="5337" y="1679"/>
                  </a:lnTo>
                  <a:lnTo>
                    <a:pt x="5277" y="1679"/>
                  </a:lnTo>
                  <a:lnTo>
                    <a:pt x="5237" y="1699"/>
                  </a:lnTo>
                  <a:lnTo>
                    <a:pt x="5177" y="1719"/>
                  </a:lnTo>
                  <a:lnTo>
                    <a:pt x="5117" y="1759"/>
                  </a:lnTo>
                  <a:lnTo>
                    <a:pt x="5057" y="1859"/>
                  </a:lnTo>
                  <a:lnTo>
                    <a:pt x="5017" y="1999"/>
                  </a:lnTo>
                  <a:lnTo>
                    <a:pt x="4997" y="2119"/>
                  </a:lnTo>
                  <a:lnTo>
                    <a:pt x="4798" y="3198"/>
                  </a:lnTo>
                  <a:lnTo>
                    <a:pt x="4778" y="3298"/>
                  </a:lnTo>
                  <a:lnTo>
                    <a:pt x="4738" y="3378"/>
                  </a:lnTo>
                  <a:lnTo>
                    <a:pt x="4678" y="3418"/>
                  </a:lnTo>
                  <a:lnTo>
                    <a:pt x="4598" y="3438"/>
                  </a:lnTo>
                  <a:lnTo>
                    <a:pt x="4538" y="3418"/>
                  </a:lnTo>
                  <a:lnTo>
                    <a:pt x="4478" y="3358"/>
                  </a:lnTo>
                  <a:lnTo>
                    <a:pt x="4398" y="3298"/>
                  </a:lnTo>
                  <a:lnTo>
                    <a:pt x="4358" y="3238"/>
                  </a:lnTo>
                  <a:lnTo>
                    <a:pt x="4298" y="3158"/>
                  </a:lnTo>
                  <a:lnTo>
                    <a:pt x="4278" y="3058"/>
                  </a:lnTo>
                  <a:lnTo>
                    <a:pt x="4178" y="2718"/>
                  </a:lnTo>
                  <a:lnTo>
                    <a:pt x="4118" y="2359"/>
                  </a:lnTo>
                  <a:lnTo>
                    <a:pt x="4018" y="1659"/>
                  </a:lnTo>
                  <a:lnTo>
                    <a:pt x="3978" y="1299"/>
                  </a:lnTo>
                  <a:lnTo>
                    <a:pt x="3898" y="940"/>
                  </a:lnTo>
                  <a:lnTo>
                    <a:pt x="3818" y="600"/>
                  </a:lnTo>
                  <a:lnTo>
                    <a:pt x="3678" y="280"/>
                  </a:lnTo>
                  <a:lnTo>
                    <a:pt x="3618" y="160"/>
                  </a:lnTo>
                  <a:lnTo>
                    <a:pt x="3538" y="60"/>
                  </a:lnTo>
                  <a:lnTo>
                    <a:pt x="3498" y="40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fill="none" extrusionOk="0">
                  <a:moveTo>
                    <a:pt x="1759" y="7955"/>
                  </a:moveTo>
                  <a:lnTo>
                    <a:pt x="1759" y="7955"/>
                  </a:lnTo>
                  <a:lnTo>
                    <a:pt x="1440" y="6836"/>
                  </a:lnTo>
                  <a:lnTo>
                    <a:pt x="1100" y="5717"/>
                  </a:lnTo>
                  <a:lnTo>
                    <a:pt x="740" y="4617"/>
                  </a:lnTo>
                  <a:lnTo>
                    <a:pt x="360" y="3498"/>
                  </a:lnTo>
                  <a:lnTo>
                    <a:pt x="360" y="3498"/>
                  </a:lnTo>
                  <a:lnTo>
                    <a:pt x="220" y="3058"/>
                  </a:lnTo>
                  <a:lnTo>
                    <a:pt x="121" y="2698"/>
                  </a:lnTo>
                  <a:lnTo>
                    <a:pt x="41" y="2299"/>
                  </a:lnTo>
                  <a:lnTo>
                    <a:pt x="1" y="2099"/>
                  </a:lnTo>
                  <a:lnTo>
                    <a:pt x="1" y="1919"/>
                  </a:lnTo>
                  <a:lnTo>
                    <a:pt x="1" y="1759"/>
                  </a:lnTo>
                  <a:lnTo>
                    <a:pt x="21" y="1619"/>
                  </a:lnTo>
                  <a:lnTo>
                    <a:pt x="61" y="1519"/>
                  </a:lnTo>
                  <a:lnTo>
                    <a:pt x="101" y="1479"/>
                  </a:lnTo>
                  <a:lnTo>
                    <a:pt x="140" y="1459"/>
                  </a:lnTo>
                  <a:lnTo>
                    <a:pt x="180" y="1439"/>
                  </a:lnTo>
                  <a:lnTo>
                    <a:pt x="240" y="1439"/>
                  </a:lnTo>
                  <a:lnTo>
                    <a:pt x="380" y="1459"/>
                  </a:lnTo>
                  <a:lnTo>
                    <a:pt x="380" y="1459"/>
                  </a:lnTo>
                  <a:lnTo>
                    <a:pt x="440" y="1499"/>
                  </a:lnTo>
                  <a:lnTo>
                    <a:pt x="480" y="1559"/>
                  </a:lnTo>
                  <a:lnTo>
                    <a:pt x="560" y="1659"/>
                  </a:lnTo>
                  <a:lnTo>
                    <a:pt x="560" y="1659"/>
                  </a:lnTo>
                  <a:lnTo>
                    <a:pt x="720" y="1959"/>
                  </a:lnTo>
                  <a:lnTo>
                    <a:pt x="860" y="2279"/>
                  </a:lnTo>
                  <a:lnTo>
                    <a:pt x="980" y="2579"/>
                  </a:lnTo>
                  <a:lnTo>
                    <a:pt x="1080" y="2918"/>
                  </a:lnTo>
                  <a:lnTo>
                    <a:pt x="1080" y="2918"/>
                  </a:lnTo>
                  <a:lnTo>
                    <a:pt x="1160" y="3138"/>
                  </a:lnTo>
                  <a:lnTo>
                    <a:pt x="1200" y="3258"/>
                  </a:lnTo>
                  <a:lnTo>
                    <a:pt x="1260" y="3358"/>
                  </a:lnTo>
                  <a:lnTo>
                    <a:pt x="1260" y="3358"/>
                  </a:lnTo>
                  <a:lnTo>
                    <a:pt x="1360" y="3458"/>
                  </a:lnTo>
                  <a:lnTo>
                    <a:pt x="1460" y="3518"/>
                  </a:lnTo>
                  <a:lnTo>
                    <a:pt x="1580" y="3538"/>
                  </a:lnTo>
                  <a:lnTo>
                    <a:pt x="1640" y="3518"/>
                  </a:lnTo>
                  <a:lnTo>
                    <a:pt x="1700" y="3498"/>
                  </a:lnTo>
                  <a:lnTo>
                    <a:pt x="1700" y="3498"/>
                  </a:lnTo>
                  <a:lnTo>
                    <a:pt x="1739" y="3458"/>
                  </a:lnTo>
                  <a:lnTo>
                    <a:pt x="1759" y="3378"/>
                  </a:lnTo>
                  <a:lnTo>
                    <a:pt x="1759" y="3258"/>
                  </a:lnTo>
                  <a:lnTo>
                    <a:pt x="1739" y="3118"/>
                  </a:lnTo>
                  <a:lnTo>
                    <a:pt x="1680" y="2758"/>
                  </a:lnTo>
                  <a:lnTo>
                    <a:pt x="1580" y="2359"/>
                  </a:lnTo>
                  <a:lnTo>
                    <a:pt x="1380" y="1559"/>
                  </a:lnTo>
                  <a:lnTo>
                    <a:pt x="1300" y="1259"/>
                  </a:lnTo>
                  <a:lnTo>
                    <a:pt x="1260" y="1079"/>
                  </a:lnTo>
                  <a:lnTo>
                    <a:pt x="1260" y="1079"/>
                  </a:lnTo>
                  <a:lnTo>
                    <a:pt x="1260" y="940"/>
                  </a:lnTo>
                  <a:lnTo>
                    <a:pt x="1260" y="800"/>
                  </a:lnTo>
                  <a:lnTo>
                    <a:pt x="1280" y="640"/>
                  </a:lnTo>
                  <a:lnTo>
                    <a:pt x="1340" y="520"/>
                  </a:lnTo>
                  <a:lnTo>
                    <a:pt x="1340" y="520"/>
                  </a:lnTo>
                  <a:lnTo>
                    <a:pt x="1400" y="460"/>
                  </a:lnTo>
                  <a:lnTo>
                    <a:pt x="1440" y="400"/>
                  </a:lnTo>
                  <a:lnTo>
                    <a:pt x="1500" y="360"/>
                  </a:lnTo>
                  <a:lnTo>
                    <a:pt x="1580" y="340"/>
                  </a:lnTo>
                  <a:lnTo>
                    <a:pt x="1640" y="320"/>
                  </a:lnTo>
                  <a:lnTo>
                    <a:pt x="1720" y="320"/>
                  </a:lnTo>
                  <a:lnTo>
                    <a:pt x="1779" y="320"/>
                  </a:lnTo>
                  <a:lnTo>
                    <a:pt x="1839" y="360"/>
                  </a:lnTo>
                  <a:lnTo>
                    <a:pt x="1839" y="360"/>
                  </a:lnTo>
                  <a:lnTo>
                    <a:pt x="1899" y="400"/>
                  </a:lnTo>
                  <a:lnTo>
                    <a:pt x="1959" y="460"/>
                  </a:lnTo>
                  <a:lnTo>
                    <a:pt x="2019" y="600"/>
                  </a:lnTo>
                  <a:lnTo>
                    <a:pt x="2019" y="600"/>
                  </a:lnTo>
                  <a:lnTo>
                    <a:pt x="2079" y="800"/>
                  </a:lnTo>
                  <a:lnTo>
                    <a:pt x="2179" y="1139"/>
                  </a:lnTo>
                  <a:lnTo>
                    <a:pt x="2279" y="1599"/>
                  </a:lnTo>
                  <a:lnTo>
                    <a:pt x="2419" y="2099"/>
                  </a:lnTo>
                  <a:lnTo>
                    <a:pt x="2559" y="2559"/>
                  </a:lnTo>
                  <a:lnTo>
                    <a:pt x="2639" y="2758"/>
                  </a:lnTo>
                  <a:lnTo>
                    <a:pt x="2699" y="2918"/>
                  </a:lnTo>
                  <a:lnTo>
                    <a:pt x="2799" y="3038"/>
                  </a:lnTo>
                  <a:lnTo>
                    <a:pt x="2879" y="3118"/>
                  </a:lnTo>
                  <a:lnTo>
                    <a:pt x="2919" y="3138"/>
                  </a:lnTo>
                  <a:lnTo>
                    <a:pt x="2959" y="3158"/>
                  </a:lnTo>
                  <a:lnTo>
                    <a:pt x="2999" y="3138"/>
                  </a:lnTo>
                  <a:lnTo>
                    <a:pt x="3039" y="3118"/>
                  </a:lnTo>
                  <a:lnTo>
                    <a:pt x="3039" y="3118"/>
                  </a:lnTo>
                  <a:lnTo>
                    <a:pt x="3079" y="3058"/>
                  </a:lnTo>
                  <a:lnTo>
                    <a:pt x="3099" y="2998"/>
                  </a:lnTo>
                  <a:lnTo>
                    <a:pt x="3119" y="2838"/>
                  </a:lnTo>
                  <a:lnTo>
                    <a:pt x="3119" y="2838"/>
                  </a:lnTo>
                  <a:lnTo>
                    <a:pt x="3119" y="2519"/>
                  </a:lnTo>
                  <a:lnTo>
                    <a:pt x="3099" y="2179"/>
                  </a:lnTo>
                  <a:lnTo>
                    <a:pt x="3019" y="1519"/>
                  </a:lnTo>
                  <a:lnTo>
                    <a:pt x="2999" y="1179"/>
                  </a:lnTo>
                  <a:lnTo>
                    <a:pt x="3019" y="860"/>
                  </a:lnTo>
                  <a:lnTo>
                    <a:pt x="3059" y="540"/>
                  </a:lnTo>
                  <a:lnTo>
                    <a:pt x="3099" y="380"/>
                  </a:lnTo>
                  <a:lnTo>
                    <a:pt x="3139" y="240"/>
                  </a:lnTo>
                  <a:lnTo>
                    <a:pt x="3139" y="240"/>
                  </a:lnTo>
                  <a:lnTo>
                    <a:pt x="3179" y="160"/>
                  </a:lnTo>
                  <a:lnTo>
                    <a:pt x="3219" y="100"/>
                  </a:lnTo>
                  <a:lnTo>
                    <a:pt x="3279" y="40"/>
                  </a:lnTo>
                  <a:lnTo>
                    <a:pt x="3339" y="0"/>
                  </a:lnTo>
                  <a:lnTo>
                    <a:pt x="3339" y="0"/>
                  </a:lnTo>
                  <a:lnTo>
                    <a:pt x="3398" y="0"/>
                  </a:lnTo>
                  <a:lnTo>
                    <a:pt x="3438" y="0"/>
                  </a:lnTo>
                  <a:lnTo>
                    <a:pt x="3498" y="40"/>
                  </a:lnTo>
                  <a:lnTo>
                    <a:pt x="3538" y="60"/>
                  </a:lnTo>
                  <a:lnTo>
                    <a:pt x="3618" y="160"/>
                  </a:lnTo>
                  <a:lnTo>
                    <a:pt x="3678" y="280"/>
                  </a:lnTo>
                  <a:lnTo>
                    <a:pt x="3678" y="280"/>
                  </a:lnTo>
                  <a:lnTo>
                    <a:pt x="3818" y="600"/>
                  </a:lnTo>
                  <a:lnTo>
                    <a:pt x="3898" y="940"/>
                  </a:lnTo>
                  <a:lnTo>
                    <a:pt x="3978" y="1299"/>
                  </a:lnTo>
                  <a:lnTo>
                    <a:pt x="4018" y="1659"/>
                  </a:lnTo>
                  <a:lnTo>
                    <a:pt x="4118" y="2359"/>
                  </a:lnTo>
                  <a:lnTo>
                    <a:pt x="4178" y="2718"/>
                  </a:lnTo>
                  <a:lnTo>
                    <a:pt x="4278" y="3058"/>
                  </a:lnTo>
                  <a:lnTo>
                    <a:pt x="4278" y="3058"/>
                  </a:lnTo>
                  <a:lnTo>
                    <a:pt x="4298" y="3158"/>
                  </a:lnTo>
                  <a:lnTo>
                    <a:pt x="4358" y="3238"/>
                  </a:lnTo>
                  <a:lnTo>
                    <a:pt x="4398" y="3298"/>
                  </a:lnTo>
                  <a:lnTo>
                    <a:pt x="4478" y="3358"/>
                  </a:lnTo>
                  <a:lnTo>
                    <a:pt x="4538" y="3418"/>
                  </a:lnTo>
                  <a:lnTo>
                    <a:pt x="4598" y="3438"/>
                  </a:lnTo>
                  <a:lnTo>
                    <a:pt x="4678" y="3418"/>
                  </a:lnTo>
                  <a:lnTo>
                    <a:pt x="4738" y="3378"/>
                  </a:lnTo>
                  <a:lnTo>
                    <a:pt x="4738" y="3378"/>
                  </a:lnTo>
                  <a:lnTo>
                    <a:pt x="4778" y="3298"/>
                  </a:lnTo>
                  <a:lnTo>
                    <a:pt x="4798" y="3198"/>
                  </a:lnTo>
                  <a:lnTo>
                    <a:pt x="4798" y="3198"/>
                  </a:lnTo>
                  <a:lnTo>
                    <a:pt x="4997" y="2119"/>
                  </a:lnTo>
                  <a:lnTo>
                    <a:pt x="4997" y="2119"/>
                  </a:lnTo>
                  <a:lnTo>
                    <a:pt x="5017" y="1999"/>
                  </a:lnTo>
                  <a:lnTo>
                    <a:pt x="5057" y="1859"/>
                  </a:lnTo>
                  <a:lnTo>
                    <a:pt x="5117" y="1759"/>
                  </a:lnTo>
                  <a:lnTo>
                    <a:pt x="5177" y="1719"/>
                  </a:lnTo>
                  <a:lnTo>
                    <a:pt x="5237" y="1699"/>
                  </a:lnTo>
                  <a:lnTo>
                    <a:pt x="5237" y="1699"/>
                  </a:lnTo>
                  <a:lnTo>
                    <a:pt x="5277" y="1679"/>
                  </a:lnTo>
                  <a:lnTo>
                    <a:pt x="5337" y="1679"/>
                  </a:lnTo>
                  <a:lnTo>
                    <a:pt x="5457" y="1719"/>
                  </a:lnTo>
                  <a:lnTo>
                    <a:pt x="5557" y="1799"/>
                  </a:lnTo>
                  <a:lnTo>
                    <a:pt x="5617" y="1879"/>
                  </a:lnTo>
                  <a:lnTo>
                    <a:pt x="5617" y="1879"/>
                  </a:lnTo>
                  <a:lnTo>
                    <a:pt x="5657" y="1999"/>
                  </a:lnTo>
                  <a:lnTo>
                    <a:pt x="5677" y="2119"/>
                  </a:lnTo>
                  <a:lnTo>
                    <a:pt x="5677" y="2359"/>
                  </a:lnTo>
                  <a:lnTo>
                    <a:pt x="5677" y="2359"/>
                  </a:lnTo>
                  <a:lnTo>
                    <a:pt x="5557" y="6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467913" y="617570"/>
              <a:ext cx="123408" cy="170484"/>
            </a:xfrm>
            <a:custGeom>
              <a:avLst/>
              <a:gdLst/>
              <a:ahLst/>
              <a:cxnLst/>
              <a:rect l="l" t="t" r="r" b="b"/>
              <a:pathLst>
                <a:path w="5817" h="8036" extrusionOk="0">
                  <a:moveTo>
                    <a:pt x="3379" y="0"/>
                  </a:moveTo>
                  <a:lnTo>
                    <a:pt x="3319" y="20"/>
                  </a:lnTo>
                  <a:lnTo>
                    <a:pt x="3279" y="60"/>
                  </a:lnTo>
                  <a:lnTo>
                    <a:pt x="3219" y="120"/>
                  </a:lnTo>
                  <a:lnTo>
                    <a:pt x="3179" y="200"/>
                  </a:lnTo>
                  <a:lnTo>
                    <a:pt x="3139" y="260"/>
                  </a:lnTo>
                  <a:lnTo>
                    <a:pt x="3079" y="480"/>
                  </a:lnTo>
                  <a:lnTo>
                    <a:pt x="3039" y="700"/>
                  </a:lnTo>
                  <a:lnTo>
                    <a:pt x="3019" y="900"/>
                  </a:lnTo>
                  <a:lnTo>
                    <a:pt x="2999" y="1119"/>
                  </a:lnTo>
                  <a:lnTo>
                    <a:pt x="3019" y="1559"/>
                  </a:lnTo>
                  <a:lnTo>
                    <a:pt x="3059" y="1999"/>
                  </a:lnTo>
                  <a:lnTo>
                    <a:pt x="3099" y="2439"/>
                  </a:lnTo>
                  <a:lnTo>
                    <a:pt x="3119" y="2898"/>
                  </a:lnTo>
                  <a:lnTo>
                    <a:pt x="3099" y="3018"/>
                  </a:lnTo>
                  <a:lnTo>
                    <a:pt x="3079" y="3078"/>
                  </a:lnTo>
                  <a:lnTo>
                    <a:pt x="3059" y="3118"/>
                  </a:lnTo>
                  <a:lnTo>
                    <a:pt x="3019" y="3138"/>
                  </a:lnTo>
                  <a:lnTo>
                    <a:pt x="2999" y="3138"/>
                  </a:lnTo>
                  <a:lnTo>
                    <a:pt x="2939" y="3118"/>
                  </a:lnTo>
                  <a:lnTo>
                    <a:pt x="2899" y="3058"/>
                  </a:lnTo>
                  <a:lnTo>
                    <a:pt x="2799" y="2898"/>
                  </a:lnTo>
                  <a:lnTo>
                    <a:pt x="2699" y="2659"/>
                  </a:lnTo>
                  <a:lnTo>
                    <a:pt x="2599" y="2379"/>
                  </a:lnTo>
                  <a:lnTo>
                    <a:pt x="2439" y="1759"/>
                  </a:lnTo>
                  <a:lnTo>
                    <a:pt x="2299" y="1199"/>
                  </a:lnTo>
                  <a:lnTo>
                    <a:pt x="2199" y="820"/>
                  </a:lnTo>
                  <a:lnTo>
                    <a:pt x="2139" y="620"/>
                  </a:lnTo>
                  <a:lnTo>
                    <a:pt x="2059" y="480"/>
                  </a:lnTo>
                  <a:lnTo>
                    <a:pt x="2019" y="420"/>
                  </a:lnTo>
                  <a:lnTo>
                    <a:pt x="1939" y="360"/>
                  </a:lnTo>
                  <a:lnTo>
                    <a:pt x="1879" y="340"/>
                  </a:lnTo>
                  <a:lnTo>
                    <a:pt x="1819" y="320"/>
                  </a:lnTo>
                  <a:lnTo>
                    <a:pt x="1740" y="300"/>
                  </a:lnTo>
                  <a:lnTo>
                    <a:pt x="1660" y="320"/>
                  </a:lnTo>
                  <a:lnTo>
                    <a:pt x="1560" y="360"/>
                  </a:lnTo>
                  <a:lnTo>
                    <a:pt x="1480" y="400"/>
                  </a:lnTo>
                  <a:lnTo>
                    <a:pt x="1420" y="460"/>
                  </a:lnTo>
                  <a:lnTo>
                    <a:pt x="1360" y="540"/>
                  </a:lnTo>
                  <a:lnTo>
                    <a:pt x="1280" y="700"/>
                  </a:lnTo>
                  <a:lnTo>
                    <a:pt x="1260" y="860"/>
                  </a:lnTo>
                  <a:lnTo>
                    <a:pt x="1240" y="1000"/>
                  </a:lnTo>
                  <a:lnTo>
                    <a:pt x="1260" y="1159"/>
                  </a:lnTo>
                  <a:lnTo>
                    <a:pt x="1300" y="1359"/>
                  </a:lnTo>
                  <a:lnTo>
                    <a:pt x="1400" y="1719"/>
                  </a:lnTo>
                  <a:lnTo>
                    <a:pt x="1520" y="2179"/>
                  </a:lnTo>
                  <a:lnTo>
                    <a:pt x="1660" y="2758"/>
                  </a:lnTo>
                  <a:lnTo>
                    <a:pt x="1720" y="3018"/>
                  </a:lnTo>
                  <a:lnTo>
                    <a:pt x="1760" y="3258"/>
                  </a:lnTo>
                  <a:lnTo>
                    <a:pt x="1760" y="3418"/>
                  </a:lnTo>
                  <a:lnTo>
                    <a:pt x="1740" y="3478"/>
                  </a:lnTo>
                  <a:lnTo>
                    <a:pt x="1720" y="3498"/>
                  </a:lnTo>
                  <a:lnTo>
                    <a:pt x="1680" y="3518"/>
                  </a:lnTo>
                  <a:lnTo>
                    <a:pt x="1640" y="3518"/>
                  </a:lnTo>
                  <a:lnTo>
                    <a:pt x="1540" y="3498"/>
                  </a:lnTo>
                  <a:lnTo>
                    <a:pt x="1440" y="3458"/>
                  </a:lnTo>
                  <a:lnTo>
                    <a:pt x="1380" y="3378"/>
                  </a:lnTo>
                  <a:lnTo>
                    <a:pt x="1320" y="3298"/>
                  </a:lnTo>
                  <a:lnTo>
                    <a:pt x="1280" y="3198"/>
                  </a:lnTo>
                  <a:lnTo>
                    <a:pt x="1220" y="2998"/>
                  </a:lnTo>
                  <a:lnTo>
                    <a:pt x="1200" y="2958"/>
                  </a:lnTo>
                  <a:lnTo>
                    <a:pt x="1100" y="2619"/>
                  </a:lnTo>
                  <a:lnTo>
                    <a:pt x="980" y="2299"/>
                  </a:lnTo>
                  <a:lnTo>
                    <a:pt x="840" y="1999"/>
                  </a:lnTo>
                  <a:lnTo>
                    <a:pt x="680" y="1699"/>
                  </a:lnTo>
                  <a:lnTo>
                    <a:pt x="600" y="1559"/>
                  </a:lnTo>
                  <a:lnTo>
                    <a:pt x="540" y="1499"/>
                  </a:lnTo>
                  <a:lnTo>
                    <a:pt x="460" y="1459"/>
                  </a:lnTo>
                  <a:lnTo>
                    <a:pt x="360" y="1439"/>
                  </a:lnTo>
                  <a:lnTo>
                    <a:pt x="260" y="1439"/>
                  </a:lnTo>
                  <a:lnTo>
                    <a:pt x="181" y="1459"/>
                  </a:lnTo>
                  <a:lnTo>
                    <a:pt x="101" y="1499"/>
                  </a:lnTo>
                  <a:lnTo>
                    <a:pt x="61" y="1559"/>
                  </a:lnTo>
                  <a:lnTo>
                    <a:pt x="21" y="1659"/>
                  </a:lnTo>
                  <a:lnTo>
                    <a:pt x="1" y="1759"/>
                  </a:lnTo>
                  <a:lnTo>
                    <a:pt x="1" y="1879"/>
                  </a:lnTo>
                  <a:lnTo>
                    <a:pt x="1" y="2139"/>
                  </a:lnTo>
                  <a:lnTo>
                    <a:pt x="41" y="2459"/>
                  </a:lnTo>
                  <a:lnTo>
                    <a:pt x="121" y="2758"/>
                  </a:lnTo>
                  <a:lnTo>
                    <a:pt x="200" y="3078"/>
                  </a:lnTo>
                  <a:lnTo>
                    <a:pt x="360" y="3578"/>
                  </a:lnTo>
                  <a:lnTo>
                    <a:pt x="740" y="4697"/>
                  </a:lnTo>
                  <a:lnTo>
                    <a:pt x="1100" y="5817"/>
                  </a:lnTo>
                  <a:lnTo>
                    <a:pt x="1440" y="6936"/>
                  </a:lnTo>
                  <a:lnTo>
                    <a:pt x="1760" y="8035"/>
                  </a:lnTo>
                  <a:lnTo>
                    <a:pt x="1879" y="8015"/>
                  </a:lnTo>
                  <a:lnTo>
                    <a:pt x="1560" y="6896"/>
                  </a:lnTo>
                  <a:lnTo>
                    <a:pt x="1220" y="5777"/>
                  </a:lnTo>
                  <a:lnTo>
                    <a:pt x="860" y="4657"/>
                  </a:lnTo>
                  <a:lnTo>
                    <a:pt x="480" y="3518"/>
                  </a:lnTo>
                  <a:lnTo>
                    <a:pt x="360" y="3158"/>
                  </a:lnTo>
                  <a:lnTo>
                    <a:pt x="260" y="2818"/>
                  </a:lnTo>
                  <a:lnTo>
                    <a:pt x="200" y="2519"/>
                  </a:lnTo>
                  <a:lnTo>
                    <a:pt x="141" y="2239"/>
                  </a:lnTo>
                  <a:lnTo>
                    <a:pt x="121" y="2019"/>
                  </a:lnTo>
                  <a:lnTo>
                    <a:pt x="121" y="1819"/>
                  </a:lnTo>
                  <a:lnTo>
                    <a:pt x="141" y="1679"/>
                  </a:lnTo>
                  <a:lnTo>
                    <a:pt x="161" y="1639"/>
                  </a:lnTo>
                  <a:lnTo>
                    <a:pt x="200" y="1599"/>
                  </a:lnTo>
                  <a:lnTo>
                    <a:pt x="220" y="1579"/>
                  </a:lnTo>
                  <a:lnTo>
                    <a:pt x="260" y="1559"/>
                  </a:lnTo>
                  <a:lnTo>
                    <a:pt x="320" y="1559"/>
                  </a:lnTo>
                  <a:lnTo>
                    <a:pt x="420" y="1579"/>
                  </a:lnTo>
                  <a:lnTo>
                    <a:pt x="460" y="1619"/>
                  </a:lnTo>
                  <a:lnTo>
                    <a:pt x="500" y="1659"/>
                  </a:lnTo>
                  <a:lnTo>
                    <a:pt x="580" y="1759"/>
                  </a:lnTo>
                  <a:lnTo>
                    <a:pt x="720" y="2059"/>
                  </a:lnTo>
                  <a:lnTo>
                    <a:pt x="860" y="2359"/>
                  </a:lnTo>
                  <a:lnTo>
                    <a:pt x="980" y="2659"/>
                  </a:lnTo>
                  <a:lnTo>
                    <a:pt x="1080" y="2978"/>
                  </a:lnTo>
                  <a:lnTo>
                    <a:pt x="1080" y="3018"/>
                  </a:lnTo>
                  <a:lnTo>
                    <a:pt x="1160" y="3258"/>
                  </a:lnTo>
                  <a:lnTo>
                    <a:pt x="1200" y="3358"/>
                  </a:lnTo>
                  <a:lnTo>
                    <a:pt x="1280" y="3458"/>
                  </a:lnTo>
                  <a:lnTo>
                    <a:pt x="1380" y="3558"/>
                  </a:lnTo>
                  <a:lnTo>
                    <a:pt x="1500" y="3638"/>
                  </a:lnTo>
                  <a:lnTo>
                    <a:pt x="1580" y="3658"/>
                  </a:lnTo>
                  <a:lnTo>
                    <a:pt x="1720" y="3658"/>
                  </a:lnTo>
                  <a:lnTo>
                    <a:pt x="1780" y="3618"/>
                  </a:lnTo>
                  <a:lnTo>
                    <a:pt x="1819" y="3598"/>
                  </a:lnTo>
                  <a:lnTo>
                    <a:pt x="1839" y="3558"/>
                  </a:lnTo>
                  <a:lnTo>
                    <a:pt x="1879" y="3458"/>
                  </a:lnTo>
                  <a:lnTo>
                    <a:pt x="1879" y="3298"/>
                  </a:lnTo>
                  <a:lnTo>
                    <a:pt x="1859" y="3078"/>
                  </a:lnTo>
                  <a:lnTo>
                    <a:pt x="1819" y="2818"/>
                  </a:lnTo>
                  <a:lnTo>
                    <a:pt x="1740" y="2499"/>
                  </a:lnTo>
                  <a:lnTo>
                    <a:pt x="1520" y="1699"/>
                  </a:lnTo>
                  <a:lnTo>
                    <a:pt x="1440" y="1339"/>
                  </a:lnTo>
                  <a:lnTo>
                    <a:pt x="1380" y="1139"/>
                  </a:lnTo>
                  <a:lnTo>
                    <a:pt x="1380" y="1020"/>
                  </a:lnTo>
                  <a:lnTo>
                    <a:pt x="1380" y="880"/>
                  </a:lnTo>
                  <a:lnTo>
                    <a:pt x="1400" y="740"/>
                  </a:lnTo>
                  <a:lnTo>
                    <a:pt x="1460" y="620"/>
                  </a:lnTo>
                  <a:lnTo>
                    <a:pt x="1500" y="560"/>
                  </a:lnTo>
                  <a:lnTo>
                    <a:pt x="1560" y="500"/>
                  </a:lnTo>
                  <a:lnTo>
                    <a:pt x="1620" y="460"/>
                  </a:lnTo>
                  <a:lnTo>
                    <a:pt x="1700" y="440"/>
                  </a:lnTo>
                  <a:lnTo>
                    <a:pt x="1819" y="440"/>
                  </a:lnTo>
                  <a:lnTo>
                    <a:pt x="1879" y="480"/>
                  </a:lnTo>
                  <a:lnTo>
                    <a:pt x="1919" y="520"/>
                  </a:lnTo>
                  <a:lnTo>
                    <a:pt x="1959" y="560"/>
                  </a:lnTo>
                  <a:lnTo>
                    <a:pt x="2019" y="680"/>
                  </a:lnTo>
                  <a:lnTo>
                    <a:pt x="2079" y="880"/>
                  </a:lnTo>
                  <a:lnTo>
                    <a:pt x="2179" y="1239"/>
                  </a:lnTo>
                  <a:lnTo>
                    <a:pt x="2359" y="1979"/>
                  </a:lnTo>
                  <a:lnTo>
                    <a:pt x="2439" y="2299"/>
                  </a:lnTo>
                  <a:lnTo>
                    <a:pt x="2539" y="2599"/>
                  </a:lnTo>
                  <a:lnTo>
                    <a:pt x="2639" y="2858"/>
                  </a:lnTo>
                  <a:lnTo>
                    <a:pt x="2739" y="3058"/>
                  </a:lnTo>
                  <a:lnTo>
                    <a:pt x="2839" y="3198"/>
                  </a:lnTo>
                  <a:lnTo>
                    <a:pt x="2899" y="3238"/>
                  </a:lnTo>
                  <a:lnTo>
                    <a:pt x="2959" y="3278"/>
                  </a:lnTo>
                  <a:lnTo>
                    <a:pt x="3039" y="3278"/>
                  </a:lnTo>
                  <a:lnTo>
                    <a:pt x="3079" y="3258"/>
                  </a:lnTo>
                  <a:lnTo>
                    <a:pt x="3139" y="3218"/>
                  </a:lnTo>
                  <a:lnTo>
                    <a:pt x="3199" y="3158"/>
                  </a:lnTo>
                  <a:lnTo>
                    <a:pt x="3219" y="3078"/>
                  </a:lnTo>
                  <a:lnTo>
                    <a:pt x="3239" y="2998"/>
                  </a:lnTo>
                  <a:lnTo>
                    <a:pt x="3239" y="2898"/>
                  </a:lnTo>
                  <a:lnTo>
                    <a:pt x="3239" y="2439"/>
                  </a:lnTo>
                  <a:lnTo>
                    <a:pt x="3199" y="1979"/>
                  </a:lnTo>
                  <a:lnTo>
                    <a:pt x="3139" y="1539"/>
                  </a:lnTo>
                  <a:lnTo>
                    <a:pt x="3139" y="1119"/>
                  </a:lnTo>
                  <a:lnTo>
                    <a:pt x="3139" y="920"/>
                  </a:lnTo>
                  <a:lnTo>
                    <a:pt x="3159" y="720"/>
                  </a:lnTo>
                  <a:lnTo>
                    <a:pt x="3199" y="520"/>
                  </a:lnTo>
                  <a:lnTo>
                    <a:pt x="3259" y="320"/>
                  </a:lnTo>
                  <a:lnTo>
                    <a:pt x="3339" y="180"/>
                  </a:lnTo>
                  <a:lnTo>
                    <a:pt x="3379" y="140"/>
                  </a:lnTo>
                  <a:lnTo>
                    <a:pt x="3418" y="120"/>
                  </a:lnTo>
                  <a:lnTo>
                    <a:pt x="3458" y="120"/>
                  </a:lnTo>
                  <a:lnTo>
                    <a:pt x="3498" y="140"/>
                  </a:lnTo>
                  <a:lnTo>
                    <a:pt x="3558" y="180"/>
                  </a:lnTo>
                  <a:lnTo>
                    <a:pt x="3638" y="260"/>
                  </a:lnTo>
                  <a:lnTo>
                    <a:pt x="3678" y="360"/>
                  </a:lnTo>
                  <a:lnTo>
                    <a:pt x="3758" y="540"/>
                  </a:lnTo>
                  <a:lnTo>
                    <a:pt x="3818" y="740"/>
                  </a:lnTo>
                  <a:lnTo>
                    <a:pt x="3918" y="1139"/>
                  </a:lnTo>
                  <a:lnTo>
                    <a:pt x="3998" y="1559"/>
                  </a:lnTo>
                  <a:lnTo>
                    <a:pt x="4058" y="1959"/>
                  </a:lnTo>
                  <a:lnTo>
                    <a:pt x="4138" y="2559"/>
                  </a:lnTo>
                  <a:lnTo>
                    <a:pt x="4198" y="2858"/>
                  </a:lnTo>
                  <a:lnTo>
                    <a:pt x="4278" y="3138"/>
                  </a:lnTo>
                  <a:lnTo>
                    <a:pt x="4318" y="3278"/>
                  </a:lnTo>
                  <a:lnTo>
                    <a:pt x="4398" y="3398"/>
                  </a:lnTo>
                  <a:lnTo>
                    <a:pt x="4518" y="3498"/>
                  </a:lnTo>
                  <a:lnTo>
                    <a:pt x="4558" y="3518"/>
                  </a:lnTo>
                  <a:lnTo>
                    <a:pt x="4618" y="3538"/>
                  </a:lnTo>
                  <a:lnTo>
                    <a:pt x="4678" y="3558"/>
                  </a:lnTo>
                  <a:lnTo>
                    <a:pt x="4738" y="3538"/>
                  </a:lnTo>
                  <a:lnTo>
                    <a:pt x="4798" y="3518"/>
                  </a:lnTo>
                  <a:lnTo>
                    <a:pt x="4838" y="3478"/>
                  </a:lnTo>
                  <a:lnTo>
                    <a:pt x="4878" y="3438"/>
                  </a:lnTo>
                  <a:lnTo>
                    <a:pt x="4898" y="3378"/>
                  </a:lnTo>
                  <a:lnTo>
                    <a:pt x="4938" y="3258"/>
                  </a:lnTo>
                  <a:lnTo>
                    <a:pt x="5117" y="2179"/>
                  </a:lnTo>
                  <a:lnTo>
                    <a:pt x="5137" y="2079"/>
                  </a:lnTo>
                  <a:lnTo>
                    <a:pt x="5177" y="1959"/>
                  </a:lnTo>
                  <a:lnTo>
                    <a:pt x="5237" y="1879"/>
                  </a:lnTo>
                  <a:lnTo>
                    <a:pt x="5257" y="1839"/>
                  </a:lnTo>
                  <a:lnTo>
                    <a:pt x="5317" y="1819"/>
                  </a:lnTo>
                  <a:lnTo>
                    <a:pt x="5357" y="1799"/>
                  </a:lnTo>
                  <a:lnTo>
                    <a:pt x="5397" y="1799"/>
                  </a:lnTo>
                  <a:lnTo>
                    <a:pt x="5497" y="1839"/>
                  </a:lnTo>
                  <a:lnTo>
                    <a:pt x="5577" y="1899"/>
                  </a:lnTo>
                  <a:lnTo>
                    <a:pt x="5617" y="1979"/>
                  </a:lnTo>
                  <a:lnTo>
                    <a:pt x="5657" y="2079"/>
                  </a:lnTo>
                  <a:lnTo>
                    <a:pt x="5677" y="2199"/>
                  </a:lnTo>
                  <a:lnTo>
                    <a:pt x="5677" y="2419"/>
                  </a:lnTo>
                  <a:lnTo>
                    <a:pt x="5537" y="6576"/>
                  </a:lnTo>
                  <a:lnTo>
                    <a:pt x="5677" y="6596"/>
                  </a:lnTo>
                  <a:lnTo>
                    <a:pt x="5817" y="2419"/>
                  </a:lnTo>
                  <a:lnTo>
                    <a:pt x="5817" y="2179"/>
                  </a:lnTo>
                  <a:lnTo>
                    <a:pt x="5797" y="2039"/>
                  </a:lnTo>
                  <a:lnTo>
                    <a:pt x="5737" y="1919"/>
                  </a:lnTo>
                  <a:lnTo>
                    <a:pt x="5657" y="1799"/>
                  </a:lnTo>
                  <a:lnTo>
                    <a:pt x="5537" y="1719"/>
                  </a:lnTo>
                  <a:lnTo>
                    <a:pt x="5477" y="1679"/>
                  </a:lnTo>
                  <a:lnTo>
                    <a:pt x="5337" y="1679"/>
                  </a:lnTo>
                  <a:lnTo>
                    <a:pt x="5257" y="1699"/>
                  </a:lnTo>
                  <a:lnTo>
                    <a:pt x="5197" y="1719"/>
                  </a:lnTo>
                  <a:lnTo>
                    <a:pt x="5137" y="1779"/>
                  </a:lnTo>
                  <a:lnTo>
                    <a:pt x="5057" y="1879"/>
                  </a:lnTo>
                  <a:lnTo>
                    <a:pt x="5017" y="2019"/>
                  </a:lnTo>
                  <a:lnTo>
                    <a:pt x="4978" y="2159"/>
                  </a:lnTo>
                  <a:lnTo>
                    <a:pt x="4798" y="3238"/>
                  </a:lnTo>
                  <a:lnTo>
                    <a:pt x="4778" y="3338"/>
                  </a:lnTo>
                  <a:lnTo>
                    <a:pt x="4758" y="3398"/>
                  </a:lnTo>
                  <a:lnTo>
                    <a:pt x="4698" y="3418"/>
                  </a:lnTo>
                  <a:lnTo>
                    <a:pt x="4658" y="3418"/>
                  </a:lnTo>
                  <a:lnTo>
                    <a:pt x="4578" y="3378"/>
                  </a:lnTo>
                  <a:lnTo>
                    <a:pt x="4498" y="3318"/>
                  </a:lnTo>
                  <a:lnTo>
                    <a:pt x="4438" y="3218"/>
                  </a:lnTo>
                  <a:lnTo>
                    <a:pt x="4398" y="3118"/>
                  </a:lnTo>
                  <a:lnTo>
                    <a:pt x="4318" y="2818"/>
                  </a:lnTo>
                  <a:lnTo>
                    <a:pt x="4258" y="2519"/>
                  </a:lnTo>
                  <a:lnTo>
                    <a:pt x="4178" y="1939"/>
                  </a:lnTo>
                  <a:lnTo>
                    <a:pt x="4118" y="1519"/>
                  </a:lnTo>
                  <a:lnTo>
                    <a:pt x="4058" y="1119"/>
                  </a:lnTo>
                  <a:lnTo>
                    <a:pt x="3958" y="700"/>
                  </a:lnTo>
                  <a:lnTo>
                    <a:pt x="3878" y="500"/>
                  </a:lnTo>
                  <a:lnTo>
                    <a:pt x="3798" y="300"/>
                  </a:lnTo>
                  <a:lnTo>
                    <a:pt x="3738" y="180"/>
                  </a:lnTo>
                  <a:lnTo>
                    <a:pt x="3638" y="60"/>
                  </a:lnTo>
                  <a:lnTo>
                    <a:pt x="3578" y="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493350" y="750715"/>
              <a:ext cx="108578" cy="45803"/>
            </a:xfrm>
            <a:custGeom>
              <a:avLst/>
              <a:gdLst/>
              <a:ahLst/>
              <a:cxnLst/>
              <a:rect l="l" t="t" r="r" b="b"/>
              <a:pathLst>
                <a:path w="5118" h="2159" extrusionOk="0">
                  <a:moveTo>
                    <a:pt x="4598" y="0"/>
                  </a:moveTo>
                  <a:lnTo>
                    <a:pt x="4498" y="20"/>
                  </a:lnTo>
                  <a:lnTo>
                    <a:pt x="2419" y="700"/>
                  </a:lnTo>
                  <a:lnTo>
                    <a:pt x="1380" y="1020"/>
                  </a:lnTo>
                  <a:lnTo>
                    <a:pt x="1180" y="1100"/>
                  </a:lnTo>
                  <a:lnTo>
                    <a:pt x="980" y="1180"/>
                  </a:lnTo>
                  <a:lnTo>
                    <a:pt x="880" y="1200"/>
                  </a:lnTo>
                  <a:lnTo>
                    <a:pt x="760" y="1220"/>
                  </a:lnTo>
                  <a:lnTo>
                    <a:pt x="660" y="1220"/>
                  </a:lnTo>
                  <a:lnTo>
                    <a:pt x="561" y="1200"/>
                  </a:lnTo>
                  <a:lnTo>
                    <a:pt x="481" y="1180"/>
                  </a:lnTo>
                  <a:lnTo>
                    <a:pt x="381" y="1180"/>
                  </a:lnTo>
                  <a:lnTo>
                    <a:pt x="301" y="1220"/>
                  </a:lnTo>
                  <a:lnTo>
                    <a:pt x="221" y="1259"/>
                  </a:lnTo>
                  <a:lnTo>
                    <a:pt x="141" y="1319"/>
                  </a:lnTo>
                  <a:lnTo>
                    <a:pt x="81" y="1399"/>
                  </a:lnTo>
                  <a:lnTo>
                    <a:pt x="41" y="1479"/>
                  </a:lnTo>
                  <a:lnTo>
                    <a:pt x="21" y="1559"/>
                  </a:lnTo>
                  <a:lnTo>
                    <a:pt x="1" y="1659"/>
                  </a:lnTo>
                  <a:lnTo>
                    <a:pt x="21" y="1739"/>
                  </a:lnTo>
                  <a:lnTo>
                    <a:pt x="41" y="1819"/>
                  </a:lnTo>
                  <a:lnTo>
                    <a:pt x="81" y="1899"/>
                  </a:lnTo>
                  <a:lnTo>
                    <a:pt x="141" y="1959"/>
                  </a:lnTo>
                  <a:lnTo>
                    <a:pt x="221" y="2019"/>
                  </a:lnTo>
                  <a:lnTo>
                    <a:pt x="301" y="2059"/>
                  </a:lnTo>
                  <a:lnTo>
                    <a:pt x="381" y="2099"/>
                  </a:lnTo>
                  <a:lnTo>
                    <a:pt x="521" y="2139"/>
                  </a:lnTo>
                  <a:lnTo>
                    <a:pt x="660" y="2159"/>
                  </a:lnTo>
                  <a:lnTo>
                    <a:pt x="780" y="2139"/>
                  </a:lnTo>
                  <a:lnTo>
                    <a:pt x="920" y="2139"/>
                  </a:lnTo>
                  <a:lnTo>
                    <a:pt x="1200" y="2059"/>
                  </a:lnTo>
                  <a:lnTo>
                    <a:pt x="1460" y="1979"/>
                  </a:lnTo>
                  <a:lnTo>
                    <a:pt x="2579" y="1619"/>
                  </a:lnTo>
                  <a:lnTo>
                    <a:pt x="4818" y="900"/>
                  </a:lnTo>
                  <a:lnTo>
                    <a:pt x="4918" y="860"/>
                  </a:lnTo>
                  <a:lnTo>
                    <a:pt x="4978" y="800"/>
                  </a:lnTo>
                  <a:lnTo>
                    <a:pt x="5038" y="740"/>
                  </a:lnTo>
                  <a:lnTo>
                    <a:pt x="5078" y="660"/>
                  </a:lnTo>
                  <a:lnTo>
                    <a:pt x="5098" y="580"/>
                  </a:lnTo>
                  <a:lnTo>
                    <a:pt x="5118" y="480"/>
                  </a:lnTo>
                  <a:lnTo>
                    <a:pt x="5098" y="400"/>
                  </a:lnTo>
                  <a:lnTo>
                    <a:pt x="5078" y="320"/>
                  </a:lnTo>
                  <a:lnTo>
                    <a:pt x="5058" y="240"/>
                  </a:lnTo>
                  <a:lnTo>
                    <a:pt x="4998" y="160"/>
                  </a:lnTo>
                  <a:lnTo>
                    <a:pt x="4938" y="100"/>
                  </a:lnTo>
                  <a:lnTo>
                    <a:pt x="4878" y="60"/>
                  </a:lnTo>
                  <a:lnTo>
                    <a:pt x="4798" y="20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extrusionOk="0">
                  <a:moveTo>
                    <a:pt x="760" y="1"/>
                  </a:move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fill="none" extrusionOk="0">
                  <a:moveTo>
                    <a:pt x="760" y="1"/>
                  </a:moveTo>
                  <a:lnTo>
                    <a:pt x="760" y="1"/>
                  </a:ln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552306" y="691759"/>
              <a:ext cx="18245" cy="36914"/>
            </a:xfrm>
            <a:custGeom>
              <a:avLst/>
              <a:gdLst/>
              <a:ahLst/>
              <a:cxnLst/>
              <a:rect l="l" t="t" r="r" b="b"/>
              <a:pathLst>
                <a:path w="860" h="1740" extrusionOk="0">
                  <a:moveTo>
                    <a:pt x="760" y="1"/>
                  </a:moveTo>
                  <a:lnTo>
                    <a:pt x="620" y="201"/>
                  </a:lnTo>
                  <a:lnTo>
                    <a:pt x="500" y="401"/>
                  </a:lnTo>
                  <a:lnTo>
                    <a:pt x="380" y="601"/>
                  </a:lnTo>
                  <a:lnTo>
                    <a:pt x="280" y="820"/>
                  </a:lnTo>
                  <a:lnTo>
                    <a:pt x="200" y="1040"/>
                  </a:lnTo>
                  <a:lnTo>
                    <a:pt x="120" y="1260"/>
                  </a:lnTo>
                  <a:lnTo>
                    <a:pt x="40" y="1500"/>
                  </a:lnTo>
                  <a:lnTo>
                    <a:pt x="0" y="1720"/>
                  </a:lnTo>
                  <a:lnTo>
                    <a:pt x="120" y="1740"/>
                  </a:lnTo>
                  <a:lnTo>
                    <a:pt x="180" y="1520"/>
                  </a:lnTo>
                  <a:lnTo>
                    <a:pt x="240" y="1300"/>
                  </a:lnTo>
                  <a:lnTo>
                    <a:pt x="320" y="1080"/>
                  </a:lnTo>
                  <a:lnTo>
                    <a:pt x="400" y="860"/>
                  </a:lnTo>
                  <a:lnTo>
                    <a:pt x="500" y="661"/>
                  </a:lnTo>
                  <a:lnTo>
                    <a:pt x="620" y="461"/>
                  </a:lnTo>
                  <a:lnTo>
                    <a:pt x="740" y="261"/>
                  </a:lnTo>
                  <a:lnTo>
                    <a:pt x="860" y="8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500987" y="712549"/>
              <a:ext cx="7234" cy="14851"/>
            </a:xfrm>
            <a:custGeom>
              <a:avLst/>
              <a:gdLst/>
              <a:ahLst/>
              <a:cxnLst/>
              <a:rect l="l" t="t" r="r" b="b"/>
              <a:pathLst>
                <a:path w="341" h="700" extrusionOk="0">
                  <a:moveTo>
                    <a:pt x="121" y="0"/>
                  </a:moveTo>
                  <a:lnTo>
                    <a:pt x="1" y="40"/>
                  </a:lnTo>
                  <a:lnTo>
                    <a:pt x="221" y="700"/>
                  </a:lnTo>
                  <a:lnTo>
                    <a:pt x="340" y="6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518808" y="706609"/>
              <a:ext cx="4667" cy="14872"/>
            </a:xfrm>
            <a:custGeom>
              <a:avLst/>
              <a:gdLst/>
              <a:ahLst/>
              <a:cxnLst/>
              <a:rect l="l" t="t" r="r" b="b"/>
              <a:pathLst>
                <a:path w="220" h="701" extrusionOk="0">
                  <a:moveTo>
                    <a:pt x="120" y="1"/>
                  </a:moveTo>
                  <a:lnTo>
                    <a:pt x="0" y="21"/>
                  </a:lnTo>
                  <a:lnTo>
                    <a:pt x="100" y="700"/>
                  </a:lnTo>
                  <a:lnTo>
                    <a:pt x="220" y="68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extrusionOk="0">
                  <a:moveTo>
                    <a:pt x="0" y="1"/>
                  </a:move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539153" y="700669"/>
              <a:ext cx="5113" cy="13599"/>
            </a:xfrm>
            <a:custGeom>
              <a:avLst/>
              <a:gdLst/>
              <a:ahLst/>
              <a:cxnLst/>
              <a:rect l="l" t="t" r="r" b="b"/>
              <a:pathLst>
                <a:path w="241" h="641" extrusionOk="0">
                  <a:moveTo>
                    <a:pt x="1" y="1"/>
                  </a:moveTo>
                  <a:lnTo>
                    <a:pt x="1" y="161"/>
                  </a:lnTo>
                  <a:lnTo>
                    <a:pt x="21" y="321"/>
                  </a:lnTo>
                  <a:lnTo>
                    <a:pt x="60" y="480"/>
                  </a:lnTo>
                  <a:lnTo>
                    <a:pt x="120" y="640"/>
                  </a:lnTo>
                  <a:lnTo>
                    <a:pt x="240" y="600"/>
                  </a:lnTo>
                  <a:lnTo>
                    <a:pt x="180" y="460"/>
                  </a:lnTo>
                  <a:lnTo>
                    <a:pt x="160" y="301"/>
                  </a:lnTo>
                  <a:lnTo>
                    <a:pt x="140" y="16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1053507" y="709579"/>
              <a:ext cx="294294" cy="317631"/>
            </a:xfrm>
            <a:custGeom>
              <a:avLst/>
              <a:gdLst/>
              <a:ahLst/>
              <a:cxnLst/>
              <a:rect l="l" t="t" r="r" b="b"/>
              <a:pathLst>
                <a:path w="13872" h="14972" extrusionOk="0">
                  <a:moveTo>
                    <a:pt x="11193" y="0"/>
                  </a:moveTo>
                  <a:lnTo>
                    <a:pt x="11014" y="20"/>
                  </a:lnTo>
                  <a:lnTo>
                    <a:pt x="10854" y="40"/>
                  </a:lnTo>
                  <a:lnTo>
                    <a:pt x="10674" y="100"/>
                  </a:lnTo>
                  <a:lnTo>
                    <a:pt x="10534" y="180"/>
                  </a:lnTo>
                  <a:lnTo>
                    <a:pt x="10414" y="280"/>
                  </a:lnTo>
                  <a:lnTo>
                    <a:pt x="10314" y="420"/>
                  </a:lnTo>
                  <a:lnTo>
                    <a:pt x="10234" y="580"/>
                  </a:lnTo>
                  <a:lnTo>
                    <a:pt x="10194" y="760"/>
                  </a:lnTo>
                  <a:lnTo>
                    <a:pt x="10194" y="980"/>
                  </a:lnTo>
                  <a:lnTo>
                    <a:pt x="10254" y="1400"/>
                  </a:lnTo>
                  <a:lnTo>
                    <a:pt x="10314" y="1819"/>
                  </a:lnTo>
                  <a:lnTo>
                    <a:pt x="10394" y="2239"/>
                  </a:lnTo>
                  <a:lnTo>
                    <a:pt x="10494" y="2659"/>
                  </a:lnTo>
                  <a:lnTo>
                    <a:pt x="10714" y="3498"/>
                  </a:lnTo>
                  <a:lnTo>
                    <a:pt x="10954" y="4318"/>
                  </a:lnTo>
                  <a:lnTo>
                    <a:pt x="11433" y="5957"/>
                  </a:lnTo>
                  <a:lnTo>
                    <a:pt x="11673" y="6776"/>
                  </a:lnTo>
                  <a:lnTo>
                    <a:pt x="11853" y="7616"/>
                  </a:lnTo>
                  <a:lnTo>
                    <a:pt x="11913" y="7976"/>
                  </a:lnTo>
                  <a:lnTo>
                    <a:pt x="11973" y="8375"/>
                  </a:lnTo>
                  <a:lnTo>
                    <a:pt x="12013" y="8775"/>
                  </a:lnTo>
                  <a:lnTo>
                    <a:pt x="12033" y="9195"/>
                  </a:lnTo>
                  <a:lnTo>
                    <a:pt x="12033" y="9615"/>
                  </a:lnTo>
                  <a:lnTo>
                    <a:pt x="12013" y="10034"/>
                  </a:lnTo>
                  <a:lnTo>
                    <a:pt x="11953" y="10454"/>
                  </a:lnTo>
                  <a:lnTo>
                    <a:pt x="11873" y="10854"/>
                  </a:lnTo>
                  <a:lnTo>
                    <a:pt x="11773" y="11253"/>
                  </a:lnTo>
                  <a:lnTo>
                    <a:pt x="11633" y="11633"/>
                  </a:lnTo>
                  <a:lnTo>
                    <a:pt x="11533" y="11793"/>
                  </a:lnTo>
                  <a:lnTo>
                    <a:pt x="11453" y="11973"/>
                  </a:lnTo>
                  <a:lnTo>
                    <a:pt x="11333" y="12133"/>
                  </a:lnTo>
                  <a:lnTo>
                    <a:pt x="11213" y="12273"/>
                  </a:lnTo>
                  <a:lnTo>
                    <a:pt x="11094" y="12413"/>
                  </a:lnTo>
                  <a:lnTo>
                    <a:pt x="10954" y="12553"/>
                  </a:lnTo>
                  <a:lnTo>
                    <a:pt x="10814" y="12673"/>
                  </a:lnTo>
                  <a:lnTo>
                    <a:pt x="10634" y="12773"/>
                  </a:lnTo>
                  <a:lnTo>
                    <a:pt x="10474" y="12872"/>
                  </a:lnTo>
                  <a:lnTo>
                    <a:pt x="10274" y="12952"/>
                  </a:lnTo>
                  <a:lnTo>
                    <a:pt x="10074" y="13032"/>
                  </a:lnTo>
                  <a:lnTo>
                    <a:pt x="9854" y="13092"/>
                  </a:lnTo>
                  <a:lnTo>
                    <a:pt x="9634" y="13132"/>
                  </a:lnTo>
                  <a:lnTo>
                    <a:pt x="9415" y="13152"/>
                  </a:lnTo>
                  <a:lnTo>
                    <a:pt x="9175" y="13152"/>
                  </a:lnTo>
                  <a:lnTo>
                    <a:pt x="8975" y="13132"/>
                  </a:lnTo>
                  <a:lnTo>
                    <a:pt x="8755" y="13112"/>
                  </a:lnTo>
                  <a:lnTo>
                    <a:pt x="8535" y="13072"/>
                  </a:lnTo>
                  <a:lnTo>
                    <a:pt x="8335" y="13012"/>
                  </a:lnTo>
                  <a:lnTo>
                    <a:pt x="8135" y="12932"/>
                  </a:lnTo>
                  <a:lnTo>
                    <a:pt x="7936" y="12852"/>
                  </a:lnTo>
                  <a:lnTo>
                    <a:pt x="7756" y="12753"/>
                  </a:lnTo>
                  <a:lnTo>
                    <a:pt x="7376" y="12533"/>
                  </a:lnTo>
                  <a:lnTo>
                    <a:pt x="7016" y="12253"/>
                  </a:lnTo>
                  <a:lnTo>
                    <a:pt x="6696" y="11953"/>
                  </a:lnTo>
                  <a:lnTo>
                    <a:pt x="6376" y="11633"/>
                  </a:lnTo>
                  <a:lnTo>
                    <a:pt x="6077" y="11273"/>
                  </a:lnTo>
                  <a:lnTo>
                    <a:pt x="5797" y="10914"/>
                  </a:lnTo>
                  <a:lnTo>
                    <a:pt x="5537" y="10534"/>
                  </a:lnTo>
                  <a:lnTo>
                    <a:pt x="5297" y="10134"/>
                  </a:lnTo>
                  <a:lnTo>
                    <a:pt x="5057" y="9754"/>
                  </a:lnTo>
                  <a:lnTo>
                    <a:pt x="4658" y="9035"/>
                  </a:lnTo>
                  <a:lnTo>
                    <a:pt x="4278" y="8235"/>
                  </a:lnTo>
                  <a:lnTo>
                    <a:pt x="3898" y="7436"/>
                  </a:lnTo>
                  <a:lnTo>
                    <a:pt x="3139" y="5837"/>
                  </a:lnTo>
                  <a:lnTo>
                    <a:pt x="1699" y="2599"/>
                  </a:lnTo>
                  <a:lnTo>
                    <a:pt x="1340" y="2679"/>
                  </a:lnTo>
                  <a:lnTo>
                    <a:pt x="980" y="2759"/>
                  </a:lnTo>
                  <a:lnTo>
                    <a:pt x="780" y="2819"/>
                  </a:lnTo>
                  <a:lnTo>
                    <a:pt x="580" y="2899"/>
                  </a:lnTo>
                  <a:lnTo>
                    <a:pt x="200" y="3079"/>
                  </a:lnTo>
                  <a:lnTo>
                    <a:pt x="0" y="3278"/>
                  </a:lnTo>
                  <a:lnTo>
                    <a:pt x="480" y="4338"/>
                  </a:lnTo>
                  <a:lnTo>
                    <a:pt x="940" y="5417"/>
                  </a:lnTo>
                  <a:lnTo>
                    <a:pt x="1400" y="6496"/>
                  </a:lnTo>
                  <a:lnTo>
                    <a:pt x="1879" y="7576"/>
                  </a:lnTo>
                  <a:lnTo>
                    <a:pt x="2379" y="8635"/>
                  </a:lnTo>
                  <a:lnTo>
                    <a:pt x="2899" y="9674"/>
                  </a:lnTo>
                  <a:lnTo>
                    <a:pt x="3178" y="10174"/>
                  </a:lnTo>
                  <a:lnTo>
                    <a:pt x="3478" y="10694"/>
                  </a:lnTo>
                  <a:lnTo>
                    <a:pt x="3778" y="11174"/>
                  </a:lnTo>
                  <a:lnTo>
                    <a:pt x="4098" y="11653"/>
                  </a:lnTo>
                  <a:lnTo>
                    <a:pt x="4358" y="12033"/>
                  </a:lnTo>
                  <a:lnTo>
                    <a:pt x="4638" y="12393"/>
                  </a:lnTo>
                  <a:lnTo>
                    <a:pt x="4957" y="12753"/>
                  </a:lnTo>
                  <a:lnTo>
                    <a:pt x="5277" y="13092"/>
                  </a:lnTo>
                  <a:lnTo>
                    <a:pt x="5617" y="13412"/>
                  </a:lnTo>
                  <a:lnTo>
                    <a:pt x="5977" y="13712"/>
                  </a:lnTo>
                  <a:lnTo>
                    <a:pt x="6337" y="13972"/>
                  </a:lnTo>
                  <a:lnTo>
                    <a:pt x="6736" y="14232"/>
                  </a:lnTo>
                  <a:lnTo>
                    <a:pt x="7136" y="14452"/>
                  </a:lnTo>
                  <a:lnTo>
                    <a:pt x="7556" y="14631"/>
                  </a:lnTo>
                  <a:lnTo>
                    <a:pt x="7975" y="14771"/>
                  </a:lnTo>
                  <a:lnTo>
                    <a:pt x="8415" y="14891"/>
                  </a:lnTo>
                  <a:lnTo>
                    <a:pt x="8855" y="14951"/>
                  </a:lnTo>
                  <a:lnTo>
                    <a:pt x="9315" y="14971"/>
                  </a:lnTo>
                  <a:lnTo>
                    <a:pt x="9555" y="14971"/>
                  </a:lnTo>
                  <a:lnTo>
                    <a:pt x="9794" y="14951"/>
                  </a:lnTo>
                  <a:lnTo>
                    <a:pt x="10034" y="14911"/>
                  </a:lnTo>
                  <a:lnTo>
                    <a:pt x="10274" y="14871"/>
                  </a:lnTo>
                  <a:lnTo>
                    <a:pt x="10494" y="14811"/>
                  </a:lnTo>
                  <a:lnTo>
                    <a:pt x="10714" y="14751"/>
                  </a:lnTo>
                  <a:lnTo>
                    <a:pt x="10934" y="14671"/>
                  </a:lnTo>
                  <a:lnTo>
                    <a:pt x="11134" y="14591"/>
                  </a:lnTo>
                  <a:lnTo>
                    <a:pt x="11333" y="14491"/>
                  </a:lnTo>
                  <a:lnTo>
                    <a:pt x="11513" y="14372"/>
                  </a:lnTo>
                  <a:lnTo>
                    <a:pt x="11873" y="14132"/>
                  </a:lnTo>
                  <a:lnTo>
                    <a:pt x="12193" y="13852"/>
                  </a:lnTo>
                  <a:lnTo>
                    <a:pt x="12493" y="13552"/>
                  </a:lnTo>
                  <a:lnTo>
                    <a:pt x="12753" y="13212"/>
                  </a:lnTo>
                  <a:lnTo>
                    <a:pt x="12992" y="12852"/>
                  </a:lnTo>
                  <a:lnTo>
                    <a:pt x="13192" y="12473"/>
                  </a:lnTo>
                  <a:lnTo>
                    <a:pt x="13372" y="12073"/>
                  </a:lnTo>
                  <a:lnTo>
                    <a:pt x="13532" y="11653"/>
                  </a:lnTo>
                  <a:lnTo>
                    <a:pt x="13652" y="11233"/>
                  </a:lnTo>
                  <a:lnTo>
                    <a:pt x="13752" y="10794"/>
                  </a:lnTo>
                  <a:lnTo>
                    <a:pt x="13812" y="10354"/>
                  </a:lnTo>
                  <a:lnTo>
                    <a:pt x="13852" y="9914"/>
                  </a:lnTo>
                  <a:lnTo>
                    <a:pt x="13872" y="9475"/>
                  </a:lnTo>
                  <a:lnTo>
                    <a:pt x="13852" y="8915"/>
                  </a:lnTo>
                  <a:lnTo>
                    <a:pt x="13812" y="8375"/>
                  </a:lnTo>
                  <a:lnTo>
                    <a:pt x="13732" y="7816"/>
                  </a:lnTo>
                  <a:lnTo>
                    <a:pt x="13632" y="7276"/>
                  </a:lnTo>
                  <a:lnTo>
                    <a:pt x="13512" y="6736"/>
                  </a:lnTo>
                  <a:lnTo>
                    <a:pt x="13372" y="6197"/>
                  </a:lnTo>
                  <a:lnTo>
                    <a:pt x="13072" y="5117"/>
                  </a:lnTo>
                  <a:lnTo>
                    <a:pt x="12753" y="4058"/>
                  </a:lnTo>
                  <a:lnTo>
                    <a:pt x="12433" y="2999"/>
                  </a:lnTo>
                  <a:lnTo>
                    <a:pt x="12313" y="2459"/>
                  </a:lnTo>
                  <a:lnTo>
                    <a:pt x="12193" y="1899"/>
                  </a:lnTo>
                  <a:lnTo>
                    <a:pt x="12093" y="1360"/>
                  </a:lnTo>
                  <a:lnTo>
                    <a:pt x="12013" y="800"/>
                  </a:lnTo>
                  <a:lnTo>
                    <a:pt x="11973" y="600"/>
                  </a:lnTo>
                  <a:lnTo>
                    <a:pt x="11893" y="440"/>
                  </a:lnTo>
                  <a:lnTo>
                    <a:pt x="11793" y="280"/>
                  </a:lnTo>
                  <a:lnTo>
                    <a:pt x="11653" y="180"/>
                  </a:lnTo>
                  <a:lnTo>
                    <a:pt x="11513" y="100"/>
                  </a:lnTo>
                  <a:lnTo>
                    <a:pt x="11353" y="40"/>
                  </a:lnTo>
                  <a:lnTo>
                    <a:pt x="11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extrusionOk="0">
                  <a:moveTo>
                    <a:pt x="2979" y="1"/>
                  </a:move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2000" y="7276"/>
                  </a:ln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fill="none" extrusionOk="0">
                  <a:moveTo>
                    <a:pt x="6037" y="7017"/>
                  </a:move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81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lnTo>
                    <a:pt x="3119" y="1"/>
                  </a:lnTo>
                  <a:lnTo>
                    <a:pt x="3039" y="1"/>
                  </a:lnTo>
                  <a:lnTo>
                    <a:pt x="2979" y="1"/>
                  </a:ln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919" y="3139"/>
                  </a:lnTo>
                  <a:lnTo>
                    <a:pt x="287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141" y="3539"/>
                  </a:lnTo>
                  <a:lnTo>
                    <a:pt x="2000" y="7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1206996" y="589143"/>
              <a:ext cx="130642" cy="156503"/>
            </a:xfrm>
            <a:custGeom>
              <a:avLst/>
              <a:gdLst/>
              <a:ahLst/>
              <a:cxnLst/>
              <a:rect l="l" t="t" r="r" b="b"/>
              <a:pathLst>
                <a:path w="6158" h="7377" extrusionOk="0">
                  <a:moveTo>
                    <a:pt x="3159" y="1"/>
                  </a:moveTo>
                  <a:lnTo>
                    <a:pt x="3059" y="21"/>
                  </a:lnTo>
                  <a:lnTo>
                    <a:pt x="2979" y="41"/>
                  </a:lnTo>
                  <a:lnTo>
                    <a:pt x="2919" y="81"/>
                  </a:lnTo>
                  <a:lnTo>
                    <a:pt x="2859" y="121"/>
                  </a:lnTo>
                  <a:lnTo>
                    <a:pt x="2819" y="181"/>
                  </a:lnTo>
                  <a:lnTo>
                    <a:pt x="2779" y="261"/>
                  </a:lnTo>
                  <a:lnTo>
                    <a:pt x="2759" y="341"/>
                  </a:lnTo>
                  <a:lnTo>
                    <a:pt x="2739" y="501"/>
                  </a:lnTo>
                  <a:lnTo>
                    <a:pt x="2759" y="701"/>
                  </a:lnTo>
                  <a:lnTo>
                    <a:pt x="2839" y="1100"/>
                  </a:lnTo>
                  <a:lnTo>
                    <a:pt x="2939" y="1640"/>
                  </a:lnTo>
                  <a:lnTo>
                    <a:pt x="3039" y="2280"/>
                  </a:lnTo>
                  <a:lnTo>
                    <a:pt x="3079" y="2579"/>
                  </a:lnTo>
                  <a:lnTo>
                    <a:pt x="3079" y="2839"/>
                  </a:lnTo>
                  <a:lnTo>
                    <a:pt x="3059" y="3019"/>
                  </a:lnTo>
                  <a:lnTo>
                    <a:pt x="3039" y="3099"/>
                  </a:lnTo>
                  <a:lnTo>
                    <a:pt x="3019" y="3139"/>
                  </a:lnTo>
                  <a:lnTo>
                    <a:pt x="2999" y="3159"/>
                  </a:lnTo>
                  <a:lnTo>
                    <a:pt x="2959" y="3159"/>
                  </a:lnTo>
                  <a:lnTo>
                    <a:pt x="2899" y="3119"/>
                  </a:lnTo>
                  <a:lnTo>
                    <a:pt x="2859" y="3079"/>
                  </a:lnTo>
                  <a:lnTo>
                    <a:pt x="2799" y="2979"/>
                  </a:lnTo>
                  <a:lnTo>
                    <a:pt x="2619" y="2559"/>
                  </a:lnTo>
                  <a:lnTo>
                    <a:pt x="2479" y="2120"/>
                  </a:lnTo>
                  <a:lnTo>
                    <a:pt x="2339" y="1720"/>
                  </a:lnTo>
                  <a:lnTo>
                    <a:pt x="2160" y="1300"/>
                  </a:lnTo>
                  <a:lnTo>
                    <a:pt x="2060" y="1120"/>
                  </a:lnTo>
                  <a:lnTo>
                    <a:pt x="1960" y="920"/>
                  </a:lnTo>
                  <a:lnTo>
                    <a:pt x="1820" y="761"/>
                  </a:lnTo>
                  <a:lnTo>
                    <a:pt x="1680" y="581"/>
                  </a:lnTo>
                  <a:lnTo>
                    <a:pt x="1640" y="541"/>
                  </a:lnTo>
                  <a:lnTo>
                    <a:pt x="1560" y="481"/>
                  </a:lnTo>
                  <a:lnTo>
                    <a:pt x="1460" y="441"/>
                  </a:lnTo>
                  <a:lnTo>
                    <a:pt x="1360" y="441"/>
                  </a:lnTo>
                  <a:lnTo>
                    <a:pt x="1300" y="461"/>
                  </a:lnTo>
                  <a:lnTo>
                    <a:pt x="1240" y="501"/>
                  </a:lnTo>
                  <a:lnTo>
                    <a:pt x="1180" y="541"/>
                  </a:lnTo>
                  <a:lnTo>
                    <a:pt x="1160" y="601"/>
                  </a:lnTo>
                  <a:lnTo>
                    <a:pt x="1120" y="741"/>
                  </a:lnTo>
                  <a:lnTo>
                    <a:pt x="1100" y="900"/>
                  </a:lnTo>
                  <a:lnTo>
                    <a:pt x="1100" y="1100"/>
                  </a:lnTo>
                  <a:lnTo>
                    <a:pt x="1140" y="1320"/>
                  </a:lnTo>
                  <a:lnTo>
                    <a:pt x="1200" y="1740"/>
                  </a:lnTo>
                  <a:lnTo>
                    <a:pt x="1320" y="2140"/>
                  </a:lnTo>
                  <a:lnTo>
                    <a:pt x="1440" y="2539"/>
                  </a:lnTo>
                  <a:lnTo>
                    <a:pt x="1600" y="3119"/>
                  </a:lnTo>
                  <a:lnTo>
                    <a:pt x="1660" y="3399"/>
                  </a:lnTo>
                  <a:lnTo>
                    <a:pt x="1720" y="3699"/>
                  </a:lnTo>
                  <a:lnTo>
                    <a:pt x="1720" y="3799"/>
                  </a:lnTo>
                  <a:lnTo>
                    <a:pt x="1700" y="3919"/>
                  </a:lnTo>
                  <a:lnTo>
                    <a:pt x="1660" y="4018"/>
                  </a:lnTo>
                  <a:lnTo>
                    <a:pt x="1620" y="4078"/>
                  </a:lnTo>
                  <a:lnTo>
                    <a:pt x="1560" y="4098"/>
                  </a:lnTo>
                  <a:lnTo>
                    <a:pt x="1520" y="4098"/>
                  </a:lnTo>
                  <a:lnTo>
                    <a:pt x="1460" y="4058"/>
                  </a:lnTo>
                  <a:lnTo>
                    <a:pt x="1420" y="3979"/>
                  </a:lnTo>
                  <a:lnTo>
                    <a:pt x="800" y="3079"/>
                  </a:lnTo>
                  <a:lnTo>
                    <a:pt x="701" y="2959"/>
                  </a:lnTo>
                  <a:lnTo>
                    <a:pt x="601" y="2859"/>
                  </a:lnTo>
                  <a:lnTo>
                    <a:pt x="481" y="2779"/>
                  </a:lnTo>
                  <a:lnTo>
                    <a:pt x="421" y="2759"/>
                  </a:lnTo>
                  <a:lnTo>
                    <a:pt x="341" y="2759"/>
                  </a:lnTo>
                  <a:lnTo>
                    <a:pt x="281" y="2779"/>
                  </a:lnTo>
                  <a:lnTo>
                    <a:pt x="201" y="2799"/>
                  </a:lnTo>
                  <a:lnTo>
                    <a:pt x="141" y="2839"/>
                  </a:lnTo>
                  <a:lnTo>
                    <a:pt x="101" y="2899"/>
                  </a:lnTo>
                  <a:lnTo>
                    <a:pt x="21" y="3019"/>
                  </a:lnTo>
                  <a:lnTo>
                    <a:pt x="1" y="3159"/>
                  </a:lnTo>
                  <a:lnTo>
                    <a:pt x="21" y="3299"/>
                  </a:lnTo>
                  <a:lnTo>
                    <a:pt x="41" y="3439"/>
                  </a:lnTo>
                  <a:lnTo>
                    <a:pt x="141" y="3659"/>
                  </a:lnTo>
                  <a:lnTo>
                    <a:pt x="2000" y="7376"/>
                  </a:lnTo>
                  <a:lnTo>
                    <a:pt x="2120" y="7336"/>
                  </a:lnTo>
                  <a:lnTo>
                    <a:pt x="261" y="3599"/>
                  </a:lnTo>
                  <a:lnTo>
                    <a:pt x="181" y="3399"/>
                  </a:lnTo>
                  <a:lnTo>
                    <a:pt x="141" y="3279"/>
                  </a:lnTo>
                  <a:lnTo>
                    <a:pt x="141" y="3179"/>
                  </a:lnTo>
                  <a:lnTo>
                    <a:pt x="161" y="3079"/>
                  </a:lnTo>
                  <a:lnTo>
                    <a:pt x="201" y="2979"/>
                  </a:lnTo>
                  <a:lnTo>
                    <a:pt x="261" y="2919"/>
                  </a:lnTo>
                  <a:lnTo>
                    <a:pt x="301" y="2899"/>
                  </a:lnTo>
                  <a:lnTo>
                    <a:pt x="401" y="2899"/>
                  </a:lnTo>
                  <a:lnTo>
                    <a:pt x="441" y="2919"/>
                  </a:lnTo>
                  <a:lnTo>
                    <a:pt x="541" y="2979"/>
                  </a:lnTo>
                  <a:lnTo>
                    <a:pt x="621" y="3059"/>
                  </a:lnTo>
                  <a:lnTo>
                    <a:pt x="681" y="3159"/>
                  </a:lnTo>
                  <a:lnTo>
                    <a:pt x="1300" y="4058"/>
                  </a:lnTo>
                  <a:lnTo>
                    <a:pt x="1360" y="4138"/>
                  </a:lnTo>
                  <a:lnTo>
                    <a:pt x="1420" y="4178"/>
                  </a:lnTo>
                  <a:lnTo>
                    <a:pt x="1460" y="4218"/>
                  </a:lnTo>
                  <a:lnTo>
                    <a:pt x="1520" y="4238"/>
                  </a:lnTo>
                  <a:lnTo>
                    <a:pt x="1580" y="4238"/>
                  </a:lnTo>
                  <a:lnTo>
                    <a:pt x="1640" y="4218"/>
                  </a:lnTo>
                  <a:lnTo>
                    <a:pt x="1700" y="4178"/>
                  </a:lnTo>
                  <a:lnTo>
                    <a:pt x="1740" y="4138"/>
                  </a:lnTo>
                  <a:lnTo>
                    <a:pt x="1780" y="4078"/>
                  </a:lnTo>
                  <a:lnTo>
                    <a:pt x="1840" y="3959"/>
                  </a:lnTo>
                  <a:lnTo>
                    <a:pt x="1860" y="3819"/>
                  </a:lnTo>
                  <a:lnTo>
                    <a:pt x="1860" y="3679"/>
                  </a:lnTo>
                  <a:lnTo>
                    <a:pt x="1800" y="3379"/>
                  </a:lnTo>
                  <a:lnTo>
                    <a:pt x="1720" y="3079"/>
                  </a:lnTo>
                  <a:lnTo>
                    <a:pt x="1560" y="2499"/>
                  </a:lnTo>
                  <a:lnTo>
                    <a:pt x="1440" y="2100"/>
                  </a:lnTo>
                  <a:lnTo>
                    <a:pt x="1340" y="1700"/>
                  </a:lnTo>
                  <a:lnTo>
                    <a:pt x="1260" y="1300"/>
                  </a:lnTo>
                  <a:lnTo>
                    <a:pt x="1240" y="1100"/>
                  </a:lnTo>
                  <a:lnTo>
                    <a:pt x="1220" y="900"/>
                  </a:lnTo>
                  <a:lnTo>
                    <a:pt x="1240" y="781"/>
                  </a:lnTo>
                  <a:lnTo>
                    <a:pt x="1260" y="681"/>
                  </a:lnTo>
                  <a:lnTo>
                    <a:pt x="1300" y="601"/>
                  </a:lnTo>
                  <a:lnTo>
                    <a:pt x="1340" y="581"/>
                  </a:lnTo>
                  <a:lnTo>
                    <a:pt x="1420" y="581"/>
                  </a:lnTo>
                  <a:lnTo>
                    <a:pt x="1480" y="601"/>
                  </a:lnTo>
                  <a:lnTo>
                    <a:pt x="1580" y="681"/>
                  </a:lnTo>
                  <a:lnTo>
                    <a:pt x="1720" y="840"/>
                  </a:lnTo>
                  <a:lnTo>
                    <a:pt x="1840" y="1000"/>
                  </a:lnTo>
                  <a:lnTo>
                    <a:pt x="1960" y="1180"/>
                  </a:lnTo>
                  <a:lnTo>
                    <a:pt x="2040" y="1360"/>
                  </a:lnTo>
                  <a:lnTo>
                    <a:pt x="2200" y="1760"/>
                  </a:lnTo>
                  <a:lnTo>
                    <a:pt x="2359" y="2160"/>
                  </a:lnTo>
                  <a:lnTo>
                    <a:pt x="2499" y="2599"/>
                  </a:lnTo>
                  <a:lnTo>
                    <a:pt x="2679" y="3019"/>
                  </a:lnTo>
                  <a:lnTo>
                    <a:pt x="2719" y="3099"/>
                  </a:lnTo>
                  <a:lnTo>
                    <a:pt x="2779" y="3179"/>
                  </a:lnTo>
                  <a:lnTo>
                    <a:pt x="2839" y="3239"/>
                  </a:lnTo>
                  <a:lnTo>
                    <a:pt x="2919" y="3279"/>
                  </a:lnTo>
                  <a:lnTo>
                    <a:pt x="3039" y="3279"/>
                  </a:lnTo>
                  <a:lnTo>
                    <a:pt x="3099" y="3239"/>
                  </a:lnTo>
                  <a:lnTo>
                    <a:pt x="3139" y="3199"/>
                  </a:lnTo>
                  <a:lnTo>
                    <a:pt x="3179" y="3119"/>
                  </a:lnTo>
                  <a:lnTo>
                    <a:pt x="3199" y="2959"/>
                  </a:lnTo>
                  <a:lnTo>
                    <a:pt x="3219" y="2719"/>
                  </a:lnTo>
                  <a:lnTo>
                    <a:pt x="3199" y="2459"/>
                  </a:lnTo>
                  <a:lnTo>
                    <a:pt x="3159" y="2140"/>
                  </a:lnTo>
                  <a:lnTo>
                    <a:pt x="3099" y="1800"/>
                  </a:lnTo>
                  <a:lnTo>
                    <a:pt x="2979" y="1060"/>
                  </a:lnTo>
                  <a:lnTo>
                    <a:pt x="2899" y="701"/>
                  </a:lnTo>
                  <a:lnTo>
                    <a:pt x="2879" y="501"/>
                  </a:lnTo>
                  <a:lnTo>
                    <a:pt x="2879" y="361"/>
                  </a:lnTo>
                  <a:lnTo>
                    <a:pt x="2899" y="301"/>
                  </a:lnTo>
                  <a:lnTo>
                    <a:pt x="2919" y="241"/>
                  </a:lnTo>
                  <a:lnTo>
                    <a:pt x="2959" y="201"/>
                  </a:lnTo>
                  <a:lnTo>
                    <a:pt x="2999" y="181"/>
                  </a:lnTo>
                  <a:lnTo>
                    <a:pt x="3079" y="141"/>
                  </a:lnTo>
                  <a:lnTo>
                    <a:pt x="3219" y="141"/>
                  </a:lnTo>
                  <a:lnTo>
                    <a:pt x="3299" y="161"/>
                  </a:lnTo>
                  <a:lnTo>
                    <a:pt x="3359" y="201"/>
                  </a:lnTo>
                  <a:lnTo>
                    <a:pt x="3459" y="301"/>
                  </a:lnTo>
                  <a:lnTo>
                    <a:pt x="3539" y="401"/>
                  </a:lnTo>
                  <a:lnTo>
                    <a:pt x="3599" y="541"/>
                  </a:lnTo>
                  <a:lnTo>
                    <a:pt x="3639" y="661"/>
                  </a:lnTo>
                  <a:lnTo>
                    <a:pt x="3679" y="860"/>
                  </a:lnTo>
                  <a:lnTo>
                    <a:pt x="3739" y="1220"/>
                  </a:lnTo>
                  <a:lnTo>
                    <a:pt x="3879" y="2040"/>
                  </a:lnTo>
                  <a:lnTo>
                    <a:pt x="3958" y="2360"/>
                  </a:lnTo>
                  <a:lnTo>
                    <a:pt x="4018" y="2619"/>
                  </a:lnTo>
                  <a:lnTo>
                    <a:pt x="4078" y="2819"/>
                  </a:lnTo>
                  <a:lnTo>
                    <a:pt x="4158" y="2959"/>
                  </a:lnTo>
                  <a:lnTo>
                    <a:pt x="4238" y="3039"/>
                  </a:lnTo>
                  <a:lnTo>
                    <a:pt x="4278" y="3079"/>
                  </a:lnTo>
                  <a:lnTo>
                    <a:pt x="4378" y="3079"/>
                  </a:lnTo>
                  <a:lnTo>
                    <a:pt x="4458" y="3039"/>
                  </a:lnTo>
                  <a:lnTo>
                    <a:pt x="4518" y="3019"/>
                  </a:lnTo>
                  <a:lnTo>
                    <a:pt x="4578" y="2959"/>
                  </a:lnTo>
                  <a:lnTo>
                    <a:pt x="4658" y="2859"/>
                  </a:lnTo>
                  <a:lnTo>
                    <a:pt x="4718" y="2719"/>
                  </a:lnTo>
                  <a:lnTo>
                    <a:pt x="4718" y="2599"/>
                  </a:lnTo>
                  <a:lnTo>
                    <a:pt x="4718" y="2479"/>
                  </a:lnTo>
                  <a:lnTo>
                    <a:pt x="4698" y="2240"/>
                  </a:lnTo>
                  <a:lnTo>
                    <a:pt x="4698" y="2200"/>
                  </a:lnTo>
                  <a:lnTo>
                    <a:pt x="4638" y="1880"/>
                  </a:lnTo>
                  <a:lnTo>
                    <a:pt x="4618" y="1540"/>
                  </a:lnTo>
                  <a:lnTo>
                    <a:pt x="4618" y="1200"/>
                  </a:lnTo>
                  <a:lnTo>
                    <a:pt x="4638" y="880"/>
                  </a:lnTo>
                  <a:lnTo>
                    <a:pt x="4658" y="761"/>
                  </a:lnTo>
                  <a:lnTo>
                    <a:pt x="4678" y="701"/>
                  </a:lnTo>
                  <a:lnTo>
                    <a:pt x="4718" y="661"/>
                  </a:lnTo>
                  <a:lnTo>
                    <a:pt x="4778" y="601"/>
                  </a:lnTo>
                  <a:lnTo>
                    <a:pt x="4838" y="561"/>
                  </a:lnTo>
                  <a:lnTo>
                    <a:pt x="4878" y="561"/>
                  </a:lnTo>
                  <a:lnTo>
                    <a:pt x="4918" y="581"/>
                  </a:lnTo>
                  <a:lnTo>
                    <a:pt x="4958" y="601"/>
                  </a:lnTo>
                  <a:lnTo>
                    <a:pt x="4998" y="641"/>
                  </a:lnTo>
                  <a:lnTo>
                    <a:pt x="5078" y="741"/>
                  </a:lnTo>
                  <a:lnTo>
                    <a:pt x="5158" y="920"/>
                  </a:lnTo>
                  <a:lnTo>
                    <a:pt x="5238" y="1140"/>
                  </a:lnTo>
                  <a:lnTo>
                    <a:pt x="5298" y="1420"/>
                  </a:lnTo>
                  <a:lnTo>
                    <a:pt x="5358" y="1720"/>
                  </a:lnTo>
                  <a:lnTo>
                    <a:pt x="5418" y="2080"/>
                  </a:lnTo>
                  <a:lnTo>
                    <a:pt x="5458" y="2459"/>
                  </a:lnTo>
                  <a:lnTo>
                    <a:pt x="5577" y="3639"/>
                  </a:lnTo>
                  <a:lnTo>
                    <a:pt x="5717" y="4818"/>
                  </a:lnTo>
                  <a:lnTo>
                    <a:pt x="5877" y="5957"/>
                  </a:lnTo>
                  <a:lnTo>
                    <a:pt x="6037" y="7117"/>
                  </a:lnTo>
                  <a:lnTo>
                    <a:pt x="6157" y="7097"/>
                  </a:lnTo>
                  <a:lnTo>
                    <a:pt x="5997" y="5937"/>
                  </a:lnTo>
                  <a:lnTo>
                    <a:pt x="5857" y="4798"/>
                  </a:lnTo>
                  <a:lnTo>
                    <a:pt x="5717" y="3619"/>
                  </a:lnTo>
                  <a:lnTo>
                    <a:pt x="5577" y="2439"/>
                  </a:lnTo>
                  <a:lnTo>
                    <a:pt x="5518" y="1860"/>
                  </a:lnTo>
                  <a:lnTo>
                    <a:pt x="5458" y="1540"/>
                  </a:lnTo>
                  <a:lnTo>
                    <a:pt x="5398" y="1240"/>
                  </a:lnTo>
                  <a:lnTo>
                    <a:pt x="5318" y="960"/>
                  </a:lnTo>
                  <a:lnTo>
                    <a:pt x="5218" y="721"/>
                  </a:lnTo>
                  <a:lnTo>
                    <a:pt x="5158" y="621"/>
                  </a:lnTo>
                  <a:lnTo>
                    <a:pt x="5098" y="541"/>
                  </a:lnTo>
                  <a:lnTo>
                    <a:pt x="5018" y="481"/>
                  </a:lnTo>
                  <a:lnTo>
                    <a:pt x="4958" y="441"/>
                  </a:lnTo>
                  <a:lnTo>
                    <a:pt x="4778" y="441"/>
                  </a:lnTo>
                  <a:lnTo>
                    <a:pt x="4698" y="501"/>
                  </a:lnTo>
                  <a:lnTo>
                    <a:pt x="4618" y="561"/>
                  </a:lnTo>
                  <a:lnTo>
                    <a:pt x="4578" y="641"/>
                  </a:lnTo>
                  <a:lnTo>
                    <a:pt x="4538" y="701"/>
                  </a:lnTo>
                  <a:lnTo>
                    <a:pt x="4518" y="860"/>
                  </a:lnTo>
                  <a:lnTo>
                    <a:pt x="4498" y="1200"/>
                  </a:lnTo>
                  <a:lnTo>
                    <a:pt x="4498" y="1540"/>
                  </a:lnTo>
                  <a:lnTo>
                    <a:pt x="4518" y="1880"/>
                  </a:lnTo>
                  <a:lnTo>
                    <a:pt x="4558" y="2220"/>
                  </a:lnTo>
                  <a:lnTo>
                    <a:pt x="4578" y="2260"/>
                  </a:lnTo>
                  <a:lnTo>
                    <a:pt x="4598" y="2479"/>
                  </a:lnTo>
                  <a:lnTo>
                    <a:pt x="4598" y="2579"/>
                  </a:lnTo>
                  <a:lnTo>
                    <a:pt x="4578" y="2679"/>
                  </a:lnTo>
                  <a:lnTo>
                    <a:pt x="4558" y="2779"/>
                  </a:lnTo>
                  <a:lnTo>
                    <a:pt x="4498" y="2859"/>
                  </a:lnTo>
                  <a:lnTo>
                    <a:pt x="4418" y="2919"/>
                  </a:lnTo>
                  <a:lnTo>
                    <a:pt x="4318" y="2939"/>
                  </a:lnTo>
                  <a:lnTo>
                    <a:pt x="4278" y="2919"/>
                  </a:lnTo>
                  <a:lnTo>
                    <a:pt x="4258" y="2879"/>
                  </a:lnTo>
                  <a:lnTo>
                    <a:pt x="4178" y="2719"/>
                  </a:lnTo>
                  <a:lnTo>
                    <a:pt x="4118" y="2499"/>
                  </a:lnTo>
                  <a:lnTo>
                    <a:pt x="4058" y="2240"/>
                  </a:lnTo>
                  <a:lnTo>
                    <a:pt x="3958" y="1660"/>
                  </a:lnTo>
                  <a:lnTo>
                    <a:pt x="3879" y="1180"/>
                  </a:lnTo>
                  <a:lnTo>
                    <a:pt x="3819" y="820"/>
                  </a:lnTo>
                  <a:lnTo>
                    <a:pt x="3759" y="621"/>
                  </a:lnTo>
                  <a:lnTo>
                    <a:pt x="3719" y="481"/>
                  </a:lnTo>
                  <a:lnTo>
                    <a:pt x="3639" y="341"/>
                  </a:lnTo>
                  <a:lnTo>
                    <a:pt x="3559" y="201"/>
                  </a:lnTo>
                  <a:lnTo>
                    <a:pt x="3419" y="101"/>
                  </a:lnTo>
                  <a:lnTo>
                    <a:pt x="3339" y="41"/>
                  </a:lnTo>
                  <a:lnTo>
                    <a:pt x="3239" y="21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1237545" y="726530"/>
              <a:ext cx="110679" cy="33520"/>
            </a:xfrm>
            <a:custGeom>
              <a:avLst/>
              <a:gdLst/>
              <a:ahLst/>
              <a:cxnLst/>
              <a:rect l="l" t="t" r="r" b="b"/>
              <a:pathLst>
                <a:path w="5217" h="1580" extrusionOk="0">
                  <a:moveTo>
                    <a:pt x="4637" y="1"/>
                  </a:moveTo>
                  <a:lnTo>
                    <a:pt x="4557" y="41"/>
                  </a:lnTo>
                  <a:lnTo>
                    <a:pt x="4477" y="81"/>
                  </a:lnTo>
                  <a:lnTo>
                    <a:pt x="4397" y="161"/>
                  </a:lnTo>
                  <a:lnTo>
                    <a:pt x="4317" y="201"/>
                  </a:lnTo>
                  <a:lnTo>
                    <a:pt x="4217" y="221"/>
                  </a:lnTo>
                  <a:lnTo>
                    <a:pt x="4098" y="241"/>
                  </a:lnTo>
                  <a:lnTo>
                    <a:pt x="3878" y="261"/>
                  </a:lnTo>
                  <a:lnTo>
                    <a:pt x="3678" y="281"/>
                  </a:lnTo>
                  <a:lnTo>
                    <a:pt x="2578" y="401"/>
                  </a:lnTo>
                  <a:lnTo>
                    <a:pt x="420" y="661"/>
                  </a:lnTo>
                  <a:lnTo>
                    <a:pt x="320" y="681"/>
                  </a:lnTo>
                  <a:lnTo>
                    <a:pt x="220" y="721"/>
                  </a:lnTo>
                  <a:lnTo>
                    <a:pt x="160" y="780"/>
                  </a:lnTo>
                  <a:lnTo>
                    <a:pt x="100" y="840"/>
                  </a:lnTo>
                  <a:lnTo>
                    <a:pt x="60" y="920"/>
                  </a:lnTo>
                  <a:lnTo>
                    <a:pt x="20" y="1000"/>
                  </a:lnTo>
                  <a:lnTo>
                    <a:pt x="0" y="1080"/>
                  </a:lnTo>
                  <a:lnTo>
                    <a:pt x="0" y="1180"/>
                  </a:lnTo>
                  <a:lnTo>
                    <a:pt x="20" y="1260"/>
                  </a:lnTo>
                  <a:lnTo>
                    <a:pt x="60" y="1340"/>
                  </a:lnTo>
                  <a:lnTo>
                    <a:pt x="100" y="1420"/>
                  </a:lnTo>
                  <a:lnTo>
                    <a:pt x="140" y="1480"/>
                  </a:lnTo>
                  <a:lnTo>
                    <a:pt x="220" y="1520"/>
                  </a:lnTo>
                  <a:lnTo>
                    <a:pt x="300" y="1560"/>
                  </a:lnTo>
                  <a:lnTo>
                    <a:pt x="400" y="1580"/>
                  </a:lnTo>
                  <a:lnTo>
                    <a:pt x="500" y="1580"/>
                  </a:lnTo>
                  <a:lnTo>
                    <a:pt x="2838" y="1320"/>
                  </a:lnTo>
                  <a:lnTo>
                    <a:pt x="3998" y="1180"/>
                  </a:lnTo>
                  <a:lnTo>
                    <a:pt x="4277" y="1140"/>
                  </a:lnTo>
                  <a:lnTo>
                    <a:pt x="4537" y="1100"/>
                  </a:lnTo>
                  <a:lnTo>
                    <a:pt x="4677" y="1060"/>
                  </a:lnTo>
                  <a:lnTo>
                    <a:pt x="4797" y="1000"/>
                  </a:lnTo>
                  <a:lnTo>
                    <a:pt x="4917" y="920"/>
                  </a:lnTo>
                  <a:lnTo>
                    <a:pt x="5037" y="840"/>
                  </a:lnTo>
                  <a:lnTo>
                    <a:pt x="5097" y="780"/>
                  </a:lnTo>
                  <a:lnTo>
                    <a:pt x="5157" y="701"/>
                  </a:lnTo>
                  <a:lnTo>
                    <a:pt x="5197" y="621"/>
                  </a:lnTo>
                  <a:lnTo>
                    <a:pt x="5217" y="541"/>
                  </a:lnTo>
                  <a:lnTo>
                    <a:pt x="5217" y="461"/>
                  </a:lnTo>
                  <a:lnTo>
                    <a:pt x="5217" y="361"/>
                  </a:lnTo>
                  <a:lnTo>
                    <a:pt x="5177" y="281"/>
                  </a:lnTo>
                  <a:lnTo>
                    <a:pt x="5137" y="201"/>
                  </a:lnTo>
                  <a:lnTo>
                    <a:pt x="5077" y="121"/>
                  </a:lnTo>
                  <a:lnTo>
                    <a:pt x="4997" y="81"/>
                  </a:lnTo>
                  <a:lnTo>
                    <a:pt x="4917" y="41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extrusionOk="0">
                  <a:moveTo>
                    <a:pt x="1" y="0"/>
                  </a:moveTo>
                  <a:lnTo>
                    <a:pt x="1380" y="1240"/>
                  </a:lnTo>
                  <a:lnTo>
                    <a:pt x="1240" y="1060"/>
                  </a:lnTo>
                  <a:lnTo>
                    <a:pt x="1100" y="880"/>
                  </a:lnTo>
                  <a:lnTo>
                    <a:pt x="940" y="700"/>
                  </a:lnTo>
                  <a:lnTo>
                    <a:pt x="761" y="540"/>
                  </a:lnTo>
                  <a:lnTo>
                    <a:pt x="581" y="400"/>
                  </a:lnTo>
                  <a:lnTo>
                    <a:pt x="401" y="260"/>
                  </a:lnTo>
                  <a:lnTo>
                    <a:pt x="20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01" y="120"/>
                  </a:lnTo>
                  <a:lnTo>
                    <a:pt x="401" y="260"/>
                  </a:lnTo>
                  <a:lnTo>
                    <a:pt x="581" y="400"/>
                  </a:lnTo>
                  <a:lnTo>
                    <a:pt x="761" y="540"/>
                  </a:lnTo>
                  <a:lnTo>
                    <a:pt x="940" y="700"/>
                  </a:lnTo>
                  <a:lnTo>
                    <a:pt x="1100" y="880"/>
                  </a:lnTo>
                  <a:lnTo>
                    <a:pt x="1240" y="1060"/>
                  </a:lnTo>
                  <a:lnTo>
                    <a:pt x="1380" y="1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1238818" y="677778"/>
              <a:ext cx="31398" cy="28428"/>
            </a:xfrm>
            <a:custGeom>
              <a:avLst/>
              <a:gdLst/>
              <a:ahLst/>
              <a:cxnLst/>
              <a:rect l="l" t="t" r="r" b="b"/>
              <a:pathLst>
                <a:path w="1480" h="1340" extrusionOk="0">
                  <a:moveTo>
                    <a:pt x="60" y="0"/>
                  </a:moveTo>
                  <a:lnTo>
                    <a:pt x="0" y="120"/>
                  </a:lnTo>
                  <a:lnTo>
                    <a:pt x="200" y="240"/>
                  </a:lnTo>
                  <a:lnTo>
                    <a:pt x="400" y="360"/>
                  </a:lnTo>
                  <a:lnTo>
                    <a:pt x="580" y="500"/>
                  </a:lnTo>
                  <a:lnTo>
                    <a:pt x="760" y="660"/>
                  </a:lnTo>
                  <a:lnTo>
                    <a:pt x="919" y="800"/>
                  </a:lnTo>
                  <a:lnTo>
                    <a:pt x="1079" y="980"/>
                  </a:lnTo>
                  <a:lnTo>
                    <a:pt x="1239" y="1160"/>
                  </a:lnTo>
                  <a:lnTo>
                    <a:pt x="1379" y="1340"/>
                  </a:lnTo>
                  <a:lnTo>
                    <a:pt x="1479" y="1260"/>
                  </a:lnTo>
                  <a:lnTo>
                    <a:pt x="1339" y="1080"/>
                  </a:lnTo>
                  <a:lnTo>
                    <a:pt x="1179" y="880"/>
                  </a:lnTo>
                  <a:lnTo>
                    <a:pt x="1019" y="720"/>
                  </a:lnTo>
                  <a:lnTo>
                    <a:pt x="839" y="560"/>
                  </a:lnTo>
                  <a:lnTo>
                    <a:pt x="660" y="400"/>
                  </a:lnTo>
                  <a:lnTo>
                    <a:pt x="480" y="260"/>
                  </a:lnTo>
                  <a:lnTo>
                    <a:pt x="2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1307915" y="669717"/>
              <a:ext cx="4264" cy="14872"/>
            </a:xfrm>
            <a:custGeom>
              <a:avLst/>
              <a:gdLst/>
              <a:ahLst/>
              <a:cxnLst/>
              <a:rect l="l" t="t" r="r" b="b"/>
              <a:pathLst>
                <a:path w="201" h="701" extrusionOk="0">
                  <a:moveTo>
                    <a:pt x="121" y="1"/>
                  </a:moveTo>
                  <a:lnTo>
                    <a:pt x="1" y="21"/>
                  </a:lnTo>
                  <a:lnTo>
                    <a:pt x="81" y="700"/>
                  </a:lnTo>
                  <a:lnTo>
                    <a:pt x="201" y="70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1289267" y="671414"/>
              <a:ext cx="6810" cy="14447"/>
            </a:xfrm>
            <a:custGeom>
              <a:avLst/>
              <a:gdLst/>
              <a:ahLst/>
              <a:cxnLst/>
              <a:rect l="l" t="t" r="r" b="b"/>
              <a:pathLst>
                <a:path w="321" h="681" extrusionOk="0">
                  <a:moveTo>
                    <a:pt x="140" y="1"/>
                  </a:moveTo>
                  <a:lnTo>
                    <a:pt x="1" y="41"/>
                  </a:lnTo>
                  <a:lnTo>
                    <a:pt x="200" y="680"/>
                  </a:lnTo>
                  <a:lnTo>
                    <a:pt x="320" y="64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extrusionOk="0">
                  <a:moveTo>
                    <a:pt x="0" y="0"/>
                  </a:moveTo>
                  <a:lnTo>
                    <a:pt x="160" y="600"/>
                  </a:lnTo>
                  <a:lnTo>
                    <a:pt x="140" y="440"/>
                  </a:lnTo>
                  <a:lnTo>
                    <a:pt x="100" y="280"/>
                  </a:lnTo>
                  <a:lnTo>
                    <a:pt x="6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0" y="140"/>
                  </a:lnTo>
                  <a:lnTo>
                    <a:pt x="100" y="280"/>
                  </a:lnTo>
                  <a:lnTo>
                    <a:pt x="140" y="440"/>
                  </a:lnTo>
                  <a:lnTo>
                    <a:pt x="160" y="6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1268074" y="673960"/>
              <a:ext cx="5940" cy="13599"/>
            </a:xfrm>
            <a:custGeom>
              <a:avLst/>
              <a:gdLst/>
              <a:ahLst/>
              <a:cxnLst/>
              <a:rect l="l" t="t" r="r" b="b"/>
              <a:pathLst>
                <a:path w="280" h="641" extrusionOk="0">
                  <a:moveTo>
                    <a:pt x="120" y="1"/>
                  </a:moveTo>
                  <a:lnTo>
                    <a:pt x="0" y="60"/>
                  </a:lnTo>
                  <a:lnTo>
                    <a:pt x="60" y="200"/>
                  </a:lnTo>
                  <a:lnTo>
                    <a:pt x="100" y="340"/>
                  </a:lnTo>
                  <a:lnTo>
                    <a:pt x="140" y="480"/>
                  </a:lnTo>
                  <a:lnTo>
                    <a:pt x="160" y="640"/>
                  </a:lnTo>
                  <a:lnTo>
                    <a:pt x="280" y="620"/>
                  </a:lnTo>
                  <a:lnTo>
                    <a:pt x="260" y="460"/>
                  </a:lnTo>
                  <a:lnTo>
                    <a:pt x="240" y="300"/>
                  </a:lnTo>
                  <a:lnTo>
                    <a:pt x="180" y="1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584531" y="1148451"/>
              <a:ext cx="686963" cy="355797"/>
            </a:xfrm>
            <a:custGeom>
              <a:avLst/>
              <a:gdLst/>
              <a:ahLst/>
              <a:cxnLst/>
              <a:rect l="l" t="t" r="r" b="b"/>
              <a:pathLst>
                <a:path w="32381" h="16771" extrusionOk="0">
                  <a:moveTo>
                    <a:pt x="15810" y="1"/>
                  </a:moveTo>
                  <a:lnTo>
                    <a:pt x="14951" y="21"/>
                  </a:lnTo>
                  <a:lnTo>
                    <a:pt x="14091" y="61"/>
                  </a:lnTo>
                  <a:lnTo>
                    <a:pt x="13232" y="101"/>
                  </a:lnTo>
                  <a:lnTo>
                    <a:pt x="12353" y="181"/>
                  </a:lnTo>
                  <a:lnTo>
                    <a:pt x="11493" y="240"/>
                  </a:lnTo>
                  <a:lnTo>
                    <a:pt x="10634" y="340"/>
                  </a:lnTo>
                  <a:lnTo>
                    <a:pt x="9774" y="440"/>
                  </a:lnTo>
                  <a:lnTo>
                    <a:pt x="7835" y="720"/>
                  </a:lnTo>
                  <a:lnTo>
                    <a:pt x="6836" y="860"/>
                  </a:lnTo>
                  <a:lnTo>
                    <a:pt x="5857" y="1060"/>
                  </a:lnTo>
                  <a:lnTo>
                    <a:pt x="5357" y="1180"/>
                  </a:lnTo>
                  <a:lnTo>
                    <a:pt x="4877" y="1300"/>
                  </a:lnTo>
                  <a:lnTo>
                    <a:pt x="4397" y="1460"/>
                  </a:lnTo>
                  <a:lnTo>
                    <a:pt x="3918" y="1620"/>
                  </a:lnTo>
                  <a:lnTo>
                    <a:pt x="3458" y="1800"/>
                  </a:lnTo>
                  <a:lnTo>
                    <a:pt x="3018" y="1999"/>
                  </a:lnTo>
                  <a:lnTo>
                    <a:pt x="2579" y="2219"/>
                  </a:lnTo>
                  <a:lnTo>
                    <a:pt x="2159" y="2479"/>
                  </a:lnTo>
                  <a:lnTo>
                    <a:pt x="1899" y="2639"/>
                  </a:lnTo>
                  <a:lnTo>
                    <a:pt x="1659" y="2819"/>
                  </a:lnTo>
                  <a:lnTo>
                    <a:pt x="1439" y="3019"/>
                  </a:lnTo>
                  <a:lnTo>
                    <a:pt x="1219" y="3239"/>
                  </a:lnTo>
                  <a:lnTo>
                    <a:pt x="1020" y="3458"/>
                  </a:lnTo>
                  <a:lnTo>
                    <a:pt x="820" y="3698"/>
                  </a:lnTo>
                  <a:lnTo>
                    <a:pt x="640" y="3958"/>
                  </a:lnTo>
                  <a:lnTo>
                    <a:pt x="480" y="4218"/>
                  </a:lnTo>
                  <a:lnTo>
                    <a:pt x="340" y="4498"/>
                  </a:lnTo>
                  <a:lnTo>
                    <a:pt x="240" y="4778"/>
                  </a:lnTo>
                  <a:lnTo>
                    <a:pt x="140" y="5057"/>
                  </a:lnTo>
                  <a:lnTo>
                    <a:pt x="60" y="5357"/>
                  </a:lnTo>
                  <a:lnTo>
                    <a:pt x="20" y="5657"/>
                  </a:lnTo>
                  <a:lnTo>
                    <a:pt x="0" y="5957"/>
                  </a:lnTo>
                  <a:lnTo>
                    <a:pt x="20" y="6257"/>
                  </a:lnTo>
                  <a:lnTo>
                    <a:pt x="60" y="6557"/>
                  </a:lnTo>
                  <a:lnTo>
                    <a:pt x="120" y="6816"/>
                  </a:lnTo>
                  <a:lnTo>
                    <a:pt x="200" y="7056"/>
                  </a:lnTo>
                  <a:lnTo>
                    <a:pt x="300" y="7296"/>
                  </a:lnTo>
                  <a:lnTo>
                    <a:pt x="400" y="7516"/>
                  </a:lnTo>
                  <a:lnTo>
                    <a:pt x="540" y="7716"/>
                  </a:lnTo>
                  <a:lnTo>
                    <a:pt x="680" y="7916"/>
                  </a:lnTo>
                  <a:lnTo>
                    <a:pt x="820" y="8116"/>
                  </a:lnTo>
                  <a:lnTo>
                    <a:pt x="1000" y="8295"/>
                  </a:lnTo>
                  <a:lnTo>
                    <a:pt x="1159" y="8475"/>
                  </a:lnTo>
                  <a:lnTo>
                    <a:pt x="1359" y="8635"/>
                  </a:lnTo>
                  <a:lnTo>
                    <a:pt x="1559" y="8795"/>
                  </a:lnTo>
                  <a:lnTo>
                    <a:pt x="1759" y="8935"/>
                  </a:lnTo>
                  <a:lnTo>
                    <a:pt x="2199" y="9215"/>
                  </a:lnTo>
                  <a:lnTo>
                    <a:pt x="2659" y="9455"/>
                  </a:lnTo>
                  <a:lnTo>
                    <a:pt x="3158" y="9655"/>
                  </a:lnTo>
                  <a:lnTo>
                    <a:pt x="3658" y="9855"/>
                  </a:lnTo>
                  <a:lnTo>
                    <a:pt x="4158" y="10014"/>
                  </a:lnTo>
                  <a:lnTo>
                    <a:pt x="4677" y="10154"/>
                  </a:lnTo>
                  <a:lnTo>
                    <a:pt x="5197" y="10294"/>
                  </a:lnTo>
                  <a:lnTo>
                    <a:pt x="5697" y="10394"/>
                  </a:lnTo>
                  <a:lnTo>
                    <a:pt x="6616" y="10574"/>
                  </a:lnTo>
                  <a:lnTo>
                    <a:pt x="7855" y="10794"/>
                  </a:lnTo>
                  <a:lnTo>
                    <a:pt x="9095" y="10974"/>
                  </a:lnTo>
                  <a:lnTo>
                    <a:pt x="10334" y="11134"/>
                  </a:lnTo>
                  <a:lnTo>
                    <a:pt x="11573" y="11254"/>
                  </a:lnTo>
                  <a:lnTo>
                    <a:pt x="12612" y="11354"/>
                  </a:lnTo>
                  <a:lnTo>
                    <a:pt x="13652" y="11414"/>
                  </a:lnTo>
                  <a:lnTo>
                    <a:pt x="14691" y="11474"/>
                  </a:lnTo>
                  <a:lnTo>
                    <a:pt x="15730" y="11494"/>
                  </a:lnTo>
                  <a:lnTo>
                    <a:pt x="16770" y="11513"/>
                  </a:lnTo>
                  <a:lnTo>
                    <a:pt x="17809" y="11494"/>
                  </a:lnTo>
                  <a:lnTo>
                    <a:pt x="18848" y="11474"/>
                  </a:lnTo>
                  <a:lnTo>
                    <a:pt x="19908" y="11434"/>
                  </a:lnTo>
                  <a:lnTo>
                    <a:pt x="21267" y="11374"/>
                  </a:lnTo>
                  <a:lnTo>
                    <a:pt x="21947" y="11354"/>
                  </a:lnTo>
                  <a:lnTo>
                    <a:pt x="22286" y="11374"/>
                  </a:lnTo>
                  <a:lnTo>
                    <a:pt x="22606" y="11394"/>
                  </a:lnTo>
                  <a:lnTo>
                    <a:pt x="22726" y="11414"/>
                  </a:lnTo>
                  <a:lnTo>
                    <a:pt x="22826" y="11454"/>
                  </a:lnTo>
                  <a:lnTo>
                    <a:pt x="22926" y="11494"/>
                  </a:lnTo>
                  <a:lnTo>
                    <a:pt x="22966" y="11533"/>
                  </a:lnTo>
                  <a:lnTo>
                    <a:pt x="22986" y="11593"/>
                  </a:lnTo>
                  <a:lnTo>
                    <a:pt x="23006" y="11653"/>
                  </a:lnTo>
                  <a:lnTo>
                    <a:pt x="23006" y="11713"/>
                  </a:lnTo>
                  <a:lnTo>
                    <a:pt x="22986" y="11853"/>
                  </a:lnTo>
                  <a:lnTo>
                    <a:pt x="22966" y="12013"/>
                  </a:lnTo>
                  <a:lnTo>
                    <a:pt x="22966" y="12193"/>
                  </a:lnTo>
                  <a:lnTo>
                    <a:pt x="22966" y="12353"/>
                  </a:lnTo>
                  <a:lnTo>
                    <a:pt x="22986" y="12513"/>
                  </a:lnTo>
                  <a:lnTo>
                    <a:pt x="23006" y="12653"/>
                  </a:lnTo>
                  <a:lnTo>
                    <a:pt x="23066" y="12793"/>
                  </a:lnTo>
                  <a:lnTo>
                    <a:pt x="23106" y="12913"/>
                  </a:lnTo>
                  <a:lnTo>
                    <a:pt x="23186" y="13033"/>
                  </a:lnTo>
                  <a:lnTo>
                    <a:pt x="23286" y="13112"/>
                  </a:lnTo>
                  <a:lnTo>
                    <a:pt x="23406" y="13192"/>
                  </a:lnTo>
                  <a:lnTo>
                    <a:pt x="23546" y="13212"/>
                  </a:lnTo>
                  <a:lnTo>
                    <a:pt x="23685" y="13212"/>
                  </a:lnTo>
                  <a:lnTo>
                    <a:pt x="23785" y="13192"/>
                  </a:lnTo>
                  <a:lnTo>
                    <a:pt x="23865" y="13132"/>
                  </a:lnTo>
                  <a:lnTo>
                    <a:pt x="23945" y="13053"/>
                  </a:lnTo>
                  <a:lnTo>
                    <a:pt x="24005" y="12973"/>
                  </a:lnTo>
                  <a:lnTo>
                    <a:pt x="24065" y="12873"/>
                  </a:lnTo>
                  <a:lnTo>
                    <a:pt x="24105" y="12753"/>
                  </a:lnTo>
                  <a:lnTo>
                    <a:pt x="24185" y="12533"/>
                  </a:lnTo>
                  <a:lnTo>
                    <a:pt x="24285" y="11973"/>
                  </a:lnTo>
                  <a:lnTo>
                    <a:pt x="24345" y="11414"/>
                  </a:lnTo>
                  <a:lnTo>
                    <a:pt x="24365" y="11314"/>
                  </a:lnTo>
                  <a:lnTo>
                    <a:pt x="24385" y="11214"/>
                  </a:lnTo>
                  <a:lnTo>
                    <a:pt x="24425" y="11134"/>
                  </a:lnTo>
                  <a:lnTo>
                    <a:pt x="24465" y="11074"/>
                  </a:lnTo>
                  <a:lnTo>
                    <a:pt x="24525" y="11014"/>
                  </a:lnTo>
                  <a:lnTo>
                    <a:pt x="24605" y="10954"/>
                  </a:lnTo>
                  <a:lnTo>
                    <a:pt x="24765" y="10874"/>
                  </a:lnTo>
                  <a:lnTo>
                    <a:pt x="24925" y="10834"/>
                  </a:lnTo>
                  <a:lnTo>
                    <a:pt x="25105" y="10854"/>
                  </a:lnTo>
                  <a:lnTo>
                    <a:pt x="25284" y="10894"/>
                  </a:lnTo>
                  <a:lnTo>
                    <a:pt x="25464" y="10974"/>
                  </a:lnTo>
                  <a:lnTo>
                    <a:pt x="25584" y="11054"/>
                  </a:lnTo>
                  <a:lnTo>
                    <a:pt x="25684" y="11154"/>
                  </a:lnTo>
                  <a:lnTo>
                    <a:pt x="25764" y="11254"/>
                  </a:lnTo>
                  <a:lnTo>
                    <a:pt x="25844" y="11374"/>
                  </a:lnTo>
                  <a:lnTo>
                    <a:pt x="25904" y="11513"/>
                  </a:lnTo>
                  <a:lnTo>
                    <a:pt x="25964" y="11633"/>
                  </a:lnTo>
                  <a:lnTo>
                    <a:pt x="26004" y="11773"/>
                  </a:lnTo>
                  <a:lnTo>
                    <a:pt x="26024" y="11913"/>
                  </a:lnTo>
                  <a:lnTo>
                    <a:pt x="26044" y="12213"/>
                  </a:lnTo>
                  <a:lnTo>
                    <a:pt x="26024" y="12493"/>
                  </a:lnTo>
                  <a:lnTo>
                    <a:pt x="26004" y="12773"/>
                  </a:lnTo>
                  <a:lnTo>
                    <a:pt x="25964" y="13073"/>
                  </a:lnTo>
                  <a:lnTo>
                    <a:pt x="25884" y="13512"/>
                  </a:lnTo>
                  <a:lnTo>
                    <a:pt x="25824" y="13952"/>
                  </a:lnTo>
                  <a:lnTo>
                    <a:pt x="25804" y="14412"/>
                  </a:lnTo>
                  <a:lnTo>
                    <a:pt x="25804" y="14632"/>
                  </a:lnTo>
                  <a:lnTo>
                    <a:pt x="25824" y="14851"/>
                  </a:lnTo>
                  <a:lnTo>
                    <a:pt x="25844" y="15091"/>
                  </a:lnTo>
                  <a:lnTo>
                    <a:pt x="25904" y="15311"/>
                  </a:lnTo>
                  <a:lnTo>
                    <a:pt x="25964" y="15531"/>
                  </a:lnTo>
                  <a:lnTo>
                    <a:pt x="26044" y="15731"/>
                  </a:lnTo>
                  <a:lnTo>
                    <a:pt x="26144" y="15931"/>
                  </a:lnTo>
                  <a:lnTo>
                    <a:pt x="26264" y="16131"/>
                  </a:lnTo>
                  <a:lnTo>
                    <a:pt x="26404" y="16291"/>
                  </a:lnTo>
                  <a:lnTo>
                    <a:pt x="26564" y="16450"/>
                  </a:lnTo>
                  <a:lnTo>
                    <a:pt x="26744" y="16590"/>
                  </a:lnTo>
                  <a:lnTo>
                    <a:pt x="26943" y="16690"/>
                  </a:lnTo>
                  <a:lnTo>
                    <a:pt x="27143" y="16750"/>
                  </a:lnTo>
                  <a:lnTo>
                    <a:pt x="27263" y="16750"/>
                  </a:lnTo>
                  <a:lnTo>
                    <a:pt x="27363" y="16770"/>
                  </a:lnTo>
                  <a:lnTo>
                    <a:pt x="27543" y="16730"/>
                  </a:lnTo>
                  <a:lnTo>
                    <a:pt x="27703" y="16690"/>
                  </a:lnTo>
                  <a:lnTo>
                    <a:pt x="27843" y="16590"/>
                  </a:lnTo>
                  <a:lnTo>
                    <a:pt x="27983" y="16490"/>
                  </a:lnTo>
                  <a:lnTo>
                    <a:pt x="28123" y="16370"/>
                  </a:lnTo>
                  <a:lnTo>
                    <a:pt x="28223" y="16211"/>
                  </a:lnTo>
                  <a:lnTo>
                    <a:pt x="28323" y="16071"/>
                  </a:lnTo>
                  <a:lnTo>
                    <a:pt x="28403" y="15911"/>
                  </a:lnTo>
                  <a:lnTo>
                    <a:pt x="28462" y="15731"/>
                  </a:lnTo>
                  <a:lnTo>
                    <a:pt x="28522" y="15551"/>
                  </a:lnTo>
                  <a:lnTo>
                    <a:pt x="28602" y="15191"/>
                  </a:lnTo>
                  <a:lnTo>
                    <a:pt x="28642" y="14831"/>
                  </a:lnTo>
                  <a:lnTo>
                    <a:pt x="28622" y="14452"/>
                  </a:lnTo>
                  <a:lnTo>
                    <a:pt x="28602" y="14092"/>
                  </a:lnTo>
                  <a:lnTo>
                    <a:pt x="28562" y="13712"/>
                  </a:lnTo>
                  <a:lnTo>
                    <a:pt x="28443" y="12973"/>
                  </a:lnTo>
                  <a:lnTo>
                    <a:pt x="28343" y="12313"/>
                  </a:lnTo>
                  <a:lnTo>
                    <a:pt x="28303" y="11953"/>
                  </a:lnTo>
                  <a:lnTo>
                    <a:pt x="28283" y="11593"/>
                  </a:lnTo>
                  <a:lnTo>
                    <a:pt x="28303" y="11234"/>
                  </a:lnTo>
                  <a:lnTo>
                    <a:pt x="28363" y="10894"/>
                  </a:lnTo>
                  <a:lnTo>
                    <a:pt x="28403" y="10734"/>
                  </a:lnTo>
                  <a:lnTo>
                    <a:pt x="28462" y="10574"/>
                  </a:lnTo>
                  <a:lnTo>
                    <a:pt x="28522" y="10414"/>
                  </a:lnTo>
                  <a:lnTo>
                    <a:pt x="28602" y="10274"/>
                  </a:lnTo>
                  <a:lnTo>
                    <a:pt x="28882" y="9894"/>
                  </a:lnTo>
                  <a:lnTo>
                    <a:pt x="29022" y="9715"/>
                  </a:lnTo>
                  <a:lnTo>
                    <a:pt x="29202" y="9555"/>
                  </a:lnTo>
                  <a:lnTo>
                    <a:pt x="29382" y="9415"/>
                  </a:lnTo>
                  <a:lnTo>
                    <a:pt x="29462" y="9355"/>
                  </a:lnTo>
                  <a:lnTo>
                    <a:pt x="29582" y="9315"/>
                  </a:lnTo>
                  <a:lnTo>
                    <a:pt x="29682" y="9295"/>
                  </a:lnTo>
                  <a:lnTo>
                    <a:pt x="29802" y="9275"/>
                  </a:lnTo>
                  <a:lnTo>
                    <a:pt x="29922" y="9275"/>
                  </a:lnTo>
                  <a:lnTo>
                    <a:pt x="30042" y="9295"/>
                  </a:lnTo>
                  <a:lnTo>
                    <a:pt x="30161" y="9315"/>
                  </a:lnTo>
                  <a:lnTo>
                    <a:pt x="30201" y="9355"/>
                  </a:lnTo>
                  <a:lnTo>
                    <a:pt x="30241" y="9395"/>
                  </a:lnTo>
                  <a:lnTo>
                    <a:pt x="30281" y="9435"/>
                  </a:lnTo>
                  <a:lnTo>
                    <a:pt x="30281" y="9495"/>
                  </a:lnTo>
                  <a:lnTo>
                    <a:pt x="30281" y="9615"/>
                  </a:lnTo>
                  <a:lnTo>
                    <a:pt x="30181" y="10174"/>
                  </a:lnTo>
                  <a:lnTo>
                    <a:pt x="30141" y="10454"/>
                  </a:lnTo>
                  <a:lnTo>
                    <a:pt x="30141" y="10594"/>
                  </a:lnTo>
                  <a:lnTo>
                    <a:pt x="30141" y="10734"/>
                  </a:lnTo>
                  <a:lnTo>
                    <a:pt x="30161" y="10874"/>
                  </a:lnTo>
                  <a:lnTo>
                    <a:pt x="30201" y="11014"/>
                  </a:lnTo>
                  <a:lnTo>
                    <a:pt x="30281" y="11134"/>
                  </a:lnTo>
                  <a:lnTo>
                    <a:pt x="30341" y="11254"/>
                  </a:lnTo>
                  <a:lnTo>
                    <a:pt x="30441" y="11354"/>
                  </a:lnTo>
                  <a:lnTo>
                    <a:pt x="30561" y="11434"/>
                  </a:lnTo>
                  <a:lnTo>
                    <a:pt x="30681" y="11494"/>
                  </a:lnTo>
                  <a:lnTo>
                    <a:pt x="30821" y="11513"/>
                  </a:lnTo>
                  <a:lnTo>
                    <a:pt x="30981" y="11513"/>
                  </a:lnTo>
                  <a:lnTo>
                    <a:pt x="31121" y="11454"/>
                  </a:lnTo>
                  <a:lnTo>
                    <a:pt x="31261" y="11354"/>
                  </a:lnTo>
                  <a:lnTo>
                    <a:pt x="31381" y="11234"/>
                  </a:lnTo>
                  <a:lnTo>
                    <a:pt x="31481" y="11074"/>
                  </a:lnTo>
                  <a:lnTo>
                    <a:pt x="31561" y="10914"/>
                  </a:lnTo>
                  <a:lnTo>
                    <a:pt x="31621" y="10754"/>
                  </a:lnTo>
                  <a:lnTo>
                    <a:pt x="31661" y="10574"/>
                  </a:lnTo>
                  <a:lnTo>
                    <a:pt x="31700" y="10274"/>
                  </a:lnTo>
                  <a:lnTo>
                    <a:pt x="31720" y="9954"/>
                  </a:lnTo>
                  <a:lnTo>
                    <a:pt x="31720" y="9655"/>
                  </a:lnTo>
                  <a:lnTo>
                    <a:pt x="31680" y="9355"/>
                  </a:lnTo>
                  <a:lnTo>
                    <a:pt x="31601" y="8935"/>
                  </a:lnTo>
                  <a:lnTo>
                    <a:pt x="31581" y="8715"/>
                  </a:lnTo>
                  <a:lnTo>
                    <a:pt x="31561" y="8515"/>
                  </a:lnTo>
                  <a:lnTo>
                    <a:pt x="31601" y="8315"/>
                  </a:lnTo>
                  <a:lnTo>
                    <a:pt x="31641" y="8116"/>
                  </a:lnTo>
                  <a:lnTo>
                    <a:pt x="31700" y="7936"/>
                  </a:lnTo>
                  <a:lnTo>
                    <a:pt x="31780" y="7756"/>
                  </a:lnTo>
                  <a:lnTo>
                    <a:pt x="31960" y="7376"/>
                  </a:lnTo>
                  <a:lnTo>
                    <a:pt x="32140" y="7016"/>
                  </a:lnTo>
                  <a:lnTo>
                    <a:pt x="32200" y="6836"/>
                  </a:lnTo>
                  <a:lnTo>
                    <a:pt x="32280" y="6637"/>
                  </a:lnTo>
                  <a:lnTo>
                    <a:pt x="32320" y="6457"/>
                  </a:lnTo>
                  <a:lnTo>
                    <a:pt x="32360" y="6257"/>
                  </a:lnTo>
                  <a:lnTo>
                    <a:pt x="32380" y="6077"/>
                  </a:lnTo>
                  <a:lnTo>
                    <a:pt x="32380" y="5877"/>
                  </a:lnTo>
                  <a:lnTo>
                    <a:pt x="32380" y="5497"/>
                  </a:lnTo>
                  <a:lnTo>
                    <a:pt x="32340" y="5237"/>
                  </a:lnTo>
                  <a:lnTo>
                    <a:pt x="32280" y="4978"/>
                  </a:lnTo>
                  <a:lnTo>
                    <a:pt x="32200" y="4718"/>
                  </a:lnTo>
                  <a:lnTo>
                    <a:pt x="32100" y="4458"/>
                  </a:lnTo>
                  <a:lnTo>
                    <a:pt x="31960" y="4198"/>
                  </a:lnTo>
                  <a:lnTo>
                    <a:pt x="31820" y="3958"/>
                  </a:lnTo>
                  <a:lnTo>
                    <a:pt x="31661" y="3738"/>
                  </a:lnTo>
                  <a:lnTo>
                    <a:pt x="31481" y="3518"/>
                  </a:lnTo>
                  <a:lnTo>
                    <a:pt x="31241" y="3259"/>
                  </a:lnTo>
                  <a:lnTo>
                    <a:pt x="30961" y="3019"/>
                  </a:lnTo>
                  <a:lnTo>
                    <a:pt x="30681" y="2799"/>
                  </a:lnTo>
                  <a:lnTo>
                    <a:pt x="30401" y="2599"/>
                  </a:lnTo>
                  <a:lnTo>
                    <a:pt x="30081" y="2419"/>
                  </a:lnTo>
                  <a:lnTo>
                    <a:pt x="29782" y="2259"/>
                  </a:lnTo>
                  <a:lnTo>
                    <a:pt x="29122" y="1939"/>
                  </a:lnTo>
                  <a:lnTo>
                    <a:pt x="28403" y="1640"/>
                  </a:lnTo>
                  <a:lnTo>
                    <a:pt x="27643" y="1380"/>
                  </a:lnTo>
                  <a:lnTo>
                    <a:pt x="26883" y="1140"/>
                  </a:lnTo>
                  <a:lnTo>
                    <a:pt x="26124" y="920"/>
                  </a:lnTo>
                  <a:lnTo>
                    <a:pt x="25364" y="740"/>
                  </a:lnTo>
                  <a:lnTo>
                    <a:pt x="24585" y="580"/>
                  </a:lnTo>
                  <a:lnTo>
                    <a:pt x="23805" y="440"/>
                  </a:lnTo>
                  <a:lnTo>
                    <a:pt x="23026" y="340"/>
                  </a:lnTo>
                  <a:lnTo>
                    <a:pt x="22226" y="240"/>
                  </a:lnTo>
                  <a:lnTo>
                    <a:pt x="21427" y="161"/>
                  </a:lnTo>
                  <a:lnTo>
                    <a:pt x="20647" y="101"/>
                  </a:lnTo>
                  <a:lnTo>
                    <a:pt x="19848" y="61"/>
                  </a:lnTo>
                  <a:lnTo>
                    <a:pt x="18269" y="21"/>
                  </a:lnTo>
                  <a:lnTo>
                    <a:pt x="166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584107" y="1139965"/>
              <a:ext cx="687812" cy="229865"/>
            </a:xfrm>
            <a:custGeom>
              <a:avLst/>
              <a:gdLst/>
              <a:ahLst/>
              <a:cxnLst/>
              <a:rect l="l" t="t" r="r" b="b"/>
              <a:pathLst>
                <a:path w="32421" h="10835" extrusionOk="0">
                  <a:moveTo>
                    <a:pt x="12273" y="1"/>
                  </a:moveTo>
                  <a:lnTo>
                    <a:pt x="10853" y="61"/>
                  </a:lnTo>
                  <a:lnTo>
                    <a:pt x="9454" y="141"/>
                  </a:lnTo>
                  <a:lnTo>
                    <a:pt x="8035" y="261"/>
                  </a:lnTo>
                  <a:lnTo>
                    <a:pt x="7456" y="341"/>
                  </a:lnTo>
                  <a:lnTo>
                    <a:pt x="6816" y="421"/>
                  </a:lnTo>
                  <a:lnTo>
                    <a:pt x="6156" y="541"/>
                  </a:lnTo>
                  <a:lnTo>
                    <a:pt x="5437" y="680"/>
                  </a:lnTo>
                  <a:lnTo>
                    <a:pt x="4737" y="860"/>
                  </a:lnTo>
                  <a:lnTo>
                    <a:pt x="4018" y="1060"/>
                  </a:lnTo>
                  <a:lnTo>
                    <a:pt x="3318" y="1320"/>
                  </a:lnTo>
                  <a:lnTo>
                    <a:pt x="2978" y="1460"/>
                  </a:lnTo>
                  <a:lnTo>
                    <a:pt x="2659" y="1600"/>
                  </a:lnTo>
                  <a:lnTo>
                    <a:pt x="2339" y="1760"/>
                  </a:lnTo>
                  <a:lnTo>
                    <a:pt x="2019" y="1940"/>
                  </a:lnTo>
                  <a:lnTo>
                    <a:pt x="1739" y="2120"/>
                  </a:lnTo>
                  <a:lnTo>
                    <a:pt x="1459" y="2319"/>
                  </a:lnTo>
                  <a:lnTo>
                    <a:pt x="1199" y="2539"/>
                  </a:lnTo>
                  <a:lnTo>
                    <a:pt x="980" y="2759"/>
                  </a:lnTo>
                  <a:lnTo>
                    <a:pt x="760" y="2999"/>
                  </a:lnTo>
                  <a:lnTo>
                    <a:pt x="560" y="3259"/>
                  </a:lnTo>
                  <a:lnTo>
                    <a:pt x="400" y="3539"/>
                  </a:lnTo>
                  <a:lnTo>
                    <a:pt x="260" y="3819"/>
                  </a:lnTo>
                  <a:lnTo>
                    <a:pt x="140" y="4118"/>
                  </a:lnTo>
                  <a:lnTo>
                    <a:pt x="60" y="4438"/>
                  </a:lnTo>
                  <a:lnTo>
                    <a:pt x="20" y="4778"/>
                  </a:lnTo>
                  <a:lnTo>
                    <a:pt x="0" y="5118"/>
                  </a:lnTo>
                  <a:lnTo>
                    <a:pt x="20" y="5497"/>
                  </a:lnTo>
                  <a:lnTo>
                    <a:pt x="80" y="5877"/>
                  </a:lnTo>
                  <a:lnTo>
                    <a:pt x="140" y="6137"/>
                  </a:lnTo>
                  <a:lnTo>
                    <a:pt x="220" y="6377"/>
                  </a:lnTo>
                  <a:lnTo>
                    <a:pt x="320" y="6617"/>
                  </a:lnTo>
                  <a:lnTo>
                    <a:pt x="420" y="6837"/>
                  </a:lnTo>
                  <a:lnTo>
                    <a:pt x="560" y="7037"/>
                  </a:lnTo>
                  <a:lnTo>
                    <a:pt x="700" y="7236"/>
                  </a:lnTo>
                  <a:lnTo>
                    <a:pt x="840" y="7436"/>
                  </a:lnTo>
                  <a:lnTo>
                    <a:pt x="1020" y="7616"/>
                  </a:lnTo>
                  <a:lnTo>
                    <a:pt x="1179" y="7796"/>
                  </a:lnTo>
                  <a:lnTo>
                    <a:pt x="1379" y="7956"/>
                  </a:lnTo>
                  <a:lnTo>
                    <a:pt x="1579" y="8116"/>
                  </a:lnTo>
                  <a:lnTo>
                    <a:pt x="1779" y="8256"/>
                  </a:lnTo>
                  <a:lnTo>
                    <a:pt x="2219" y="8516"/>
                  </a:lnTo>
                  <a:lnTo>
                    <a:pt x="2679" y="8755"/>
                  </a:lnTo>
                  <a:lnTo>
                    <a:pt x="3178" y="8975"/>
                  </a:lnTo>
                  <a:lnTo>
                    <a:pt x="3678" y="9155"/>
                  </a:lnTo>
                  <a:lnTo>
                    <a:pt x="4178" y="9335"/>
                  </a:lnTo>
                  <a:lnTo>
                    <a:pt x="4697" y="9475"/>
                  </a:lnTo>
                  <a:lnTo>
                    <a:pt x="5217" y="9595"/>
                  </a:lnTo>
                  <a:lnTo>
                    <a:pt x="5717" y="9715"/>
                  </a:lnTo>
                  <a:lnTo>
                    <a:pt x="6636" y="9895"/>
                  </a:lnTo>
                  <a:lnTo>
                    <a:pt x="7875" y="10115"/>
                  </a:lnTo>
                  <a:lnTo>
                    <a:pt x="9115" y="10294"/>
                  </a:lnTo>
                  <a:lnTo>
                    <a:pt x="10354" y="10454"/>
                  </a:lnTo>
                  <a:lnTo>
                    <a:pt x="11593" y="10574"/>
                  </a:lnTo>
                  <a:lnTo>
                    <a:pt x="12992" y="10694"/>
                  </a:lnTo>
                  <a:lnTo>
                    <a:pt x="14391" y="10774"/>
                  </a:lnTo>
                  <a:lnTo>
                    <a:pt x="15790" y="10814"/>
                  </a:lnTo>
                  <a:lnTo>
                    <a:pt x="17190" y="10834"/>
                  </a:lnTo>
                  <a:lnTo>
                    <a:pt x="18589" y="10814"/>
                  </a:lnTo>
                  <a:lnTo>
                    <a:pt x="20008" y="10754"/>
                  </a:lnTo>
                  <a:lnTo>
                    <a:pt x="21407" y="10674"/>
                  </a:lnTo>
                  <a:lnTo>
                    <a:pt x="22806" y="10574"/>
                  </a:lnTo>
                  <a:lnTo>
                    <a:pt x="23925" y="10454"/>
                  </a:lnTo>
                  <a:lnTo>
                    <a:pt x="25085" y="10334"/>
                  </a:lnTo>
                  <a:lnTo>
                    <a:pt x="25704" y="10235"/>
                  </a:lnTo>
                  <a:lnTo>
                    <a:pt x="26304" y="10135"/>
                  </a:lnTo>
                  <a:lnTo>
                    <a:pt x="26903" y="10015"/>
                  </a:lnTo>
                  <a:lnTo>
                    <a:pt x="27503" y="9855"/>
                  </a:lnTo>
                  <a:lnTo>
                    <a:pt x="28083" y="9675"/>
                  </a:lnTo>
                  <a:lnTo>
                    <a:pt x="28642" y="9475"/>
                  </a:lnTo>
                  <a:lnTo>
                    <a:pt x="29202" y="9255"/>
                  </a:lnTo>
                  <a:lnTo>
                    <a:pt x="29722" y="8975"/>
                  </a:lnTo>
                  <a:lnTo>
                    <a:pt x="29982" y="8835"/>
                  </a:lnTo>
                  <a:lnTo>
                    <a:pt x="30221" y="8676"/>
                  </a:lnTo>
                  <a:lnTo>
                    <a:pt x="30461" y="8516"/>
                  </a:lnTo>
                  <a:lnTo>
                    <a:pt x="30681" y="8336"/>
                  </a:lnTo>
                  <a:lnTo>
                    <a:pt x="30901" y="8156"/>
                  </a:lnTo>
                  <a:lnTo>
                    <a:pt x="31121" y="7956"/>
                  </a:lnTo>
                  <a:lnTo>
                    <a:pt x="31321" y="7736"/>
                  </a:lnTo>
                  <a:lnTo>
                    <a:pt x="31501" y="7516"/>
                  </a:lnTo>
                  <a:lnTo>
                    <a:pt x="31681" y="7256"/>
                  </a:lnTo>
                  <a:lnTo>
                    <a:pt x="31860" y="6957"/>
                  </a:lnTo>
                  <a:lnTo>
                    <a:pt x="32020" y="6637"/>
                  </a:lnTo>
                  <a:lnTo>
                    <a:pt x="32160" y="6297"/>
                  </a:lnTo>
                  <a:lnTo>
                    <a:pt x="32280" y="5937"/>
                  </a:lnTo>
                  <a:lnTo>
                    <a:pt x="32360" y="5577"/>
                  </a:lnTo>
                  <a:lnTo>
                    <a:pt x="32420" y="5198"/>
                  </a:lnTo>
                  <a:lnTo>
                    <a:pt x="32420" y="4838"/>
                  </a:lnTo>
                  <a:lnTo>
                    <a:pt x="32420" y="4618"/>
                  </a:lnTo>
                  <a:lnTo>
                    <a:pt x="32380" y="4398"/>
                  </a:lnTo>
                  <a:lnTo>
                    <a:pt x="32340" y="4178"/>
                  </a:lnTo>
                  <a:lnTo>
                    <a:pt x="32280" y="3978"/>
                  </a:lnTo>
                  <a:lnTo>
                    <a:pt x="32200" y="3799"/>
                  </a:lnTo>
                  <a:lnTo>
                    <a:pt x="32100" y="3619"/>
                  </a:lnTo>
                  <a:lnTo>
                    <a:pt x="31980" y="3459"/>
                  </a:lnTo>
                  <a:lnTo>
                    <a:pt x="31840" y="3299"/>
                  </a:lnTo>
                  <a:lnTo>
                    <a:pt x="31501" y="3019"/>
                  </a:lnTo>
                  <a:lnTo>
                    <a:pt x="31141" y="2739"/>
                  </a:lnTo>
                  <a:lnTo>
                    <a:pt x="30761" y="2499"/>
                  </a:lnTo>
                  <a:lnTo>
                    <a:pt x="30341" y="2259"/>
                  </a:lnTo>
                  <a:lnTo>
                    <a:pt x="29922" y="2060"/>
                  </a:lnTo>
                  <a:lnTo>
                    <a:pt x="29462" y="1860"/>
                  </a:lnTo>
                  <a:lnTo>
                    <a:pt x="29002" y="1660"/>
                  </a:lnTo>
                  <a:lnTo>
                    <a:pt x="28522" y="1500"/>
                  </a:lnTo>
                  <a:lnTo>
                    <a:pt x="28043" y="1340"/>
                  </a:lnTo>
                  <a:lnTo>
                    <a:pt x="27563" y="1200"/>
                  </a:lnTo>
                  <a:lnTo>
                    <a:pt x="26604" y="940"/>
                  </a:lnTo>
                  <a:lnTo>
                    <a:pt x="25684" y="740"/>
                  </a:lnTo>
                  <a:lnTo>
                    <a:pt x="24825" y="581"/>
                  </a:lnTo>
                  <a:lnTo>
                    <a:pt x="24165" y="461"/>
                  </a:lnTo>
                  <a:lnTo>
                    <a:pt x="23486" y="381"/>
                  </a:lnTo>
                  <a:lnTo>
                    <a:pt x="22786" y="301"/>
                  </a:lnTo>
                  <a:lnTo>
                    <a:pt x="22106" y="261"/>
                  </a:lnTo>
                  <a:lnTo>
                    <a:pt x="20747" y="181"/>
                  </a:lnTo>
                  <a:lnTo>
                    <a:pt x="19368" y="121"/>
                  </a:lnTo>
                  <a:lnTo>
                    <a:pt x="16530" y="21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582834" y="1138268"/>
              <a:ext cx="690760" cy="232835"/>
            </a:xfrm>
            <a:custGeom>
              <a:avLst/>
              <a:gdLst/>
              <a:ahLst/>
              <a:cxnLst/>
              <a:rect l="l" t="t" r="r" b="b"/>
              <a:pathLst>
                <a:path w="32560" h="10975" extrusionOk="0">
                  <a:moveTo>
                    <a:pt x="15271" y="141"/>
                  </a:moveTo>
                  <a:lnTo>
                    <a:pt x="16630" y="181"/>
                  </a:lnTo>
                  <a:lnTo>
                    <a:pt x="19428" y="261"/>
                  </a:lnTo>
                  <a:lnTo>
                    <a:pt x="20727" y="321"/>
                  </a:lnTo>
                  <a:lnTo>
                    <a:pt x="22107" y="401"/>
                  </a:lnTo>
                  <a:lnTo>
                    <a:pt x="22786" y="441"/>
                  </a:lnTo>
                  <a:lnTo>
                    <a:pt x="23486" y="521"/>
                  </a:lnTo>
                  <a:lnTo>
                    <a:pt x="24185" y="621"/>
                  </a:lnTo>
                  <a:lnTo>
                    <a:pt x="24885" y="720"/>
                  </a:lnTo>
                  <a:lnTo>
                    <a:pt x="26104" y="960"/>
                  </a:lnTo>
                  <a:lnTo>
                    <a:pt x="26664" y="1100"/>
                  </a:lnTo>
                  <a:lnTo>
                    <a:pt x="27223" y="1240"/>
                  </a:lnTo>
                  <a:lnTo>
                    <a:pt x="27743" y="1380"/>
                  </a:lnTo>
                  <a:lnTo>
                    <a:pt x="28243" y="1520"/>
                  </a:lnTo>
                  <a:lnTo>
                    <a:pt x="28702" y="1680"/>
                  </a:lnTo>
                  <a:lnTo>
                    <a:pt x="29162" y="1860"/>
                  </a:lnTo>
                  <a:lnTo>
                    <a:pt x="29582" y="2020"/>
                  </a:lnTo>
                  <a:lnTo>
                    <a:pt x="29982" y="2200"/>
                  </a:lnTo>
                  <a:lnTo>
                    <a:pt x="30361" y="2399"/>
                  </a:lnTo>
                  <a:lnTo>
                    <a:pt x="30701" y="2579"/>
                  </a:lnTo>
                  <a:lnTo>
                    <a:pt x="31021" y="2779"/>
                  </a:lnTo>
                  <a:lnTo>
                    <a:pt x="31321" y="2999"/>
                  </a:lnTo>
                  <a:lnTo>
                    <a:pt x="31601" y="3199"/>
                  </a:lnTo>
                  <a:lnTo>
                    <a:pt x="31860" y="3419"/>
                  </a:lnTo>
                  <a:lnTo>
                    <a:pt x="31980" y="3559"/>
                  </a:lnTo>
                  <a:lnTo>
                    <a:pt x="32100" y="3719"/>
                  </a:lnTo>
                  <a:lnTo>
                    <a:pt x="32180" y="3879"/>
                  </a:lnTo>
                  <a:lnTo>
                    <a:pt x="32280" y="4058"/>
                  </a:lnTo>
                  <a:lnTo>
                    <a:pt x="32340" y="4258"/>
                  </a:lnTo>
                  <a:lnTo>
                    <a:pt x="32380" y="4458"/>
                  </a:lnTo>
                  <a:lnTo>
                    <a:pt x="32420" y="4678"/>
                  </a:lnTo>
                  <a:lnTo>
                    <a:pt x="32420" y="4918"/>
                  </a:lnTo>
                  <a:lnTo>
                    <a:pt x="32400" y="5298"/>
                  </a:lnTo>
                  <a:lnTo>
                    <a:pt x="32360" y="5677"/>
                  </a:lnTo>
                  <a:lnTo>
                    <a:pt x="32260" y="6037"/>
                  </a:lnTo>
                  <a:lnTo>
                    <a:pt x="32140" y="6397"/>
                  </a:lnTo>
                  <a:lnTo>
                    <a:pt x="32000" y="6737"/>
                  </a:lnTo>
                  <a:lnTo>
                    <a:pt x="31860" y="7057"/>
                  </a:lnTo>
                  <a:lnTo>
                    <a:pt x="31681" y="7316"/>
                  </a:lnTo>
                  <a:lnTo>
                    <a:pt x="31501" y="7556"/>
                  </a:lnTo>
                  <a:lnTo>
                    <a:pt x="31321" y="7776"/>
                  </a:lnTo>
                  <a:lnTo>
                    <a:pt x="31121" y="7996"/>
                  </a:lnTo>
                  <a:lnTo>
                    <a:pt x="30901" y="8196"/>
                  </a:lnTo>
                  <a:lnTo>
                    <a:pt x="30681" y="8376"/>
                  </a:lnTo>
                  <a:lnTo>
                    <a:pt x="30461" y="8556"/>
                  </a:lnTo>
                  <a:lnTo>
                    <a:pt x="30221" y="8736"/>
                  </a:lnTo>
                  <a:lnTo>
                    <a:pt x="29962" y="8875"/>
                  </a:lnTo>
                  <a:lnTo>
                    <a:pt x="29702" y="9035"/>
                  </a:lnTo>
                  <a:lnTo>
                    <a:pt x="29162" y="9295"/>
                  </a:lnTo>
                  <a:lnTo>
                    <a:pt x="28622" y="9535"/>
                  </a:lnTo>
                  <a:lnTo>
                    <a:pt x="28043" y="9735"/>
                  </a:lnTo>
                  <a:lnTo>
                    <a:pt x="27443" y="9895"/>
                  </a:lnTo>
                  <a:lnTo>
                    <a:pt x="26844" y="10055"/>
                  </a:lnTo>
                  <a:lnTo>
                    <a:pt x="26244" y="10175"/>
                  </a:lnTo>
                  <a:lnTo>
                    <a:pt x="25644" y="10275"/>
                  </a:lnTo>
                  <a:lnTo>
                    <a:pt x="25065" y="10355"/>
                  </a:lnTo>
                  <a:lnTo>
                    <a:pt x="23905" y="10494"/>
                  </a:lnTo>
                  <a:lnTo>
                    <a:pt x="22866" y="10574"/>
                  </a:lnTo>
                  <a:lnTo>
                    <a:pt x="21387" y="10694"/>
                  </a:lnTo>
                  <a:lnTo>
                    <a:pt x="19948" y="10774"/>
                  </a:lnTo>
                  <a:lnTo>
                    <a:pt x="18529" y="10814"/>
                  </a:lnTo>
                  <a:lnTo>
                    <a:pt x="17110" y="10834"/>
                  </a:lnTo>
                  <a:lnTo>
                    <a:pt x="15710" y="10834"/>
                  </a:lnTo>
                  <a:lnTo>
                    <a:pt x="14331" y="10774"/>
                  </a:lnTo>
                  <a:lnTo>
                    <a:pt x="12992" y="10694"/>
                  </a:lnTo>
                  <a:lnTo>
                    <a:pt x="11653" y="10594"/>
                  </a:lnTo>
                  <a:lnTo>
                    <a:pt x="10414" y="10474"/>
                  </a:lnTo>
                  <a:lnTo>
                    <a:pt x="9175" y="10315"/>
                  </a:lnTo>
                  <a:lnTo>
                    <a:pt x="7935" y="10115"/>
                  </a:lnTo>
                  <a:lnTo>
                    <a:pt x="6716" y="9915"/>
                  </a:lnTo>
                  <a:lnTo>
                    <a:pt x="5617" y="9695"/>
                  </a:lnTo>
                  <a:lnTo>
                    <a:pt x="5077" y="9555"/>
                  </a:lnTo>
                  <a:lnTo>
                    <a:pt x="4537" y="9415"/>
                  </a:lnTo>
                  <a:lnTo>
                    <a:pt x="4018" y="9255"/>
                  </a:lnTo>
                  <a:lnTo>
                    <a:pt x="3498" y="9095"/>
                  </a:lnTo>
                  <a:lnTo>
                    <a:pt x="3018" y="8895"/>
                  </a:lnTo>
                  <a:lnTo>
                    <a:pt x="2559" y="8676"/>
                  </a:lnTo>
                  <a:lnTo>
                    <a:pt x="2119" y="8436"/>
                  </a:lnTo>
                  <a:lnTo>
                    <a:pt x="1719" y="8176"/>
                  </a:lnTo>
                  <a:lnTo>
                    <a:pt x="1359" y="7876"/>
                  </a:lnTo>
                  <a:lnTo>
                    <a:pt x="1180" y="7716"/>
                  </a:lnTo>
                  <a:lnTo>
                    <a:pt x="1020" y="7556"/>
                  </a:lnTo>
                  <a:lnTo>
                    <a:pt x="880" y="7396"/>
                  </a:lnTo>
                  <a:lnTo>
                    <a:pt x="740" y="7216"/>
                  </a:lnTo>
                  <a:lnTo>
                    <a:pt x="620" y="7017"/>
                  </a:lnTo>
                  <a:lnTo>
                    <a:pt x="520" y="6817"/>
                  </a:lnTo>
                  <a:lnTo>
                    <a:pt x="420" y="6617"/>
                  </a:lnTo>
                  <a:lnTo>
                    <a:pt x="340" y="6397"/>
                  </a:lnTo>
                  <a:lnTo>
                    <a:pt x="260" y="6177"/>
                  </a:lnTo>
                  <a:lnTo>
                    <a:pt x="200" y="5957"/>
                  </a:lnTo>
                  <a:lnTo>
                    <a:pt x="160" y="5577"/>
                  </a:lnTo>
                  <a:lnTo>
                    <a:pt x="140" y="5218"/>
                  </a:lnTo>
                  <a:lnTo>
                    <a:pt x="140" y="4858"/>
                  </a:lnTo>
                  <a:lnTo>
                    <a:pt x="200" y="4518"/>
                  </a:lnTo>
                  <a:lnTo>
                    <a:pt x="280" y="4198"/>
                  </a:lnTo>
                  <a:lnTo>
                    <a:pt x="400" y="3879"/>
                  </a:lnTo>
                  <a:lnTo>
                    <a:pt x="560" y="3579"/>
                  </a:lnTo>
                  <a:lnTo>
                    <a:pt x="740" y="3279"/>
                  </a:lnTo>
                  <a:lnTo>
                    <a:pt x="880" y="3099"/>
                  </a:lnTo>
                  <a:lnTo>
                    <a:pt x="1020" y="2939"/>
                  </a:lnTo>
                  <a:lnTo>
                    <a:pt x="1359" y="2639"/>
                  </a:lnTo>
                  <a:lnTo>
                    <a:pt x="1719" y="2339"/>
                  </a:lnTo>
                  <a:lnTo>
                    <a:pt x="2119" y="2080"/>
                  </a:lnTo>
                  <a:lnTo>
                    <a:pt x="2539" y="1840"/>
                  </a:lnTo>
                  <a:lnTo>
                    <a:pt x="2998" y="1620"/>
                  </a:lnTo>
                  <a:lnTo>
                    <a:pt x="3478" y="1420"/>
                  </a:lnTo>
                  <a:lnTo>
                    <a:pt x="3978" y="1240"/>
                  </a:lnTo>
                  <a:lnTo>
                    <a:pt x="4477" y="1100"/>
                  </a:lnTo>
                  <a:lnTo>
                    <a:pt x="4997" y="940"/>
                  </a:lnTo>
                  <a:lnTo>
                    <a:pt x="5517" y="820"/>
                  </a:lnTo>
                  <a:lnTo>
                    <a:pt x="6056" y="720"/>
                  </a:lnTo>
                  <a:lnTo>
                    <a:pt x="6576" y="621"/>
                  </a:lnTo>
                  <a:lnTo>
                    <a:pt x="7096" y="541"/>
                  </a:lnTo>
                  <a:lnTo>
                    <a:pt x="8095" y="421"/>
                  </a:lnTo>
                  <a:lnTo>
                    <a:pt x="8835" y="341"/>
                  </a:lnTo>
                  <a:lnTo>
                    <a:pt x="9554" y="281"/>
                  </a:lnTo>
                  <a:lnTo>
                    <a:pt x="10993" y="201"/>
                  </a:lnTo>
                  <a:lnTo>
                    <a:pt x="12453" y="161"/>
                  </a:lnTo>
                  <a:lnTo>
                    <a:pt x="13952" y="141"/>
                  </a:lnTo>
                  <a:close/>
                  <a:moveTo>
                    <a:pt x="13612" y="1"/>
                  </a:moveTo>
                  <a:lnTo>
                    <a:pt x="12213" y="21"/>
                  </a:lnTo>
                  <a:lnTo>
                    <a:pt x="10834" y="81"/>
                  </a:lnTo>
                  <a:lnTo>
                    <a:pt x="9454" y="161"/>
                  </a:lnTo>
                  <a:lnTo>
                    <a:pt x="8095" y="281"/>
                  </a:lnTo>
                  <a:lnTo>
                    <a:pt x="7076" y="421"/>
                  </a:lnTo>
                  <a:lnTo>
                    <a:pt x="6556" y="501"/>
                  </a:lnTo>
                  <a:lnTo>
                    <a:pt x="6017" y="581"/>
                  </a:lnTo>
                  <a:lnTo>
                    <a:pt x="5477" y="700"/>
                  </a:lnTo>
                  <a:lnTo>
                    <a:pt x="4957" y="820"/>
                  </a:lnTo>
                  <a:lnTo>
                    <a:pt x="4417" y="980"/>
                  </a:lnTo>
                  <a:lnTo>
                    <a:pt x="3918" y="1140"/>
                  </a:lnTo>
                  <a:lnTo>
                    <a:pt x="3418" y="1320"/>
                  </a:lnTo>
                  <a:lnTo>
                    <a:pt x="2918" y="1520"/>
                  </a:lnTo>
                  <a:lnTo>
                    <a:pt x="2459" y="1740"/>
                  </a:lnTo>
                  <a:lnTo>
                    <a:pt x="2039" y="1980"/>
                  </a:lnTo>
                  <a:lnTo>
                    <a:pt x="1619" y="2260"/>
                  </a:lnTo>
                  <a:lnTo>
                    <a:pt x="1259" y="2539"/>
                  </a:lnTo>
                  <a:lnTo>
                    <a:pt x="940" y="2859"/>
                  </a:lnTo>
                  <a:lnTo>
                    <a:pt x="780" y="3019"/>
                  </a:lnTo>
                  <a:lnTo>
                    <a:pt x="640" y="3199"/>
                  </a:lnTo>
                  <a:lnTo>
                    <a:pt x="440" y="3499"/>
                  </a:lnTo>
                  <a:lnTo>
                    <a:pt x="280" y="3819"/>
                  </a:lnTo>
                  <a:lnTo>
                    <a:pt x="160" y="4158"/>
                  </a:lnTo>
                  <a:lnTo>
                    <a:pt x="60" y="4498"/>
                  </a:lnTo>
                  <a:lnTo>
                    <a:pt x="20" y="4838"/>
                  </a:lnTo>
                  <a:lnTo>
                    <a:pt x="0" y="5218"/>
                  </a:lnTo>
                  <a:lnTo>
                    <a:pt x="20" y="5577"/>
                  </a:lnTo>
                  <a:lnTo>
                    <a:pt x="80" y="5977"/>
                  </a:lnTo>
                  <a:lnTo>
                    <a:pt x="140" y="6217"/>
                  </a:lnTo>
                  <a:lnTo>
                    <a:pt x="200" y="6437"/>
                  </a:lnTo>
                  <a:lnTo>
                    <a:pt x="300" y="6657"/>
                  </a:lnTo>
                  <a:lnTo>
                    <a:pt x="400" y="6877"/>
                  </a:lnTo>
                  <a:lnTo>
                    <a:pt x="500" y="7077"/>
                  </a:lnTo>
                  <a:lnTo>
                    <a:pt x="620" y="7276"/>
                  </a:lnTo>
                  <a:lnTo>
                    <a:pt x="760" y="7456"/>
                  </a:lnTo>
                  <a:lnTo>
                    <a:pt x="920" y="7636"/>
                  </a:lnTo>
                  <a:lnTo>
                    <a:pt x="1080" y="7796"/>
                  </a:lnTo>
                  <a:lnTo>
                    <a:pt x="1239" y="7956"/>
                  </a:lnTo>
                  <a:lnTo>
                    <a:pt x="1619" y="8256"/>
                  </a:lnTo>
                  <a:lnTo>
                    <a:pt x="2019" y="8536"/>
                  </a:lnTo>
                  <a:lnTo>
                    <a:pt x="2459" y="8775"/>
                  </a:lnTo>
                  <a:lnTo>
                    <a:pt x="2938" y="8995"/>
                  </a:lnTo>
                  <a:lnTo>
                    <a:pt x="3438" y="9195"/>
                  </a:lnTo>
                  <a:lnTo>
                    <a:pt x="3938" y="9375"/>
                  </a:lnTo>
                  <a:lnTo>
                    <a:pt x="4477" y="9535"/>
                  </a:lnTo>
                  <a:lnTo>
                    <a:pt x="5017" y="9695"/>
                  </a:lnTo>
                  <a:lnTo>
                    <a:pt x="5577" y="9815"/>
                  </a:lnTo>
                  <a:lnTo>
                    <a:pt x="6696" y="10035"/>
                  </a:lnTo>
                  <a:lnTo>
                    <a:pt x="7915" y="10255"/>
                  </a:lnTo>
                  <a:lnTo>
                    <a:pt x="9155" y="10434"/>
                  </a:lnTo>
                  <a:lnTo>
                    <a:pt x="10394" y="10594"/>
                  </a:lnTo>
                  <a:lnTo>
                    <a:pt x="11633" y="10734"/>
                  </a:lnTo>
                  <a:lnTo>
                    <a:pt x="12952" y="10834"/>
                  </a:lnTo>
                  <a:lnTo>
                    <a:pt x="14291" y="10914"/>
                  </a:lnTo>
                  <a:lnTo>
                    <a:pt x="15651" y="10954"/>
                  </a:lnTo>
                  <a:lnTo>
                    <a:pt x="17030" y="10974"/>
                  </a:lnTo>
                  <a:lnTo>
                    <a:pt x="18469" y="10954"/>
                  </a:lnTo>
                  <a:lnTo>
                    <a:pt x="19928" y="10914"/>
                  </a:lnTo>
                  <a:lnTo>
                    <a:pt x="21387" y="10834"/>
                  </a:lnTo>
                  <a:lnTo>
                    <a:pt x="22866" y="10714"/>
                  </a:lnTo>
                  <a:lnTo>
                    <a:pt x="23925" y="10614"/>
                  </a:lnTo>
                  <a:lnTo>
                    <a:pt x="25085" y="10474"/>
                  </a:lnTo>
                  <a:lnTo>
                    <a:pt x="25684" y="10394"/>
                  </a:lnTo>
                  <a:lnTo>
                    <a:pt x="26284" y="10295"/>
                  </a:lnTo>
                  <a:lnTo>
                    <a:pt x="26904" y="10175"/>
                  </a:lnTo>
                  <a:lnTo>
                    <a:pt x="27503" y="10015"/>
                  </a:lnTo>
                  <a:lnTo>
                    <a:pt x="28103" y="9855"/>
                  </a:lnTo>
                  <a:lnTo>
                    <a:pt x="28682" y="9655"/>
                  </a:lnTo>
                  <a:lnTo>
                    <a:pt x="29242" y="9415"/>
                  </a:lnTo>
                  <a:lnTo>
                    <a:pt x="29782" y="9135"/>
                  </a:lnTo>
                  <a:lnTo>
                    <a:pt x="30042" y="8995"/>
                  </a:lnTo>
                  <a:lnTo>
                    <a:pt x="30301" y="8835"/>
                  </a:lnTo>
                  <a:lnTo>
                    <a:pt x="30541" y="8656"/>
                  </a:lnTo>
                  <a:lnTo>
                    <a:pt x="30781" y="8476"/>
                  </a:lnTo>
                  <a:lnTo>
                    <a:pt x="31001" y="8296"/>
                  </a:lnTo>
                  <a:lnTo>
                    <a:pt x="31221" y="8076"/>
                  </a:lnTo>
                  <a:lnTo>
                    <a:pt x="31421" y="7876"/>
                  </a:lnTo>
                  <a:lnTo>
                    <a:pt x="31621" y="7636"/>
                  </a:lnTo>
                  <a:lnTo>
                    <a:pt x="31780" y="7396"/>
                  </a:lnTo>
                  <a:lnTo>
                    <a:pt x="31960" y="7117"/>
                  </a:lnTo>
                  <a:lnTo>
                    <a:pt x="32120" y="6797"/>
                  </a:lnTo>
                  <a:lnTo>
                    <a:pt x="32260" y="6457"/>
                  </a:lnTo>
                  <a:lnTo>
                    <a:pt x="32380" y="6077"/>
                  </a:lnTo>
                  <a:lnTo>
                    <a:pt x="32480" y="5697"/>
                  </a:lnTo>
                  <a:lnTo>
                    <a:pt x="32540" y="5298"/>
                  </a:lnTo>
                  <a:lnTo>
                    <a:pt x="32560" y="4898"/>
                  </a:lnTo>
                  <a:lnTo>
                    <a:pt x="32540" y="4658"/>
                  </a:lnTo>
                  <a:lnTo>
                    <a:pt x="32500" y="4438"/>
                  </a:lnTo>
                  <a:lnTo>
                    <a:pt x="32460" y="4218"/>
                  </a:lnTo>
                  <a:lnTo>
                    <a:pt x="32380" y="3998"/>
                  </a:lnTo>
                  <a:lnTo>
                    <a:pt x="32300" y="3819"/>
                  </a:lnTo>
                  <a:lnTo>
                    <a:pt x="32200" y="3639"/>
                  </a:lnTo>
                  <a:lnTo>
                    <a:pt x="32080" y="3479"/>
                  </a:lnTo>
                  <a:lnTo>
                    <a:pt x="31940" y="3319"/>
                  </a:lnTo>
                  <a:lnTo>
                    <a:pt x="31681" y="3099"/>
                  </a:lnTo>
                  <a:lnTo>
                    <a:pt x="31421" y="2899"/>
                  </a:lnTo>
                  <a:lnTo>
                    <a:pt x="31101" y="2679"/>
                  </a:lnTo>
                  <a:lnTo>
                    <a:pt x="30781" y="2479"/>
                  </a:lnTo>
                  <a:lnTo>
                    <a:pt x="30421" y="2280"/>
                  </a:lnTo>
                  <a:lnTo>
                    <a:pt x="30042" y="2100"/>
                  </a:lnTo>
                  <a:lnTo>
                    <a:pt x="29642" y="1920"/>
                  </a:lnTo>
                  <a:lnTo>
                    <a:pt x="29222" y="1740"/>
                  </a:lnTo>
                  <a:lnTo>
                    <a:pt x="28762" y="1560"/>
                  </a:lnTo>
                  <a:lnTo>
                    <a:pt x="28283" y="1400"/>
                  </a:lnTo>
                  <a:lnTo>
                    <a:pt x="27783" y="1260"/>
                  </a:lnTo>
                  <a:lnTo>
                    <a:pt x="27263" y="1100"/>
                  </a:lnTo>
                  <a:lnTo>
                    <a:pt x="26704" y="960"/>
                  </a:lnTo>
                  <a:lnTo>
                    <a:pt x="26124" y="840"/>
                  </a:lnTo>
                  <a:lnTo>
                    <a:pt x="24905" y="601"/>
                  </a:lnTo>
                  <a:lnTo>
                    <a:pt x="24205" y="481"/>
                  </a:lnTo>
                  <a:lnTo>
                    <a:pt x="23506" y="401"/>
                  </a:lnTo>
                  <a:lnTo>
                    <a:pt x="22806" y="321"/>
                  </a:lnTo>
                  <a:lnTo>
                    <a:pt x="22107" y="261"/>
                  </a:lnTo>
                  <a:lnTo>
                    <a:pt x="20747" y="181"/>
                  </a:lnTo>
                  <a:lnTo>
                    <a:pt x="19428" y="141"/>
                  </a:lnTo>
                  <a:lnTo>
                    <a:pt x="16470" y="41"/>
                  </a:lnTo>
                  <a:lnTo>
                    <a:pt x="15011" y="21"/>
                  </a:lnTo>
                  <a:lnTo>
                    <a:pt x="13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646012" y="1188738"/>
              <a:ext cx="564828" cy="112821"/>
            </a:xfrm>
            <a:custGeom>
              <a:avLst/>
              <a:gdLst/>
              <a:ahLst/>
              <a:cxnLst/>
              <a:rect l="l" t="t" r="r" b="b"/>
              <a:pathLst>
                <a:path w="26624" h="5318" extrusionOk="0">
                  <a:moveTo>
                    <a:pt x="9854" y="0"/>
                  </a:moveTo>
                  <a:lnTo>
                    <a:pt x="8895" y="20"/>
                  </a:lnTo>
                  <a:lnTo>
                    <a:pt x="7935" y="80"/>
                  </a:lnTo>
                  <a:lnTo>
                    <a:pt x="6976" y="160"/>
                  </a:lnTo>
                  <a:lnTo>
                    <a:pt x="6017" y="260"/>
                  </a:lnTo>
                  <a:lnTo>
                    <a:pt x="5057" y="380"/>
                  </a:lnTo>
                  <a:lnTo>
                    <a:pt x="4118" y="540"/>
                  </a:lnTo>
                  <a:lnTo>
                    <a:pt x="3178" y="740"/>
                  </a:lnTo>
                  <a:lnTo>
                    <a:pt x="2239" y="960"/>
                  </a:lnTo>
                  <a:lnTo>
                    <a:pt x="1320" y="1240"/>
                  </a:lnTo>
                  <a:lnTo>
                    <a:pt x="1040" y="1320"/>
                  </a:lnTo>
                  <a:lnTo>
                    <a:pt x="860" y="1400"/>
                  </a:lnTo>
                  <a:lnTo>
                    <a:pt x="680" y="1480"/>
                  </a:lnTo>
                  <a:lnTo>
                    <a:pt x="500" y="1559"/>
                  </a:lnTo>
                  <a:lnTo>
                    <a:pt x="340" y="1659"/>
                  </a:lnTo>
                  <a:lnTo>
                    <a:pt x="200" y="1799"/>
                  </a:lnTo>
                  <a:lnTo>
                    <a:pt x="100" y="1939"/>
                  </a:lnTo>
                  <a:lnTo>
                    <a:pt x="20" y="2079"/>
                  </a:lnTo>
                  <a:lnTo>
                    <a:pt x="0" y="2179"/>
                  </a:lnTo>
                  <a:lnTo>
                    <a:pt x="0" y="2259"/>
                  </a:lnTo>
                  <a:lnTo>
                    <a:pt x="0" y="2439"/>
                  </a:lnTo>
                  <a:lnTo>
                    <a:pt x="60" y="2599"/>
                  </a:lnTo>
                  <a:lnTo>
                    <a:pt x="140" y="2759"/>
                  </a:lnTo>
                  <a:lnTo>
                    <a:pt x="240" y="2899"/>
                  </a:lnTo>
                  <a:lnTo>
                    <a:pt x="420" y="3119"/>
                  </a:lnTo>
                  <a:lnTo>
                    <a:pt x="620" y="3318"/>
                  </a:lnTo>
                  <a:lnTo>
                    <a:pt x="840" y="3498"/>
                  </a:lnTo>
                  <a:lnTo>
                    <a:pt x="1080" y="3658"/>
                  </a:lnTo>
                  <a:lnTo>
                    <a:pt x="1320" y="3798"/>
                  </a:lnTo>
                  <a:lnTo>
                    <a:pt x="1579" y="3918"/>
                  </a:lnTo>
                  <a:lnTo>
                    <a:pt x="1839" y="4018"/>
                  </a:lnTo>
                  <a:lnTo>
                    <a:pt x="2119" y="4118"/>
                  </a:lnTo>
                  <a:lnTo>
                    <a:pt x="2679" y="4258"/>
                  </a:lnTo>
                  <a:lnTo>
                    <a:pt x="3258" y="4378"/>
                  </a:lnTo>
                  <a:lnTo>
                    <a:pt x="4378" y="4578"/>
                  </a:lnTo>
                  <a:lnTo>
                    <a:pt x="5157" y="4718"/>
                  </a:lnTo>
                  <a:lnTo>
                    <a:pt x="5937" y="4837"/>
                  </a:lnTo>
                  <a:lnTo>
                    <a:pt x="6736" y="4937"/>
                  </a:lnTo>
                  <a:lnTo>
                    <a:pt x="7536" y="5017"/>
                  </a:lnTo>
                  <a:lnTo>
                    <a:pt x="8335" y="5097"/>
                  </a:lnTo>
                  <a:lnTo>
                    <a:pt x="9115" y="5157"/>
                  </a:lnTo>
                  <a:lnTo>
                    <a:pt x="10714" y="5257"/>
                  </a:lnTo>
                  <a:lnTo>
                    <a:pt x="11773" y="5297"/>
                  </a:lnTo>
                  <a:lnTo>
                    <a:pt x="12832" y="5317"/>
                  </a:lnTo>
                  <a:lnTo>
                    <a:pt x="13892" y="5317"/>
                  </a:lnTo>
                  <a:lnTo>
                    <a:pt x="14931" y="5297"/>
                  </a:lnTo>
                  <a:lnTo>
                    <a:pt x="15990" y="5257"/>
                  </a:lnTo>
                  <a:lnTo>
                    <a:pt x="17050" y="5197"/>
                  </a:lnTo>
                  <a:lnTo>
                    <a:pt x="18109" y="5097"/>
                  </a:lnTo>
                  <a:lnTo>
                    <a:pt x="19148" y="4997"/>
                  </a:lnTo>
                  <a:lnTo>
                    <a:pt x="20887" y="4837"/>
                  </a:lnTo>
                  <a:lnTo>
                    <a:pt x="21867" y="4718"/>
                  </a:lnTo>
                  <a:lnTo>
                    <a:pt x="22366" y="4638"/>
                  </a:lnTo>
                  <a:lnTo>
                    <a:pt x="22846" y="4558"/>
                  </a:lnTo>
                  <a:lnTo>
                    <a:pt x="23346" y="4458"/>
                  </a:lnTo>
                  <a:lnTo>
                    <a:pt x="23826" y="4358"/>
                  </a:lnTo>
                  <a:lnTo>
                    <a:pt x="24285" y="4218"/>
                  </a:lnTo>
                  <a:lnTo>
                    <a:pt x="24725" y="4058"/>
                  </a:lnTo>
                  <a:lnTo>
                    <a:pt x="25145" y="3878"/>
                  </a:lnTo>
                  <a:lnTo>
                    <a:pt x="25545" y="3658"/>
                  </a:lnTo>
                  <a:lnTo>
                    <a:pt x="25884" y="3438"/>
                  </a:lnTo>
                  <a:lnTo>
                    <a:pt x="26064" y="3298"/>
                  </a:lnTo>
                  <a:lnTo>
                    <a:pt x="26204" y="3158"/>
                  </a:lnTo>
                  <a:lnTo>
                    <a:pt x="26364" y="2979"/>
                  </a:lnTo>
                  <a:lnTo>
                    <a:pt x="26504" y="2759"/>
                  </a:lnTo>
                  <a:lnTo>
                    <a:pt x="26564" y="2639"/>
                  </a:lnTo>
                  <a:lnTo>
                    <a:pt x="26604" y="2539"/>
                  </a:lnTo>
                  <a:lnTo>
                    <a:pt x="26624" y="2419"/>
                  </a:lnTo>
                  <a:lnTo>
                    <a:pt x="26624" y="2279"/>
                  </a:lnTo>
                  <a:lnTo>
                    <a:pt x="26584" y="2099"/>
                  </a:lnTo>
                  <a:lnTo>
                    <a:pt x="26504" y="1919"/>
                  </a:lnTo>
                  <a:lnTo>
                    <a:pt x="26364" y="1739"/>
                  </a:lnTo>
                  <a:lnTo>
                    <a:pt x="26204" y="1579"/>
                  </a:lnTo>
                  <a:lnTo>
                    <a:pt x="26004" y="1440"/>
                  </a:lnTo>
                  <a:lnTo>
                    <a:pt x="25764" y="1320"/>
                  </a:lnTo>
                  <a:lnTo>
                    <a:pt x="25505" y="1180"/>
                  </a:lnTo>
                  <a:lnTo>
                    <a:pt x="25205" y="1080"/>
                  </a:lnTo>
                  <a:lnTo>
                    <a:pt x="24885" y="980"/>
                  </a:lnTo>
                  <a:lnTo>
                    <a:pt x="24545" y="880"/>
                  </a:lnTo>
                  <a:lnTo>
                    <a:pt x="24185" y="800"/>
                  </a:lnTo>
                  <a:lnTo>
                    <a:pt x="23806" y="720"/>
                  </a:lnTo>
                  <a:lnTo>
                    <a:pt x="23006" y="600"/>
                  </a:lnTo>
                  <a:lnTo>
                    <a:pt x="22167" y="500"/>
                  </a:lnTo>
                  <a:lnTo>
                    <a:pt x="21307" y="420"/>
                  </a:lnTo>
                  <a:lnTo>
                    <a:pt x="20468" y="360"/>
                  </a:lnTo>
                  <a:lnTo>
                    <a:pt x="18849" y="300"/>
                  </a:lnTo>
                  <a:lnTo>
                    <a:pt x="17529" y="260"/>
                  </a:lnTo>
                  <a:lnTo>
                    <a:pt x="16630" y="220"/>
                  </a:lnTo>
                  <a:lnTo>
                    <a:pt x="14711" y="120"/>
                  </a:lnTo>
                  <a:lnTo>
                    <a:pt x="12772" y="20"/>
                  </a:lnTo>
                  <a:lnTo>
                    <a:pt x="117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768549" y="276648"/>
              <a:ext cx="356221" cy="319307"/>
            </a:xfrm>
            <a:custGeom>
              <a:avLst/>
              <a:gdLst/>
              <a:ahLst/>
              <a:cxnLst/>
              <a:rect l="l" t="t" r="r" b="b"/>
              <a:pathLst>
                <a:path w="16791" h="15051" extrusionOk="0">
                  <a:moveTo>
                    <a:pt x="9735" y="0"/>
                  </a:moveTo>
                  <a:lnTo>
                    <a:pt x="9615" y="20"/>
                  </a:lnTo>
                  <a:lnTo>
                    <a:pt x="9475" y="60"/>
                  </a:lnTo>
                  <a:lnTo>
                    <a:pt x="9355" y="100"/>
                  </a:lnTo>
                  <a:lnTo>
                    <a:pt x="9235" y="160"/>
                  </a:lnTo>
                  <a:lnTo>
                    <a:pt x="9135" y="240"/>
                  </a:lnTo>
                  <a:lnTo>
                    <a:pt x="9035" y="340"/>
                  </a:lnTo>
                  <a:lnTo>
                    <a:pt x="8955" y="420"/>
                  </a:lnTo>
                  <a:lnTo>
                    <a:pt x="8815" y="640"/>
                  </a:lnTo>
                  <a:lnTo>
                    <a:pt x="8695" y="880"/>
                  </a:lnTo>
                  <a:lnTo>
                    <a:pt x="8595" y="1119"/>
                  </a:lnTo>
                  <a:lnTo>
                    <a:pt x="8476" y="1399"/>
                  </a:lnTo>
                  <a:lnTo>
                    <a:pt x="8396" y="1679"/>
                  </a:lnTo>
                  <a:lnTo>
                    <a:pt x="8236" y="2259"/>
                  </a:lnTo>
                  <a:lnTo>
                    <a:pt x="8116" y="2858"/>
                  </a:lnTo>
                  <a:lnTo>
                    <a:pt x="8036" y="3458"/>
                  </a:lnTo>
                  <a:lnTo>
                    <a:pt x="7976" y="4058"/>
                  </a:lnTo>
                  <a:lnTo>
                    <a:pt x="7956" y="4657"/>
                  </a:lnTo>
                  <a:lnTo>
                    <a:pt x="7936" y="5277"/>
                  </a:lnTo>
                  <a:lnTo>
                    <a:pt x="7956" y="5876"/>
                  </a:lnTo>
                  <a:lnTo>
                    <a:pt x="7456" y="2579"/>
                  </a:lnTo>
                  <a:lnTo>
                    <a:pt x="7416" y="2299"/>
                  </a:lnTo>
                  <a:lnTo>
                    <a:pt x="7356" y="2019"/>
                  </a:lnTo>
                  <a:lnTo>
                    <a:pt x="7276" y="1739"/>
                  </a:lnTo>
                  <a:lnTo>
                    <a:pt x="7176" y="1479"/>
                  </a:lnTo>
                  <a:lnTo>
                    <a:pt x="7116" y="1359"/>
                  </a:lnTo>
                  <a:lnTo>
                    <a:pt x="7036" y="1239"/>
                  </a:lnTo>
                  <a:lnTo>
                    <a:pt x="6936" y="1119"/>
                  </a:lnTo>
                  <a:lnTo>
                    <a:pt x="6837" y="1019"/>
                  </a:lnTo>
                  <a:lnTo>
                    <a:pt x="6737" y="940"/>
                  </a:lnTo>
                  <a:lnTo>
                    <a:pt x="6617" y="860"/>
                  </a:lnTo>
                  <a:lnTo>
                    <a:pt x="6497" y="800"/>
                  </a:lnTo>
                  <a:lnTo>
                    <a:pt x="6357" y="760"/>
                  </a:lnTo>
                  <a:lnTo>
                    <a:pt x="6137" y="720"/>
                  </a:lnTo>
                  <a:lnTo>
                    <a:pt x="5957" y="720"/>
                  </a:lnTo>
                  <a:lnTo>
                    <a:pt x="5797" y="760"/>
                  </a:lnTo>
                  <a:lnTo>
                    <a:pt x="5677" y="840"/>
                  </a:lnTo>
                  <a:lnTo>
                    <a:pt x="5577" y="940"/>
                  </a:lnTo>
                  <a:lnTo>
                    <a:pt x="5497" y="1079"/>
                  </a:lnTo>
                  <a:lnTo>
                    <a:pt x="5437" y="1219"/>
                  </a:lnTo>
                  <a:lnTo>
                    <a:pt x="5417" y="1379"/>
                  </a:lnTo>
                  <a:lnTo>
                    <a:pt x="5397" y="1559"/>
                  </a:lnTo>
                  <a:lnTo>
                    <a:pt x="5377" y="1739"/>
                  </a:lnTo>
                  <a:lnTo>
                    <a:pt x="5397" y="2119"/>
                  </a:lnTo>
                  <a:lnTo>
                    <a:pt x="5457" y="2758"/>
                  </a:lnTo>
                  <a:lnTo>
                    <a:pt x="5557" y="3678"/>
                  </a:lnTo>
                  <a:lnTo>
                    <a:pt x="5677" y="4577"/>
                  </a:lnTo>
                  <a:lnTo>
                    <a:pt x="5797" y="5477"/>
                  </a:lnTo>
                  <a:lnTo>
                    <a:pt x="5957" y="6376"/>
                  </a:lnTo>
                  <a:lnTo>
                    <a:pt x="5877" y="6056"/>
                  </a:lnTo>
                  <a:lnTo>
                    <a:pt x="5817" y="5737"/>
                  </a:lnTo>
                  <a:lnTo>
                    <a:pt x="5617" y="5077"/>
                  </a:lnTo>
                  <a:lnTo>
                    <a:pt x="5377" y="4437"/>
                  </a:lnTo>
                  <a:lnTo>
                    <a:pt x="5138" y="3818"/>
                  </a:lnTo>
                  <a:lnTo>
                    <a:pt x="4898" y="3278"/>
                  </a:lnTo>
                  <a:lnTo>
                    <a:pt x="4778" y="2998"/>
                  </a:lnTo>
                  <a:lnTo>
                    <a:pt x="4638" y="2718"/>
                  </a:lnTo>
                  <a:lnTo>
                    <a:pt x="4478" y="2479"/>
                  </a:lnTo>
                  <a:lnTo>
                    <a:pt x="4318" y="2239"/>
                  </a:lnTo>
                  <a:lnTo>
                    <a:pt x="4118" y="2019"/>
                  </a:lnTo>
                  <a:lnTo>
                    <a:pt x="3878" y="1819"/>
                  </a:lnTo>
                  <a:lnTo>
                    <a:pt x="3778" y="1759"/>
                  </a:lnTo>
                  <a:lnTo>
                    <a:pt x="3659" y="1699"/>
                  </a:lnTo>
                  <a:lnTo>
                    <a:pt x="3539" y="1659"/>
                  </a:lnTo>
                  <a:lnTo>
                    <a:pt x="3419" y="1619"/>
                  </a:lnTo>
                  <a:lnTo>
                    <a:pt x="3179" y="1619"/>
                  </a:lnTo>
                  <a:lnTo>
                    <a:pt x="3059" y="1659"/>
                  </a:lnTo>
                  <a:lnTo>
                    <a:pt x="2979" y="1739"/>
                  </a:lnTo>
                  <a:lnTo>
                    <a:pt x="2919" y="1819"/>
                  </a:lnTo>
                  <a:lnTo>
                    <a:pt x="2879" y="1899"/>
                  </a:lnTo>
                  <a:lnTo>
                    <a:pt x="2839" y="1999"/>
                  </a:lnTo>
                  <a:lnTo>
                    <a:pt x="2839" y="2099"/>
                  </a:lnTo>
                  <a:lnTo>
                    <a:pt x="2859" y="2299"/>
                  </a:lnTo>
                  <a:lnTo>
                    <a:pt x="2879" y="2499"/>
                  </a:lnTo>
                  <a:lnTo>
                    <a:pt x="3998" y="7495"/>
                  </a:lnTo>
                  <a:lnTo>
                    <a:pt x="3998" y="7495"/>
                  </a:lnTo>
                  <a:lnTo>
                    <a:pt x="3539" y="6436"/>
                  </a:lnTo>
                  <a:lnTo>
                    <a:pt x="3299" y="5916"/>
                  </a:lnTo>
                  <a:lnTo>
                    <a:pt x="3059" y="5397"/>
                  </a:lnTo>
                  <a:lnTo>
                    <a:pt x="2799" y="4897"/>
                  </a:lnTo>
                  <a:lnTo>
                    <a:pt x="2499" y="4397"/>
                  </a:lnTo>
                  <a:lnTo>
                    <a:pt x="2179" y="3918"/>
                  </a:lnTo>
                  <a:lnTo>
                    <a:pt x="1840" y="3458"/>
                  </a:lnTo>
                  <a:lnTo>
                    <a:pt x="1700" y="3278"/>
                  </a:lnTo>
                  <a:lnTo>
                    <a:pt x="1540" y="3118"/>
                  </a:lnTo>
                  <a:lnTo>
                    <a:pt x="1360" y="2958"/>
                  </a:lnTo>
                  <a:lnTo>
                    <a:pt x="1180" y="2818"/>
                  </a:lnTo>
                  <a:lnTo>
                    <a:pt x="1020" y="2738"/>
                  </a:lnTo>
                  <a:lnTo>
                    <a:pt x="880" y="2678"/>
                  </a:lnTo>
                  <a:lnTo>
                    <a:pt x="720" y="2638"/>
                  </a:lnTo>
                  <a:lnTo>
                    <a:pt x="560" y="2638"/>
                  </a:lnTo>
                  <a:lnTo>
                    <a:pt x="461" y="2658"/>
                  </a:lnTo>
                  <a:lnTo>
                    <a:pt x="361" y="2678"/>
                  </a:lnTo>
                  <a:lnTo>
                    <a:pt x="281" y="2718"/>
                  </a:lnTo>
                  <a:lnTo>
                    <a:pt x="221" y="2758"/>
                  </a:lnTo>
                  <a:lnTo>
                    <a:pt x="161" y="2818"/>
                  </a:lnTo>
                  <a:lnTo>
                    <a:pt x="121" y="2878"/>
                  </a:lnTo>
                  <a:lnTo>
                    <a:pt x="61" y="3018"/>
                  </a:lnTo>
                  <a:lnTo>
                    <a:pt x="21" y="3178"/>
                  </a:lnTo>
                  <a:lnTo>
                    <a:pt x="1" y="3358"/>
                  </a:lnTo>
                  <a:lnTo>
                    <a:pt x="21" y="3538"/>
                  </a:lnTo>
                  <a:lnTo>
                    <a:pt x="61" y="3738"/>
                  </a:lnTo>
                  <a:lnTo>
                    <a:pt x="121" y="3938"/>
                  </a:lnTo>
                  <a:lnTo>
                    <a:pt x="181" y="4158"/>
                  </a:lnTo>
                  <a:lnTo>
                    <a:pt x="321" y="4537"/>
                  </a:lnTo>
                  <a:lnTo>
                    <a:pt x="481" y="4877"/>
                  </a:lnTo>
                  <a:lnTo>
                    <a:pt x="600" y="5117"/>
                  </a:lnTo>
                  <a:lnTo>
                    <a:pt x="1060" y="6076"/>
                  </a:lnTo>
                  <a:lnTo>
                    <a:pt x="1520" y="7036"/>
                  </a:lnTo>
                  <a:lnTo>
                    <a:pt x="1940" y="8035"/>
                  </a:lnTo>
                  <a:lnTo>
                    <a:pt x="2139" y="8535"/>
                  </a:lnTo>
                  <a:lnTo>
                    <a:pt x="2319" y="9035"/>
                  </a:lnTo>
                  <a:lnTo>
                    <a:pt x="2479" y="9534"/>
                  </a:lnTo>
                  <a:lnTo>
                    <a:pt x="2639" y="10054"/>
                  </a:lnTo>
                  <a:lnTo>
                    <a:pt x="2779" y="10574"/>
                  </a:lnTo>
                  <a:lnTo>
                    <a:pt x="2899" y="11093"/>
                  </a:lnTo>
                  <a:lnTo>
                    <a:pt x="2999" y="11613"/>
                  </a:lnTo>
                  <a:lnTo>
                    <a:pt x="3079" y="12133"/>
                  </a:lnTo>
                  <a:lnTo>
                    <a:pt x="3139" y="12652"/>
                  </a:lnTo>
                  <a:lnTo>
                    <a:pt x="3179" y="13192"/>
                  </a:lnTo>
                  <a:lnTo>
                    <a:pt x="3379" y="13312"/>
                  </a:lnTo>
                  <a:lnTo>
                    <a:pt x="3579" y="13452"/>
                  </a:lnTo>
                  <a:lnTo>
                    <a:pt x="3938" y="13772"/>
                  </a:lnTo>
                  <a:lnTo>
                    <a:pt x="4318" y="14091"/>
                  </a:lnTo>
                  <a:lnTo>
                    <a:pt x="4518" y="14251"/>
                  </a:lnTo>
                  <a:lnTo>
                    <a:pt x="4738" y="14391"/>
                  </a:lnTo>
                  <a:lnTo>
                    <a:pt x="4958" y="14511"/>
                  </a:lnTo>
                  <a:lnTo>
                    <a:pt x="5198" y="14631"/>
                  </a:lnTo>
                  <a:lnTo>
                    <a:pt x="5417" y="14711"/>
                  </a:lnTo>
                  <a:lnTo>
                    <a:pt x="5657" y="14811"/>
                  </a:lnTo>
                  <a:lnTo>
                    <a:pt x="5917" y="14871"/>
                  </a:lnTo>
                  <a:lnTo>
                    <a:pt x="6157" y="14931"/>
                  </a:lnTo>
                  <a:lnTo>
                    <a:pt x="6397" y="14991"/>
                  </a:lnTo>
                  <a:lnTo>
                    <a:pt x="6657" y="15011"/>
                  </a:lnTo>
                  <a:lnTo>
                    <a:pt x="7136" y="15051"/>
                  </a:lnTo>
                  <a:lnTo>
                    <a:pt x="7596" y="15031"/>
                  </a:lnTo>
                  <a:lnTo>
                    <a:pt x="8076" y="14971"/>
                  </a:lnTo>
                  <a:lnTo>
                    <a:pt x="8535" y="14871"/>
                  </a:lnTo>
                  <a:lnTo>
                    <a:pt x="8995" y="14751"/>
                  </a:lnTo>
                  <a:lnTo>
                    <a:pt x="9455" y="14591"/>
                  </a:lnTo>
                  <a:lnTo>
                    <a:pt x="9895" y="14391"/>
                  </a:lnTo>
                  <a:lnTo>
                    <a:pt x="10314" y="14151"/>
                  </a:lnTo>
                  <a:lnTo>
                    <a:pt x="10654" y="13931"/>
                  </a:lnTo>
                  <a:lnTo>
                    <a:pt x="10974" y="13692"/>
                  </a:lnTo>
                  <a:lnTo>
                    <a:pt x="11274" y="13432"/>
                  </a:lnTo>
                  <a:lnTo>
                    <a:pt x="11414" y="13272"/>
                  </a:lnTo>
                  <a:lnTo>
                    <a:pt x="11534" y="13112"/>
                  </a:lnTo>
                  <a:lnTo>
                    <a:pt x="11734" y="12812"/>
                  </a:lnTo>
                  <a:lnTo>
                    <a:pt x="11893" y="12492"/>
                  </a:lnTo>
                  <a:lnTo>
                    <a:pt x="12013" y="12173"/>
                  </a:lnTo>
                  <a:lnTo>
                    <a:pt x="12113" y="11833"/>
                  </a:lnTo>
                  <a:lnTo>
                    <a:pt x="12193" y="11493"/>
                  </a:lnTo>
                  <a:lnTo>
                    <a:pt x="12273" y="11133"/>
                  </a:lnTo>
                  <a:lnTo>
                    <a:pt x="12413" y="10434"/>
                  </a:lnTo>
                  <a:lnTo>
                    <a:pt x="12513" y="10094"/>
                  </a:lnTo>
                  <a:lnTo>
                    <a:pt x="12633" y="9754"/>
                  </a:lnTo>
                  <a:lnTo>
                    <a:pt x="12753" y="9434"/>
                  </a:lnTo>
                  <a:lnTo>
                    <a:pt x="12913" y="9094"/>
                  </a:lnTo>
                  <a:lnTo>
                    <a:pt x="13073" y="8775"/>
                  </a:lnTo>
                  <a:lnTo>
                    <a:pt x="13233" y="8455"/>
                  </a:lnTo>
                  <a:lnTo>
                    <a:pt x="13592" y="7835"/>
                  </a:lnTo>
                  <a:lnTo>
                    <a:pt x="13852" y="7416"/>
                  </a:lnTo>
                  <a:lnTo>
                    <a:pt x="14132" y="6996"/>
                  </a:lnTo>
                  <a:lnTo>
                    <a:pt x="14712" y="6156"/>
                  </a:lnTo>
                  <a:lnTo>
                    <a:pt x="15911" y="4537"/>
                  </a:lnTo>
                  <a:lnTo>
                    <a:pt x="16051" y="4357"/>
                  </a:lnTo>
                  <a:lnTo>
                    <a:pt x="16191" y="4198"/>
                  </a:lnTo>
                  <a:lnTo>
                    <a:pt x="16451" y="3878"/>
                  </a:lnTo>
                  <a:lnTo>
                    <a:pt x="16571" y="3698"/>
                  </a:lnTo>
                  <a:lnTo>
                    <a:pt x="16670" y="3518"/>
                  </a:lnTo>
                  <a:lnTo>
                    <a:pt x="16750" y="3318"/>
                  </a:lnTo>
                  <a:lnTo>
                    <a:pt x="16790" y="3098"/>
                  </a:lnTo>
                  <a:lnTo>
                    <a:pt x="16790" y="2938"/>
                  </a:lnTo>
                  <a:lnTo>
                    <a:pt x="16770" y="2778"/>
                  </a:lnTo>
                  <a:lnTo>
                    <a:pt x="16730" y="2619"/>
                  </a:lnTo>
                  <a:lnTo>
                    <a:pt x="16670" y="2479"/>
                  </a:lnTo>
                  <a:lnTo>
                    <a:pt x="16590" y="2339"/>
                  </a:lnTo>
                  <a:lnTo>
                    <a:pt x="16491" y="2199"/>
                  </a:lnTo>
                  <a:lnTo>
                    <a:pt x="16391" y="2079"/>
                  </a:lnTo>
                  <a:lnTo>
                    <a:pt x="16271" y="1999"/>
                  </a:lnTo>
                  <a:lnTo>
                    <a:pt x="16111" y="1899"/>
                  </a:lnTo>
                  <a:lnTo>
                    <a:pt x="15951" y="1839"/>
                  </a:lnTo>
                  <a:lnTo>
                    <a:pt x="15791" y="1799"/>
                  </a:lnTo>
                  <a:lnTo>
                    <a:pt x="15631" y="1799"/>
                  </a:lnTo>
                  <a:lnTo>
                    <a:pt x="15451" y="1819"/>
                  </a:lnTo>
                  <a:lnTo>
                    <a:pt x="15311" y="1859"/>
                  </a:lnTo>
                  <a:lnTo>
                    <a:pt x="15151" y="1919"/>
                  </a:lnTo>
                  <a:lnTo>
                    <a:pt x="14991" y="1999"/>
                  </a:lnTo>
                  <a:lnTo>
                    <a:pt x="14852" y="2099"/>
                  </a:lnTo>
                  <a:lnTo>
                    <a:pt x="14712" y="2199"/>
                  </a:lnTo>
                  <a:lnTo>
                    <a:pt x="14452" y="2439"/>
                  </a:lnTo>
                  <a:lnTo>
                    <a:pt x="14212" y="2678"/>
                  </a:lnTo>
                  <a:lnTo>
                    <a:pt x="14012" y="2938"/>
                  </a:lnTo>
                  <a:lnTo>
                    <a:pt x="13472" y="3798"/>
                  </a:lnTo>
                  <a:lnTo>
                    <a:pt x="12953" y="4657"/>
                  </a:lnTo>
                  <a:lnTo>
                    <a:pt x="12493" y="5557"/>
                  </a:lnTo>
                  <a:lnTo>
                    <a:pt x="12073" y="6476"/>
                  </a:lnTo>
                  <a:lnTo>
                    <a:pt x="12033" y="6476"/>
                  </a:lnTo>
                  <a:lnTo>
                    <a:pt x="11993" y="6456"/>
                  </a:lnTo>
                  <a:lnTo>
                    <a:pt x="11973" y="6436"/>
                  </a:lnTo>
                  <a:lnTo>
                    <a:pt x="11953" y="6396"/>
                  </a:lnTo>
                  <a:lnTo>
                    <a:pt x="11953" y="6296"/>
                  </a:lnTo>
                  <a:lnTo>
                    <a:pt x="11973" y="6196"/>
                  </a:lnTo>
                  <a:lnTo>
                    <a:pt x="12173" y="5597"/>
                  </a:lnTo>
                  <a:lnTo>
                    <a:pt x="12373" y="4977"/>
                  </a:lnTo>
                  <a:lnTo>
                    <a:pt x="12593" y="4377"/>
                  </a:lnTo>
                  <a:lnTo>
                    <a:pt x="12713" y="4078"/>
                  </a:lnTo>
                  <a:lnTo>
                    <a:pt x="12853" y="3798"/>
                  </a:lnTo>
                  <a:lnTo>
                    <a:pt x="13333" y="2878"/>
                  </a:lnTo>
                  <a:lnTo>
                    <a:pt x="13572" y="2419"/>
                  </a:lnTo>
                  <a:lnTo>
                    <a:pt x="13672" y="2179"/>
                  </a:lnTo>
                  <a:lnTo>
                    <a:pt x="13772" y="1919"/>
                  </a:lnTo>
                  <a:lnTo>
                    <a:pt x="13812" y="1779"/>
                  </a:lnTo>
                  <a:lnTo>
                    <a:pt x="13852" y="1619"/>
                  </a:lnTo>
                  <a:lnTo>
                    <a:pt x="13872" y="1479"/>
                  </a:lnTo>
                  <a:lnTo>
                    <a:pt x="13872" y="1319"/>
                  </a:lnTo>
                  <a:lnTo>
                    <a:pt x="13852" y="1179"/>
                  </a:lnTo>
                  <a:lnTo>
                    <a:pt x="13832" y="1039"/>
                  </a:lnTo>
                  <a:lnTo>
                    <a:pt x="13792" y="920"/>
                  </a:lnTo>
                  <a:lnTo>
                    <a:pt x="13752" y="800"/>
                  </a:lnTo>
                  <a:lnTo>
                    <a:pt x="13672" y="700"/>
                  </a:lnTo>
                  <a:lnTo>
                    <a:pt x="13592" y="600"/>
                  </a:lnTo>
                  <a:lnTo>
                    <a:pt x="13492" y="540"/>
                  </a:lnTo>
                  <a:lnTo>
                    <a:pt x="13372" y="480"/>
                  </a:lnTo>
                  <a:lnTo>
                    <a:pt x="13253" y="460"/>
                  </a:lnTo>
                  <a:lnTo>
                    <a:pt x="13093" y="460"/>
                  </a:lnTo>
                  <a:lnTo>
                    <a:pt x="12933" y="480"/>
                  </a:lnTo>
                  <a:lnTo>
                    <a:pt x="12753" y="540"/>
                  </a:lnTo>
                  <a:lnTo>
                    <a:pt x="12593" y="600"/>
                  </a:lnTo>
                  <a:lnTo>
                    <a:pt x="12473" y="660"/>
                  </a:lnTo>
                  <a:lnTo>
                    <a:pt x="12333" y="760"/>
                  </a:lnTo>
                  <a:lnTo>
                    <a:pt x="12213" y="860"/>
                  </a:lnTo>
                  <a:lnTo>
                    <a:pt x="11993" y="1079"/>
                  </a:lnTo>
                  <a:lnTo>
                    <a:pt x="11793" y="1319"/>
                  </a:lnTo>
                  <a:lnTo>
                    <a:pt x="11414" y="1839"/>
                  </a:lnTo>
                  <a:lnTo>
                    <a:pt x="11074" y="2379"/>
                  </a:lnTo>
                  <a:lnTo>
                    <a:pt x="10794" y="2938"/>
                  </a:lnTo>
                  <a:lnTo>
                    <a:pt x="10514" y="3518"/>
                  </a:lnTo>
                  <a:lnTo>
                    <a:pt x="10294" y="4098"/>
                  </a:lnTo>
                  <a:lnTo>
                    <a:pt x="10075" y="4717"/>
                  </a:lnTo>
                  <a:lnTo>
                    <a:pt x="9895" y="5317"/>
                  </a:lnTo>
                  <a:lnTo>
                    <a:pt x="9755" y="5936"/>
                  </a:lnTo>
                  <a:lnTo>
                    <a:pt x="9935" y="5117"/>
                  </a:lnTo>
                  <a:lnTo>
                    <a:pt x="10115" y="4277"/>
                  </a:lnTo>
                  <a:lnTo>
                    <a:pt x="10274" y="3458"/>
                  </a:lnTo>
                  <a:lnTo>
                    <a:pt x="10394" y="2619"/>
                  </a:lnTo>
                  <a:lnTo>
                    <a:pt x="10494" y="1999"/>
                  </a:lnTo>
                  <a:lnTo>
                    <a:pt x="10534" y="1639"/>
                  </a:lnTo>
                  <a:lnTo>
                    <a:pt x="10554" y="1259"/>
                  </a:lnTo>
                  <a:lnTo>
                    <a:pt x="10554" y="1079"/>
                  </a:lnTo>
                  <a:lnTo>
                    <a:pt x="10554" y="900"/>
                  </a:lnTo>
                  <a:lnTo>
                    <a:pt x="10514" y="720"/>
                  </a:lnTo>
                  <a:lnTo>
                    <a:pt x="10474" y="560"/>
                  </a:lnTo>
                  <a:lnTo>
                    <a:pt x="10414" y="420"/>
                  </a:lnTo>
                  <a:lnTo>
                    <a:pt x="10334" y="280"/>
                  </a:lnTo>
                  <a:lnTo>
                    <a:pt x="10234" y="180"/>
                  </a:lnTo>
                  <a:lnTo>
                    <a:pt x="10115" y="80"/>
                  </a:lnTo>
                  <a:lnTo>
                    <a:pt x="9995" y="40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995845" y="377991"/>
              <a:ext cx="75483" cy="130196"/>
            </a:xfrm>
            <a:custGeom>
              <a:avLst/>
              <a:gdLst/>
              <a:ahLst/>
              <a:cxnLst/>
              <a:rect l="l" t="t" r="r" b="b"/>
              <a:pathLst>
                <a:path w="3558" h="6137" extrusionOk="0">
                  <a:moveTo>
                    <a:pt x="3458" y="0"/>
                  </a:moveTo>
                  <a:lnTo>
                    <a:pt x="3158" y="320"/>
                  </a:lnTo>
                  <a:lnTo>
                    <a:pt x="2878" y="660"/>
                  </a:lnTo>
                  <a:lnTo>
                    <a:pt x="2599" y="1020"/>
                  </a:lnTo>
                  <a:lnTo>
                    <a:pt x="2339" y="1379"/>
                  </a:lnTo>
                  <a:lnTo>
                    <a:pt x="2079" y="1739"/>
                  </a:lnTo>
                  <a:lnTo>
                    <a:pt x="1839" y="2099"/>
                  </a:lnTo>
                  <a:lnTo>
                    <a:pt x="1619" y="2479"/>
                  </a:lnTo>
                  <a:lnTo>
                    <a:pt x="1379" y="2858"/>
                  </a:lnTo>
                  <a:lnTo>
                    <a:pt x="1179" y="3258"/>
                  </a:lnTo>
                  <a:lnTo>
                    <a:pt x="980" y="3638"/>
                  </a:lnTo>
                  <a:lnTo>
                    <a:pt x="780" y="4038"/>
                  </a:lnTo>
                  <a:lnTo>
                    <a:pt x="600" y="4457"/>
                  </a:lnTo>
                  <a:lnTo>
                    <a:pt x="440" y="4857"/>
                  </a:lnTo>
                  <a:lnTo>
                    <a:pt x="280" y="5277"/>
                  </a:lnTo>
                  <a:lnTo>
                    <a:pt x="140" y="5697"/>
                  </a:lnTo>
                  <a:lnTo>
                    <a:pt x="0" y="6116"/>
                  </a:lnTo>
                  <a:lnTo>
                    <a:pt x="120" y="6136"/>
                  </a:lnTo>
                  <a:lnTo>
                    <a:pt x="260" y="5737"/>
                  </a:lnTo>
                  <a:lnTo>
                    <a:pt x="400" y="5317"/>
                  </a:lnTo>
                  <a:lnTo>
                    <a:pt x="560" y="4897"/>
                  </a:lnTo>
                  <a:lnTo>
                    <a:pt x="720" y="4497"/>
                  </a:lnTo>
                  <a:lnTo>
                    <a:pt x="900" y="4098"/>
                  </a:lnTo>
                  <a:lnTo>
                    <a:pt x="1099" y="3698"/>
                  </a:lnTo>
                  <a:lnTo>
                    <a:pt x="1299" y="3318"/>
                  </a:lnTo>
                  <a:lnTo>
                    <a:pt x="1499" y="2918"/>
                  </a:lnTo>
                  <a:lnTo>
                    <a:pt x="1719" y="2539"/>
                  </a:lnTo>
                  <a:lnTo>
                    <a:pt x="1959" y="2179"/>
                  </a:lnTo>
                  <a:lnTo>
                    <a:pt x="2199" y="1799"/>
                  </a:lnTo>
                  <a:lnTo>
                    <a:pt x="2439" y="1439"/>
                  </a:lnTo>
                  <a:lnTo>
                    <a:pt x="2698" y="1099"/>
                  </a:lnTo>
                  <a:lnTo>
                    <a:pt x="2978" y="760"/>
                  </a:lnTo>
                  <a:lnTo>
                    <a:pt x="3258" y="420"/>
                  </a:lnTo>
                  <a:lnTo>
                    <a:pt x="3558" y="80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978448" y="346614"/>
              <a:ext cx="44127" cy="147147"/>
            </a:xfrm>
            <a:custGeom>
              <a:avLst/>
              <a:gdLst/>
              <a:ahLst/>
              <a:cxnLst/>
              <a:rect l="l" t="t" r="r" b="b"/>
              <a:pathLst>
                <a:path w="2080" h="6936" extrusionOk="0">
                  <a:moveTo>
                    <a:pt x="1959" y="0"/>
                  </a:moveTo>
                  <a:lnTo>
                    <a:pt x="1680" y="860"/>
                  </a:lnTo>
                  <a:lnTo>
                    <a:pt x="1400" y="1719"/>
                  </a:lnTo>
                  <a:lnTo>
                    <a:pt x="1120" y="2558"/>
                  </a:lnTo>
                  <a:lnTo>
                    <a:pt x="880" y="3438"/>
                  </a:lnTo>
                  <a:lnTo>
                    <a:pt x="640" y="4297"/>
                  </a:lnTo>
                  <a:lnTo>
                    <a:pt x="400" y="5177"/>
                  </a:lnTo>
                  <a:lnTo>
                    <a:pt x="201" y="6036"/>
                  </a:lnTo>
                  <a:lnTo>
                    <a:pt x="1" y="6916"/>
                  </a:lnTo>
                  <a:lnTo>
                    <a:pt x="121" y="6936"/>
                  </a:lnTo>
                  <a:lnTo>
                    <a:pt x="320" y="6076"/>
                  </a:lnTo>
                  <a:lnTo>
                    <a:pt x="540" y="5197"/>
                  </a:lnTo>
                  <a:lnTo>
                    <a:pt x="760" y="4337"/>
                  </a:lnTo>
                  <a:lnTo>
                    <a:pt x="1000" y="3458"/>
                  </a:lnTo>
                  <a:lnTo>
                    <a:pt x="1260" y="2598"/>
                  </a:lnTo>
                  <a:lnTo>
                    <a:pt x="1520" y="1759"/>
                  </a:lnTo>
                  <a:lnTo>
                    <a:pt x="1800" y="900"/>
                  </a:lnTo>
                  <a:lnTo>
                    <a:pt x="2079" y="60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954285" y="352958"/>
              <a:ext cx="14426" cy="155230"/>
            </a:xfrm>
            <a:custGeom>
              <a:avLst/>
              <a:gdLst/>
              <a:ahLst/>
              <a:cxnLst/>
              <a:rect l="l" t="t" r="r" b="b"/>
              <a:pathLst>
                <a:path w="680" h="7317" extrusionOk="0">
                  <a:moveTo>
                    <a:pt x="540" y="1"/>
                  </a:moveTo>
                  <a:lnTo>
                    <a:pt x="0" y="7296"/>
                  </a:lnTo>
                  <a:lnTo>
                    <a:pt x="120" y="731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900845" y="329643"/>
              <a:ext cx="21236" cy="170908"/>
            </a:xfrm>
            <a:custGeom>
              <a:avLst/>
              <a:gdLst/>
              <a:ahLst/>
              <a:cxnLst/>
              <a:rect l="l" t="t" r="r" b="b"/>
              <a:pathLst>
                <a:path w="1001" h="8056" extrusionOk="0">
                  <a:moveTo>
                    <a:pt x="121" y="1"/>
                  </a:moveTo>
                  <a:lnTo>
                    <a:pt x="1" y="21"/>
                  </a:lnTo>
                  <a:lnTo>
                    <a:pt x="221" y="1020"/>
                  </a:lnTo>
                  <a:lnTo>
                    <a:pt x="421" y="1999"/>
                  </a:lnTo>
                  <a:lnTo>
                    <a:pt x="561" y="2999"/>
                  </a:lnTo>
                  <a:lnTo>
                    <a:pt x="700" y="3998"/>
                  </a:lnTo>
                  <a:lnTo>
                    <a:pt x="780" y="5017"/>
                  </a:lnTo>
                  <a:lnTo>
                    <a:pt x="840" y="6017"/>
                  </a:lnTo>
                  <a:lnTo>
                    <a:pt x="880" y="7036"/>
                  </a:lnTo>
                  <a:lnTo>
                    <a:pt x="860" y="8036"/>
                  </a:lnTo>
                  <a:lnTo>
                    <a:pt x="1000" y="8056"/>
                  </a:lnTo>
                  <a:lnTo>
                    <a:pt x="1000" y="7036"/>
                  </a:lnTo>
                  <a:lnTo>
                    <a:pt x="980" y="6017"/>
                  </a:lnTo>
                  <a:lnTo>
                    <a:pt x="920" y="4997"/>
                  </a:lnTo>
                  <a:lnTo>
                    <a:pt x="820" y="3998"/>
                  </a:lnTo>
                  <a:lnTo>
                    <a:pt x="700" y="2979"/>
                  </a:lnTo>
                  <a:lnTo>
                    <a:pt x="541" y="1979"/>
                  </a:lnTo>
                  <a:lnTo>
                    <a:pt x="341" y="98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853366" y="350412"/>
              <a:ext cx="32671" cy="150987"/>
            </a:xfrm>
            <a:custGeom>
              <a:avLst/>
              <a:gdLst/>
              <a:ahLst/>
              <a:cxnLst/>
              <a:rect l="l" t="t" r="r" b="b"/>
              <a:pathLst>
                <a:path w="1540" h="7117" extrusionOk="0">
                  <a:moveTo>
                    <a:pt x="140" y="1"/>
                  </a:moveTo>
                  <a:lnTo>
                    <a:pt x="0" y="41"/>
                  </a:lnTo>
                  <a:lnTo>
                    <a:pt x="280" y="920"/>
                  </a:lnTo>
                  <a:lnTo>
                    <a:pt x="520" y="1780"/>
                  </a:lnTo>
                  <a:lnTo>
                    <a:pt x="720" y="2659"/>
                  </a:lnTo>
                  <a:lnTo>
                    <a:pt x="920" y="3539"/>
                  </a:lnTo>
                  <a:lnTo>
                    <a:pt x="1080" y="4418"/>
                  </a:lnTo>
                  <a:lnTo>
                    <a:pt x="1220" y="5318"/>
                  </a:lnTo>
                  <a:lnTo>
                    <a:pt x="1319" y="6217"/>
                  </a:lnTo>
                  <a:lnTo>
                    <a:pt x="1419" y="7117"/>
                  </a:lnTo>
                  <a:lnTo>
                    <a:pt x="1539" y="7097"/>
                  </a:lnTo>
                  <a:lnTo>
                    <a:pt x="1459" y="6197"/>
                  </a:lnTo>
                  <a:lnTo>
                    <a:pt x="1339" y="5298"/>
                  </a:lnTo>
                  <a:lnTo>
                    <a:pt x="1200" y="4398"/>
                  </a:lnTo>
                  <a:lnTo>
                    <a:pt x="1040" y="3519"/>
                  </a:lnTo>
                  <a:lnTo>
                    <a:pt x="860" y="2619"/>
                  </a:lnTo>
                  <a:lnTo>
                    <a:pt x="640" y="1740"/>
                  </a:lnTo>
                  <a:lnTo>
                    <a:pt x="400" y="88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804168" y="383507"/>
              <a:ext cx="45400" cy="121710"/>
            </a:xfrm>
            <a:custGeom>
              <a:avLst/>
              <a:gdLst/>
              <a:ahLst/>
              <a:cxnLst/>
              <a:rect l="l" t="t" r="r" b="b"/>
              <a:pathLst>
                <a:path w="2140" h="5737" extrusionOk="0">
                  <a:moveTo>
                    <a:pt x="81" y="0"/>
                  </a:moveTo>
                  <a:lnTo>
                    <a:pt x="1" y="100"/>
                  </a:lnTo>
                  <a:lnTo>
                    <a:pt x="101" y="180"/>
                  </a:lnTo>
                  <a:lnTo>
                    <a:pt x="181" y="280"/>
                  </a:lnTo>
                  <a:lnTo>
                    <a:pt x="341" y="500"/>
                  </a:lnTo>
                  <a:lnTo>
                    <a:pt x="460" y="740"/>
                  </a:lnTo>
                  <a:lnTo>
                    <a:pt x="580" y="999"/>
                  </a:lnTo>
                  <a:lnTo>
                    <a:pt x="820" y="1579"/>
                  </a:lnTo>
                  <a:lnTo>
                    <a:pt x="1040" y="2159"/>
                  </a:lnTo>
                  <a:lnTo>
                    <a:pt x="1240" y="2738"/>
                  </a:lnTo>
                  <a:lnTo>
                    <a:pt x="1420" y="3338"/>
                  </a:lnTo>
                  <a:lnTo>
                    <a:pt x="1600" y="3918"/>
                  </a:lnTo>
                  <a:lnTo>
                    <a:pt x="1740" y="4537"/>
                  </a:lnTo>
                  <a:lnTo>
                    <a:pt x="1880" y="5137"/>
                  </a:lnTo>
                  <a:lnTo>
                    <a:pt x="2000" y="5736"/>
                  </a:lnTo>
                  <a:lnTo>
                    <a:pt x="2139" y="5716"/>
                  </a:lnTo>
                  <a:lnTo>
                    <a:pt x="2020" y="5117"/>
                  </a:lnTo>
                  <a:lnTo>
                    <a:pt x="1880" y="4497"/>
                  </a:lnTo>
                  <a:lnTo>
                    <a:pt x="1720" y="3898"/>
                  </a:lnTo>
                  <a:lnTo>
                    <a:pt x="1540" y="3298"/>
                  </a:lnTo>
                  <a:lnTo>
                    <a:pt x="1360" y="2698"/>
                  </a:lnTo>
                  <a:lnTo>
                    <a:pt x="1160" y="2099"/>
                  </a:lnTo>
                  <a:lnTo>
                    <a:pt x="940" y="1519"/>
                  </a:lnTo>
                  <a:lnTo>
                    <a:pt x="700" y="939"/>
                  </a:lnTo>
                  <a:lnTo>
                    <a:pt x="580" y="680"/>
                  </a:lnTo>
                  <a:lnTo>
                    <a:pt x="440" y="420"/>
                  </a:lnTo>
                  <a:lnTo>
                    <a:pt x="281" y="200"/>
                  </a:lnTo>
                  <a:lnTo>
                    <a:pt x="18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679934" y="497134"/>
              <a:ext cx="484275" cy="758627"/>
            </a:xfrm>
            <a:custGeom>
              <a:avLst/>
              <a:gdLst/>
              <a:ahLst/>
              <a:cxnLst/>
              <a:rect l="l" t="t" r="r" b="b"/>
              <a:pathLst>
                <a:path w="22827" h="35759" extrusionOk="0">
                  <a:moveTo>
                    <a:pt x="9874" y="1"/>
                  </a:moveTo>
                  <a:lnTo>
                    <a:pt x="9375" y="21"/>
                  </a:lnTo>
                  <a:lnTo>
                    <a:pt x="8875" y="41"/>
                  </a:lnTo>
                  <a:lnTo>
                    <a:pt x="8375" y="101"/>
                  </a:lnTo>
                  <a:lnTo>
                    <a:pt x="7895" y="201"/>
                  </a:lnTo>
                  <a:lnTo>
                    <a:pt x="7396" y="340"/>
                  </a:lnTo>
                  <a:lnTo>
                    <a:pt x="7096" y="460"/>
                  </a:lnTo>
                  <a:lnTo>
                    <a:pt x="6776" y="600"/>
                  </a:lnTo>
                  <a:lnTo>
                    <a:pt x="6476" y="760"/>
                  </a:lnTo>
                  <a:lnTo>
                    <a:pt x="6177" y="940"/>
                  </a:lnTo>
                  <a:lnTo>
                    <a:pt x="5897" y="1120"/>
                  </a:lnTo>
                  <a:lnTo>
                    <a:pt x="5617" y="1320"/>
                  </a:lnTo>
                  <a:lnTo>
                    <a:pt x="5337" y="1540"/>
                  </a:lnTo>
                  <a:lnTo>
                    <a:pt x="5077" y="1780"/>
                  </a:lnTo>
                  <a:lnTo>
                    <a:pt x="4817" y="2019"/>
                  </a:lnTo>
                  <a:lnTo>
                    <a:pt x="4578" y="2279"/>
                  </a:lnTo>
                  <a:lnTo>
                    <a:pt x="4338" y="2539"/>
                  </a:lnTo>
                  <a:lnTo>
                    <a:pt x="4098" y="2819"/>
                  </a:lnTo>
                  <a:lnTo>
                    <a:pt x="3658" y="3399"/>
                  </a:lnTo>
                  <a:lnTo>
                    <a:pt x="3258" y="3998"/>
                  </a:lnTo>
                  <a:lnTo>
                    <a:pt x="2879" y="4638"/>
                  </a:lnTo>
                  <a:lnTo>
                    <a:pt x="2519" y="5297"/>
                  </a:lnTo>
                  <a:lnTo>
                    <a:pt x="2199" y="5957"/>
                  </a:lnTo>
                  <a:lnTo>
                    <a:pt x="1899" y="6637"/>
                  </a:lnTo>
                  <a:lnTo>
                    <a:pt x="1639" y="7296"/>
                  </a:lnTo>
                  <a:lnTo>
                    <a:pt x="1400" y="7956"/>
                  </a:lnTo>
                  <a:lnTo>
                    <a:pt x="1200" y="8595"/>
                  </a:lnTo>
                  <a:lnTo>
                    <a:pt x="1000" y="9215"/>
                  </a:lnTo>
                  <a:lnTo>
                    <a:pt x="800" y="9994"/>
                  </a:lnTo>
                  <a:lnTo>
                    <a:pt x="620" y="10754"/>
                  </a:lnTo>
                  <a:lnTo>
                    <a:pt x="460" y="11554"/>
                  </a:lnTo>
                  <a:lnTo>
                    <a:pt x="340" y="12333"/>
                  </a:lnTo>
                  <a:lnTo>
                    <a:pt x="240" y="13113"/>
                  </a:lnTo>
                  <a:lnTo>
                    <a:pt x="140" y="13912"/>
                  </a:lnTo>
                  <a:lnTo>
                    <a:pt x="80" y="14712"/>
                  </a:lnTo>
                  <a:lnTo>
                    <a:pt x="40" y="15511"/>
                  </a:lnTo>
                  <a:lnTo>
                    <a:pt x="0" y="16311"/>
                  </a:lnTo>
                  <a:lnTo>
                    <a:pt x="0" y="17110"/>
                  </a:lnTo>
                  <a:lnTo>
                    <a:pt x="0" y="17910"/>
                  </a:lnTo>
                  <a:lnTo>
                    <a:pt x="20" y="18709"/>
                  </a:lnTo>
                  <a:lnTo>
                    <a:pt x="40" y="19509"/>
                  </a:lnTo>
                  <a:lnTo>
                    <a:pt x="100" y="20308"/>
                  </a:lnTo>
                  <a:lnTo>
                    <a:pt x="220" y="21887"/>
                  </a:lnTo>
                  <a:lnTo>
                    <a:pt x="300" y="22727"/>
                  </a:lnTo>
                  <a:lnTo>
                    <a:pt x="420" y="23606"/>
                  </a:lnTo>
                  <a:lnTo>
                    <a:pt x="560" y="24466"/>
                  </a:lnTo>
                  <a:lnTo>
                    <a:pt x="720" y="25345"/>
                  </a:lnTo>
                  <a:lnTo>
                    <a:pt x="940" y="26224"/>
                  </a:lnTo>
                  <a:lnTo>
                    <a:pt x="1180" y="27084"/>
                  </a:lnTo>
                  <a:lnTo>
                    <a:pt x="1459" y="27943"/>
                  </a:lnTo>
                  <a:lnTo>
                    <a:pt x="1779" y="28783"/>
                  </a:lnTo>
                  <a:lnTo>
                    <a:pt x="1959" y="29203"/>
                  </a:lnTo>
                  <a:lnTo>
                    <a:pt x="2139" y="29602"/>
                  </a:lnTo>
                  <a:lnTo>
                    <a:pt x="2339" y="30002"/>
                  </a:lnTo>
                  <a:lnTo>
                    <a:pt x="2559" y="30402"/>
                  </a:lnTo>
                  <a:lnTo>
                    <a:pt x="2779" y="30782"/>
                  </a:lnTo>
                  <a:lnTo>
                    <a:pt x="3019" y="31141"/>
                  </a:lnTo>
                  <a:lnTo>
                    <a:pt x="3278" y="31521"/>
                  </a:lnTo>
                  <a:lnTo>
                    <a:pt x="3538" y="31861"/>
                  </a:lnTo>
                  <a:lnTo>
                    <a:pt x="3798" y="32201"/>
                  </a:lnTo>
                  <a:lnTo>
                    <a:pt x="4098" y="32540"/>
                  </a:lnTo>
                  <a:lnTo>
                    <a:pt x="4398" y="32840"/>
                  </a:lnTo>
                  <a:lnTo>
                    <a:pt x="4717" y="33140"/>
                  </a:lnTo>
                  <a:lnTo>
                    <a:pt x="5037" y="33440"/>
                  </a:lnTo>
                  <a:lnTo>
                    <a:pt x="5397" y="33700"/>
                  </a:lnTo>
                  <a:lnTo>
                    <a:pt x="5757" y="33960"/>
                  </a:lnTo>
                  <a:lnTo>
                    <a:pt x="6117" y="34199"/>
                  </a:lnTo>
                  <a:lnTo>
                    <a:pt x="6536" y="34439"/>
                  </a:lnTo>
                  <a:lnTo>
                    <a:pt x="6976" y="34659"/>
                  </a:lnTo>
                  <a:lnTo>
                    <a:pt x="7396" y="34859"/>
                  </a:lnTo>
                  <a:lnTo>
                    <a:pt x="7836" y="35039"/>
                  </a:lnTo>
                  <a:lnTo>
                    <a:pt x="8275" y="35199"/>
                  </a:lnTo>
                  <a:lnTo>
                    <a:pt x="8715" y="35339"/>
                  </a:lnTo>
                  <a:lnTo>
                    <a:pt x="9175" y="35459"/>
                  </a:lnTo>
                  <a:lnTo>
                    <a:pt x="9614" y="35559"/>
                  </a:lnTo>
                  <a:lnTo>
                    <a:pt x="10074" y="35639"/>
                  </a:lnTo>
                  <a:lnTo>
                    <a:pt x="10514" y="35699"/>
                  </a:lnTo>
                  <a:lnTo>
                    <a:pt x="10974" y="35739"/>
                  </a:lnTo>
                  <a:lnTo>
                    <a:pt x="11413" y="35758"/>
                  </a:lnTo>
                  <a:lnTo>
                    <a:pt x="11873" y="35758"/>
                  </a:lnTo>
                  <a:lnTo>
                    <a:pt x="12333" y="35739"/>
                  </a:lnTo>
                  <a:lnTo>
                    <a:pt x="12772" y="35699"/>
                  </a:lnTo>
                  <a:lnTo>
                    <a:pt x="13212" y="35639"/>
                  </a:lnTo>
                  <a:lnTo>
                    <a:pt x="13652" y="35559"/>
                  </a:lnTo>
                  <a:lnTo>
                    <a:pt x="14092" y="35459"/>
                  </a:lnTo>
                  <a:lnTo>
                    <a:pt x="14531" y="35339"/>
                  </a:lnTo>
                  <a:lnTo>
                    <a:pt x="14951" y="35199"/>
                  </a:lnTo>
                  <a:lnTo>
                    <a:pt x="15371" y="35039"/>
                  </a:lnTo>
                  <a:lnTo>
                    <a:pt x="15791" y="34859"/>
                  </a:lnTo>
                  <a:lnTo>
                    <a:pt x="16190" y="34659"/>
                  </a:lnTo>
                  <a:lnTo>
                    <a:pt x="16590" y="34439"/>
                  </a:lnTo>
                  <a:lnTo>
                    <a:pt x="16970" y="34199"/>
                  </a:lnTo>
                  <a:lnTo>
                    <a:pt x="17350" y="33920"/>
                  </a:lnTo>
                  <a:lnTo>
                    <a:pt x="17729" y="33640"/>
                  </a:lnTo>
                  <a:lnTo>
                    <a:pt x="18089" y="33340"/>
                  </a:lnTo>
                  <a:lnTo>
                    <a:pt x="18429" y="33020"/>
                  </a:lnTo>
                  <a:lnTo>
                    <a:pt x="18769" y="32680"/>
                  </a:lnTo>
                  <a:lnTo>
                    <a:pt x="19089" y="32321"/>
                  </a:lnTo>
                  <a:lnTo>
                    <a:pt x="19388" y="31941"/>
                  </a:lnTo>
                  <a:lnTo>
                    <a:pt x="19648" y="31581"/>
                  </a:lnTo>
                  <a:lnTo>
                    <a:pt x="19888" y="31221"/>
                  </a:lnTo>
                  <a:lnTo>
                    <a:pt x="20128" y="30862"/>
                  </a:lnTo>
                  <a:lnTo>
                    <a:pt x="20348" y="30482"/>
                  </a:lnTo>
                  <a:lnTo>
                    <a:pt x="20548" y="30082"/>
                  </a:lnTo>
                  <a:lnTo>
                    <a:pt x="20748" y="29702"/>
                  </a:lnTo>
                  <a:lnTo>
                    <a:pt x="20947" y="29283"/>
                  </a:lnTo>
                  <a:lnTo>
                    <a:pt x="21107" y="28883"/>
                  </a:lnTo>
                  <a:lnTo>
                    <a:pt x="21287" y="28463"/>
                  </a:lnTo>
                  <a:lnTo>
                    <a:pt x="21447" y="28043"/>
                  </a:lnTo>
                  <a:lnTo>
                    <a:pt x="21727" y="27184"/>
                  </a:lnTo>
                  <a:lnTo>
                    <a:pt x="21967" y="26284"/>
                  </a:lnTo>
                  <a:lnTo>
                    <a:pt x="22167" y="25385"/>
                  </a:lnTo>
                  <a:lnTo>
                    <a:pt x="22347" y="24485"/>
                  </a:lnTo>
                  <a:lnTo>
                    <a:pt x="22486" y="23566"/>
                  </a:lnTo>
                  <a:lnTo>
                    <a:pt x="22606" y="22627"/>
                  </a:lnTo>
                  <a:lnTo>
                    <a:pt x="22686" y="21707"/>
                  </a:lnTo>
                  <a:lnTo>
                    <a:pt x="22746" y="20768"/>
                  </a:lnTo>
                  <a:lnTo>
                    <a:pt x="22786" y="19868"/>
                  </a:lnTo>
                  <a:lnTo>
                    <a:pt x="22806" y="18949"/>
                  </a:lnTo>
                  <a:lnTo>
                    <a:pt x="22826" y="18049"/>
                  </a:lnTo>
                  <a:lnTo>
                    <a:pt x="22806" y="17070"/>
                  </a:lnTo>
                  <a:lnTo>
                    <a:pt x="22766" y="16131"/>
                  </a:lnTo>
                  <a:lnTo>
                    <a:pt x="22686" y="14552"/>
                  </a:lnTo>
                  <a:lnTo>
                    <a:pt x="22626" y="13732"/>
                  </a:lnTo>
                  <a:lnTo>
                    <a:pt x="22566" y="12913"/>
                  </a:lnTo>
                  <a:lnTo>
                    <a:pt x="22466" y="12073"/>
                  </a:lnTo>
                  <a:lnTo>
                    <a:pt x="22366" y="11214"/>
                  </a:lnTo>
                  <a:lnTo>
                    <a:pt x="22227" y="10374"/>
                  </a:lnTo>
                  <a:lnTo>
                    <a:pt x="22087" y="9535"/>
                  </a:lnTo>
                  <a:lnTo>
                    <a:pt x="21907" y="8695"/>
                  </a:lnTo>
                  <a:lnTo>
                    <a:pt x="21687" y="7876"/>
                  </a:lnTo>
                  <a:lnTo>
                    <a:pt x="21447" y="7076"/>
                  </a:lnTo>
                  <a:lnTo>
                    <a:pt x="21167" y="6297"/>
                  </a:lnTo>
                  <a:lnTo>
                    <a:pt x="20867" y="5537"/>
                  </a:lnTo>
                  <a:lnTo>
                    <a:pt x="20688" y="5157"/>
                  </a:lnTo>
                  <a:lnTo>
                    <a:pt x="20508" y="4798"/>
                  </a:lnTo>
                  <a:lnTo>
                    <a:pt x="20328" y="4438"/>
                  </a:lnTo>
                  <a:lnTo>
                    <a:pt x="20128" y="4098"/>
                  </a:lnTo>
                  <a:lnTo>
                    <a:pt x="19908" y="3758"/>
                  </a:lnTo>
                  <a:lnTo>
                    <a:pt x="19688" y="3439"/>
                  </a:lnTo>
                  <a:lnTo>
                    <a:pt x="19508" y="3179"/>
                  </a:lnTo>
                  <a:lnTo>
                    <a:pt x="19308" y="2959"/>
                  </a:lnTo>
                  <a:lnTo>
                    <a:pt x="19109" y="2719"/>
                  </a:lnTo>
                  <a:lnTo>
                    <a:pt x="18909" y="2519"/>
                  </a:lnTo>
                  <a:lnTo>
                    <a:pt x="18689" y="2319"/>
                  </a:lnTo>
                  <a:lnTo>
                    <a:pt x="18469" y="2119"/>
                  </a:lnTo>
                  <a:lnTo>
                    <a:pt x="18249" y="1939"/>
                  </a:lnTo>
                  <a:lnTo>
                    <a:pt x="18009" y="1780"/>
                  </a:lnTo>
                  <a:lnTo>
                    <a:pt x="17530" y="1480"/>
                  </a:lnTo>
                  <a:lnTo>
                    <a:pt x="17030" y="1220"/>
                  </a:lnTo>
                  <a:lnTo>
                    <a:pt x="16530" y="1000"/>
                  </a:lnTo>
                  <a:lnTo>
                    <a:pt x="15990" y="800"/>
                  </a:lnTo>
                  <a:lnTo>
                    <a:pt x="15451" y="640"/>
                  </a:lnTo>
                  <a:lnTo>
                    <a:pt x="14891" y="500"/>
                  </a:lnTo>
                  <a:lnTo>
                    <a:pt x="14312" y="380"/>
                  </a:lnTo>
                  <a:lnTo>
                    <a:pt x="13732" y="300"/>
                  </a:lnTo>
                  <a:lnTo>
                    <a:pt x="13152" y="221"/>
                  </a:lnTo>
                  <a:lnTo>
                    <a:pt x="12573" y="161"/>
                  </a:lnTo>
                  <a:lnTo>
                    <a:pt x="11393" y="81"/>
                  </a:lnTo>
                  <a:lnTo>
                    <a:pt x="10374" y="21"/>
                  </a:lnTo>
                  <a:lnTo>
                    <a:pt x="98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797804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2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40" y="460"/>
                  </a:lnTo>
                  <a:lnTo>
                    <a:pt x="1100" y="640"/>
                  </a:lnTo>
                  <a:lnTo>
                    <a:pt x="960" y="840"/>
                  </a:lnTo>
                  <a:lnTo>
                    <a:pt x="860" y="1060"/>
                  </a:lnTo>
                  <a:lnTo>
                    <a:pt x="740" y="1300"/>
                  </a:lnTo>
                  <a:lnTo>
                    <a:pt x="661" y="1539"/>
                  </a:lnTo>
                  <a:lnTo>
                    <a:pt x="50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61" y="3818"/>
                  </a:lnTo>
                  <a:lnTo>
                    <a:pt x="8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101" y="9734"/>
                  </a:lnTo>
                  <a:lnTo>
                    <a:pt x="141" y="10294"/>
                  </a:lnTo>
                  <a:lnTo>
                    <a:pt x="221" y="10854"/>
                  </a:lnTo>
                  <a:lnTo>
                    <a:pt x="261" y="11134"/>
                  </a:lnTo>
                  <a:lnTo>
                    <a:pt x="341" y="11413"/>
                  </a:lnTo>
                  <a:lnTo>
                    <a:pt x="421" y="11673"/>
                  </a:lnTo>
                  <a:lnTo>
                    <a:pt x="521" y="11933"/>
                  </a:lnTo>
                  <a:lnTo>
                    <a:pt x="621" y="12153"/>
                  </a:lnTo>
                  <a:lnTo>
                    <a:pt x="720" y="12353"/>
                  </a:lnTo>
                  <a:lnTo>
                    <a:pt x="840" y="12533"/>
                  </a:lnTo>
                  <a:lnTo>
                    <a:pt x="940" y="12673"/>
                  </a:lnTo>
                  <a:lnTo>
                    <a:pt x="1080" y="12812"/>
                  </a:lnTo>
                  <a:lnTo>
                    <a:pt x="1200" y="12912"/>
                  </a:lnTo>
                  <a:lnTo>
                    <a:pt x="134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719" y="12792"/>
                  </a:lnTo>
                  <a:lnTo>
                    <a:pt x="2839" y="12673"/>
                  </a:lnTo>
                  <a:lnTo>
                    <a:pt x="2979" y="12553"/>
                  </a:lnTo>
                  <a:lnTo>
                    <a:pt x="309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9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7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819" y="1959"/>
                  </a:lnTo>
                  <a:lnTo>
                    <a:pt x="3679" y="1519"/>
                  </a:lnTo>
                  <a:lnTo>
                    <a:pt x="3519" y="1100"/>
                  </a:lnTo>
                  <a:lnTo>
                    <a:pt x="3419" y="920"/>
                  </a:lnTo>
                  <a:lnTo>
                    <a:pt x="331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968265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0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20" y="460"/>
                  </a:lnTo>
                  <a:lnTo>
                    <a:pt x="1080" y="640"/>
                  </a:lnTo>
                  <a:lnTo>
                    <a:pt x="960" y="840"/>
                  </a:lnTo>
                  <a:lnTo>
                    <a:pt x="840" y="1060"/>
                  </a:lnTo>
                  <a:lnTo>
                    <a:pt x="740" y="1300"/>
                  </a:lnTo>
                  <a:lnTo>
                    <a:pt x="641" y="1539"/>
                  </a:lnTo>
                  <a:lnTo>
                    <a:pt x="48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41" y="3818"/>
                  </a:lnTo>
                  <a:lnTo>
                    <a:pt x="6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81" y="9734"/>
                  </a:lnTo>
                  <a:lnTo>
                    <a:pt x="141" y="10294"/>
                  </a:lnTo>
                  <a:lnTo>
                    <a:pt x="201" y="10854"/>
                  </a:lnTo>
                  <a:lnTo>
                    <a:pt x="261" y="11134"/>
                  </a:lnTo>
                  <a:lnTo>
                    <a:pt x="321" y="11413"/>
                  </a:lnTo>
                  <a:lnTo>
                    <a:pt x="421" y="11673"/>
                  </a:lnTo>
                  <a:lnTo>
                    <a:pt x="501" y="11933"/>
                  </a:lnTo>
                  <a:lnTo>
                    <a:pt x="601" y="12153"/>
                  </a:lnTo>
                  <a:lnTo>
                    <a:pt x="721" y="12353"/>
                  </a:lnTo>
                  <a:lnTo>
                    <a:pt x="820" y="12533"/>
                  </a:lnTo>
                  <a:lnTo>
                    <a:pt x="940" y="12673"/>
                  </a:lnTo>
                  <a:lnTo>
                    <a:pt x="1060" y="12812"/>
                  </a:lnTo>
                  <a:lnTo>
                    <a:pt x="1200" y="12912"/>
                  </a:lnTo>
                  <a:lnTo>
                    <a:pt x="132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699" y="12792"/>
                  </a:lnTo>
                  <a:lnTo>
                    <a:pt x="2839" y="12673"/>
                  </a:lnTo>
                  <a:lnTo>
                    <a:pt x="2959" y="12553"/>
                  </a:lnTo>
                  <a:lnTo>
                    <a:pt x="307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7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5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799" y="1959"/>
                  </a:lnTo>
                  <a:lnTo>
                    <a:pt x="3679" y="1519"/>
                  </a:lnTo>
                  <a:lnTo>
                    <a:pt x="3499" y="1100"/>
                  </a:lnTo>
                  <a:lnTo>
                    <a:pt x="3419" y="920"/>
                  </a:lnTo>
                  <a:lnTo>
                    <a:pt x="329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822413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80" y="420"/>
                  </a:lnTo>
                  <a:lnTo>
                    <a:pt x="260" y="660"/>
                  </a:lnTo>
                  <a:lnTo>
                    <a:pt x="18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2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8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40" y="7216"/>
                  </a:lnTo>
                  <a:lnTo>
                    <a:pt x="920" y="7216"/>
                  </a:lnTo>
                  <a:lnTo>
                    <a:pt x="1020" y="7196"/>
                  </a:lnTo>
                  <a:lnTo>
                    <a:pt x="1100" y="7156"/>
                  </a:lnTo>
                  <a:lnTo>
                    <a:pt x="119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79" y="6097"/>
                  </a:lnTo>
                  <a:lnTo>
                    <a:pt x="179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919" y="1300"/>
                  </a:lnTo>
                  <a:lnTo>
                    <a:pt x="1839" y="940"/>
                  </a:lnTo>
                  <a:lnTo>
                    <a:pt x="1759" y="660"/>
                  </a:lnTo>
                  <a:lnTo>
                    <a:pt x="1639" y="420"/>
                  </a:lnTo>
                  <a:lnTo>
                    <a:pt x="1479" y="240"/>
                  </a:lnTo>
                  <a:lnTo>
                    <a:pt x="1419" y="160"/>
                  </a:lnTo>
                  <a:lnTo>
                    <a:pt x="133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992875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60" y="420"/>
                  </a:lnTo>
                  <a:lnTo>
                    <a:pt x="260" y="660"/>
                  </a:lnTo>
                  <a:lnTo>
                    <a:pt x="16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0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6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20" y="7216"/>
                  </a:lnTo>
                  <a:lnTo>
                    <a:pt x="920" y="7216"/>
                  </a:lnTo>
                  <a:lnTo>
                    <a:pt x="1000" y="7196"/>
                  </a:lnTo>
                  <a:lnTo>
                    <a:pt x="1100" y="7156"/>
                  </a:lnTo>
                  <a:lnTo>
                    <a:pt x="117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59" y="6097"/>
                  </a:lnTo>
                  <a:lnTo>
                    <a:pt x="177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899" y="1300"/>
                  </a:lnTo>
                  <a:lnTo>
                    <a:pt x="1839" y="940"/>
                  </a:lnTo>
                  <a:lnTo>
                    <a:pt x="1739" y="660"/>
                  </a:lnTo>
                  <a:lnTo>
                    <a:pt x="1619" y="420"/>
                  </a:lnTo>
                  <a:lnTo>
                    <a:pt x="1479" y="240"/>
                  </a:lnTo>
                  <a:lnTo>
                    <a:pt x="1399" y="160"/>
                  </a:lnTo>
                  <a:lnTo>
                    <a:pt x="131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861852" y="898688"/>
              <a:ext cx="121286" cy="188304"/>
            </a:xfrm>
            <a:custGeom>
              <a:avLst/>
              <a:gdLst/>
              <a:ahLst/>
              <a:cxnLst/>
              <a:rect l="l" t="t" r="r" b="b"/>
              <a:pathLst>
                <a:path w="5717" h="8876" extrusionOk="0">
                  <a:moveTo>
                    <a:pt x="4817" y="1"/>
                  </a:moveTo>
                  <a:lnTo>
                    <a:pt x="4637" y="41"/>
                  </a:lnTo>
                  <a:lnTo>
                    <a:pt x="4457" y="101"/>
                  </a:lnTo>
                  <a:lnTo>
                    <a:pt x="4098" y="261"/>
                  </a:lnTo>
                  <a:lnTo>
                    <a:pt x="3918" y="341"/>
                  </a:lnTo>
                  <a:lnTo>
                    <a:pt x="3738" y="421"/>
                  </a:lnTo>
                  <a:lnTo>
                    <a:pt x="3458" y="481"/>
                  </a:lnTo>
                  <a:lnTo>
                    <a:pt x="3178" y="521"/>
                  </a:lnTo>
                  <a:lnTo>
                    <a:pt x="2918" y="541"/>
                  </a:lnTo>
                  <a:lnTo>
                    <a:pt x="2638" y="561"/>
                  </a:lnTo>
                  <a:lnTo>
                    <a:pt x="2279" y="541"/>
                  </a:lnTo>
                  <a:lnTo>
                    <a:pt x="1919" y="481"/>
                  </a:lnTo>
                  <a:lnTo>
                    <a:pt x="1579" y="401"/>
                  </a:lnTo>
                  <a:lnTo>
                    <a:pt x="1239" y="301"/>
                  </a:lnTo>
                  <a:lnTo>
                    <a:pt x="999" y="201"/>
                  </a:lnTo>
                  <a:lnTo>
                    <a:pt x="880" y="181"/>
                  </a:lnTo>
                  <a:lnTo>
                    <a:pt x="760" y="181"/>
                  </a:lnTo>
                  <a:lnTo>
                    <a:pt x="640" y="221"/>
                  </a:lnTo>
                  <a:lnTo>
                    <a:pt x="520" y="301"/>
                  </a:lnTo>
                  <a:lnTo>
                    <a:pt x="420" y="381"/>
                  </a:lnTo>
                  <a:lnTo>
                    <a:pt x="340" y="501"/>
                  </a:lnTo>
                  <a:lnTo>
                    <a:pt x="240" y="661"/>
                  </a:lnTo>
                  <a:lnTo>
                    <a:pt x="160" y="840"/>
                  </a:lnTo>
                  <a:lnTo>
                    <a:pt x="100" y="1020"/>
                  </a:lnTo>
                  <a:lnTo>
                    <a:pt x="60" y="1220"/>
                  </a:lnTo>
                  <a:lnTo>
                    <a:pt x="40" y="1420"/>
                  </a:lnTo>
                  <a:lnTo>
                    <a:pt x="20" y="1620"/>
                  </a:lnTo>
                  <a:lnTo>
                    <a:pt x="0" y="2020"/>
                  </a:lnTo>
                  <a:lnTo>
                    <a:pt x="20" y="2679"/>
                  </a:lnTo>
                  <a:lnTo>
                    <a:pt x="60" y="3339"/>
                  </a:lnTo>
                  <a:lnTo>
                    <a:pt x="100" y="3978"/>
                  </a:lnTo>
                  <a:lnTo>
                    <a:pt x="180" y="4638"/>
                  </a:lnTo>
                  <a:lnTo>
                    <a:pt x="240" y="5058"/>
                  </a:lnTo>
                  <a:lnTo>
                    <a:pt x="300" y="5478"/>
                  </a:lnTo>
                  <a:lnTo>
                    <a:pt x="400" y="5877"/>
                  </a:lnTo>
                  <a:lnTo>
                    <a:pt x="500" y="6297"/>
                  </a:lnTo>
                  <a:lnTo>
                    <a:pt x="640" y="6697"/>
                  </a:lnTo>
                  <a:lnTo>
                    <a:pt x="800" y="7077"/>
                  </a:lnTo>
                  <a:lnTo>
                    <a:pt x="979" y="7456"/>
                  </a:lnTo>
                  <a:lnTo>
                    <a:pt x="1199" y="7796"/>
                  </a:lnTo>
                  <a:lnTo>
                    <a:pt x="1339" y="7996"/>
                  </a:lnTo>
                  <a:lnTo>
                    <a:pt x="1499" y="8176"/>
                  </a:lnTo>
                  <a:lnTo>
                    <a:pt x="1679" y="8336"/>
                  </a:lnTo>
                  <a:lnTo>
                    <a:pt x="1859" y="8496"/>
                  </a:lnTo>
                  <a:lnTo>
                    <a:pt x="2059" y="8616"/>
                  </a:lnTo>
                  <a:lnTo>
                    <a:pt x="2279" y="8736"/>
                  </a:lnTo>
                  <a:lnTo>
                    <a:pt x="2499" y="8815"/>
                  </a:lnTo>
                  <a:lnTo>
                    <a:pt x="2718" y="8855"/>
                  </a:lnTo>
                  <a:lnTo>
                    <a:pt x="2858" y="8875"/>
                  </a:lnTo>
                  <a:lnTo>
                    <a:pt x="2998" y="8875"/>
                  </a:lnTo>
                  <a:lnTo>
                    <a:pt x="3278" y="8835"/>
                  </a:lnTo>
                  <a:lnTo>
                    <a:pt x="3558" y="8756"/>
                  </a:lnTo>
                  <a:lnTo>
                    <a:pt x="3818" y="8656"/>
                  </a:lnTo>
                  <a:lnTo>
                    <a:pt x="4058" y="8496"/>
                  </a:lnTo>
                  <a:lnTo>
                    <a:pt x="4297" y="8316"/>
                  </a:lnTo>
                  <a:lnTo>
                    <a:pt x="4497" y="8116"/>
                  </a:lnTo>
                  <a:lnTo>
                    <a:pt x="4677" y="7896"/>
                  </a:lnTo>
                  <a:lnTo>
                    <a:pt x="4777" y="7736"/>
                  </a:lnTo>
                  <a:lnTo>
                    <a:pt x="4857" y="7596"/>
                  </a:lnTo>
                  <a:lnTo>
                    <a:pt x="4997" y="7276"/>
                  </a:lnTo>
                  <a:lnTo>
                    <a:pt x="5117" y="6937"/>
                  </a:lnTo>
                  <a:lnTo>
                    <a:pt x="5197" y="6597"/>
                  </a:lnTo>
                  <a:lnTo>
                    <a:pt x="5257" y="6257"/>
                  </a:lnTo>
                  <a:lnTo>
                    <a:pt x="5297" y="5897"/>
                  </a:lnTo>
                  <a:lnTo>
                    <a:pt x="5397" y="5198"/>
                  </a:lnTo>
                  <a:lnTo>
                    <a:pt x="5517" y="4338"/>
                  </a:lnTo>
                  <a:lnTo>
                    <a:pt x="5617" y="3479"/>
                  </a:lnTo>
                  <a:lnTo>
                    <a:pt x="5677" y="2599"/>
                  </a:lnTo>
                  <a:lnTo>
                    <a:pt x="5717" y="1720"/>
                  </a:lnTo>
                  <a:lnTo>
                    <a:pt x="5717" y="1300"/>
                  </a:lnTo>
                  <a:lnTo>
                    <a:pt x="5697" y="1080"/>
                  </a:lnTo>
                  <a:lnTo>
                    <a:pt x="5657" y="860"/>
                  </a:lnTo>
                  <a:lnTo>
                    <a:pt x="5597" y="641"/>
                  </a:lnTo>
                  <a:lnTo>
                    <a:pt x="5497" y="441"/>
                  </a:lnTo>
                  <a:lnTo>
                    <a:pt x="5357" y="261"/>
                  </a:lnTo>
                  <a:lnTo>
                    <a:pt x="5277" y="201"/>
                  </a:lnTo>
                  <a:lnTo>
                    <a:pt x="5197" y="121"/>
                  </a:lnTo>
                  <a:lnTo>
                    <a:pt x="5097" y="61"/>
                  </a:lnTo>
                  <a:lnTo>
                    <a:pt x="4997" y="41"/>
                  </a:lnTo>
                  <a:lnTo>
                    <a:pt x="4917" y="21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860154" y="896991"/>
              <a:ext cx="125105" cy="192123"/>
            </a:xfrm>
            <a:custGeom>
              <a:avLst/>
              <a:gdLst/>
              <a:ahLst/>
              <a:cxnLst/>
              <a:rect l="l" t="t" r="r" b="b"/>
              <a:pathLst>
                <a:path w="5897" h="9056" extrusionOk="0">
                  <a:moveTo>
                    <a:pt x="4877" y="181"/>
                  </a:moveTo>
                  <a:lnTo>
                    <a:pt x="4997" y="201"/>
                  </a:lnTo>
                  <a:lnTo>
                    <a:pt x="5097" y="221"/>
                  </a:lnTo>
                  <a:lnTo>
                    <a:pt x="5217" y="281"/>
                  </a:lnTo>
                  <a:lnTo>
                    <a:pt x="5357" y="421"/>
                  </a:lnTo>
                  <a:lnTo>
                    <a:pt x="5477" y="561"/>
                  </a:lnTo>
                  <a:lnTo>
                    <a:pt x="5577" y="741"/>
                  </a:lnTo>
                  <a:lnTo>
                    <a:pt x="5637" y="920"/>
                  </a:lnTo>
                  <a:lnTo>
                    <a:pt x="5677" y="1140"/>
                  </a:lnTo>
                  <a:lnTo>
                    <a:pt x="5697" y="1360"/>
                  </a:lnTo>
                  <a:lnTo>
                    <a:pt x="5697" y="1800"/>
                  </a:lnTo>
                  <a:lnTo>
                    <a:pt x="5657" y="2679"/>
                  </a:lnTo>
                  <a:lnTo>
                    <a:pt x="5597" y="3539"/>
                  </a:lnTo>
                  <a:lnTo>
                    <a:pt x="5497" y="4398"/>
                  </a:lnTo>
                  <a:lnTo>
                    <a:pt x="5377" y="5278"/>
                  </a:lnTo>
                  <a:lnTo>
                    <a:pt x="5297" y="5857"/>
                  </a:lnTo>
                  <a:lnTo>
                    <a:pt x="5217" y="6417"/>
                  </a:lnTo>
                  <a:lnTo>
                    <a:pt x="5177" y="6677"/>
                  </a:lnTo>
                  <a:lnTo>
                    <a:pt x="5117" y="6937"/>
                  </a:lnTo>
                  <a:lnTo>
                    <a:pt x="5037" y="7197"/>
                  </a:lnTo>
                  <a:lnTo>
                    <a:pt x="4937" y="7436"/>
                  </a:lnTo>
                  <a:lnTo>
                    <a:pt x="4817" y="7676"/>
                  </a:lnTo>
                  <a:lnTo>
                    <a:pt x="4677" y="7916"/>
                  </a:lnTo>
                  <a:lnTo>
                    <a:pt x="4497" y="8156"/>
                  </a:lnTo>
                  <a:lnTo>
                    <a:pt x="4277" y="8356"/>
                  </a:lnTo>
                  <a:lnTo>
                    <a:pt x="4058" y="8516"/>
                  </a:lnTo>
                  <a:lnTo>
                    <a:pt x="3818" y="8656"/>
                  </a:lnTo>
                  <a:lnTo>
                    <a:pt x="3578" y="8756"/>
                  </a:lnTo>
                  <a:lnTo>
                    <a:pt x="3318" y="8836"/>
                  </a:lnTo>
                  <a:lnTo>
                    <a:pt x="3058" y="8855"/>
                  </a:lnTo>
                  <a:lnTo>
                    <a:pt x="2818" y="8836"/>
                  </a:lnTo>
                  <a:lnTo>
                    <a:pt x="2559" y="8776"/>
                  </a:lnTo>
                  <a:lnTo>
                    <a:pt x="2319" y="8676"/>
                  </a:lnTo>
                  <a:lnTo>
                    <a:pt x="2099" y="8556"/>
                  </a:lnTo>
                  <a:lnTo>
                    <a:pt x="1919" y="8416"/>
                  </a:lnTo>
                  <a:lnTo>
                    <a:pt x="1739" y="8256"/>
                  </a:lnTo>
                  <a:lnTo>
                    <a:pt x="1599" y="8116"/>
                  </a:lnTo>
                  <a:lnTo>
                    <a:pt x="1359" y="7816"/>
                  </a:lnTo>
                  <a:lnTo>
                    <a:pt x="1139" y="7456"/>
                  </a:lnTo>
                  <a:lnTo>
                    <a:pt x="940" y="7077"/>
                  </a:lnTo>
                  <a:lnTo>
                    <a:pt x="780" y="6697"/>
                  </a:lnTo>
                  <a:lnTo>
                    <a:pt x="660" y="6297"/>
                  </a:lnTo>
                  <a:lnTo>
                    <a:pt x="560" y="5897"/>
                  </a:lnTo>
                  <a:lnTo>
                    <a:pt x="480" y="5498"/>
                  </a:lnTo>
                  <a:lnTo>
                    <a:pt x="400" y="5098"/>
                  </a:lnTo>
                  <a:lnTo>
                    <a:pt x="360" y="4698"/>
                  </a:lnTo>
                  <a:lnTo>
                    <a:pt x="280" y="4038"/>
                  </a:lnTo>
                  <a:lnTo>
                    <a:pt x="220" y="3399"/>
                  </a:lnTo>
                  <a:lnTo>
                    <a:pt x="200" y="2739"/>
                  </a:lnTo>
                  <a:lnTo>
                    <a:pt x="180" y="2100"/>
                  </a:lnTo>
                  <a:lnTo>
                    <a:pt x="200" y="1720"/>
                  </a:lnTo>
                  <a:lnTo>
                    <a:pt x="240" y="1340"/>
                  </a:lnTo>
                  <a:lnTo>
                    <a:pt x="280" y="1140"/>
                  </a:lnTo>
                  <a:lnTo>
                    <a:pt x="320" y="960"/>
                  </a:lnTo>
                  <a:lnTo>
                    <a:pt x="400" y="800"/>
                  </a:lnTo>
                  <a:lnTo>
                    <a:pt x="500" y="621"/>
                  </a:lnTo>
                  <a:lnTo>
                    <a:pt x="560" y="541"/>
                  </a:lnTo>
                  <a:lnTo>
                    <a:pt x="640" y="461"/>
                  </a:lnTo>
                  <a:lnTo>
                    <a:pt x="740" y="401"/>
                  </a:lnTo>
                  <a:lnTo>
                    <a:pt x="860" y="361"/>
                  </a:lnTo>
                  <a:lnTo>
                    <a:pt x="999" y="361"/>
                  </a:lnTo>
                  <a:lnTo>
                    <a:pt x="1079" y="381"/>
                  </a:lnTo>
                  <a:lnTo>
                    <a:pt x="1239" y="441"/>
                  </a:lnTo>
                  <a:lnTo>
                    <a:pt x="1279" y="461"/>
                  </a:lnTo>
                  <a:lnTo>
                    <a:pt x="1619" y="581"/>
                  </a:lnTo>
                  <a:lnTo>
                    <a:pt x="1979" y="661"/>
                  </a:lnTo>
                  <a:lnTo>
                    <a:pt x="2339" y="721"/>
                  </a:lnTo>
                  <a:lnTo>
                    <a:pt x="2718" y="741"/>
                  </a:lnTo>
                  <a:lnTo>
                    <a:pt x="2998" y="721"/>
                  </a:lnTo>
                  <a:lnTo>
                    <a:pt x="3278" y="701"/>
                  </a:lnTo>
                  <a:lnTo>
                    <a:pt x="3558" y="661"/>
                  </a:lnTo>
                  <a:lnTo>
                    <a:pt x="3838" y="581"/>
                  </a:lnTo>
                  <a:lnTo>
                    <a:pt x="4078" y="501"/>
                  </a:lnTo>
                  <a:lnTo>
                    <a:pt x="4297" y="401"/>
                  </a:lnTo>
                  <a:lnTo>
                    <a:pt x="4537" y="281"/>
                  </a:lnTo>
                  <a:lnTo>
                    <a:pt x="4657" y="241"/>
                  </a:lnTo>
                  <a:lnTo>
                    <a:pt x="4757" y="201"/>
                  </a:lnTo>
                  <a:lnTo>
                    <a:pt x="4877" y="181"/>
                  </a:lnTo>
                  <a:close/>
                  <a:moveTo>
                    <a:pt x="4737" y="1"/>
                  </a:moveTo>
                  <a:lnTo>
                    <a:pt x="4597" y="41"/>
                  </a:lnTo>
                  <a:lnTo>
                    <a:pt x="4457" y="101"/>
                  </a:lnTo>
                  <a:lnTo>
                    <a:pt x="4198" y="221"/>
                  </a:lnTo>
                  <a:lnTo>
                    <a:pt x="3998" y="321"/>
                  </a:lnTo>
                  <a:lnTo>
                    <a:pt x="3778" y="401"/>
                  </a:lnTo>
                  <a:lnTo>
                    <a:pt x="3518" y="461"/>
                  </a:lnTo>
                  <a:lnTo>
                    <a:pt x="3258" y="501"/>
                  </a:lnTo>
                  <a:lnTo>
                    <a:pt x="2978" y="541"/>
                  </a:lnTo>
                  <a:lnTo>
                    <a:pt x="2718" y="541"/>
                  </a:lnTo>
                  <a:lnTo>
                    <a:pt x="2359" y="521"/>
                  </a:lnTo>
                  <a:lnTo>
                    <a:pt x="2019" y="461"/>
                  </a:lnTo>
                  <a:lnTo>
                    <a:pt x="1679" y="381"/>
                  </a:lnTo>
                  <a:lnTo>
                    <a:pt x="1359" y="281"/>
                  </a:lnTo>
                  <a:lnTo>
                    <a:pt x="1319" y="261"/>
                  </a:lnTo>
                  <a:lnTo>
                    <a:pt x="1079" y="181"/>
                  </a:lnTo>
                  <a:lnTo>
                    <a:pt x="960" y="161"/>
                  </a:lnTo>
                  <a:lnTo>
                    <a:pt x="840" y="161"/>
                  </a:lnTo>
                  <a:lnTo>
                    <a:pt x="760" y="181"/>
                  </a:lnTo>
                  <a:lnTo>
                    <a:pt x="680" y="221"/>
                  </a:lnTo>
                  <a:lnTo>
                    <a:pt x="540" y="301"/>
                  </a:lnTo>
                  <a:lnTo>
                    <a:pt x="420" y="401"/>
                  </a:lnTo>
                  <a:lnTo>
                    <a:pt x="340" y="521"/>
                  </a:lnTo>
                  <a:lnTo>
                    <a:pt x="240" y="701"/>
                  </a:lnTo>
                  <a:lnTo>
                    <a:pt x="160" y="880"/>
                  </a:lnTo>
                  <a:lnTo>
                    <a:pt x="80" y="1080"/>
                  </a:lnTo>
                  <a:lnTo>
                    <a:pt x="40" y="1280"/>
                  </a:lnTo>
                  <a:lnTo>
                    <a:pt x="20" y="1500"/>
                  </a:lnTo>
                  <a:lnTo>
                    <a:pt x="0" y="1700"/>
                  </a:lnTo>
                  <a:lnTo>
                    <a:pt x="0" y="2100"/>
                  </a:lnTo>
                  <a:lnTo>
                    <a:pt x="0" y="2739"/>
                  </a:lnTo>
                  <a:lnTo>
                    <a:pt x="40" y="3399"/>
                  </a:lnTo>
                  <a:lnTo>
                    <a:pt x="80" y="4058"/>
                  </a:lnTo>
                  <a:lnTo>
                    <a:pt x="160" y="4738"/>
                  </a:lnTo>
                  <a:lnTo>
                    <a:pt x="220" y="5118"/>
                  </a:lnTo>
                  <a:lnTo>
                    <a:pt x="280" y="5538"/>
                  </a:lnTo>
                  <a:lnTo>
                    <a:pt x="360" y="5937"/>
                  </a:lnTo>
                  <a:lnTo>
                    <a:pt x="480" y="6357"/>
                  </a:lnTo>
                  <a:lnTo>
                    <a:pt x="600" y="6777"/>
                  </a:lnTo>
                  <a:lnTo>
                    <a:pt x="780" y="7177"/>
                  </a:lnTo>
                  <a:lnTo>
                    <a:pt x="960" y="7556"/>
                  </a:lnTo>
                  <a:lnTo>
                    <a:pt x="1199" y="7936"/>
                  </a:lnTo>
                  <a:lnTo>
                    <a:pt x="1379" y="8156"/>
                  </a:lnTo>
                  <a:lnTo>
                    <a:pt x="1559" y="8356"/>
                  </a:lnTo>
                  <a:lnTo>
                    <a:pt x="1739" y="8536"/>
                  </a:lnTo>
                  <a:lnTo>
                    <a:pt x="1939" y="8696"/>
                  </a:lnTo>
                  <a:lnTo>
                    <a:pt x="2139" y="8816"/>
                  </a:lnTo>
                  <a:lnTo>
                    <a:pt x="2359" y="8915"/>
                  </a:lnTo>
                  <a:lnTo>
                    <a:pt x="2579" y="8995"/>
                  </a:lnTo>
                  <a:lnTo>
                    <a:pt x="2778" y="9035"/>
                  </a:lnTo>
                  <a:lnTo>
                    <a:pt x="3018" y="9055"/>
                  </a:lnTo>
                  <a:lnTo>
                    <a:pt x="3278" y="9035"/>
                  </a:lnTo>
                  <a:lnTo>
                    <a:pt x="3518" y="8975"/>
                  </a:lnTo>
                  <a:lnTo>
                    <a:pt x="3778" y="8895"/>
                  </a:lnTo>
                  <a:lnTo>
                    <a:pt x="4018" y="8776"/>
                  </a:lnTo>
                  <a:lnTo>
                    <a:pt x="4237" y="8636"/>
                  </a:lnTo>
                  <a:lnTo>
                    <a:pt x="4457" y="8456"/>
                  </a:lnTo>
                  <a:lnTo>
                    <a:pt x="4657" y="8256"/>
                  </a:lnTo>
                  <a:lnTo>
                    <a:pt x="4837" y="8036"/>
                  </a:lnTo>
                  <a:lnTo>
                    <a:pt x="4997" y="7776"/>
                  </a:lnTo>
                  <a:lnTo>
                    <a:pt x="5117" y="7516"/>
                  </a:lnTo>
                  <a:lnTo>
                    <a:pt x="5217" y="7256"/>
                  </a:lnTo>
                  <a:lnTo>
                    <a:pt x="5297" y="6997"/>
                  </a:lnTo>
                  <a:lnTo>
                    <a:pt x="5357" y="6717"/>
                  </a:lnTo>
                  <a:lnTo>
                    <a:pt x="5417" y="6437"/>
                  </a:lnTo>
                  <a:lnTo>
                    <a:pt x="5497" y="5877"/>
                  </a:lnTo>
                  <a:lnTo>
                    <a:pt x="5577" y="5298"/>
                  </a:lnTo>
                  <a:lnTo>
                    <a:pt x="5697" y="4438"/>
                  </a:lnTo>
                  <a:lnTo>
                    <a:pt x="5797" y="3559"/>
                  </a:lnTo>
                  <a:lnTo>
                    <a:pt x="5856" y="2679"/>
                  </a:lnTo>
                  <a:lnTo>
                    <a:pt x="5896" y="1800"/>
                  </a:lnTo>
                  <a:lnTo>
                    <a:pt x="5896" y="1420"/>
                  </a:lnTo>
                  <a:lnTo>
                    <a:pt x="5876" y="1200"/>
                  </a:lnTo>
                  <a:lnTo>
                    <a:pt x="5836" y="960"/>
                  </a:lnTo>
                  <a:lnTo>
                    <a:pt x="5777" y="721"/>
                  </a:lnTo>
                  <a:lnTo>
                    <a:pt x="5677" y="501"/>
                  </a:lnTo>
                  <a:lnTo>
                    <a:pt x="5597" y="401"/>
                  </a:lnTo>
                  <a:lnTo>
                    <a:pt x="5517" y="301"/>
                  </a:lnTo>
                  <a:lnTo>
                    <a:pt x="5437" y="201"/>
                  </a:lnTo>
                  <a:lnTo>
                    <a:pt x="5317" y="121"/>
                  </a:lnTo>
                  <a:lnTo>
                    <a:pt x="5177" y="41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732929" y="1222660"/>
              <a:ext cx="373172" cy="42430"/>
            </a:xfrm>
            <a:custGeom>
              <a:avLst/>
              <a:gdLst/>
              <a:ahLst/>
              <a:cxnLst/>
              <a:rect l="l" t="t" r="r" b="b"/>
              <a:pathLst>
                <a:path w="17590" h="2000" extrusionOk="0">
                  <a:moveTo>
                    <a:pt x="7256" y="0"/>
                  </a:moveTo>
                  <a:lnTo>
                    <a:pt x="6257" y="40"/>
                  </a:lnTo>
                  <a:lnTo>
                    <a:pt x="5238" y="80"/>
                  </a:lnTo>
                  <a:lnTo>
                    <a:pt x="4238" y="100"/>
                  </a:lnTo>
                  <a:lnTo>
                    <a:pt x="3539" y="120"/>
                  </a:lnTo>
                  <a:lnTo>
                    <a:pt x="3179" y="140"/>
                  </a:lnTo>
                  <a:lnTo>
                    <a:pt x="2819" y="180"/>
                  </a:lnTo>
                  <a:lnTo>
                    <a:pt x="2479" y="220"/>
                  </a:lnTo>
                  <a:lnTo>
                    <a:pt x="2140" y="300"/>
                  </a:lnTo>
                  <a:lnTo>
                    <a:pt x="1800" y="400"/>
                  </a:lnTo>
                  <a:lnTo>
                    <a:pt x="1460" y="520"/>
                  </a:lnTo>
                  <a:lnTo>
                    <a:pt x="1240" y="640"/>
                  </a:lnTo>
                  <a:lnTo>
                    <a:pt x="1020" y="780"/>
                  </a:lnTo>
                  <a:lnTo>
                    <a:pt x="820" y="940"/>
                  </a:lnTo>
                  <a:lnTo>
                    <a:pt x="620" y="1120"/>
                  </a:lnTo>
                  <a:lnTo>
                    <a:pt x="421" y="1320"/>
                  </a:lnTo>
                  <a:lnTo>
                    <a:pt x="261" y="1540"/>
                  </a:lnTo>
                  <a:lnTo>
                    <a:pt x="121" y="1759"/>
                  </a:lnTo>
                  <a:lnTo>
                    <a:pt x="1" y="1999"/>
                  </a:lnTo>
                  <a:lnTo>
                    <a:pt x="17590" y="1999"/>
                  </a:lnTo>
                  <a:lnTo>
                    <a:pt x="17530" y="1759"/>
                  </a:lnTo>
                  <a:lnTo>
                    <a:pt x="17430" y="1540"/>
                  </a:lnTo>
                  <a:lnTo>
                    <a:pt x="17310" y="1340"/>
                  </a:lnTo>
                  <a:lnTo>
                    <a:pt x="17150" y="1140"/>
                  </a:lnTo>
                  <a:lnTo>
                    <a:pt x="16970" y="960"/>
                  </a:lnTo>
                  <a:lnTo>
                    <a:pt x="16790" y="820"/>
                  </a:lnTo>
                  <a:lnTo>
                    <a:pt x="16571" y="680"/>
                  </a:lnTo>
                  <a:lnTo>
                    <a:pt x="16351" y="560"/>
                  </a:lnTo>
                  <a:lnTo>
                    <a:pt x="16071" y="460"/>
                  </a:lnTo>
                  <a:lnTo>
                    <a:pt x="15751" y="360"/>
                  </a:lnTo>
                  <a:lnTo>
                    <a:pt x="15411" y="280"/>
                  </a:lnTo>
                  <a:lnTo>
                    <a:pt x="15051" y="220"/>
                  </a:lnTo>
                  <a:lnTo>
                    <a:pt x="14692" y="180"/>
                  </a:lnTo>
                  <a:lnTo>
                    <a:pt x="14352" y="140"/>
                  </a:lnTo>
                  <a:lnTo>
                    <a:pt x="13692" y="120"/>
                  </a:lnTo>
                  <a:lnTo>
                    <a:pt x="12593" y="100"/>
                  </a:lnTo>
                  <a:lnTo>
                    <a:pt x="11554" y="80"/>
                  </a:lnTo>
                  <a:lnTo>
                    <a:pt x="9415" y="20"/>
                  </a:lnTo>
                  <a:lnTo>
                    <a:pt x="8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extrusionOk="0">
                  <a:moveTo>
                    <a:pt x="6596" y="0"/>
                  </a:move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D44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fill="none" extrusionOk="0">
                  <a:moveTo>
                    <a:pt x="13172" y="60"/>
                  </a:move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lnTo>
                    <a:pt x="6596" y="0"/>
                  </a:ln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781278" y="1222660"/>
              <a:ext cx="279465" cy="5537"/>
            </a:xfrm>
            <a:custGeom>
              <a:avLst/>
              <a:gdLst/>
              <a:ahLst/>
              <a:cxnLst/>
              <a:rect l="l" t="t" r="r" b="b"/>
              <a:pathLst>
                <a:path w="13173" h="261" extrusionOk="0">
                  <a:moveTo>
                    <a:pt x="6596" y="0"/>
                  </a:moveTo>
                  <a:lnTo>
                    <a:pt x="3298" y="40"/>
                  </a:lnTo>
                  <a:lnTo>
                    <a:pt x="1639" y="80"/>
                  </a:lnTo>
                  <a:lnTo>
                    <a:pt x="0" y="120"/>
                  </a:lnTo>
                  <a:lnTo>
                    <a:pt x="0" y="260"/>
                  </a:lnTo>
                  <a:lnTo>
                    <a:pt x="1659" y="200"/>
                  </a:lnTo>
                  <a:lnTo>
                    <a:pt x="3298" y="160"/>
                  </a:lnTo>
                  <a:lnTo>
                    <a:pt x="6596" y="120"/>
                  </a:lnTo>
                  <a:lnTo>
                    <a:pt x="9894" y="140"/>
                  </a:lnTo>
                  <a:lnTo>
                    <a:pt x="11533" y="160"/>
                  </a:lnTo>
                  <a:lnTo>
                    <a:pt x="13172" y="18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1053082" y="757504"/>
              <a:ext cx="29277" cy="121710"/>
            </a:xfrm>
            <a:custGeom>
              <a:avLst/>
              <a:gdLst/>
              <a:ahLst/>
              <a:cxnLst/>
              <a:rect l="l" t="t" r="r" b="b"/>
              <a:pathLst>
                <a:path w="1380" h="5737" extrusionOk="0">
                  <a:moveTo>
                    <a:pt x="1180" y="0"/>
                  </a:moveTo>
                  <a:lnTo>
                    <a:pt x="1140" y="300"/>
                  </a:lnTo>
                  <a:lnTo>
                    <a:pt x="1140" y="580"/>
                  </a:lnTo>
                  <a:lnTo>
                    <a:pt x="1140" y="1139"/>
                  </a:lnTo>
                  <a:lnTo>
                    <a:pt x="1140" y="1639"/>
                  </a:lnTo>
                  <a:lnTo>
                    <a:pt x="1100" y="2159"/>
                  </a:lnTo>
                  <a:lnTo>
                    <a:pt x="1040" y="2678"/>
                  </a:lnTo>
                  <a:lnTo>
                    <a:pt x="960" y="3198"/>
                  </a:lnTo>
                  <a:lnTo>
                    <a:pt x="820" y="3698"/>
                  </a:lnTo>
                  <a:lnTo>
                    <a:pt x="660" y="4197"/>
                  </a:lnTo>
                  <a:lnTo>
                    <a:pt x="480" y="4697"/>
                  </a:lnTo>
                  <a:lnTo>
                    <a:pt x="260" y="5177"/>
                  </a:lnTo>
                  <a:lnTo>
                    <a:pt x="0" y="5637"/>
                  </a:lnTo>
                  <a:lnTo>
                    <a:pt x="160" y="5737"/>
                  </a:lnTo>
                  <a:lnTo>
                    <a:pt x="420" y="5257"/>
                  </a:lnTo>
                  <a:lnTo>
                    <a:pt x="660" y="4777"/>
                  </a:lnTo>
                  <a:lnTo>
                    <a:pt x="860" y="4277"/>
                  </a:lnTo>
                  <a:lnTo>
                    <a:pt x="1020" y="3758"/>
                  </a:lnTo>
                  <a:lnTo>
                    <a:pt x="1140" y="3238"/>
                  </a:lnTo>
                  <a:lnTo>
                    <a:pt x="1240" y="2718"/>
                  </a:lnTo>
                  <a:lnTo>
                    <a:pt x="1300" y="2179"/>
                  </a:lnTo>
                  <a:lnTo>
                    <a:pt x="1340" y="1639"/>
                  </a:lnTo>
                  <a:lnTo>
                    <a:pt x="1320" y="1139"/>
                  </a:lnTo>
                  <a:lnTo>
                    <a:pt x="1340" y="580"/>
                  </a:lnTo>
                  <a:lnTo>
                    <a:pt x="1340" y="300"/>
                  </a:lnTo>
                  <a:lnTo>
                    <a:pt x="1380" y="4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1073427" y="673535"/>
              <a:ext cx="6386" cy="41157"/>
            </a:xfrm>
            <a:custGeom>
              <a:avLst/>
              <a:gdLst/>
              <a:ahLst/>
              <a:cxnLst/>
              <a:rect l="l" t="t" r="r" b="b"/>
              <a:pathLst>
                <a:path w="301" h="1940" extrusionOk="0">
                  <a:moveTo>
                    <a:pt x="1" y="1"/>
                  </a:moveTo>
                  <a:lnTo>
                    <a:pt x="101" y="1939"/>
                  </a:lnTo>
                  <a:lnTo>
                    <a:pt x="301" y="19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778732" y="807528"/>
              <a:ext cx="30550" cy="87809"/>
            </a:xfrm>
            <a:custGeom>
              <a:avLst/>
              <a:gdLst/>
              <a:ahLst/>
              <a:cxnLst/>
              <a:rect l="l" t="t" r="r" b="b"/>
              <a:pathLst>
                <a:path w="1440" h="4139" extrusionOk="0">
                  <a:moveTo>
                    <a:pt x="1" y="1"/>
                  </a:moveTo>
                  <a:lnTo>
                    <a:pt x="1" y="280"/>
                  </a:lnTo>
                  <a:lnTo>
                    <a:pt x="1" y="540"/>
                  </a:lnTo>
                  <a:lnTo>
                    <a:pt x="1" y="820"/>
                  </a:lnTo>
                  <a:lnTo>
                    <a:pt x="40" y="1100"/>
                  </a:lnTo>
                  <a:lnTo>
                    <a:pt x="80" y="1380"/>
                  </a:lnTo>
                  <a:lnTo>
                    <a:pt x="120" y="1640"/>
                  </a:lnTo>
                  <a:lnTo>
                    <a:pt x="200" y="1919"/>
                  </a:lnTo>
                  <a:lnTo>
                    <a:pt x="260" y="2179"/>
                  </a:lnTo>
                  <a:lnTo>
                    <a:pt x="360" y="2459"/>
                  </a:lnTo>
                  <a:lnTo>
                    <a:pt x="460" y="2719"/>
                  </a:lnTo>
                  <a:lnTo>
                    <a:pt x="560" y="2959"/>
                  </a:lnTo>
                  <a:lnTo>
                    <a:pt x="680" y="3219"/>
                  </a:lnTo>
                  <a:lnTo>
                    <a:pt x="820" y="3458"/>
                  </a:lnTo>
                  <a:lnTo>
                    <a:pt x="960" y="3698"/>
                  </a:lnTo>
                  <a:lnTo>
                    <a:pt x="1120" y="3918"/>
                  </a:lnTo>
                  <a:lnTo>
                    <a:pt x="1280" y="4138"/>
                  </a:lnTo>
                  <a:lnTo>
                    <a:pt x="1440" y="4018"/>
                  </a:lnTo>
                  <a:lnTo>
                    <a:pt x="1280" y="3818"/>
                  </a:lnTo>
                  <a:lnTo>
                    <a:pt x="1120" y="3598"/>
                  </a:lnTo>
                  <a:lnTo>
                    <a:pt x="980" y="3359"/>
                  </a:lnTo>
                  <a:lnTo>
                    <a:pt x="860" y="3119"/>
                  </a:lnTo>
                  <a:lnTo>
                    <a:pt x="640" y="2639"/>
                  </a:lnTo>
                  <a:lnTo>
                    <a:pt x="460" y="2119"/>
                  </a:lnTo>
                  <a:lnTo>
                    <a:pt x="320" y="1600"/>
                  </a:lnTo>
                  <a:lnTo>
                    <a:pt x="240" y="1080"/>
                  </a:lnTo>
                  <a:lnTo>
                    <a:pt x="200" y="820"/>
                  </a:lnTo>
                  <a:lnTo>
                    <a:pt x="180" y="540"/>
                  </a:lnTo>
                  <a:lnTo>
                    <a:pt x="180" y="28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940707" y="1017852"/>
              <a:ext cx="18266" cy="46673"/>
            </a:xfrm>
            <a:custGeom>
              <a:avLst/>
              <a:gdLst/>
              <a:ahLst/>
              <a:cxnLst/>
              <a:rect l="l" t="t" r="r" b="b"/>
              <a:pathLst>
                <a:path w="861" h="2200" extrusionOk="0">
                  <a:moveTo>
                    <a:pt x="800" y="0"/>
                  </a:moveTo>
                  <a:lnTo>
                    <a:pt x="620" y="40"/>
                  </a:lnTo>
                  <a:lnTo>
                    <a:pt x="660" y="320"/>
                  </a:lnTo>
                  <a:lnTo>
                    <a:pt x="660" y="600"/>
                  </a:lnTo>
                  <a:lnTo>
                    <a:pt x="640" y="860"/>
                  </a:lnTo>
                  <a:lnTo>
                    <a:pt x="580" y="1140"/>
                  </a:lnTo>
                  <a:lnTo>
                    <a:pt x="480" y="1380"/>
                  </a:lnTo>
                  <a:lnTo>
                    <a:pt x="341" y="1639"/>
                  </a:lnTo>
                  <a:lnTo>
                    <a:pt x="201" y="1859"/>
                  </a:lnTo>
                  <a:lnTo>
                    <a:pt x="1" y="2059"/>
                  </a:lnTo>
                  <a:lnTo>
                    <a:pt x="141" y="2199"/>
                  </a:lnTo>
                  <a:lnTo>
                    <a:pt x="341" y="1979"/>
                  </a:lnTo>
                  <a:lnTo>
                    <a:pt x="520" y="1739"/>
                  </a:lnTo>
                  <a:lnTo>
                    <a:pt x="660" y="1480"/>
                  </a:lnTo>
                  <a:lnTo>
                    <a:pt x="760" y="1180"/>
                  </a:lnTo>
                  <a:lnTo>
                    <a:pt x="840" y="900"/>
                  </a:lnTo>
                  <a:lnTo>
                    <a:pt x="860" y="600"/>
                  </a:lnTo>
                  <a:lnTo>
                    <a:pt x="860" y="30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699855" y="1236662"/>
              <a:ext cx="46249" cy="12729"/>
            </a:xfrm>
            <a:custGeom>
              <a:avLst/>
              <a:gdLst/>
              <a:ahLst/>
              <a:cxnLst/>
              <a:rect l="l" t="t" r="r" b="b"/>
              <a:pathLst>
                <a:path w="2180" h="600" extrusionOk="0">
                  <a:moveTo>
                    <a:pt x="2139" y="0"/>
                  </a:moveTo>
                  <a:lnTo>
                    <a:pt x="1600" y="120"/>
                  </a:lnTo>
                  <a:lnTo>
                    <a:pt x="1060" y="240"/>
                  </a:lnTo>
                  <a:lnTo>
                    <a:pt x="540" y="320"/>
                  </a:lnTo>
                  <a:lnTo>
                    <a:pt x="1" y="400"/>
                  </a:lnTo>
                  <a:lnTo>
                    <a:pt x="21" y="600"/>
                  </a:lnTo>
                  <a:lnTo>
                    <a:pt x="560" y="520"/>
                  </a:lnTo>
                  <a:lnTo>
                    <a:pt x="1100" y="440"/>
                  </a:lnTo>
                  <a:lnTo>
                    <a:pt x="1640" y="320"/>
                  </a:lnTo>
                  <a:lnTo>
                    <a:pt x="2179" y="180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784672" y="1248946"/>
              <a:ext cx="10204" cy="12326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300" y="1"/>
                  </a:moveTo>
                  <a:lnTo>
                    <a:pt x="0" y="460"/>
                  </a:lnTo>
                  <a:lnTo>
                    <a:pt x="160" y="580"/>
                  </a:lnTo>
                  <a:lnTo>
                    <a:pt x="480" y="1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882621" y="1253189"/>
              <a:ext cx="6810" cy="20366"/>
            </a:xfrm>
            <a:custGeom>
              <a:avLst/>
              <a:gdLst/>
              <a:ahLst/>
              <a:cxnLst/>
              <a:rect l="l" t="t" r="r" b="b"/>
              <a:pathLst>
                <a:path w="321" h="960" extrusionOk="0">
                  <a:moveTo>
                    <a:pt x="140" y="1"/>
                  </a:moveTo>
                  <a:lnTo>
                    <a:pt x="0" y="920"/>
                  </a:lnTo>
                  <a:lnTo>
                    <a:pt x="200" y="960"/>
                  </a:lnTo>
                  <a:lnTo>
                    <a:pt x="32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952588" y="1258280"/>
              <a:ext cx="4264" cy="16548"/>
            </a:xfrm>
            <a:custGeom>
              <a:avLst/>
              <a:gdLst/>
              <a:ahLst/>
              <a:cxnLst/>
              <a:rect l="l" t="t" r="r" b="b"/>
              <a:pathLst>
                <a:path w="201" h="780" extrusionOk="0">
                  <a:moveTo>
                    <a:pt x="0" y="0"/>
                  </a:moveTo>
                  <a:lnTo>
                    <a:pt x="0" y="780"/>
                  </a:lnTo>
                  <a:lnTo>
                    <a:pt x="200" y="7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1027646" y="1253613"/>
              <a:ext cx="19942" cy="22064"/>
            </a:xfrm>
            <a:custGeom>
              <a:avLst/>
              <a:gdLst/>
              <a:ahLst/>
              <a:cxnLst/>
              <a:rect l="l" t="t" r="r" b="b"/>
              <a:pathLst>
                <a:path w="940" h="1040" extrusionOk="0">
                  <a:moveTo>
                    <a:pt x="100" y="1"/>
                  </a:moveTo>
                  <a:lnTo>
                    <a:pt x="0" y="180"/>
                  </a:lnTo>
                  <a:lnTo>
                    <a:pt x="140" y="260"/>
                  </a:lnTo>
                  <a:lnTo>
                    <a:pt x="240" y="340"/>
                  </a:lnTo>
                  <a:lnTo>
                    <a:pt x="360" y="440"/>
                  </a:lnTo>
                  <a:lnTo>
                    <a:pt x="460" y="540"/>
                  </a:lnTo>
                  <a:lnTo>
                    <a:pt x="540" y="640"/>
                  </a:lnTo>
                  <a:lnTo>
                    <a:pt x="620" y="780"/>
                  </a:lnTo>
                  <a:lnTo>
                    <a:pt x="700" y="900"/>
                  </a:lnTo>
                  <a:lnTo>
                    <a:pt x="740" y="1040"/>
                  </a:lnTo>
                  <a:lnTo>
                    <a:pt x="940" y="980"/>
                  </a:lnTo>
                  <a:lnTo>
                    <a:pt x="880" y="820"/>
                  </a:lnTo>
                  <a:lnTo>
                    <a:pt x="800" y="680"/>
                  </a:lnTo>
                  <a:lnTo>
                    <a:pt x="700" y="540"/>
                  </a:lnTo>
                  <a:lnTo>
                    <a:pt x="600" y="400"/>
                  </a:lnTo>
                  <a:lnTo>
                    <a:pt x="500" y="280"/>
                  </a:lnTo>
                  <a:lnTo>
                    <a:pt x="380" y="180"/>
                  </a:lnTo>
                  <a:lnTo>
                    <a:pt x="240" y="8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1085732" y="1243430"/>
              <a:ext cx="29701" cy="19963"/>
            </a:xfrm>
            <a:custGeom>
              <a:avLst/>
              <a:gdLst/>
              <a:ahLst/>
              <a:cxnLst/>
              <a:rect l="l" t="t" r="r" b="b"/>
              <a:pathLst>
                <a:path w="1400" h="941" extrusionOk="0">
                  <a:moveTo>
                    <a:pt x="120" y="1"/>
                  </a:moveTo>
                  <a:lnTo>
                    <a:pt x="1" y="161"/>
                  </a:lnTo>
                  <a:lnTo>
                    <a:pt x="320" y="381"/>
                  </a:lnTo>
                  <a:lnTo>
                    <a:pt x="640" y="600"/>
                  </a:lnTo>
                  <a:lnTo>
                    <a:pt x="980" y="780"/>
                  </a:lnTo>
                  <a:lnTo>
                    <a:pt x="1320" y="940"/>
                  </a:lnTo>
                  <a:lnTo>
                    <a:pt x="1400" y="760"/>
                  </a:lnTo>
                  <a:lnTo>
                    <a:pt x="1060" y="600"/>
                  </a:lnTo>
                  <a:lnTo>
                    <a:pt x="740" y="421"/>
                  </a:lnTo>
                  <a:lnTo>
                    <a:pt x="420" y="2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1123049" y="1225206"/>
              <a:ext cx="33095" cy="10629"/>
            </a:xfrm>
            <a:custGeom>
              <a:avLst/>
              <a:gdLst/>
              <a:ahLst/>
              <a:cxnLst/>
              <a:rect l="l" t="t" r="r" b="b"/>
              <a:pathLst>
                <a:path w="1560" h="501" extrusionOk="0">
                  <a:moveTo>
                    <a:pt x="0" y="0"/>
                  </a:moveTo>
                  <a:lnTo>
                    <a:pt x="0" y="200"/>
                  </a:lnTo>
                  <a:lnTo>
                    <a:pt x="380" y="220"/>
                  </a:lnTo>
                  <a:lnTo>
                    <a:pt x="760" y="280"/>
                  </a:lnTo>
                  <a:lnTo>
                    <a:pt x="1140" y="380"/>
                  </a:lnTo>
                  <a:lnTo>
                    <a:pt x="1499" y="500"/>
                  </a:lnTo>
                  <a:lnTo>
                    <a:pt x="1559" y="320"/>
                  </a:lnTo>
                  <a:lnTo>
                    <a:pt x="1180" y="180"/>
                  </a:lnTo>
                  <a:lnTo>
                    <a:pt x="800" y="80"/>
                  </a:lnTo>
                  <a:lnTo>
                    <a:pt x="4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1192591" y="1248097"/>
              <a:ext cx="67018" cy="67018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2979" y="1"/>
                  </a:moveTo>
                  <a:lnTo>
                    <a:pt x="2899" y="281"/>
                  </a:lnTo>
                  <a:lnTo>
                    <a:pt x="2819" y="540"/>
                  </a:lnTo>
                  <a:lnTo>
                    <a:pt x="2699" y="800"/>
                  </a:lnTo>
                  <a:lnTo>
                    <a:pt x="2579" y="1040"/>
                  </a:lnTo>
                  <a:lnTo>
                    <a:pt x="2439" y="1280"/>
                  </a:lnTo>
                  <a:lnTo>
                    <a:pt x="2279" y="1500"/>
                  </a:lnTo>
                  <a:lnTo>
                    <a:pt x="2099" y="1720"/>
                  </a:lnTo>
                  <a:lnTo>
                    <a:pt x="1919" y="1920"/>
                  </a:lnTo>
                  <a:lnTo>
                    <a:pt x="1719" y="2099"/>
                  </a:lnTo>
                  <a:lnTo>
                    <a:pt x="1499" y="2279"/>
                  </a:lnTo>
                  <a:lnTo>
                    <a:pt x="1280" y="2439"/>
                  </a:lnTo>
                  <a:lnTo>
                    <a:pt x="1040" y="2579"/>
                  </a:lnTo>
                  <a:lnTo>
                    <a:pt x="780" y="2699"/>
                  </a:lnTo>
                  <a:lnTo>
                    <a:pt x="540" y="2819"/>
                  </a:lnTo>
                  <a:lnTo>
                    <a:pt x="260" y="2899"/>
                  </a:lnTo>
                  <a:lnTo>
                    <a:pt x="0" y="2959"/>
                  </a:lnTo>
                  <a:lnTo>
                    <a:pt x="40" y="3159"/>
                  </a:lnTo>
                  <a:lnTo>
                    <a:pt x="320" y="3079"/>
                  </a:lnTo>
                  <a:lnTo>
                    <a:pt x="600" y="2999"/>
                  </a:lnTo>
                  <a:lnTo>
                    <a:pt x="860" y="2879"/>
                  </a:lnTo>
                  <a:lnTo>
                    <a:pt x="1120" y="2759"/>
                  </a:lnTo>
                  <a:lnTo>
                    <a:pt x="1380" y="2599"/>
                  </a:lnTo>
                  <a:lnTo>
                    <a:pt x="1619" y="2439"/>
                  </a:lnTo>
                  <a:lnTo>
                    <a:pt x="1839" y="2259"/>
                  </a:lnTo>
                  <a:lnTo>
                    <a:pt x="2059" y="2059"/>
                  </a:lnTo>
                  <a:lnTo>
                    <a:pt x="2259" y="1840"/>
                  </a:lnTo>
                  <a:lnTo>
                    <a:pt x="2439" y="1620"/>
                  </a:lnTo>
                  <a:lnTo>
                    <a:pt x="2599" y="1380"/>
                  </a:lnTo>
                  <a:lnTo>
                    <a:pt x="2759" y="1140"/>
                  </a:lnTo>
                  <a:lnTo>
                    <a:pt x="2879" y="880"/>
                  </a:lnTo>
                  <a:lnTo>
                    <a:pt x="2999" y="600"/>
                  </a:lnTo>
                  <a:lnTo>
                    <a:pt x="3098" y="321"/>
                  </a:lnTo>
                  <a:lnTo>
                    <a:pt x="3158" y="41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1137051" y="1321882"/>
              <a:ext cx="33944" cy="15296"/>
            </a:xfrm>
            <a:custGeom>
              <a:avLst/>
              <a:gdLst/>
              <a:ahLst/>
              <a:cxnLst/>
              <a:rect l="l" t="t" r="r" b="b"/>
              <a:pathLst>
                <a:path w="1600" h="721" extrusionOk="0">
                  <a:moveTo>
                    <a:pt x="1539" y="1"/>
                  </a:moveTo>
                  <a:lnTo>
                    <a:pt x="0" y="540"/>
                  </a:lnTo>
                  <a:lnTo>
                    <a:pt x="60" y="720"/>
                  </a:lnTo>
                  <a:lnTo>
                    <a:pt x="1599" y="18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222394" y="1041592"/>
              <a:ext cx="267160" cy="113246"/>
            </a:xfrm>
            <a:custGeom>
              <a:avLst/>
              <a:gdLst/>
              <a:ahLst/>
              <a:cxnLst/>
              <a:rect l="l" t="t" r="r" b="b"/>
              <a:pathLst>
                <a:path w="12593" h="5338" extrusionOk="0">
                  <a:moveTo>
                    <a:pt x="41" y="1"/>
                  </a:moveTo>
                  <a:lnTo>
                    <a:pt x="1" y="361"/>
                  </a:lnTo>
                  <a:lnTo>
                    <a:pt x="1" y="700"/>
                  </a:lnTo>
                  <a:lnTo>
                    <a:pt x="21" y="1060"/>
                  </a:lnTo>
                  <a:lnTo>
                    <a:pt x="81" y="1400"/>
                  </a:lnTo>
                  <a:lnTo>
                    <a:pt x="161" y="1740"/>
                  </a:lnTo>
                  <a:lnTo>
                    <a:pt x="281" y="2079"/>
                  </a:lnTo>
                  <a:lnTo>
                    <a:pt x="421" y="2399"/>
                  </a:lnTo>
                  <a:lnTo>
                    <a:pt x="580" y="2719"/>
                  </a:lnTo>
                  <a:lnTo>
                    <a:pt x="740" y="2939"/>
                  </a:lnTo>
                  <a:lnTo>
                    <a:pt x="900" y="3139"/>
                  </a:lnTo>
                  <a:lnTo>
                    <a:pt x="1060" y="3339"/>
                  </a:lnTo>
                  <a:lnTo>
                    <a:pt x="1240" y="3519"/>
                  </a:lnTo>
                  <a:lnTo>
                    <a:pt x="1440" y="3678"/>
                  </a:lnTo>
                  <a:lnTo>
                    <a:pt x="1640" y="3838"/>
                  </a:lnTo>
                  <a:lnTo>
                    <a:pt x="1860" y="3978"/>
                  </a:lnTo>
                  <a:lnTo>
                    <a:pt x="2080" y="4098"/>
                  </a:lnTo>
                  <a:lnTo>
                    <a:pt x="2299" y="4218"/>
                  </a:lnTo>
                  <a:lnTo>
                    <a:pt x="2539" y="4318"/>
                  </a:lnTo>
                  <a:lnTo>
                    <a:pt x="3019" y="4498"/>
                  </a:lnTo>
                  <a:lnTo>
                    <a:pt x="3499" y="4638"/>
                  </a:lnTo>
                  <a:lnTo>
                    <a:pt x="4018" y="4758"/>
                  </a:lnTo>
                  <a:lnTo>
                    <a:pt x="4638" y="4878"/>
                  </a:lnTo>
                  <a:lnTo>
                    <a:pt x="5278" y="4978"/>
                  </a:lnTo>
                  <a:lnTo>
                    <a:pt x="5917" y="5078"/>
                  </a:lnTo>
                  <a:lnTo>
                    <a:pt x="6577" y="5178"/>
                  </a:lnTo>
                  <a:lnTo>
                    <a:pt x="7216" y="5238"/>
                  </a:lnTo>
                  <a:lnTo>
                    <a:pt x="7856" y="5297"/>
                  </a:lnTo>
                  <a:lnTo>
                    <a:pt x="8496" y="5317"/>
                  </a:lnTo>
                  <a:lnTo>
                    <a:pt x="9155" y="5337"/>
                  </a:lnTo>
                  <a:lnTo>
                    <a:pt x="9835" y="5337"/>
                  </a:lnTo>
                  <a:lnTo>
                    <a:pt x="10174" y="5317"/>
                  </a:lnTo>
                  <a:lnTo>
                    <a:pt x="10514" y="5297"/>
                  </a:lnTo>
                  <a:lnTo>
                    <a:pt x="11534" y="5178"/>
                  </a:lnTo>
                  <a:lnTo>
                    <a:pt x="12133" y="5078"/>
                  </a:lnTo>
                  <a:lnTo>
                    <a:pt x="12333" y="5038"/>
                  </a:lnTo>
                  <a:lnTo>
                    <a:pt x="12373" y="5018"/>
                  </a:lnTo>
                  <a:lnTo>
                    <a:pt x="12393" y="4998"/>
                  </a:lnTo>
                  <a:lnTo>
                    <a:pt x="12493" y="2679"/>
                  </a:lnTo>
                  <a:lnTo>
                    <a:pt x="12593" y="341"/>
                  </a:lnTo>
                  <a:lnTo>
                    <a:pt x="11913" y="301"/>
                  </a:lnTo>
                  <a:lnTo>
                    <a:pt x="11234" y="261"/>
                  </a:lnTo>
                  <a:lnTo>
                    <a:pt x="9875" y="221"/>
                  </a:lnTo>
                  <a:lnTo>
                    <a:pt x="7936" y="201"/>
                  </a:lnTo>
                  <a:lnTo>
                    <a:pt x="5997" y="181"/>
                  </a:lnTo>
                  <a:lnTo>
                    <a:pt x="4018" y="121"/>
                  </a:lnTo>
                  <a:lnTo>
                    <a:pt x="2040" y="6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221121" y="1040319"/>
              <a:ext cx="269706" cy="116216"/>
            </a:xfrm>
            <a:custGeom>
              <a:avLst/>
              <a:gdLst/>
              <a:ahLst/>
              <a:cxnLst/>
              <a:rect l="l" t="t" r="r" b="b"/>
              <a:pathLst>
                <a:path w="12713" h="5478" extrusionOk="0">
                  <a:moveTo>
                    <a:pt x="161" y="121"/>
                  </a:moveTo>
                  <a:lnTo>
                    <a:pt x="2100" y="181"/>
                  </a:lnTo>
                  <a:lnTo>
                    <a:pt x="3539" y="241"/>
                  </a:lnTo>
                  <a:lnTo>
                    <a:pt x="4798" y="281"/>
                  </a:lnTo>
                  <a:lnTo>
                    <a:pt x="6057" y="321"/>
                  </a:lnTo>
                  <a:lnTo>
                    <a:pt x="8176" y="341"/>
                  </a:lnTo>
                  <a:lnTo>
                    <a:pt x="9935" y="341"/>
                  </a:lnTo>
                  <a:lnTo>
                    <a:pt x="11354" y="381"/>
                  </a:lnTo>
                  <a:lnTo>
                    <a:pt x="12573" y="461"/>
                  </a:lnTo>
                  <a:lnTo>
                    <a:pt x="12493" y="2319"/>
                  </a:lnTo>
                  <a:lnTo>
                    <a:pt x="12433" y="3718"/>
                  </a:lnTo>
                  <a:lnTo>
                    <a:pt x="12393" y="5018"/>
                  </a:lnTo>
                  <a:lnTo>
                    <a:pt x="12093" y="5078"/>
                  </a:lnTo>
                  <a:lnTo>
                    <a:pt x="11594" y="5158"/>
                  </a:lnTo>
                  <a:lnTo>
                    <a:pt x="10574" y="5298"/>
                  </a:lnTo>
                  <a:lnTo>
                    <a:pt x="10214" y="5317"/>
                  </a:lnTo>
                  <a:lnTo>
                    <a:pt x="9875" y="5337"/>
                  </a:lnTo>
                  <a:lnTo>
                    <a:pt x="9215" y="5337"/>
                  </a:lnTo>
                  <a:lnTo>
                    <a:pt x="8615" y="5317"/>
                  </a:lnTo>
                  <a:lnTo>
                    <a:pt x="7996" y="5298"/>
                  </a:lnTo>
                  <a:lnTo>
                    <a:pt x="7376" y="5238"/>
                  </a:lnTo>
                  <a:lnTo>
                    <a:pt x="6737" y="5178"/>
                  </a:lnTo>
                  <a:lnTo>
                    <a:pt x="6097" y="5098"/>
                  </a:lnTo>
                  <a:lnTo>
                    <a:pt x="5437" y="4998"/>
                  </a:lnTo>
                  <a:lnTo>
                    <a:pt x="4778" y="4878"/>
                  </a:lnTo>
                  <a:lnTo>
                    <a:pt x="4078" y="4738"/>
                  </a:lnTo>
                  <a:lnTo>
                    <a:pt x="3659" y="4658"/>
                  </a:lnTo>
                  <a:lnTo>
                    <a:pt x="3219" y="4538"/>
                  </a:lnTo>
                  <a:lnTo>
                    <a:pt x="2759" y="4378"/>
                  </a:lnTo>
                  <a:lnTo>
                    <a:pt x="2539" y="4278"/>
                  </a:lnTo>
                  <a:lnTo>
                    <a:pt x="2299" y="4158"/>
                  </a:lnTo>
                  <a:lnTo>
                    <a:pt x="2080" y="4038"/>
                  </a:lnTo>
                  <a:lnTo>
                    <a:pt x="1860" y="3918"/>
                  </a:lnTo>
                  <a:lnTo>
                    <a:pt x="1640" y="3758"/>
                  </a:lnTo>
                  <a:lnTo>
                    <a:pt x="1420" y="3599"/>
                  </a:lnTo>
                  <a:lnTo>
                    <a:pt x="1220" y="3399"/>
                  </a:lnTo>
                  <a:lnTo>
                    <a:pt x="1040" y="3199"/>
                  </a:lnTo>
                  <a:lnTo>
                    <a:pt x="860" y="2979"/>
                  </a:lnTo>
                  <a:lnTo>
                    <a:pt x="700" y="2739"/>
                  </a:lnTo>
                  <a:lnTo>
                    <a:pt x="541" y="2439"/>
                  </a:lnTo>
                  <a:lnTo>
                    <a:pt x="401" y="2139"/>
                  </a:lnTo>
                  <a:lnTo>
                    <a:pt x="301" y="1820"/>
                  </a:lnTo>
                  <a:lnTo>
                    <a:pt x="201" y="1480"/>
                  </a:lnTo>
                  <a:lnTo>
                    <a:pt x="161" y="1160"/>
                  </a:lnTo>
                  <a:lnTo>
                    <a:pt x="121" y="820"/>
                  </a:lnTo>
                  <a:lnTo>
                    <a:pt x="121" y="461"/>
                  </a:lnTo>
                  <a:lnTo>
                    <a:pt x="161" y="121"/>
                  </a:lnTo>
                  <a:close/>
                  <a:moveTo>
                    <a:pt x="41" y="1"/>
                  </a:moveTo>
                  <a:lnTo>
                    <a:pt x="41" y="61"/>
                  </a:lnTo>
                  <a:lnTo>
                    <a:pt x="1" y="421"/>
                  </a:lnTo>
                  <a:lnTo>
                    <a:pt x="1" y="780"/>
                  </a:lnTo>
                  <a:lnTo>
                    <a:pt x="21" y="1140"/>
                  </a:lnTo>
                  <a:lnTo>
                    <a:pt x="81" y="1480"/>
                  </a:lnTo>
                  <a:lnTo>
                    <a:pt x="161" y="1840"/>
                  </a:lnTo>
                  <a:lnTo>
                    <a:pt x="281" y="2159"/>
                  </a:lnTo>
                  <a:lnTo>
                    <a:pt x="421" y="2499"/>
                  </a:lnTo>
                  <a:lnTo>
                    <a:pt x="600" y="2819"/>
                  </a:lnTo>
                  <a:lnTo>
                    <a:pt x="760" y="3059"/>
                  </a:lnTo>
                  <a:lnTo>
                    <a:pt x="940" y="3279"/>
                  </a:lnTo>
                  <a:lnTo>
                    <a:pt x="1140" y="3499"/>
                  </a:lnTo>
                  <a:lnTo>
                    <a:pt x="1340" y="3679"/>
                  </a:lnTo>
                  <a:lnTo>
                    <a:pt x="1540" y="3858"/>
                  </a:lnTo>
                  <a:lnTo>
                    <a:pt x="1780" y="4018"/>
                  </a:lnTo>
                  <a:lnTo>
                    <a:pt x="2000" y="4158"/>
                  </a:lnTo>
                  <a:lnTo>
                    <a:pt x="2239" y="4278"/>
                  </a:lnTo>
                  <a:lnTo>
                    <a:pt x="2459" y="4398"/>
                  </a:lnTo>
                  <a:lnTo>
                    <a:pt x="2699" y="4498"/>
                  </a:lnTo>
                  <a:lnTo>
                    <a:pt x="3179" y="4658"/>
                  </a:lnTo>
                  <a:lnTo>
                    <a:pt x="3639" y="4778"/>
                  </a:lnTo>
                  <a:lnTo>
                    <a:pt x="4058" y="4878"/>
                  </a:lnTo>
                  <a:lnTo>
                    <a:pt x="4758" y="5018"/>
                  </a:lnTo>
                  <a:lnTo>
                    <a:pt x="5417" y="5118"/>
                  </a:lnTo>
                  <a:lnTo>
                    <a:pt x="6077" y="5218"/>
                  </a:lnTo>
                  <a:lnTo>
                    <a:pt x="6737" y="5298"/>
                  </a:lnTo>
                  <a:lnTo>
                    <a:pt x="7376" y="5377"/>
                  </a:lnTo>
                  <a:lnTo>
                    <a:pt x="7996" y="5417"/>
                  </a:lnTo>
                  <a:lnTo>
                    <a:pt x="8596" y="5457"/>
                  </a:lnTo>
                  <a:lnTo>
                    <a:pt x="9215" y="5477"/>
                  </a:lnTo>
                  <a:lnTo>
                    <a:pt x="9555" y="5477"/>
                  </a:lnTo>
                  <a:lnTo>
                    <a:pt x="10055" y="5457"/>
                  </a:lnTo>
                  <a:lnTo>
                    <a:pt x="10574" y="5417"/>
                  </a:lnTo>
                  <a:lnTo>
                    <a:pt x="11694" y="5278"/>
                  </a:lnTo>
                  <a:lnTo>
                    <a:pt x="12053" y="5218"/>
                  </a:lnTo>
                  <a:lnTo>
                    <a:pt x="12273" y="5178"/>
                  </a:lnTo>
                  <a:lnTo>
                    <a:pt x="12413" y="5138"/>
                  </a:lnTo>
                  <a:lnTo>
                    <a:pt x="12493" y="5098"/>
                  </a:lnTo>
                  <a:lnTo>
                    <a:pt x="12513" y="5078"/>
                  </a:lnTo>
                  <a:lnTo>
                    <a:pt x="12533" y="5058"/>
                  </a:lnTo>
                  <a:lnTo>
                    <a:pt x="12573" y="3738"/>
                  </a:lnTo>
                  <a:lnTo>
                    <a:pt x="12633" y="2319"/>
                  </a:lnTo>
                  <a:lnTo>
                    <a:pt x="12713" y="401"/>
                  </a:lnTo>
                  <a:lnTo>
                    <a:pt x="12713" y="341"/>
                  </a:lnTo>
                  <a:lnTo>
                    <a:pt x="12653" y="341"/>
                  </a:lnTo>
                  <a:lnTo>
                    <a:pt x="11394" y="261"/>
                  </a:lnTo>
                  <a:lnTo>
                    <a:pt x="9935" y="221"/>
                  </a:lnTo>
                  <a:lnTo>
                    <a:pt x="8196" y="201"/>
                  </a:lnTo>
                  <a:lnTo>
                    <a:pt x="6077" y="181"/>
                  </a:lnTo>
                  <a:lnTo>
                    <a:pt x="4798" y="141"/>
                  </a:lnTo>
                  <a:lnTo>
                    <a:pt x="3539" y="101"/>
                  </a:lnTo>
                  <a:lnTo>
                    <a:pt x="2100" y="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258013" y="1073393"/>
              <a:ext cx="145471" cy="85263"/>
            </a:xfrm>
            <a:custGeom>
              <a:avLst/>
              <a:gdLst/>
              <a:ahLst/>
              <a:cxnLst/>
              <a:rect l="l" t="t" r="r" b="b"/>
              <a:pathLst>
                <a:path w="6857" h="4019" extrusionOk="0">
                  <a:moveTo>
                    <a:pt x="101" y="1"/>
                  </a:moveTo>
                  <a:lnTo>
                    <a:pt x="1" y="81"/>
                  </a:lnTo>
                  <a:lnTo>
                    <a:pt x="281" y="361"/>
                  </a:lnTo>
                  <a:lnTo>
                    <a:pt x="580" y="580"/>
                  </a:lnTo>
                  <a:lnTo>
                    <a:pt x="900" y="780"/>
                  </a:lnTo>
                  <a:lnTo>
                    <a:pt x="1240" y="920"/>
                  </a:lnTo>
                  <a:lnTo>
                    <a:pt x="1580" y="1040"/>
                  </a:lnTo>
                  <a:lnTo>
                    <a:pt x="1940" y="1140"/>
                  </a:lnTo>
                  <a:lnTo>
                    <a:pt x="2319" y="1220"/>
                  </a:lnTo>
                  <a:lnTo>
                    <a:pt x="2679" y="1280"/>
                  </a:lnTo>
                  <a:lnTo>
                    <a:pt x="3419" y="1380"/>
                  </a:lnTo>
                  <a:lnTo>
                    <a:pt x="4238" y="1480"/>
                  </a:lnTo>
                  <a:lnTo>
                    <a:pt x="4658" y="1560"/>
                  </a:lnTo>
                  <a:lnTo>
                    <a:pt x="5058" y="1640"/>
                  </a:lnTo>
                  <a:lnTo>
                    <a:pt x="5397" y="1760"/>
                  </a:lnTo>
                  <a:lnTo>
                    <a:pt x="5697" y="1880"/>
                  </a:lnTo>
                  <a:lnTo>
                    <a:pt x="5937" y="2020"/>
                  </a:lnTo>
                  <a:lnTo>
                    <a:pt x="6157" y="2179"/>
                  </a:lnTo>
                  <a:lnTo>
                    <a:pt x="6337" y="2359"/>
                  </a:lnTo>
                  <a:lnTo>
                    <a:pt x="6477" y="2559"/>
                  </a:lnTo>
                  <a:lnTo>
                    <a:pt x="6577" y="2779"/>
                  </a:lnTo>
                  <a:lnTo>
                    <a:pt x="6657" y="2999"/>
                  </a:lnTo>
                  <a:lnTo>
                    <a:pt x="6717" y="3239"/>
                  </a:lnTo>
                  <a:lnTo>
                    <a:pt x="6737" y="3499"/>
                  </a:lnTo>
                  <a:lnTo>
                    <a:pt x="6717" y="3739"/>
                  </a:lnTo>
                  <a:lnTo>
                    <a:pt x="6657" y="3978"/>
                  </a:lnTo>
                  <a:lnTo>
                    <a:pt x="6777" y="4018"/>
                  </a:lnTo>
                  <a:lnTo>
                    <a:pt x="6837" y="3758"/>
                  </a:lnTo>
                  <a:lnTo>
                    <a:pt x="6857" y="3499"/>
                  </a:lnTo>
                  <a:lnTo>
                    <a:pt x="6837" y="3239"/>
                  </a:lnTo>
                  <a:lnTo>
                    <a:pt x="6777" y="2979"/>
                  </a:lnTo>
                  <a:lnTo>
                    <a:pt x="6697" y="2719"/>
                  </a:lnTo>
                  <a:lnTo>
                    <a:pt x="6577" y="2499"/>
                  </a:lnTo>
                  <a:lnTo>
                    <a:pt x="6437" y="2279"/>
                  </a:lnTo>
                  <a:lnTo>
                    <a:pt x="6257" y="2080"/>
                  </a:lnTo>
                  <a:lnTo>
                    <a:pt x="6017" y="1920"/>
                  </a:lnTo>
                  <a:lnTo>
                    <a:pt x="5757" y="1760"/>
                  </a:lnTo>
                  <a:lnTo>
                    <a:pt x="5437" y="1640"/>
                  </a:lnTo>
                  <a:lnTo>
                    <a:pt x="5078" y="1520"/>
                  </a:lnTo>
                  <a:lnTo>
                    <a:pt x="4678" y="1440"/>
                  </a:lnTo>
                  <a:lnTo>
                    <a:pt x="4258" y="1360"/>
                  </a:lnTo>
                  <a:lnTo>
                    <a:pt x="3439" y="1260"/>
                  </a:lnTo>
                  <a:lnTo>
                    <a:pt x="2699" y="1160"/>
                  </a:lnTo>
                  <a:lnTo>
                    <a:pt x="2319" y="1100"/>
                  </a:lnTo>
                  <a:lnTo>
                    <a:pt x="1960" y="1020"/>
                  </a:lnTo>
                  <a:lnTo>
                    <a:pt x="1620" y="920"/>
                  </a:lnTo>
                  <a:lnTo>
                    <a:pt x="1280" y="800"/>
                  </a:lnTo>
                  <a:lnTo>
                    <a:pt x="960" y="660"/>
                  </a:lnTo>
                  <a:lnTo>
                    <a:pt x="660" y="481"/>
                  </a:lnTo>
                  <a:lnTo>
                    <a:pt x="361" y="2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218575" y="1027187"/>
              <a:ext cx="278192" cy="32247"/>
            </a:xfrm>
            <a:custGeom>
              <a:avLst/>
              <a:gdLst/>
              <a:ahLst/>
              <a:cxnLst/>
              <a:rect l="l" t="t" r="r" b="b"/>
              <a:pathLst>
                <a:path w="13113" h="1520" extrusionOk="0">
                  <a:moveTo>
                    <a:pt x="541" y="0"/>
                  </a:moveTo>
                  <a:lnTo>
                    <a:pt x="421" y="20"/>
                  </a:lnTo>
                  <a:lnTo>
                    <a:pt x="321" y="40"/>
                  </a:lnTo>
                  <a:lnTo>
                    <a:pt x="221" y="100"/>
                  </a:lnTo>
                  <a:lnTo>
                    <a:pt x="141" y="160"/>
                  </a:lnTo>
                  <a:lnTo>
                    <a:pt x="81" y="240"/>
                  </a:lnTo>
                  <a:lnTo>
                    <a:pt x="41" y="340"/>
                  </a:lnTo>
                  <a:lnTo>
                    <a:pt x="1" y="440"/>
                  </a:lnTo>
                  <a:lnTo>
                    <a:pt x="1" y="540"/>
                  </a:lnTo>
                  <a:lnTo>
                    <a:pt x="1" y="640"/>
                  </a:lnTo>
                  <a:lnTo>
                    <a:pt x="21" y="740"/>
                  </a:lnTo>
                  <a:lnTo>
                    <a:pt x="61" y="840"/>
                  </a:lnTo>
                  <a:lnTo>
                    <a:pt x="121" y="920"/>
                  </a:lnTo>
                  <a:lnTo>
                    <a:pt x="181" y="980"/>
                  </a:lnTo>
                  <a:lnTo>
                    <a:pt x="281" y="1040"/>
                  </a:lnTo>
                  <a:lnTo>
                    <a:pt x="381" y="1080"/>
                  </a:lnTo>
                  <a:lnTo>
                    <a:pt x="501" y="1099"/>
                  </a:lnTo>
                  <a:lnTo>
                    <a:pt x="12573" y="1519"/>
                  </a:lnTo>
                  <a:lnTo>
                    <a:pt x="12693" y="1499"/>
                  </a:lnTo>
                  <a:lnTo>
                    <a:pt x="12793" y="1479"/>
                  </a:lnTo>
                  <a:lnTo>
                    <a:pt x="12893" y="1419"/>
                  </a:lnTo>
                  <a:lnTo>
                    <a:pt x="12973" y="1359"/>
                  </a:lnTo>
                  <a:lnTo>
                    <a:pt x="13033" y="1279"/>
                  </a:lnTo>
                  <a:lnTo>
                    <a:pt x="13073" y="1179"/>
                  </a:lnTo>
                  <a:lnTo>
                    <a:pt x="13093" y="1080"/>
                  </a:lnTo>
                  <a:lnTo>
                    <a:pt x="13113" y="980"/>
                  </a:lnTo>
                  <a:lnTo>
                    <a:pt x="13113" y="880"/>
                  </a:lnTo>
                  <a:lnTo>
                    <a:pt x="13093" y="780"/>
                  </a:lnTo>
                  <a:lnTo>
                    <a:pt x="13053" y="680"/>
                  </a:lnTo>
                  <a:lnTo>
                    <a:pt x="12993" y="600"/>
                  </a:lnTo>
                  <a:lnTo>
                    <a:pt x="12913" y="540"/>
                  </a:lnTo>
                  <a:lnTo>
                    <a:pt x="12833" y="480"/>
                  </a:lnTo>
                  <a:lnTo>
                    <a:pt x="12733" y="440"/>
                  </a:lnTo>
                  <a:lnTo>
                    <a:pt x="12593" y="42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427626" y="1074666"/>
              <a:ext cx="45400" cy="45824"/>
            </a:xfrm>
            <a:custGeom>
              <a:avLst/>
              <a:gdLst/>
              <a:ahLst/>
              <a:cxnLst/>
              <a:rect l="l" t="t" r="r" b="b"/>
              <a:pathLst>
                <a:path w="2140" h="2160" extrusionOk="0">
                  <a:moveTo>
                    <a:pt x="1100" y="1"/>
                  </a:moveTo>
                  <a:lnTo>
                    <a:pt x="880" y="21"/>
                  </a:lnTo>
                  <a:lnTo>
                    <a:pt x="680" y="61"/>
                  </a:lnTo>
                  <a:lnTo>
                    <a:pt x="500" y="161"/>
                  </a:lnTo>
                  <a:lnTo>
                    <a:pt x="341" y="281"/>
                  </a:lnTo>
                  <a:lnTo>
                    <a:pt x="201" y="441"/>
                  </a:lnTo>
                  <a:lnTo>
                    <a:pt x="101" y="620"/>
                  </a:lnTo>
                  <a:lnTo>
                    <a:pt x="21" y="820"/>
                  </a:lnTo>
                  <a:lnTo>
                    <a:pt x="1" y="1040"/>
                  </a:lnTo>
                  <a:lnTo>
                    <a:pt x="1" y="1260"/>
                  </a:lnTo>
                  <a:lnTo>
                    <a:pt x="61" y="1460"/>
                  </a:lnTo>
                  <a:lnTo>
                    <a:pt x="161" y="1640"/>
                  </a:lnTo>
                  <a:lnTo>
                    <a:pt x="281" y="1800"/>
                  </a:lnTo>
                  <a:lnTo>
                    <a:pt x="441" y="1940"/>
                  </a:lnTo>
                  <a:lnTo>
                    <a:pt x="620" y="2060"/>
                  </a:lnTo>
                  <a:lnTo>
                    <a:pt x="820" y="2119"/>
                  </a:lnTo>
                  <a:lnTo>
                    <a:pt x="1020" y="2159"/>
                  </a:lnTo>
                  <a:lnTo>
                    <a:pt x="1240" y="2139"/>
                  </a:lnTo>
                  <a:lnTo>
                    <a:pt x="1460" y="2080"/>
                  </a:lnTo>
                  <a:lnTo>
                    <a:pt x="1640" y="1980"/>
                  </a:lnTo>
                  <a:lnTo>
                    <a:pt x="1800" y="1860"/>
                  </a:lnTo>
                  <a:lnTo>
                    <a:pt x="1940" y="1700"/>
                  </a:lnTo>
                  <a:lnTo>
                    <a:pt x="2040" y="1520"/>
                  </a:lnTo>
                  <a:lnTo>
                    <a:pt x="2119" y="1320"/>
                  </a:lnTo>
                  <a:lnTo>
                    <a:pt x="2139" y="1120"/>
                  </a:lnTo>
                  <a:lnTo>
                    <a:pt x="2119" y="900"/>
                  </a:lnTo>
                  <a:lnTo>
                    <a:pt x="2080" y="700"/>
                  </a:lnTo>
                  <a:lnTo>
                    <a:pt x="1980" y="500"/>
                  </a:lnTo>
                  <a:lnTo>
                    <a:pt x="1860" y="341"/>
                  </a:lnTo>
                  <a:lnTo>
                    <a:pt x="1700" y="201"/>
                  </a:lnTo>
                  <a:lnTo>
                    <a:pt x="1520" y="101"/>
                  </a:lnTo>
                  <a:lnTo>
                    <a:pt x="1320" y="21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19070" y="1092486"/>
              <a:ext cx="46673" cy="63624"/>
            </a:xfrm>
            <a:custGeom>
              <a:avLst/>
              <a:gdLst/>
              <a:ahLst/>
              <a:cxnLst/>
              <a:rect l="l" t="t" r="r" b="b"/>
              <a:pathLst>
                <a:path w="2200" h="2999" extrusionOk="0">
                  <a:moveTo>
                    <a:pt x="1980" y="0"/>
                  </a:moveTo>
                  <a:lnTo>
                    <a:pt x="1900" y="40"/>
                  </a:lnTo>
                  <a:lnTo>
                    <a:pt x="1860" y="80"/>
                  </a:lnTo>
                  <a:lnTo>
                    <a:pt x="1680" y="440"/>
                  </a:lnTo>
                  <a:lnTo>
                    <a:pt x="1500" y="780"/>
                  </a:lnTo>
                  <a:lnTo>
                    <a:pt x="1280" y="1120"/>
                  </a:lnTo>
                  <a:lnTo>
                    <a:pt x="1060" y="1459"/>
                  </a:lnTo>
                  <a:lnTo>
                    <a:pt x="840" y="1779"/>
                  </a:lnTo>
                  <a:lnTo>
                    <a:pt x="581" y="2079"/>
                  </a:lnTo>
                  <a:lnTo>
                    <a:pt x="341" y="2379"/>
                  </a:lnTo>
                  <a:lnTo>
                    <a:pt x="61" y="2679"/>
                  </a:lnTo>
                  <a:lnTo>
                    <a:pt x="21" y="2739"/>
                  </a:lnTo>
                  <a:lnTo>
                    <a:pt x="1" y="2799"/>
                  </a:lnTo>
                  <a:lnTo>
                    <a:pt x="21" y="2878"/>
                  </a:lnTo>
                  <a:lnTo>
                    <a:pt x="61" y="2938"/>
                  </a:lnTo>
                  <a:lnTo>
                    <a:pt x="121" y="2978"/>
                  </a:lnTo>
                  <a:lnTo>
                    <a:pt x="181" y="2998"/>
                  </a:lnTo>
                  <a:lnTo>
                    <a:pt x="241" y="2978"/>
                  </a:lnTo>
                  <a:lnTo>
                    <a:pt x="301" y="2938"/>
                  </a:lnTo>
                  <a:lnTo>
                    <a:pt x="581" y="2639"/>
                  </a:lnTo>
                  <a:lnTo>
                    <a:pt x="860" y="2339"/>
                  </a:lnTo>
                  <a:lnTo>
                    <a:pt x="1120" y="2019"/>
                  </a:lnTo>
                  <a:lnTo>
                    <a:pt x="1360" y="1679"/>
                  </a:lnTo>
                  <a:lnTo>
                    <a:pt x="1580" y="1359"/>
                  </a:lnTo>
                  <a:lnTo>
                    <a:pt x="1800" y="1000"/>
                  </a:lnTo>
                  <a:lnTo>
                    <a:pt x="1980" y="640"/>
                  </a:lnTo>
                  <a:lnTo>
                    <a:pt x="2180" y="280"/>
                  </a:lnTo>
                  <a:lnTo>
                    <a:pt x="2200" y="220"/>
                  </a:lnTo>
                  <a:lnTo>
                    <a:pt x="2200" y="140"/>
                  </a:lnTo>
                  <a:lnTo>
                    <a:pt x="2160" y="80"/>
                  </a:lnTo>
                  <a:lnTo>
                    <a:pt x="2120" y="4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299998" y="1094608"/>
              <a:ext cx="42854" cy="57684"/>
            </a:xfrm>
            <a:custGeom>
              <a:avLst/>
              <a:gdLst/>
              <a:ahLst/>
              <a:cxnLst/>
              <a:rect l="l" t="t" r="r" b="b"/>
              <a:pathLst>
                <a:path w="2020" h="2719" extrusionOk="0">
                  <a:moveTo>
                    <a:pt x="1799" y="0"/>
                  </a:moveTo>
                  <a:lnTo>
                    <a:pt x="1739" y="20"/>
                  </a:lnTo>
                  <a:lnTo>
                    <a:pt x="1679" y="80"/>
                  </a:lnTo>
                  <a:lnTo>
                    <a:pt x="1340" y="700"/>
                  </a:lnTo>
                  <a:lnTo>
                    <a:pt x="940" y="1279"/>
                  </a:lnTo>
                  <a:lnTo>
                    <a:pt x="520" y="1839"/>
                  </a:lnTo>
                  <a:lnTo>
                    <a:pt x="60" y="2399"/>
                  </a:lnTo>
                  <a:lnTo>
                    <a:pt x="21" y="2459"/>
                  </a:lnTo>
                  <a:lnTo>
                    <a:pt x="1" y="2539"/>
                  </a:lnTo>
                  <a:lnTo>
                    <a:pt x="21" y="2599"/>
                  </a:lnTo>
                  <a:lnTo>
                    <a:pt x="60" y="2659"/>
                  </a:lnTo>
                  <a:lnTo>
                    <a:pt x="120" y="2699"/>
                  </a:lnTo>
                  <a:lnTo>
                    <a:pt x="180" y="2719"/>
                  </a:lnTo>
                  <a:lnTo>
                    <a:pt x="240" y="2699"/>
                  </a:lnTo>
                  <a:lnTo>
                    <a:pt x="300" y="2659"/>
                  </a:lnTo>
                  <a:lnTo>
                    <a:pt x="780" y="2099"/>
                  </a:lnTo>
                  <a:lnTo>
                    <a:pt x="1220" y="1519"/>
                  </a:lnTo>
                  <a:lnTo>
                    <a:pt x="1620" y="900"/>
                  </a:lnTo>
                  <a:lnTo>
                    <a:pt x="1999" y="280"/>
                  </a:lnTo>
                  <a:lnTo>
                    <a:pt x="2019" y="200"/>
                  </a:lnTo>
                  <a:lnTo>
                    <a:pt x="2019" y="120"/>
                  </a:lnTo>
                  <a:lnTo>
                    <a:pt x="1979" y="60"/>
                  </a:lnTo>
                  <a:lnTo>
                    <a:pt x="1919" y="2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358932" y="1142935"/>
              <a:ext cx="134015" cy="24206"/>
            </a:xfrm>
            <a:custGeom>
              <a:avLst/>
              <a:gdLst/>
              <a:ahLst/>
              <a:cxnLst/>
              <a:rect l="l" t="t" r="r" b="b"/>
              <a:pathLst>
                <a:path w="6317" h="1141" extrusionOk="0">
                  <a:moveTo>
                    <a:pt x="5577" y="1"/>
                  </a:moveTo>
                  <a:lnTo>
                    <a:pt x="5357" y="21"/>
                  </a:lnTo>
                  <a:lnTo>
                    <a:pt x="2859" y="121"/>
                  </a:lnTo>
                  <a:lnTo>
                    <a:pt x="1720" y="181"/>
                  </a:lnTo>
                  <a:lnTo>
                    <a:pt x="1160" y="241"/>
                  </a:lnTo>
                  <a:lnTo>
                    <a:pt x="600" y="301"/>
                  </a:lnTo>
                  <a:lnTo>
                    <a:pt x="441" y="341"/>
                  </a:lnTo>
                  <a:lnTo>
                    <a:pt x="301" y="381"/>
                  </a:lnTo>
                  <a:lnTo>
                    <a:pt x="181" y="441"/>
                  </a:lnTo>
                  <a:lnTo>
                    <a:pt x="121" y="500"/>
                  </a:lnTo>
                  <a:lnTo>
                    <a:pt x="81" y="540"/>
                  </a:lnTo>
                  <a:lnTo>
                    <a:pt x="21" y="640"/>
                  </a:lnTo>
                  <a:lnTo>
                    <a:pt x="1" y="720"/>
                  </a:lnTo>
                  <a:lnTo>
                    <a:pt x="21" y="800"/>
                  </a:lnTo>
                  <a:lnTo>
                    <a:pt x="61" y="860"/>
                  </a:lnTo>
                  <a:lnTo>
                    <a:pt x="141" y="940"/>
                  </a:lnTo>
                  <a:lnTo>
                    <a:pt x="261" y="1000"/>
                  </a:lnTo>
                  <a:lnTo>
                    <a:pt x="381" y="1040"/>
                  </a:lnTo>
                  <a:lnTo>
                    <a:pt x="540" y="1060"/>
                  </a:lnTo>
                  <a:lnTo>
                    <a:pt x="800" y="1100"/>
                  </a:lnTo>
                  <a:lnTo>
                    <a:pt x="1000" y="1120"/>
                  </a:lnTo>
                  <a:lnTo>
                    <a:pt x="1560" y="1140"/>
                  </a:lnTo>
                  <a:lnTo>
                    <a:pt x="2100" y="1140"/>
                  </a:lnTo>
                  <a:lnTo>
                    <a:pt x="2659" y="1120"/>
                  </a:lnTo>
                  <a:lnTo>
                    <a:pt x="3199" y="1100"/>
                  </a:lnTo>
                  <a:lnTo>
                    <a:pt x="4298" y="1020"/>
                  </a:lnTo>
                  <a:lnTo>
                    <a:pt x="5397" y="900"/>
                  </a:lnTo>
                  <a:lnTo>
                    <a:pt x="5677" y="860"/>
                  </a:lnTo>
                  <a:lnTo>
                    <a:pt x="5797" y="840"/>
                  </a:lnTo>
                  <a:lnTo>
                    <a:pt x="5937" y="780"/>
                  </a:lnTo>
                  <a:lnTo>
                    <a:pt x="6017" y="740"/>
                  </a:lnTo>
                  <a:lnTo>
                    <a:pt x="6117" y="660"/>
                  </a:lnTo>
                  <a:lnTo>
                    <a:pt x="6197" y="580"/>
                  </a:lnTo>
                  <a:lnTo>
                    <a:pt x="6257" y="500"/>
                  </a:lnTo>
                  <a:lnTo>
                    <a:pt x="6297" y="401"/>
                  </a:lnTo>
                  <a:lnTo>
                    <a:pt x="6317" y="321"/>
                  </a:lnTo>
                  <a:lnTo>
                    <a:pt x="6277" y="221"/>
                  </a:lnTo>
                  <a:lnTo>
                    <a:pt x="6197" y="141"/>
                  </a:lnTo>
                  <a:lnTo>
                    <a:pt x="6117" y="81"/>
                  </a:lnTo>
                  <a:lnTo>
                    <a:pt x="6017" y="41"/>
                  </a:lnTo>
                  <a:lnTo>
                    <a:pt x="5917" y="21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439082" y="1087819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80" y="0"/>
                  </a:moveTo>
                  <a:lnTo>
                    <a:pt x="340" y="20"/>
                  </a:lnTo>
                  <a:lnTo>
                    <a:pt x="240" y="60"/>
                  </a:lnTo>
                  <a:lnTo>
                    <a:pt x="140" y="140"/>
                  </a:lnTo>
                  <a:lnTo>
                    <a:pt x="60" y="240"/>
                  </a:lnTo>
                  <a:lnTo>
                    <a:pt x="20" y="320"/>
                  </a:lnTo>
                  <a:lnTo>
                    <a:pt x="0" y="420"/>
                  </a:lnTo>
                  <a:lnTo>
                    <a:pt x="0" y="500"/>
                  </a:lnTo>
                  <a:lnTo>
                    <a:pt x="0" y="580"/>
                  </a:lnTo>
                  <a:lnTo>
                    <a:pt x="20" y="640"/>
                  </a:lnTo>
                  <a:lnTo>
                    <a:pt x="80" y="700"/>
                  </a:lnTo>
                  <a:lnTo>
                    <a:pt x="80" y="720"/>
                  </a:lnTo>
                  <a:lnTo>
                    <a:pt x="100" y="740"/>
                  </a:lnTo>
                  <a:lnTo>
                    <a:pt x="200" y="820"/>
                  </a:lnTo>
                  <a:lnTo>
                    <a:pt x="300" y="880"/>
                  </a:lnTo>
                  <a:lnTo>
                    <a:pt x="540" y="880"/>
                  </a:lnTo>
                  <a:lnTo>
                    <a:pt x="640" y="820"/>
                  </a:lnTo>
                  <a:lnTo>
                    <a:pt x="740" y="760"/>
                  </a:lnTo>
                  <a:lnTo>
                    <a:pt x="800" y="680"/>
                  </a:lnTo>
                  <a:lnTo>
                    <a:pt x="840" y="580"/>
                  </a:lnTo>
                  <a:lnTo>
                    <a:pt x="860" y="540"/>
                  </a:lnTo>
                  <a:lnTo>
                    <a:pt x="880" y="420"/>
                  </a:lnTo>
                  <a:lnTo>
                    <a:pt x="880" y="300"/>
                  </a:lnTo>
                  <a:lnTo>
                    <a:pt x="800" y="180"/>
                  </a:lnTo>
                  <a:lnTo>
                    <a:pt x="760" y="120"/>
                  </a:lnTo>
                  <a:lnTo>
                    <a:pt x="700" y="80"/>
                  </a:lnTo>
                  <a:lnTo>
                    <a:pt x="600" y="2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37"/>
          <p:cNvGrpSpPr/>
          <p:nvPr/>
        </p:nvGrpSpPr>
        <p:grpSpPr>
          <a:xfrm>
            <a:off x="7649500" y="124339"/>
            <a:ext cx="914419" cy="1283302"/>
            <a:chOff x="6327350" y="-3331625"/>
            <a:chExt cx="1625924" cy="2281831"/>
          </a:xfrm>
        </p:grpSpPr>
        <p:sp>
          <p:nvSpPr>
            <p:cNvPr id="1628" name="Google Shape;1628;p37"/>
            <p:cNvSpPr/>
            <p:nvPr/>
          </p:nvSpPr>
          <p:spPr>
            <a:xfrm>
              <a:off x="6333828" y="-3328365"/>
              <a:ext cx="1613750" cy="2273702"/>
            </a:xfrm>
            <a:custGeom>
              <a:avLst/>
              <a:gdLst/>
              <a:ahLst/>
              <a:cxnLst/>
              <a:rect l="l" t="t" r="r" b="b"/>
              <a:pathLst>
                <a:path w="39107" h="55100" extrusionOk="0">
                  <a:moveTo>
                    <a:pt x="20549" y="0"/>
                  </a:moveTo>
                  <a:lnTo>
                    <a:pt x="20569" y="40"/>
                  </a:lnTo>
                  <a:lnTo>
                    <a:pt x="20549" y="99"/>
                  </a:lnTo>
                  <a:lnTo>
                    <a:pt x="20490" y="276"/>
                  </a:lnTo>
                  <a:lnTo>
                    <a:pt x="20372" y="493"/>
                  </a:lnTo>
                  <a:lnTo>
                    <a:pt x="20214" y="769"/>
                  </a:lnTo>
                  <a:lnTo>
                    <a:pt x="19780" y="1459"/>
                  </a:lnTo>
                  <a:lnTo>
                    <a:pt x="19268" y="2209"/>
                  </a:lnTo>
                  <a:lnTo>
                    <a:pt x="18242" y="3648"/>
                  </a:lnTo>
                  <a:lnTo>
                    <a:pt x="17670" y="4437"/>
                  </a:lnTo>
                  <a:lnTo>
                    <a:pt x="16980" y="5482"/>
                  </a:lnTo>
                  <a:lnTo>
                    <a:pt x="16250" y="6528"/>
                  </a:lnTo>
                  <a:lnTo>
                    <a:pt x="14752" y="8598"/>
                  </a:lnTo>
                  <a:lnTo>
                    <a:pt x="14022" y="9643"/>
                  </a:lnTo>
                  <a:lnTo>
                    <a:pt x="13292" y="10689"/>
                  </a:lnTo>
                  <a:lnTo>
                    <a:pt x="12602" y="11754"/>
                  </a:lnTo>
                  <a:lnTo>
                    <a:pt x="11951" y="12799"/>
                  </a:lnTo>
                  <a:lnTo>
                    <a:pt x="10531" y="15205"/>
                  </a:lnTo>
                  <a:lnTo>
                    <a:pt x="9072" y="17571"/>
                  </a:lnTo>
                  <a:lnTo>
                    <a:pt x="7573" y="19938"/>
                  </a:lnTo>
                  <a:lnTo>
                    <a:pt x="6075" y="22284"/>
                  </a:lnTo>
                  <a:lnTo>
                    <a:pt x="3057" y="26958"/>
                  </a:lnTo>
                  <a:lnTo>
                    <a:pt x="1" y="31632"/>
                  </a:lnTo>
                  <a:lnTo>
                    <a:pt x="15935" y="54981"/>
                  </a:lnTo>
                  <a:lnTo>
                    <a:pt x="23784" y="55099"/>
                  </a:lnTo>
                  <a:lnTo>
                    <a:pt x="24099" y="54685"/>
                  </a:lnTo>
                  <a:lnTo>
                    <a:pt x="24395" y="54271"/>
                  </a:lnTo>
                  <a:lnTo>
                    <a:pt x="24671" y="53857"/>
                  </a:lnTo>
                  <a:lnTo>
                    <a:pt x="24927" y="53443"/>
                  </a:lnTo>
                  <a:lnTo>
                    <a:pt x="25144" y="53029"/>
                  </a:lnTo>
                  <a:lnTo>
                    <a:pt x="25361" y="52595"/>
                  </a:lnTo>
                  <a:lnTo>
                    <a:pt x="25756" y="51747"/>
                  </a:lnTo>
                  <a:lnTo>
                    <a:pt x="26130" y="50879"/>
                  </a:lnTo>
                  <a:lnTo>
                    <a:pt x="26505" y="50011"/>
                  </a:lnTo>
                  <a:lnTo>
                    <a:pt x="26702" y="49577"/>
                  </a:lnTo>
                  <a:lnTo>
                    <a:pt x="26919" y="49163"/>
                  </a:lnTo>
                  <a:lnTo>
                    <a:pt x="27156" y="48729"/>
                  </a:lnTo>
                  <a:lnTo>
                    <a:pt x="27412" y="48296"/>
                  </a:lnTo>
                  <a:lnTo>
                    <a:pt x="28201" y="47034"/>
                  </a:lnTo>
                  <a:lnTo>
                    <a:pt x="29010" y="45752"/>
                  </a:lnTo>
                  <a:lnTo>
                    <a:pt x="30646" y="43208"/>
                  </a:lnTo>
                  <a:lnTo>
                    <a:pt x="31435" y="41926"/>
                  </a:lnTo>
                  <a:lnTo>
                    <a:pt x="32204" y="40624"/>
                  </a:lnTo>
                  <a:lnTo>
                    <a:pt x="32579" y="39954"/>
                  </a:lnTo>
                  <a:lnTo>
                    <a:pt x="32934" y="39303"/>
                  </a:lnTo>
                  <a:lnTo>
                    <a:pt x="33269" y="38633"/>
                  </a:lnTo>
                  <a:lnTo>
                    <a:pt x="33604" y="37982"/>
                  </a:lnTo>
                  <a:lnTo>
                    <a:pt x="33782" y="37627"/>
                  </a:lnTo>
                  <a:lnTo>
                    <a:pt x="33959" y="37292"/>
                  </a:lnTo>
                  <a:lnTo>
                    <a:pt x="34334" y="36661"/>
                  </a:lnTo>
                  <a:lnTo>
                    <a:pt x="34748" y="36029"/>
                  </a:lnTo>
                  <a:lnTo>
                    <a:pt x="35182" y="35418"/>
                  </a:lnTo>
                  <a:lnTo>
                    <a:pt x="36030" y="34215"/>
                  </a:lnTo>
                  <a:lnTo>
                    <a:pt x="36444" y="33604"/>
                  </a:lnTo>
                  <a:lnTo>
                    <a:pt x="36839" y="32953"/>
                  </a:lnTo>
                  <a:lnTo>
                    <a:pt x="37095" y="32539"/>
                  </a:lnTo>
                  <a:lnTo>
                    <a:pt x="37391" y="32125"/>
                  </a:lnTo>
                  <a:lnTo>
                    <a:pt x="38041" y="31277"/>
                  </a:lnTo>
                  <a:lnTo>
                    <a:pt x="38337" y="30843"/>
                  </a:lnTo>
                  <a:lnTo>
                    <a:pt x="38613" y="30409"/>
                  </a:lnTo>
                  <a:lnTo>
                    <a:pt x="38751" y="30173"/>
                  </a:lnTo>
                  <a:lnTo>
                    <a:pt x="38850" y="29956"/>
                  </a:lnTo>
                  <a:lnTo>
                    <a:pt x="38949" y="29719"/>
                  </a:lnTo>
                  <a:lnTo>
                    <a:pt x="39027" y="29482"/>
                  </a:lnTo>
                  <a:lnTo>
                    <a:pt x="39067" y="29305"/>
                  </a:lnTo>
                  <a:lnTo>
                    <a:pt x="39106" y="29127"/>
                  </a:lnTo>
                  <a:lnTo>
                    <a:pt x="39106" y="28970"/>
                  </a:lnTo>
                  <a:lnTo>
                    <a:pt x="39106" y="28832"/>
                  </a:lnTo>
                  <a:lnTo>
                    <a:pt x="39087" y="28693"/>
                  </a:lnTo>
                  <a:lnTo>
                    <a:pt x="39067" y="28575"/>
                  </a:lnTo>
                  <a:lnTo>
                    <a:pt x="39027" y="28457"/>
                  </a:lnTo>
                  <a:lnTo>
                    <a:pt x="38968" y="28338"/>
                  </a:lnTo>
                  <a:lnTo>
                    <a:pt x="38811" y="28141"/>
                  </a:lnTo>
                  <a:lnTo>
                    <a:pt x="38633" y="27944"/>
                  </a:lnTo>
                  <a:lnTo>
                    <a:pt x="38180" y="27491"/>
                  </a:lnTo>
                  <a:lnTo>
                    <a:pt x="37825" y="27096"/>
                  </a:lnTo>
                  <a:lnTo>
                    <a:pt x="37470" y="26702"/>
                  </a:lnTo>
                  <a:lnTo>
                    <a:pt x="37134" y="26288"/>
                  </a:lnTo>
                  <a:lnTo>
                    <a:pt x="36819" y="25854"/>
                  </a:lnTo>
                  <a:lnTo>
                    <a:pt x="36484" y="25400"/>
                  </a:lnTo>
                  <a:lnTo>
                    <a:pt x="36188" y="24927"/>
                  </a:lnTo>
                  <a:lnTo>
                    <a:pt x="35576" y="23980"/>
                  </a:lnTo>
                  <a:lnTo>
                    <a:pt x="35005" y="23014"/>
                  </a:lnTo>
                  <a:lnTo>
                    <a:pt x="34433" y="22048"/>
                  </a:lnTo>
                  <a:lnTo>
                    <a:pt x="33880" y="21081"/>
                  </a:lnTo>
                  <a:lnTo>
                    <a:pt x="33309" y="20174"/>
                  </a:lnTo>
                  <a:lnTo>
                    <a:pt x="28359" y="12325"/>
                  </a:lnTo>
                  <a:lnTo>
                    <a:pt x="20924" y="572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6327350" y="-3331625"/>
              <a:ext cx="1625924" cy="2281831"/>
            </a:xfrm>
            <a:custGeom>
              <a:avLst/>
              <a:gdLst/>
              <a:ahLst/>
              <a:cxnLst/>
              <a:rect l="l" t="t" r="r" b="b"/>
              <a:pathLst>
                <a:path w="39402" h="55297" extrusionOk="0">
                  <a:moveTo>
                    <a:pt x="20766" y="414"/>
                  </a:moveTo>
                  <a:lnTo>
                    <a:pt x="33367" y="20332"/>
                  </a:lnTo>
                  <a:lnTo>
                    <a:pt x="33978" y="21338"/>
                  </a:lnTo>
                  <a:lnTo>
                    <a:pt x="34590" y="22383"/>
                  </a:lnTo>
                  <a:lnTo>
                    <a:pt x="35418" y="23803"/>
                  </a:lnTo>
                  <a:lnTo>
                    <a:pt x="35852" y="24513"/>
                  </a:lnTo>
                  <a:lnTo>
                    <a:pt x="36305" y="25183"/>
                  </a:lnTo>
                  <a:lnTo>
                    <a:pt x="36759" y="25854"/>
                  </a:lnTo>
                  <a:lnTo>
                    <a:pt x="37232" y="26485"/>
                  </a:lnTo>
                  <a:lnTo>
                    <a:pt x="37725" y="27096"/>
                  </a:lnTo>
                  <a:lnTo>
                    <a:pt x="37982" y="27372"/>
                  </a:lnTo>
                  <a:lnTo>
                    <a:pt x="38258" y="27648"/>
                  </a:lnTo>
                  <a:lnTo>
                    <a:pt x="38475" y="27865"/>
                  </a:lnTo>
                  <a:lnTo>
                    <a:pt x="38652" y="28063"/>
                  </a:lnTo>
                  <a:lnTo>
                    <a:pt x="38810" y="28220"/>
                  </a:lnTo>
                  <a:lnTo>
                    <a:pt x="38948" y="28398"/>
                  </a:lnTo>
                  <a:lnTo>
                    <a:pt x="39046" y="28575"/>
                  </a:lnTo>
                  <a:lnTo>
                    <a:pt x="39106" y="28772"/>
                  </a:lnTo>
                  <a:lnTo>
                    <a:pt x="39145" y="28989"/>
                  </a:lnTo>
                  <a:lnTo>
                    <a:pt x="39125" y="29246"/>
                  </a:lnTo>
                  <a:lnTo>
                    <a:pt x="39046" y="29542"/>
                  </a:lnTo>
                  <a:lnTo>
                    <a:pt x="38968" y="29818"/>
                  </a:lnTo>
                  <a:lnTo>
                    <a:pt x="38830" y="30094"/>
                  </a:lnTo>
                  <a:lnTo>
                    <a:pt x="38691" y="30370"/>
                  </a:lnTo>
                  <a:lnTo>
                    <a:pt x="38534" y="30646"/>
                  </a:lnTo>
                  <a:lnTo>
                    <a:pt x="38159" y="31178"/>
                  </a:lnTo>
                  <a:lnTo>
                    <a:pt x="37765" y="31691"/>
                  </a:lnTo>
                  <a:lnTo>
                    <a:pt x="37291" y="32322"/>
                  </a:lnTo>
                  <a:lnTo>
                    <a:pt x="37074" y="32657"/>
                  </a:lnTo>
                  <a:lnTo>
                    <a:pt x="36877" y="32973"/>
                  </a:lnTo>
                  <a:lnTo>
                    <a:pt x="36542" y="33525"/>
                  </a:lnTo>
                  <a:lnTo>
                    <a:pt x="36187" y="34058"/>
                  </a:lnTo>
                  <a:lnTo>
                    <a:pt x="35457" y="35103"/>
                  </a:lnTo>
                  <a:lnTo>
                    <a:pt x="34984" y="35773"/>
                  </a:lnTo>
                  <a:lnTo>
                    <a:pt x="34491" y="36483"/>
                  </a:lnTo>
                  <a:lnTo>
                    <a:pt x="34274" y="36858"/>
                  </a:lnTo>
                  <a:lnTo>
                    <a:pt x="34057" y="37213"/>
                  </a:lnTo>
                  <a:lnTo>
                    <a:pt x="33840" y="37607"/>
                  </a:lnTo>
                  <a:lnTo>
                    <a:pt x="33643" y="38002"/>
                  </a:lnTo>
                  <a:lnTo>
                    <a:pt x="33170" y="38929"/>
                  </a:lnTo>
                  <a:lnTo>
                    <a:pt x="32677" y="39855"/>
                  </a:lnTo>
                  <a:lnTo>
                    <a:pt x="32164" y="40782"/>
                  </a:lnTo>
                  <a:lnTo>
                    <a:pt x="31632" y="41709"/>
                  </a:lnTo>
                  <a:lnTo>
                    <a:pt x="31060" y="42616"/>
                  </a:lnTo>
                  <a:lnTo>
                    <a:pt x="30508" y="43504"/>
                  </a:lnTo>
                  <a:lnTo>
                    <a:pt x="29364" y="45298"/>
                  </a:lnTo>
                  <a:lnTo>
                    <a:pt x="28397" y="46797"/>
                  </a:lnTo>
                  <a:lnTo>
                    <a:pt x="27451" y="48315"/>
                  </a:lnTo>
                  <a:lnTo>
                    <a:pt x="27254" y="48670"/>
                  </a:lnTo>
                  <a:lnTo>
                    <a:pt x="27056" y="49006"/>
                  </a:lnTo>
                  <a:lnTo>
                    <a:pt x="26701" y="49716"/>
                  </a:lnTo>
                  <a:lnTo>
                    <a:pt x="26386" y="50406"/>
                  </a:lnTo>
                  <a:lnTo>
                    <a:pt x="26070" y="51116"/>
                  </a:lnTo>
                  <a:lnTo>
                    <a:pt x="25637" y="52122"/>
                  </a:lnTo>
                  <a:lnTo>
                    <a:pt x="25400" y="52634"/>
                  </a:lnTo>
                  <a:lnTo>
                    <a:pt x="25144" y="53127"/>
                  </a:lnTo>
                  <a:lnTo>
                    <a:pt x="24867" y="53601"/>
                  </a:lnTo>
                  <a:lnTo>
                    <a:pt x="24572" y="54094"/>
                  </a:lnTo>
                  <a:lnTo>
                    <a:pt x="24256" y="54567"/>
                  </a:lnTo>
                  <a:lnTo>
                    <a:pt x="23881" y="55040"/>
                  </a:lnTo>
                  <a:lnTo>
                    <a:pt x="16151" y="54942"/>
                  </a:lnTo>
                  <a:lnTo>
                    <a:pt x="316" y="31711"/>
                  </a:lnTo>
                  <a:lnTo>
                    <a:pt x="2544" y="28299"/>
                  </a:lnTo>
                  <a:lnTo>
                    <a:pt x="4989" y="24533"/>
                  </a:lnTo>
                  <a:lnTo>
                    <a:pt x="7454" y="20707"/>
                  </a:lnTo>
                  <a:lnTo>
                    <a:pt x="8657" y="18794"/>
                  </a:lnTo>
                  <a:lnTo>
                    <a:pt x="9880" y="16861"/>
                  </a:lnTo>
                  <a:lnTo>
                    <a:pt x="11063" y="14909"/>
                  </a:lnTo>
                  <a:lnTo>
                    <a:pt x="12227" y="12957"/>
                  </a:lnTo>
                  <a:lnTo>
                    <a:pt x="12601" y="12326"/>
                  </a:lnTo>
                  <a:lnTo>
                    <a:pt x="12976" y="11714"/>
                  </a:lnTo>
                  <a:lnTo>
                    <a:pt x="13804" y="10492"/>
                  </a:lnTo>
                  <a:lnTo>
                    <a:pt x="14652" y="9289"/>
                  </a:lnTo>
                  <a:lnTo>
                    <a:pt x="15500" y="8086"/>
                  </a:lnTo>
                  <a:lnTo>
                    <a:pt x="16743" y="6350"/>
                  </a:lnTo>
                  <a:lnTo>
                    <a:pt x="17354" y="5463"/>
                  </a:lnTo>
                  <a:lnTo>
                    <a:pt x="17946" y="4575"/>
                  </a:lnTo>
                  <a:lnTo>
                    <a:pt x="18340" y="4023"/>
                  </a:lnTo>
                  <a:lnTo>
                    <a:pt x="19346" y="2623"/>
                  </a:lnTo>
                  <a:lnTo>
                    <a:pt x="20056" y="1598"/>
                  </a:lnTo>
                  <a:lnTo>
                    <a:pt x="20509" y="868"/>
                  </a:lnTo>
                  <a:lnTo>
                    <a:pt x="20667" y="612"/>
                  </a:lnTo>
                  <a:lnTo>
                    <a:pt x="20766" y="414"/>
                  </a:lnTo>
                  <a:close/>
                  <a:moveTo>
                    <a:pt x="20825" y="0"/>
                  </a:moveTo>
                  <a:lnTo>
                    <a:pt x="20706" y="79"/>
                  </a:lnTo>
                  <a:lnTo>
                    <a:pt x="20588" y="119"/>
                  </a:lnTo>
                  <a:lnTo>
                    <a:pt x="20568" y="217"/>
                  </a:lnTo>
                  <a:lnTo>
                    <a:pt x="20509" y="355"/>
                  </a:lnTo>
                  <a:lnTo>
                    <a:pt x="20292" y="730"/>
                  </a:lnTo>
                  <a:lnTo>
                    <a:pt x="19977" y="1243"/>
                  </a:lnTo>
                  <a:lnTo>
                    <a:pt x="19602" y="1815"/>
                  </a:lnTo>
                  <a:lnTo>
                    <a:pt x="18774" y="2978"/>
                  </a:lnTo>
                  <a:lnTo>
                    <a:pt x="18143" y="3865"/>
                  </a:lnTo>
                  <a:lnTo>
                    <a:pt x="17729" y="4437"/>
                  </a:lnTo>
                  <a:lnTo>
                    <a:pt x="17137" y="5325"/>
                  </a:lnTo>
                  <a:lnTo>
                    <a:pt x="16526" y="6212"/>
                  </a:lnTo>
                  <a:lnTo>
                    <a:pt x="15283" y="7928"/>
                  </a:lnTo>
                  <a:lnTo>
                    <a:pt x="14435" y="9131"/>
                  </a:lnTo>
                  <a:lnTo>
                    <a:pt x="13587" y="10354"/>
                  </a:lnTo>
                  <a:lnTo>
                    <a:pt x="12759" y="11576"/>
                  </a:lnTo>
                  <a:lnTo>
                    <a:pt x="12365" y="12207"/>
                  </a:lnTo>
                  <a:lnTo>
                    <a:pt x="11990" y="12819"/>
                  </a:lnTo>
                  <a:lnTo>
                    <a:pt x="10827" y="14771"/>
                  </a:lnTo>
                  <a:lnTo>
                    <a:pt x="9643" y="16723"/>
                  </a:lnTo>
                  <a:lnTo>
                    <a:pt x="8440" y="18656"/>
                  </a:lnTo>
                  <a:lnTo>
                    <a:pt x="7237" y="20588"/>
                  </a:lnTo>
                  <a:lnTo>
                    <a:pt x="4772" y="24395"/>
                  </a:lnTo>
                  <a:lnTo>
                    <a:pt x="2327" y="28161"/>
                  </a:lnTo>
                  <a:lnTo>
                    <a:pt x="39" y="31652"/>
                  </a:lnTo>
                  <a:lnTo>
                    <a:pt x="0" y="31711"/>
                  </a:lnTo>
                  <a:lnTo>
                    <a:pt x="16013" y="55198"/>
                  </a:lnTo>
                  <a:lnTo>
                    <a:pt x="23941" y="55297"/>
                  </a:lnTo>
                  <a:lnTo>
                    <a:pt x="24000" y="55297"/>
                  </a:lnTo>
                  <a:lnTo>
                    <a:pt x="24039" y="55257"/>
                  </a:lnTo>
                  <a:lnTo>
                    <a:pt x="24434" y="54764"/>
                  </a:lnTo>
                  <a:lnTo>
                    <a:pt x="24769" y="54271"/>
                  </a:lnTo>
                  <a:lnTo>
                    <a:pt x="25084" y="53758"/>
                  </a:lnTo>
                  <a:lnTo>
                    <a:pt x="25360" y="53246"/>
                  </a:lnTo>
                  <a:lnTo>
                    <a:pt x="25617" y="52753"/>
                  </a:lnTo>
                  <a:lnTo>
                    <a:pt x="25873" y="52240"/>
                  </a:lnTo>
                  <a:lnTo>
                    <a:pt x="26307" y="51214"/>
                  </a:lnTo>
                  <a:lnTo>
                    <a:pt x="26623" y="50524"/>
                  </a:lnTo>
                  <a:lnTo>
                    <a:pt x="26938" y="49834"/>
                  </a:lnTo>
                  <a:lnTo>
                    <a:pt x="27273" y="49144"/>
                  </a:lnTo>
                  <a:lnTo>
                    <a:pt x="27471" y="48789"/>
                  </a:lnTo>
                  <a:lnTo>
                    <a:pt x="27668" y="48454"/>
                  </a:lnTo>
                  <a:lnTo>
                    <a:pt x="28614" y="46935"/>
                  </a:lnTo>
                  <a:lnTo>
                    <a:pt x="29581" y="45436"/>
                  </a:lnTo>
                  <a:lnTo>
                    <a:pt x="30724" y="43642"/>
                  </a:lnTo>
                  <a:lnTo>
                    <a:pt x="31296" y="42735"/>
                  </a:lnTo>
                  <a:lnTo>
                    <a:pt x="31848" y="41827"/>
                  </a:lnTo>
                  <a:lnTo>
                    <a:pt x="32381" y="40920"/>
                  </a:lnTo>
                  <a:lnTo>
                    <a:pt x="32913" y="39993"/>
                  </a:lnTo>
                  <a:lnTo>
                    <a:pt x="33406" y="39047"/>
                  </a:lnTo>
                  <a:lnTo>
                    <a:pt x="33880" y="38100"/>
                  </a:lnTo>
                  <a:lnTo>
                    <a:pt x="34077" y="37726"/>
                  </a:lnTo>
                  <a:lnTo>
                    <a:pt x="34274" y="37351"/>
                  </a:lnTo>
                  <a:lnTo>
                    <a:pt x="34491" y="36976"/>
                  </a:lnTo>
                  <a:lnTo>
                    <a:pt x="34728" y="36621"/>
                  </a:lnTo>
                  <a:lnTo>
                    <a:pt x="35201" y="35931"/>
                  </a:lnTo>
                  <a:lnTo>
                    <a:pt x="35674" y="35261"/>
                  </a:lnTo>
                  <a:lnTo>
                    <a:pt x="36404" y="34196"/>
                  </a:lnTo>
                  <a:lnTo>
                    <a:pt x="36759" y="33663"/>
                  </a:lnTo>
                  <a:lnTo>
                    <a:pt x="37114" y="33091"/>
                  </a:lnTo>
                  <a:lnTo>
                    <a:pt x="37291" y="32795"/>
                  </a:lnTo>
                  <a:lnTo>
                    <a:pt x="37508" y="32480"/>
                  </a:lnTo>
                  <a:lnTo>
                    <a:pt x="37982" y="31849"/>
                  </a:lnTo>
                  <a:lnTo>
                    <a:pt x="38376" y="31316"/>
                  </a:lnTo>
                  <a:lnTo>
                    <a:pt x="38573" y="31040"/>
                  </a:lnTo>
                  <a:lnTo>
                    <a:pt x="38751" y="30764"/>
                  </a:lnTo>
                  <a:lnTo>
                    <a:pt x="38928" y="30488"/>
                  </a:lnTo>
                  <a:lnTo>
                    <a:pt x="39086" y="30192"/>
                  </a:lnTo>
                  <a:lnTo>
                    <a:pt x="39204" y="29897"/>
                  </a:lnTo>
                  <a:lnTo>
                    <a:pt x="39303" y="29601"/>
                  </a:lnTo>
                  <a:lnTo>
                    <a:pt x="39342" y="29423"/>
                  </a:lnTo>
                  <a:lnTo>
                    <a:pt x="39382" y="29246"/>
                  </a:lnTo>
                  <a:lnTo>
                    <a:pt x="39401" y="29108"/>
                  </a:lnTo>
                  <a:lnTo>
                    <a:pt x="39401" y="28950"/>
                  </a:lnTo>
                  <a:lnTo>
                    <a:pt x="39382" y="28812"/>
                  </a:lnTo>
                  <a:lnTo>
                    <a:pt x="39362" y="28694"/>
                  </a:lnTo>
                  <a:lnTo>
                    <a:pt x="39323" y="28575"/>
                  </a:lnTo>
                  <a:lnTo>
                    <a:pt x="39283" y="28457"/>
                  </a:lnTo>
                  <a:lnTo>
                    <a:pt x="39165" y="28260"/>
                  </a:lnTo>
                  <a:lnTo>
                    <a:pt x="39027" y="28063"/>
                  </a:lnTo>
                  <a:lnTo>
                    <a:pt x="38849" y="27885"/>
                  </a:lnTo>
                  <a:lnTo>
                    <a:pt x="38652" y="27688"/>
                  </a:lnTo>
                  <a:lnTo>
                    <a:pt x="38435" y="27471"/>
                  </a:lnTo>
                  <a:lnTo>
                    <a:pt x="38179" y="27195"/>
                  </a:lnTo>
                  <a:lnTo>
                    <a:pt x="37922" y="26919"/>
                  </a:lnTo>
                  <a:lnTo>
                    <a:pt x="37429" y="26327"/>
                  </a:lnTo>
                  <a:lnTo>
                    <a:pt x="36956" y="25696"/>
                  </a:lnTo>
                  <a:lnTo>
                    <a:pt x="36503" y="25045"/>
                  </a:lnTo>
                  <a:lnTo>
                    <a:pt x="36069" y="24355"/>
                  </a:lnTo>
                  <a:lnTo>
                    <a:pt x="35635" y="23665"/>
                  </a:lnTo>
                  <a:lnTo>
                    <a:pt x="34826" y="22265"/>
                  </a:lnTo>
                  <a:lnTo>
                    <a:pt x="34195" y="21200"/>
                  </a:lnTo>
                  <a:lnTo>
                    <a:pt x="33584" y="20194"/>
                  </a:lnTo>
                  <a:lnTo>
                    <a:pt x="20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6353387" y="-2139515"/>
              <a:ext cx="1593365" cy="131058"/>
            </a:xfrm>
            <a:custGeom>
              <a:avLst/>
              <a:gdLst/>
              <a:ahLst/>
              <a:cxnLst/>
              <a:rect l="l" t="t" r="r" b="b"/>
              <a:pathLst>
                <a:path w="38613" h="3176" extrusionOk="0">
                  <a:moveTo>
                    <a:pt x="38553" y="1"/>
                  </a:moveTo>
                  <a:lnTo>
                    <a:pt x="38356" y="40"/>
                  </a:lnTo>
                  <a:lnTo>
                    <a:pt x="38199" y="99"/>
                  </a:lnTo>
                  <a:lnTo>
                    <a:pt x="37982" y="198"/>
                  </a:lnTo>
                  <a:lnTo>
                    <a:pt x="37804" y="277"/>
                  </a:lnTo>
                  <a:lnTo>
                    <a:pt x="37528" y="375"/>
                  </a:lnTo>
                  <a:lnTo>
                    <a:pt x="35990" y="849"/>
                  </a:lnTo>
                  <a:lnTo>
                    <a:pt x="34432" y="1283"/>
                  </a:lnTo>
                  <a:lnTo>
                    <a:pt x="32874" y="1697"/>
                  </a:lnTo>
                  <a:lnTo>
                    <a:pt x="31316" y="2071"/>
                  </a:lnTo>
                  <a:lnTo>
                    <a:pt x="30291" y="2288"/>
                  </a:lnTo>
                  <a:lnTo>
                    <a:pt x="29167" y="2505"/>
                  </a:lnTo>
                  <a:lnTo>
                    <a:pt x="28575" y="2604"/>
                  </a:lnTo>
                  <a:lnTo>
                    <a:pt x="27964" y="2683"/>
                  </a:lnTo>
                  <a:lnTo>
                    <a:pt x="27333" y="2762"/>
                  </a:lnTo>
                  <a:lnTo>
                    <a:pt x="26702" y="2841"/>
                  </a:lnTo>
                  <a:lnTo>
                    <a:pt x="26130" y="2880"/>
                  </a:lnTo>
                  <a:lnTo>
                    <a:pt x="25558" y="2900"/>
                  </a:lnTo>
                  <a:lnTo>
                    <a:pt x="24414" y="2919"/>
                  </a:lnTo>
                  <a:lnTo>
                    <a:pt x="23290" y="2919"/>
                  </a:lnTo>
                  <a:lnTo>
                    <a:pt x="22146" y="2900"/>
                  </a:lnTo>
                  <a:lnTo>
                    <a:pt x="8677" y="2624"/>
                  </a:lnTo>
                  <a:lnTo>
                    <a:pt x="7652" y="2624"/>
                  </a:lnTo>
                  <a:lnTo>
                    <a:pt x="6666" y="2643"/>
                  </a:lnTo>
                  <a:lnTo>
                    <a:pt x="4713" y="2722"/>
                  </a:lnTo>
                  <a:lnTo>
                    <a:pt x="3569" y="2762"/>
                  </a:lnTo>
                  <a:lnTo>
                    <a:pt x="2406" y="2801"/>
                  </a:lnTo>
                  <a:lnTo>
                    <a:pt x="611" y="2801"/>
                  </a:lnTo>
                  <a:lnTo>
                    <a:pt x="20" y="2781"/>
                  </a:lnTo>
                  <a:lnTo>
                    <a:pt x="0" y="3038"/>
                  </a:lnTo>
                  <a:lnTo>
                    <a:pt x="611" y="3057"/>
                  </a:lnTo>
                  <a:lnTo>
                    <a:pt x="2406" y="3057"/>
                  </a:lnTo>
                  <a:lnTo>
                    <a:pt x="3569" y="3018"/>
                  </a:lnTo>
                  <a:lnTo>
                    <a:pt x="4733" y="2979"/>
                  </a:lnTo>
                  <a:lnTo>
                    <a:pt x="6666" y="2900"/>
                  </a:lnTo>
                  <a:lnTo>
                    <a:pt x="7652" y="2880"/>
                  </a:lnTo>
                  <a:lnTo>
                    <a:pt x="8677" y="2880"/>
                  </a:lnTo>
                  <a:lnTo>
                    <a:pt x="22146" y="3156"/>
                  </a:lnTo>
                  <a:lnTo>
                    <a:pt x="23132" y="3176"/>
                  </a:lnTo>
                  <a:lnTo>
                    <a:pt x="24138" y="3176"/>
                  </a:lnTo>
                  <a:lnTo>
                    <a:pt x="25439" y="3156"/>
                  </a:lnTo>
                  <a:lnTo>
                    <a:pt x="26090" y="3136"/>
                  </a:lnTo>
                  <a:lnTo>
                    <a:pt x="26721" y="3097"/>
                  </a:lnTo>
                  <a:lnTo>
                    <a:pt x="27372" y="3018"/>
                  </a:lnTo>
                  <a:lnTo>
                    <a:pt x="27983" y="2939"/>
                  </a:lnTo>
                  <a:lnTo>
                    <a:pt x="28614" y="2860"/>
                  </a:lnTo>
                  <a:lnTo>
                    <a:pt x="29206" y="2762"/>
                  </a:lnTo>
                  <a:lnTo>
                    <a:pt x="30350" y="2545"/>
                  </a:lnTo>
                  <a:lnTo>
                    <a:pt x="31375" y="2308"/>
                  </a:lnTo>
                  <a:lnTo>
                    <a:pt x="32933" y="1933"/>
                  </a:lnTo>
                  <a:lnTo>
                    <a:pt x="34511" y="1539"/>
                  </a:lnTo>
                  <a:lnTo>
                    <a:pt x="36069" y="1085"/>
                  </a:lnTo>
                  <a:lnTo>
                    <a:pt x="37607" y="612"/>
                  </a:lnTo>
                  <a:lnTo>
                    <a:pt x="37903" y="514"/>
                  </a:lnTo>
                  <a:lnTo>
                    <a:pt x="38080" y="435"/>
                  </a:lnTo>
                  <a:lnTo>
                    <a:pt x="38297" y="336"/>
                  </a:lnTo>
                  <a:lnTo>
                    <a:pt x="38613" y="237"/>
                  </a:lnTo>
                  <a:lnTo>
                    <a:pt x="385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6875787" y="-3305588"/>
              <a:ext cx="326365" cy="1284167"/>
            </a:xfrm>
            <a:custGeom>
              <a:avLst/>
              <a:gdLst/>
              <a:ahLst/>
              <a:cxnLst/>
              <a:rect l="l" t="t" r="r" b="b"/>
              <a:pathLst>
                <a:path w="7909" h="31120" extrusionOk="0">
                  <a:moveTo>
                    <a:pt x="7652" y="0"/>
                  </a:moveTo>
                  <a:lnTo>
                    <a:pt x="7001" y="2702"/>
                  </a:lnTo>
                  <a:lnTo>
                    <a:pt x="6311" y="5443"/>
                  </a:lnTo>
                  <a:lnTo>
                    <a:pt x="4852" y="11103"/>
                  </a:lnTo>
                  <a:lnTo>
                    <a:pt x="3570" y="16092"/>
                  </a:lnTo>
                  <a:lnTo>
                    <a:pt x="2919" y="18597"/>
                  </a:lnTo>
                  <a:lnTo>
                    <a:pt x="2288" y="21121"/>
                  </a:lnTo>
                  <a:lnTo>
                    <a:pt x="1677" y="23625"/>
                  </a:lnTo>
                  <a:lnTo>
                    <a:pt x="1105" y="26130"/>
                  </a:lnTo>
                  <a:lnTo>
                    <a:pt x="533" y="28615"/>
                  </a:lnTo>
                  <a:lnTo>
                    <a:pt x="1" y="31060"/>
                  </a:lnTo>
                  <a:lnTo>
                    <a:pt x="257" y="31119"/>
                  </a:lnTo>
                  <a:lnTo>
                    <a:pt x="789" y="28674"/>
                  </a:lnTo>
                  <a:lnTo>
                    <a:pt x="1342" y="26189"/>
                  </a:lnTo>
                  <a:lnTo>
                    <a:pt x="1933" y="23685"/>
                  </a:lnTo>
                  <a:lnTo>
                    <a:pt x="2545" y="21180"/>
                  </a:lnTo>
                  <a:lnTo>
                    <a:pt x="3176" y="18676"/>
                  </a:lnTo>
                  <a:lnTo>
                    <a:pt x="3807" y="16151"/>
                  </a:lnTo>
                  <a:lnTo>
                    <a:pt x="5108" y="11162"/>
                  </a:lnTo>
                  <a:lnTo>
                    <a:pt x="6548" y="5522"/>
                  </a:lnTo>
                  <a:lnTo>
                    <a:pt x="7238" y="2781"/>
                  </a:lnTo>
                  <a:lnTo>
                    <a:pt x="7908" y="59"/>
                  </a:lnTo>
                  <a:lnTo>
                    <a:pt x="76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7191537" y="-3304762"/>
              <a:ext cx="192873" cy="1299600"/>
            </a:xfrm>
            <a:custGeom>
              <a:avLst/>
              <a:gdLst/>
              <a:ahLst/>
              <a:cxnLst/>
              <a:rect l="l" t="t" r="r" b="b"/>
              <a:pathLst>
                <a:path w="4674" h="31494" extrusionOk="0">
                  <a:moveTo>
                    <a:pt x="256" y="0"/>
                  </a:moveTo>
                  <a:lnTo>
                    <a:pt x="0" y="20"/>
                  </a:lnTo>
                  <a:lnTo>
                    <a:pt x="296" y="2426"/>
                  </a:lnTo>
                  <a:lnTo>
                    <a:pt x="611" y="4832"/>
                  </a:lnTo>
                  <a:lnTo>
                    <a:pt x="1262" y="9643"/>
                  </a:lnTo>
                  <a:lnTo>
                    <a:pt x="1952" y="14435"/>
                  </a:lnTo>
                  <a:lnTo>
                    <a:pt x="2643" y="19168"/>
                  </a:lnTo>
                  <a:lnTo>
                    <a:pt x="3550" y="25282"/>
                  </a:lnTo>
                  <a:lnTo>
                    <a:pt x="3984" y="28378"/>
                  </a:lnTo>
                  <a:lnTo>
                    <a:pt x="4417" y="31494"/>
                  </a:lnTo>
                  <a:lnTo>
                    <a:pt x="4674" y="31454"/>
                  </a:lnTo>
                  <a:lnTo>
                    <a:pt x="4240" y="28338"/>
                  </a:lnTo>
                  <a:lnTo>
                    <a:pt x="3806" y="25242"/>
                  </a:lnTo>
                  <a:lnTo>
                    <a:pt x="2899" y="19129"/>
                  </a:lnTo>
                  <a:lnTo>
                    <a:pt x="2209" y="14396"/>
                  </a:lnTo>
                  <a:lnTo>
                    <a:pt x="1519" y="9624"/>
                  </a:lnTo>
                  <a:lnTo>
                    <a:pt x="868" y="4812"/>
                  </a:lnTo>
                  <a:lnTo>
                    <a:pt x="552" y="2406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6777331" y="-1905137"/>
              <a:ext cx="196174" cy="361358"/>
            </a:xfrm>
            <a:custGeom>
              <a:avLst/>
              <a:gdLst/>
              <a:ahLst/>
              <a:cxnLst/>
              <a:rect l="l" t="t" r="r" b="b"/>
              <a:pathLst>
                <a:path w="4754" h="8757" extrusionOk="0">
                  <a:moveTo>
                    <a:pt x="1972" y="0"/>
                  </a:moveTo>
                  <a:lnTo>
                    <a:pt x="1815" y="20"/>
                  </a:lnTo>
                  <a:lnTo>
                    <a:pt x="1657" y="40"/>
                  </a:lnTo>
                  <a:lnTo>
                    <a:pt x="1499" y="79"/>
                  </a:lnTo>
                  <a:lnTo>
                    <a:pt x="1361" y="138"/>
                  </a:lnTo>
                  <a:lnTo>
                    <a:pt x="1243" y="217"/>
                  </a:lnTo>
                  <a:lnTo>
                    <a:pt x="1124" y="296"/>
                  </a:lnTo>
                  <a:lnTo>
                    <a:pt x="1006" y="395"/>
                  </a:lnTo>
                  <a:lnTo>
                    <a:pt x="908" y="513"/>
                  </a:lnTo>
                  <a:lnTo>
                    <a:pt x="710" y="750"/>
                  </a:lnTo>
                  <a:lnTo>
                    <a:pt x="553" y="1045"/>
                  </a:lnTo>
                  <a:lnTo>
                    <a:pt x="415" y="1361"/>
                  </a:lnTo>
                  <a:lnTo>
                    <a:pt x="316" y="1637"/>
                  </a:lnTo>
                  <a:lnTo>
                    <a:pt x="237" y="1933"/>
                  </a:lnTo>
                  <a:lnTo>
                    <a:pt x="158" y="2248"/>
                  </a:lnTo>
                  <a:lnTo>
                    <a:pt x="99" y="2544"/>
                  </a:lnTo>
                  <a:lnTo>
                    <a:pt x="60" y="2879"/>
                  </a:lnTo>
                  <a:lnTo>
                    <a:pt x="20" y="3195"/>
                  </a:lnTo>
                  <a:lnTo>
                    <a:pt x="0" y="3846"/>
                  </a:lnTo>
                  <a:lnTo>
                    <a:pt x="0" y="4516"/>
                  </a:lnTo>
                  <a:lnTo>
                    <a:pt x="40" y="5167"/>
                  </a:lnTo>
                  <a:lnTo>
                    <a:pt x="119" y="5798"/>
                  </a:lnTo>
                  <a:lnTo>
                    <a:pt x="217" y="6390"/>
                  </a:lnTo>
                  <a:lnTo>
                    <a:pt x="276" y="6705"/>
                  </a:lnTo>
                  <a:lnTo>
                    <a:pt x="375" y="7021"/>
                  </a:lnTo>
                  <a:lnTo>
                    <a:pt x="493" y="7336"/>
                  </a:lnTo>
                  <a:lnTo>
                    <a:pt x="651" y="7612"/>
                  </a:lnTo>
                  <a:lnTo>
                    <a:pt x="809" y="7888"/>
                  </a:lnTo>
                  <a:lnTo>
                    <a:pt x="1006" y="8125"/>
                  </a:lnTo>
                  <a:lnTo>
                    <a:pt x="1203" y="8342"/>
                  </a:lnTo>
                  <a:lnTo>
                    <a:pt x="1420" y="8500"/>
                  </a:lnTo>
                  <a:lnTo>
                    <a:pt x="1677" y="8638"/>
                  </a:lnTo>
                  <a:lnTo>
                    <a:pt x="1795" y="8697"/>
                  </a:lnTo>
                  <a:lnTo>
                    <a:pt x="1933" y="8717"/>
                  </a:lnTo>
                  <a:lnTo>
                    <a:pt x="2051" y="8756"/>
                  </a:lnTo>
                  <a:lnTo>
                    <a:pt x="2485" y="8756"/>
                  </a:lnTo>
                  <a:lnTo>
                    <a:pt x="2623" y="8717"/>
                  </a:lnTo>
                  <a:lnTo>
                    <a:pt x="2781" y="8677"/>
                  </a:lnTo>
                  <a:lnTo>
                    <a:pt x="2939" y="8618"/>
                  </a:lnTo>
                  <a:lnTo>
                    <a:pt x="3097" y="8539"/>
                  </a:lnTo>
                  <a:lnTo>
                    <a:pt x="3254" y="8441"/>
                  </a:lnTo>
                  <a:lnTo>
                    <a:pt x="3412" y="8342"/>
                  </a:lnTo>
                  <a:lnTo>
                    <a:pt x="3570" y="8204"/>
                  </a:lnTo>
                  <a:lnTo>
                    <a:pt x="3728" y="8046"/>
                  </a:lnTo>
                  <a:lnTo>
                    <a:pt x="3866" y="7928"/>
                  </a:lnTo>
                  <a:lnTo>
                    <a:pt x="3984" y="7790"/>
                  </a:lnTo>
                  <a:lnTo>
                    <a:pt x="4083" y="7632"/>
                  </a:lnTo>
                  <a:lnTo>
                    <a:pt x="4161" y="7474"/>
                  </a:lnTo>
                  <a:lnTo>
                    <a:pt x="4339" y="7159"/>
                  </a:lnTo>
                  <a:lnTo>
                    <a:pt x="4457" y="6804"/>
                  </a:lnTo>
                  <a:lnTo>
                    <a:pt x="4576" y="6409"/>
                  </a:lnTo>
                  <a:lnTo>
                    <a:pt x="4654" y="5976"/>
                  </a:lnTo>
                  <a:lnTo>
                    <a:pt x="4714" y="5561"/>
                  </a:lnTo>
                  <a:lnTo>
                    <a:pt x="4753" y="5128"/>
                  </a:lnTo>
                  <a:lnTo>
                    <a:pt x="4753" y="4694"/>
                  </a:lnTo>
                  <a:lnTo>
                    <a:pt x="4733" y="4260"/>
                  </a:lnTo>
                  <a:lnTo>
                    <a:pt x="4714" y="3826"/>
                  </a:lnTo>
                  <a:lnTo>
                    <a:pt x="4654" y="3392"/>
                  </a:lnTo>
                  <a:lnTo>
                    <a:pt x="4595" y="2958"/>
                  </a:lnTo>
                  <a:lnTo>
                    <a:pt x="4516" y="2505"/>
                  </a:lnTo>
                  <a:lnTo>
                    <a:pt x="4437" y="2189"/>
                  </a:lnTo>
                  <a:lnTo>
                    <a:pt x="4319" y="1874"/>
                  </a:lnTo>
                  <a:lnTo>
                    <a:pt x="4201" y="1578"/>
                  </a:lnTo>
                  <a:lnTo>
                    <a:pt x="4063" y="1302"/>
                  </a:lnTo>
                  <a:lnTo>
                    <a:pt x="3905" y="1065"/>
                  </a:lnTo>
                  <a:lnTo>
                    <a:pt x="3747" y="848"/>
                  </a:lnTo>
                  <a:lnTo>
                    <a:pt x="3550" y="631"/>
                  </a:lnTo>
                  <a:lnTo>
                    <a:pt x="3333" y="454"/>
                  </a:lnTo>
                  <a:lnTo>
                    <a:pt x="3116" y="296"/>
                  </a:lnTo>
                  <a:lnTo>
                    <a:pt x="2880" y="178"/>
                  </a:lnTo>
                  <a:lnTo>
                    <a:pt x="2623" y="79"/>
                  </a:lnTo>
                  <a:lnTo>
                    <a:pt x="2347" y="20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6771637" y="-1910831"/>
              <a:ext cx="207563" cy="372747"/>
            </a:xfrm>
            <a:custGeom>
              <a:avLst/>
              <a:gdLst/>
              <a:ahLst/>
              <a:cxnLst/>
              <a:rect l="l" t="t" r="r" b="b"/>
              <a:pathLst>
                <a:path w="5030" h="9033" extrusionOk="0">
                  <a:moveTo>
                    <a:pt x="2170" y="257"/>
                  </a:moveTo>
                  <a:lnTo>
                    <a:pt x="2465" y="276"/>
                  </a:lnTo>
                  <a:lnTo>
                    <a:pt x="2702" y="335"/>
                  </a:lnTo>
                  <a:lnTo>
                    <a:pt x="2939" y="414"/>
                  </a:lnTo>
                  <a:lnTo>
                    <a:pt x="3156" y="533"/>
                  </a:lnTo>
                  <a:lnTo>
                    <a:pt x="3373" y="671"/>
                  </a:lnTo>
                  <a:lnTo>
                    <a:pt x="3570" y="848"/>
                  </a:lnTo>
                  <a:lnTo>
                    <a:pt x="3767" y="1045"/>
                  </a:lnTo>
                  <a:lnTo>
                    <a:pt x="3925" y="1262"/>
                  </a:lnTo>
                  <a:lnTo>
                    <a:pt x="4082" y="1499"/>
                  </a:lnTo>
                  <a:lnTo>
                    <a:pt x="4221" y="1755"/>
                  </a:lnTo>
                  <a:lnTo>
                    <a:pt x="4339" y="2031"/>
                  </a:lnTo>
                  <a:lnTo>
                    <a:pt x="4437" y="2347"/>
                  </a:lnTo>
                  <a:lnTo>
                    <a:pt x="4516" y="2682"/>
                  </a:lnTo>
                  <a:lnTo>
                    <a:pt x="4595" y="3077"/>
                  </a:lnTo>
                  <a:lnTo>
                    <a:pt x="4674" y="3550"/>
                  </a:lnTo>
                  <a:lnTo>
                    <a:pt x="4714" y="4043"/>
                  </a:lnTo>
                  <a:lnTo>
                    <a:pt x="4753" y="4516"/>
                  </a:lnTo>
                  <a:lnTo>
                    <a:pt x="4753" y="4970"/>
                  </a:lnTo>
                  <a:lnTo>
                    <a:pt x="4753" y="5384"/>
                  </a:lnTo>
                  <a:lnTo>
                    <a:pt x="4714" y="5798"/>
                  </a:lnTo>
                  <a:lnTo>
                    <a:pt x="4654" y="6192"/>
                  </a:lnTo>
                  <a:lnTo>
                    <a:pt x="4575" y="6547"/>
                  </a:lnTo>
                  <a:lnTo>
                    <a:pt x="4477" y="6902"/>
                  </a:lnTo>
                  <a:lnTo>
                    <a:pt x="4339" y="7277"/>
                  </a:lnTo>
                  <a:lnTo>
                    <a:pt x="4181" y="7593"/>
                  </a:lnTo>
                  <a:lnTo>
                    <a:pt x="3984" y="7869"/>
                  </a:lnTo>
                  <a:lnTo>
                    <a:pt x="3787" y="8105"/>
                  </a:lnTo>
                  <a:lnTo>
                    <a:pt x="3550" y="8303"/>
                  </a:lnTo>
                  <a:lnTo>
                    <a:pt x="3333" y="8460"/>
                  </a:lnTo>
                  <a:lnTo>
                    <a:pt x="3096" y="8598"/>
                  </a:lnTo>
                  <a:lnTo>
                    <a:pt x="2860" y="8697"/>
                  </a:lnTo>
                  <a:lnTo>
                    <a:pt x="2643" y="8756"/>
                  </a:lnTo>
                  <a:lnTo>
                    <a:pt x="2426" y="8776"/>
                  </a:lnTo>
                  <a:lnTo>
                    <a:pt x="2209" y="8756"/>
                  </a:lnTo>
                  <a:lnTo>
                    <a:pt x="1992" y="8717"/>
                  </a:lnTo>
                  <a:lnTo>
                    <a:pt x="1874" y="8658"/>
                  </a:lnTo>
                  <a:lnTo>
                    <a:pt x="1736" y="8598"/>
                  </a:lnTo>
                  <a:lnTo>
                    <a:pt x="1617" y="8520"/>
                  </a:lnTo>
                  <a:lnTo>
                    <a:pt x="1479" y="8421"/>
                  </a:lnTo>
                  <a:lnTo>
                    <a:pt x="1361" y="8322"/>
                  </a:lnTo>
                  <a:lnTo>
                    <a:pt x="1262" y="8204"/>
                  </a:lnTo>
                  <a:lnTo>
                    <a:pt x="1046" y="7928"/>
                  </a:lnTo>
                  <a:lnTo>
                    <a:pt x="848" y="7612"/>
                  </a:lnTo>
                  <a:lnTo>
                    <a:pt x="691" y="7277"/>
                  </a:lnTo>
                  <a:lnTo>
                    <a:pt x="572" y="6902"/>
                  </a:lnTo>
                  <a:lnTo>
                    <a:pt x="474" y="6508"/>
                  </a:lnTo>
                  <a:lnTo>
                    <a:pt x="414" y="6153"/>
                  </a:lnTo>
                  <a:lnTo>
                    <a:pt x="355" y="5680"/>
                  </a:lnTo>
                  <a:lnTo>
                    <a:pt x="296" y="5108"/>
                  </a:lnTo>
                  <a:lnTo>
                    <a:pt x="257" y="4437"/>
                  </a:lnTo>
                  <a:lnTo>
                    <a:pt x="257" y="4082"/>
                  </a:lnTo>
                  <a:lnTo>
                    <a:pt x="276" y="3727"/>
                  </a:lnTo>
                  <a:lnTo>
                    <a:pt x="296" y="3353"/>
                  </a:lnTo>
                  <a:lnTo>
                    <a:pt x="336" y="2978"/>
                  </a:lnTo>
                  <a:lnTo>
                    <a:pt x="395" y="2623"/>
                  </a:lnTo>
                  <a:lnTo>
                    <a:pt x="454" y="2248"/>
                  </a:lnTo>
                  <a:lnTo>
                    <a:pt x="553" y="1893"/>
                  </a:lnTo>
                  <a:lnTo>
                    <a:pt x="671" y="1538"/>
                  </a:lnTo>
                  <a:lnTo>
                    <a:pt x="809" y="1243"/>
                  </a:lnTo>
                  <a:lnTo>
                    <a:pt x="967" y="967"/>
                  </a:lnTo>
                  <a:lnTo>
                    <a:pt x="1124" y="750"/>
                  </a:lnTo>
                  <a:lnTo>
                    <a:pt x="1302" y="572"/>
                  </a:lnTo>
                  <a:lnTo>
                    <a:pt x="1499" y="434"/>
                  </a:lnTo>
                  <a:lnTo>
                    <a:pt x="1696" y="335"/>
                  </a:lnTo>
                  <a:lnTo>
                    <a:pt x="1933" y="276"/>
                  </a:lnTo>
                  <a:lnTo>
                    <a:pt x="2170" y="257"/>
                  </a:lnTo>
                  <a:close/>
                  <a:moveTo>
                    <a:pt x="2051" y="0"/>
                  </a:moveTo>
                  <a:lnTo>
                    <a:pt x="1854" y="40"/>
                  </a:lnTo>
                  <a:lnTo>
                    <a:pt x="1677" y="79"/>
                  </a:lnTo>
                  <a:lnTo>
                    <a:pt x="1519" y="138"/>
                  </a:lnTo>
                  <a:lnTo>
                    <a:pt x="1361" y="217"/>
                  </a:lnTo>
                  <a:lnTo>
                    <a:pt x="1223" y="296"/>
                  </a:lnTo>
                  <a:lnTo>
                    <a:pt x="1085" y="414"/>
                  </a:lnTo>
                  <a:lnTo>
                    <a:pt x="967" y="513"/>
                  </a:lnTo>
                  <a:lnTo>
                    <a:pt x="868" y="651"/>
                  </a:lnTo>
                  <a:lnTo>
                    <a:pt x="691" y="907"/>
                  </a:lnTo>
                  <a:lnTo>
                    <a:pt x="553" y="1183"/>
                  </a:lnTo>
                  <a:lnTo>
                    <a:pt x="434" y="1460"/>
                  </a:lnTo>
                  <a:lnTo>
                    <a:pt x="316" y="1815"/>
                  </a:lnTo>
                  <a:lnTo>
                    <a:pt x="217" y="2170"/>
                  </a:lnTo>
                  <a:lnTo>
                    <a:pt x="138" y="2564"/>
                  </a:lnTo>
                  <a:lnTo>
                    <a:pt x="79" y="2939"/>
                  </a:lnTo>
                  <a:lnTo>
                    <a:pt x="40" y="3313"/>
                  </a:lnTo>
                  <a:lnTo>
                    <a:pt x="20" y="3688"/>
                  </a:lnTo>
                  <a:lnTo>
                    <a:pt x="0" y="4063"/>
                  </a:lnTo>
                  <a:lnTo>
                    <a:pt x="0" y="4437"/>
                  </a:lnTo>
                  <a:lnTo>
                    <a:pt x="40" y="5108"/>
                  </a:lnTo>
                  <a:lnTo>
                    <a:pt x="99" y="5719"/>
                  </a:lnTo>
                  <a:lnTo>
                    <a:pt x="158" y="6192"/>
                  </a:lnTo>
                  <a:lnTo>
                    <a:pt x="217" y="6547"/>
                  </a:lnTo>
                  <a:lnTo>
                    <a:pt x="316" y="6981"/>
                  </a:lnTo>
                  <a:lnTo>
                    <a:pt x="474" y="7395"/>
                  </a:lnTo>
                  <a:lnTo>
                    <a:pt x="631" y="7770"/>
                  </a:lnTo>
                  <a:lnTo>
                    <a:pt x="848" y="8105"/>
                  </a:lnTo>
                  <a:lnTo>
                    <a:pt x="967" y="8263"/>
                  </a:lnTo>
                  <a:lnTo>
                    <a:pt x="1085" y="8401"/>
                  </a:lnTo>
                  <a:lnTo>
                    <a:pt x="1203" y="8520"/>
                  </a:lnTo>
                  <a:lnTo>
                    <a:pt x="1341" y="8638"/>
                  </a:lnTo>
                  <a:lnTo>
                    <a:pt x="1479" y="8736"/>
                  </a:lnTo>
                  <a:lnTo>
                    <a:pt x="1617" y="8835"/>
                  </a:lnTo>
                  <a:lnTo>
                    <a:pt x="1775" y="8894"/>
                  </a:lnTo>
                  <a:lnTo>
                    <a:pt x="1913" y="8953"/>
                  </a:lnTo>
                  <a:lnTo>
                    <a:pt x="2130" y="9013"/>
                  </a:lnTo>
                  <a:lnTo>
                    <a:pt x="2387" y="9032"/>
                  </a:lnTo>
                  <a:lnTo>
                    <a:pt x="2564" y="9032"/>
                  </a:lnTo>
                  <a:lnTo>
                    <a:pt x="2741" y="8993"/>
                  </a:lnTo>
                  <a:lnTo>
                    <a:pt x="2919" y="8953"/>
                  </a:lnTo>
                  <a:lnTo>
                    <a:pt x="3116" y="8874"/>
                  </a:lnTo>
                  <a:lnTo>
                    <a:pt x="3313" y="8776"/>
                  </a:lnTo>
                  <a:lnTo>
                    <a:pt x="3511" y="8638"/>
                  </a:lnTo>
                  <a:lnTo>
                    <a:pt x="3747" y="8480"/>
                  </a:lnTo>
                  <a:lnTo>
                    <a:pt x="3964" y="8283"/>
                  </a:lnTo>
                  <a:lnTo>
                    <a:pt x="4082" y="8165"/>
                  </a:lnTo>
                  <a:lnTo>
                    <a:pt x="4181" y="8026"/>
                  </a:lnTo>
                  <a:lnTo>
                    <a:pt x="4299" y="7888"/>
                  </a:lnTo>
                  <a:lnTo>
                    <a:pt x="4398" y="7731"/>
                  </a:lnTo>
                  <a:lnTo>
                    <a:pt x="4575" y="7395"/>
                  </a:lnTo>
                  <a:lnTo>
                    <a:pt x="4714" y="6981"/>
                  </a:lnTo>
                  <a:lnTo>
                    <a:pt x="4832" y="6626"/>
                  </a:lnTo>
                  <a:lnTo>
                    <a:pt x="4911" y="6232"/>
                  </a:lnTo>
                  <a:lnTo>
                    <a:pt x="4970" y="5838"/>
                  </a:lnTo>
                  <a:lnTo>
                    <a:pt x="5009" y="5423"/>
                  </a:lnTo>
                  <a:lnTo>
                    <a:pt x="5029" y="4970"/>
                  </a:lnTo>
                  <a:lnTo>
                    <a:pt x="5009" y="4516"/>
                  </a:lnTo>
                  <a:lnTo>
                    <a:pt x="4990" y="4023"/>
                  </a:lnTo>
                  <a:lnTo>
                    <a:pt x="4930" y="3530"/>
                  </a:lnTo>
                  <a:lnTo>
                    <a:pt x="4852" y="3037"/>
                  </a:lnTo>
                  <a:lnTo>
                    <a:pt x="4773" y="2623"/>
                  </a:lnTo>
                  <a:lnTo>
                    <a:pt x="4674" y="2268"/>
                  </a:lnTo>
                  <a:lnTo>
                    <a:pt x="4575" y="1933"/>
                  </a:lnTo>
                  <a:lnTo>
                    <a:pt x="4457" y="1637"/>
                  </a:lnTo>
                  <a:lnTo>
                    <a:pt x="4299" y="1361"/>
                  </a:lnTo>
                  <a:lnTo>
                    <a:pt x="4142" y="1105"/>
                  </a:lnTo>
                  <a:lnTo>
                    <a:pt x="3944" y="868"/>
                  </a:lnTo>
                  <a:lnTo>
                    <a:pt x="3747" y="651"/>
                  </a:lnTo>
                  <a:lnTo>
                    <a:pt x="3511" y="454"/>
                  </a:lnTo>
                  <a:lnTo>
                    <a:pt x="3274" y="296"/>
                  </a:lnTo>
                  <a:lnTo>
                    <a:pt x="3018" y="178"/>
                  </a:lnTo>
                  <a:lnTo>
                    <a:pt x="2761" y="79"/>
                  </a:lnTo>
                  <a:lnTo>
                    <a:pt x="2505" y="20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6781375" y="-1814026"/>
              <a:ext cx="78197" cy="213258"/>
            </a:xfrm>
            <a:custGeom>
              <a:avLst/>
              <a:gdLst/>
              <a:ahLst/>
              <a:cxnLst/>
              <a:rect l="l" t="t" r="r" b="b"/>
              <a:pathLst>
                <a:path w="1895" h="5168" extrusionOk="0">
                  <a:moveTo>
                    <a:pt x="869" y="1"/>
                  </a:moveTo>
                  <a:lnTo>
                    <a:pt x="711" y="21"/>
                  </a:lnTo>
                  <a:lnTo>
                    <a:pt x="553" y="80"/>
                  </a:lnTo>
                  <a:lnTo>
                    <a:pt x="415" y="159"/>
                  </a:lnTo>
                  <a:lnTo>
                    <a:pt x="297" y="257"/>
                  </a:lnTo>
                  <a:lnTo>
                    <a:pt x="198" y="376"/>
                  </a:lnTo>
                  <a:lnTo>
                    <a:pt x="119" y="514"/>
                  </a:lnTo>
                  <a:lnTo>
                    <a:pt x="60" y="671"/>
                  </a:lnTo>
                  <a:lnTo>
                    <a:pt x="40" y="849"/>
                  </a:lnTo>
                  <a:lnTo>
                    <a:pt x="21" y="1283"/>
                  </a:lnTo>
                  <a:lnTo>
                    <a:pt x="1" y="1717"/>
                  </a:lnTo>
                  <a:lnTo>
                    <a:pt x="21" y="2584"/>
                  </a:lnTo>
                  <a:lnTo>
                    <a:pt x="80" y="3452"/>
                  </a:lnTo>
                  <a:lnTo>
                    <a:pt x="178" y="4320"/>
                  </a:lnTo>
                  <a:lnTo>
                    <a:pt x="178" y="4339"/>
                  </a:lnTo>
                  <a:lnTo>
                    <a:pt x="198" y="4556"/>
                  </a:lnTo>
                  <a:lnTo>
                    <a:pt x="218" y="4635"/>
                  </a:lnTo>
                  <a:lnTo>
                    <a:pt x="257" y="4714"/>
                  </a:lnTo>
                  <a:lnTo>
                    <a:pt x="356" y="4852"/>
                  </a:lnTo>
                  <a:lnTo>
                    <a:pt x="474" y="4971"/>
                  </a:lnTo>
                  <a:lnTo>
                    <a:pt x="593" y="5069"/>
                  </a:lnTo>
                  <a:lnTo>
                    <a:pt x="711" y="5109"/>
                  </a:lnTo>
                  <a:lnTo>
                    <a:pt x="849" y="5148"/>
                  </a:lnTo>
                  <a:lnTo>
                    <a:pt x="987" y="5168"/>
                  </a:lnTo>
                  <a:lnTo>
                    <a:pt x="1125" y="5168"/>
                  </a:lnTo>
                  <a:lnTo>
                    <a:pt x="1283" y="5128"/>
                  </a:lnTo>
                  <a:lnTo>
                    <a:pt x="1421" y="5069"/>
                  </a:lnTo>
                  <a:lnTo>
                    <a:pt x="1539" y="4990"/>
                  </a:lnTo>
                  <a:lnTo>
                    <a:pt x="1638" y="4892"/>
                  </a:lnTo>
                  <a:lnTo>
                    <a:pt x="1736" y="4773"/>
                  </a:lnTo>
                  <a:lnTo>
                    <a:pt x="1796" y="4635"/>
                  </a:lnTo>
                  <a:lnTo>
                    <a:pt x="1835" y="4497"/>
                  </a:lnTo>
                  <a:lnTo>
                    <a:pt x="1855" y="4339"/>
                  </a:lnTo>
                  <a:lnTo>
                    <a:pt x="1894" y="888"/>
                  </a:lnTo>
                  <a:lnTo>
                    <a:pt x="1894" y="750"/>
                  </a:lnTo>
                  <a:lnTo>
                    <a:pt x="1855" y="612"/>
                  </a:lnTo>
                  <a:lnTo>
                    <a:pt x="1776" y="474"/>
                  </a:lnTo>
                  <a:lnTo>
                    <a:pt x="1697" y="356"/>
                  </a:lnTo>
                  <a:lnTo>
                    <a:pt x="1598" y="257"/>
                  </a:lnTo>
                  <a:lnTo>
                    <a:pt x="1480" y="178"/>
                  </a:lnTo>
                  <a:lnTo>
                    <a:pt x="1362" y="119"/>
                  </a:lnTo>
                  <a:lnTo>
                    <a:pt x="1224" y="80"/>
                  </a:lnTo>
                  <a:lnTo>
                    <a:pt x="1046" y="21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7106905" y="-1905137"/>
              <a:ext cx="196958" cy="361358"/>
            </a:xfrm>
            <a:custGeom>
              <a:avLst/>
              <a:gdLst/>
              <a:ahLst/>
              <a:cxnLst/>
              <a:rect l="l" t="t" r="r" b="b"/>
              <a:pathLst>
                <a:path w="4773" h="8757" extrusionOk="0">
                  <a:moveTo>
                    <a:pt x="1992" y="0"/>
                  </a:moveTo>
                  <a:lnTo>
                    <a:pt x="1814" y="20"/>
                  </a:lnTo>
                  <a:lnTo>
                    <a:pt x="1657" y="40"/>
                  </a:lnTo>
                  <a:lnTo>
                    <a:pt x="1519" y="79"/>
                  </a:lnTo>
                  <a:lnTo>
                    <a:pt x="1381" y="138"/>
                  </a:lnTo>
                  <a:lnTo>
                    <a:pt x="1243" y="217"/>
                  </a:lnTo>
                  <a:lnTo>
                    <a:pt x="1124" y="296"/>
                  </a:lnTo>
                  <a:lnTo>
                    <a:pt x="1026" y="395"/>
                  </a:lnTo>
                  <a:lnTo>
                    <a:pt x="907" y="513"/>
                  </a:lnTo>
                  <a:lnTo>
                    <a:pt x="730" y="750"/>
                  </a:lnTo>
                  <a:lnTo>
                    <a:pt x="572" y="1045"/>
                  </a:lnTo>
                  <a:lnTo>
                    <a:pt x="434" y="1361"/>
                  </a:lnTo>
                  <a:lnTo>
                    <a:pt x="335" y="1637"/>
                  </a:lnTo>
                  <a:lnTo>
                    <a:pt x="257" y="1933"/>
                  </a:lnTo>
                  <a:lnTo>
                    <a:pt x="178" y="2248"/>
                  </a:lnTo>
                  <a:lnTo>
                    <a:pt x="118" y="2544"/>
                  </a:lnTo>
                  <a:lnTo>
                    <a:pt x="79" y="2879"/>
                  </a:lnTo>
                  <a:lnTo>
                    <a:pt x="40" y="3195"/>
                  </a:lnTo>
                  <a:lnTo>
                    <a:pt x="0" y="3846"/>
                  </a:lnTo>
                  <a:lnTo>
                    <a:pt x="20" y="4516"/>
                  </a:lnTo>
                  <a:lnTo>
                    <a:pt x="59" y="5167"/>
                  </a:lnTo>
                  <a:lnTo>
                    <a:pt x="138" y="5798"/>
                  </a:lnTo>
                  <a:lnTo>
                    <a:pt x="217" y="6390"/>
                  </a:lnTo>
                  <a:lnTo>
                    <a:pt x="296" y="6705"/>
                  </a:lnTo>
                  <a:lnTo>
                    <a:pt x="395" y="7021"/>
                  </a:lnTo>
                  <a:lnTo>
                    <a:pt x="513" y="7336"/>
                  </a:lnTo>
                  <a:lnTo>
                    <a:pt x="671" y="7612"/>
                  </a:lnTo>
                  <a:lnTo>
                    <a:pt x="828" y="7888"/>
                  </a:lnTo>
                  <a:lnTo>
                    <a:pt x="1006" y="8125"/>
                  </a:lnTo>
                  <a:lnTo>
                    <a:pt x="1223" y="8342"/>
                  </a:lnTo>
                  <a:lnTo>
                    <a:pt x="1440" y="8500"/>
                  </a:lnTo>
                  <a:lnTo>
                    <a:pt x="1676" y="8638"/>
                  </a:lnTo>
                  <a:lnTo>
                    <a:pt x="1814" y="8697"/>
                  </a:lnTo>
                  <a:lnTo>
                    <a:pt x="1933" y="8717"/>
                  </a:lnTo>
                  <a:lnTo>
                    <a:pt x="2071" y="8756"/>
                  </a:lnTo>
                  <a:lnTo>
                    <a:pt x="2505" y="8756"/>
                  </a:lnTo>
                  <a:lnTo>
                    <a:pt x="2643" y="8717"/>
                  </a:lnTo>
                  <a:lnTo>
                    <a:pt x="2800" y="8677"/>
                  </a:lnTo>
                  <a:lnTo>
                    <a:pt x="2939" y="8618"/>
                  </a:lnTo>
                  <a:lnTo>
                    <a:pt x="3096" y="8539"/>
                  </a:lnTo>
                  <a:lnTo>
                    <a:pt x="3254" y="8441"/>
                  </a:lnTo>
                  <a:lnTo>
                    <a:pt x="3412" y="8342"/>
                  </a:lnTo>
                  <a:lnTo>
                    <a:pt x="3589" y="8204"/>
                  </a:lnTo>
                  <a:lnTo>
                    <a:pt x="3747" y="8046"/>
                  </a:lnTo>
                  <a:lnTo>
                    <a:pt x="3865" y="7928"/>
                  </a:lnTo>
                  <a:lnTo>
                    <a:pt x="3984" y="7790"/>
                  </a:lnTo>
                  <a:lnTo>
                    <a:pt x="4102" y="7632"/>
                  </a:lnTo>
                  <a:lnTo>
                    <a:pt x="4181" y="7474"/>
                  </a:lnTo>
                  <a:lnTo>
                    <a:pt x="4339" y="7159"/>
                  </a:lnTo>
                  <a:lnTo>
                    <a:pt x="4477" y="6804"/>
                  </a:lnTo>
                  <a:lnTo>
                    <a:pt x="4595" y="6409"/>
                  </a:lnTo>
                  <a:lnTo>
                    <a:pt x="4674" y="5976"/>
                  </a:lnTo>
                  <a:lnTo>
                    <a:pt x="4733" y="5561"/>
                  </a:lnTo>
                  <a:lnTo>
                    <a:pt x="4753" y="5128"/>
                  </a:lnTo>
                  <a:lnTo>
                    <a:pt x="4773" y="4694"/>
                  </a:lnTo>
                  <a:lnTo>
                    <a:pt x="4753" y="4260"/>
                  </a:lnTo>
                  <a:lnTo>
                    <a:pt x="4713" y="3826"/>
                  </a:lnTo>
                  <a:lnTo>
                    <a:pt x="4674" y="3392"/>
                  </a:lnTo>
                  <a:lnTo>
                    <a:pt x="4615" y="2958"/>
                  </a:lnTo>
                  <a:lnTo>
                    <a:pt x="4516" y="2505"/>
                  </a:lnTo>
                  <a:lnTo>
                    <a:pt x="4437" y="2189"/>
                  </a:lnTo>
                  <a:lnTo>
                    <a:pt x="4339" y="1874"/>
                  </a:lnTo>
                  <a:lnTo>
                    <a:pt x="4220" y="1578"/>
                  </a:lnTo>
                  <a:lnTo>
                    <a:pt x="4082" y="1302"/>
                  </a:lnTo>
                  <a:lnTo>
                    <a:pt x="3925" y="1065"/>
                  </a:lnTo>
                  <a:lnTo>
                    <a:pt x="3747" y="848"/>
                  </a:lnTo>
                  <a:lnTo>
                    <a:pt x="3570" y="631"/>
                  </a:lnTo>
                  <a:lnTo>
                    <a:pt x="3353" y="454"/>
                  </a:lnTo>
                  <a:lnTo>
                    <a:pt x="3136" y="296"/>
                  </a:lnTo>
                  <a:lnTo>
                    <a:pt x="2879" y="178"/>
                  </a:lnTo>
                  <a:lnTo>
                    <a:pt x="2623" y="79"/>
                  </a:lnTo>
                  <a:lnTo>
                    <a:pt x="2367" y="20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7101995" y="-1910831"/>
              <a:ext cx="206738" cy="372747"/>
            </a:xfrm>
            <a:custGeom>
              <a:avLst/>
              <a:gdLst/>
              <a:ahLst/>
              <a:cxnLst/>
              <a:rect l="l" t="t" r="r" b="b"/>
              <a:pathLst>
                <a:path w="5010" h="9033" extrusionOk="0">
                  <a:moveTo>
                    <a:pt x="2170" y="257"/>
                  </a:moveTo>
                  <a:lnTo>
                    <a:pt x="2466" y="276"/>
                  </a:lnTo>
                  <a:lnTo>
                    <a:pt x="2703" y="335"/>
                  </a:lnTo>
                  <a:lnTo>
                    <a:pt x="2919" y="414"/>
                  </a:lnTo>
                  <a:lnTo>
                    <a:pt x="3156" y="533"/>
                  </a:lnTo>
                  <a:lnTo>
                    <a:pt x="3373" y="671"/>
                  </a:lnTo>
                  <a:lnTo>
                    <a:pt x="3570" y="848"/>
                  </a:lnTo>
                  <a:lnTo>
                    <a:pt x="3748" y="1045"/>
                  </a:lnTo>
                  <a:lnTo>
                    <a:pt x="3925" y="1262"/>
                  </a:lnTo>
                  <a:lnTo>
                    <a:pt x="4083" y="1499"/>
                  </a:lnTo>
                  <a:lnTo>
                    <a:pt x="4221" y="1755"/>
                  </a:lnTo>
                  <a:lnTo>
                    <a:pt x="4339" y="2031"/>
                  </a:lnTo>
                  <a:lnTo>
                    <a:pt x="4438" y="2347"/>
                  </a:lnTo>
                  <a:lnTo>
                    <a:pt x="4517" y="2682"/>
                  </a:lnTo>
                  <a:lnTo>
                    <a:pt x="4596" y="3077"/>
                  </a:lnTo>
                  <a:lnTo>
                    <a:pt x="4675" y="3550"/>
                  </a:lnTo>
                  <a:lnTo>
                    <a:pt x="4714" y="4043"/>
                  </a:lnTo>
                  <a:lnTo>
                    <a:pt x="4753" y="4516"/>
                  </a:lnTo>
                  <a:lnTo>
                    <a:pt x="4753" y="4970"/>
                  </a:lnTo>
                  <a:lnTo>
                    <a:pt x="4734" y="5384"/>
                  </a:lnTo>
                  <a:lnTo>
                    <a:pt x="4714" y="5798"/>
                  </a:lnTo>
                  <a:lnTo>
                    <a:pt x="4655" y="6192"/>
                  </a:lnTo>
                  <a:lnTo>
                    <a:pt x="4576" y="6547"/>
                  </a:lnTo>
                  <a:lnTo>
                    <a:pt x="4458" y="6902"/>
                  </a:lnTo>
                  <a:lnTo>
                    <a:pt x="4320" y="7277"/>
                  </a:lnTo>
                  <a:lnTo>
                    <a:pt x="4162" y="7593"/>
                  </a:lnTo>
                  <a:lnTo>
                    <a:pt x="3984" y="7869"/>
                  </a:lnTo>
                  <a:lnTo>
                    <a:pt x="3787" y="8105"/>
                  </a:lnTo>
                  <a:lnTo>
                    <a:pt x="3551" y="8303"/>
                  </a:lnTo>
                  <a:lnTo>
                    <a:pt x="3314" y="8460"/>
                  </a:lnTo>
                  <a:lnTo>
                    <a:pt x="3097" y="8598"/>
                  </a:lnTo>
                  <a:lnTo>
                    <a:pt x="2860" y="8697"/>
                  </a:lnTo>
                  <a:lnTo>
                    <a:pt x="2643" y="8756"/>
                  </a:lnTo>
                  <a:lnTo>
                    <a:pt x="2426" y="8776"/>
                  </a:lnTo>
                  <a:lnTo>
                    <a:pt x="2210" y="8756"/>
                  </a:lnTo>
                  <a:lnTo>
                    <a:pt x="1993" y="8717"/>
                  </a:lnTo>
                  <a:lnTo>
                    <a:pt x="1855" y="8658"/>
                  </a:lnTo>
                  <a:lnTo>
                    <a:pt x="1736" y="8598"/>
                  </a:lnTo>
                  <a:lnTo>
                    <a:pt x="1598" y="8520"/>
                  </a:lnTo>
                  <a:lnTo>
                    <a:pt x="1480" y="8421"/>
                  </a:lnTo>
                  <a:lnTo>
                    <a:pt x="1362" y="8322"/>
                  </a:lnTo>
                  <a:lnTo>
                    <a:pt x="1243" y="8204"/>
                  </a:lnTo>
                  <a:lnTo>
                    <a:pt x="1046" y="7928"/>
                  </a:lnTo>
                  <a:lnTo>
                    <a:pt x="849" y="7612"/>
                  </a:lnTo>
                  <a:lnTo>
                    <a:pt x="691" y="7277"/>
                  </a:lnTo>
                  <a:lnTo>
                    <a:pt x="573" y="6902"/>
                  </a:lnTo>
                  <a:lnTo>
                    <a:pt x="474" y="6508"/>
                  </a:lnTo>
                  <a:lnTo>
                    <a:pt x="415" y="6153"/>
                  </a:lnTo>
                  <a:lnTo>
                    <a:pt x="356" y="5680"/>
                  </a:lnTo>
                  <a:lnTo>
                    <a:pt x="297" y="5108"/>
                  </a:lnTo>
                  <a:lnTo>
                    <a:pt x="257" y="4437"/>
                  </a:lnTo>
                  <a:lnTo>
                    <a:pt x="257" y="4082"/>
                  </a:lnTo>
                  <a:lnTo>
                    <a:pt x="257" y="3727"/>
                  </a:lnTo>
                  <a:lnTo>
                    <a:pt x="297" y="3353"/>
                  </a:lnTo>
                  <a:lnTo>
                    <a:pt x="316" y="2978"/>
                  </a:lnTo>
                  <a:lnTo>
                    <a:pt x="376" y="2623"/>
                  </a:lnTo>
                  <a:lnTo>
                    <a:pt x="454" y="2248"/>
                  </a:lnTo>
                  <a:lnTo>
                    <a:pt x="553" y="1893"/>
                  </a:lnTo>
                  <a:lnTo>
                    <a:pt x="671" y="1538"/>
                  </a:lnTo>
                  <a:lnTo>
                    <a:pt x="809" y="1243"/>
                  </a:lnTo>
                  <a:lnTo>
                    <a:pt x="947" y="967"/>
                  </a:lnTo>
                  <a:lnTo>
                    <a:pt x="1125" y="750"/>
                  </a:lnTo>
                  <a:lnTo>
                    <a:pt x="1302" y="572"/>
                  </a:lnTo>
                  <a:lnTo>
                    <a:pt x="1480" y="434"/>
                  </a:lnTo>
                  <a:lnTo>
                    <a:pt x="1697" y="335"/>
                  </a:lnTo>
                  <a:lnTo>
                    <a:pt x="1933" y="276"/>
                  </a:lnTo>
                  <a:lnTo>
                    <a:pt x="2170" y="257"/>
                  </a:lnTo>
                  <a:close/>
                  <a:moveTo>
                    <a:pt x="2052" y="0"/>
                  </a:moveTo>
                  <a:lnTo>
                    <a:pt x="1855" y="40"/>
                  </a:lnTo>
                  <a:lnTo>
                    <a:pt x="1677" y="79"/>
                  </a:lnTo>
                  <a:lnTo>
                    <a:pt x="1500" y="138"/>
                  </a:lnTo>
                  <a:lnTo>
                    <a:pt x="1362" y="217"/>
                  </a:lnTo>
                  <a:lnTo>
                    <a:pt x="1224" y="296"/>
                  </a:lnTo>
                  <a:lnTo>
                    <a:pt x="1085" y="414"/>
                  </a:lnTo>
                  <a:lnTo>
                    <a:pt x="967" y="513"/>
                  </a:lnTo>
                  <a:lnTo>
                    <a:pt x="869" y="651"/>
                  </a:lnTo>
                  <a:lnTo>
                    <a:pt x="691" y="907"/>
                  </a:lnTo>
                  <a:lnTo>
                    <a:pt x="553" y="1183"/>
                  </a:lnTo>
                  <a:lnTo>
                    <a:pt x="435" y="1460"/>
                  </a:lnTo>
                  <a:lnTo>
                    <a:pt x="316" y="1815"/>
                  </a:lnTo>
                  <a:lnTo>
                    <a:pt x="198" y="2170"/>
                  </a:lnTo>
                  <a:lnTo>
                    <a:pt x="139" y="2564"/>
                  </a:lnTo>
                  <a:lnTo>
                    <a:pt x="80" y="2939"/>
                  </a:lnTo>
                  <a:lnTo>
                    <a:pt x="40" y="3313"/>
                  </a:lnTo>
                  <a:lnTo>
                    <a:pt x="1" y="3688"/>
                  </a:lnTo>
                  <a:lnTo>
                    <a:pt x="1" y="4063"/>
                  </a:lnTo>
                  <a:lnTo>
                    <a:pt x="1" y="4437"/>
                  </a:lnTo>
                  <a:lnTo>
                    <a:pt x="40" y="5108"/>
                  </a:lnTo>
                  <a:lnTo>
                    <a:pt x="99" y="5719"/>
                  </a:lnTo>
                  <a:lnTo>
                    <a:pt x="159" y="6192"/>
                  </a:lnTo>
                  <a:lnTo>
                    <a:pt x="218" y="6547"/>
                  </a:lnTo>
                  <a:lnTo>
                    <a:pt x="316" y="6981"/>
                  </a:lnTo>
                  <a:lnTo>
                    <a:pt x="454" y="7395"/>
                  </a:lnTo>
                  <a:lnTo>
                    <a:pt x="632" y="7770"/>
                  </a:lnTo>
                  <a:lnTo>
                    <a:pt x="849" y="8105"/>
                  </a:lnTo>
                  <a:lnTo>
                    <a:pt x="967" y="8263"/>
                  </a:lnTo>
                  <a:lnTo>
                    <a:pt x="1085" y="8401"/>
                  </a:lnTo>
                  <a:lnTo>
                    <a:pt x="1204" y="8520"/>
                  </a:lnTo>
                  <a:lnTo>
                    <a:pt x="1342" y="8638"/>
                  </a:lnTo>
                  <a:lnTo>
                    <a:pt x="1480" y="8736"/>
                  </a:lnTo>
                  <a:lnTo>
                    <a:pt x="1618" y="8835"/>
                  </a:lnTo>
                  <a:lnTo>
                    <a:pt x="1756" y="8894"/>
                  </a:lnTo>
                  <a:lnTo>
                    <a:pt x="1914" y="8953"/>
                  </a:lnTo>
                  <a:lnTo>
                    <a:pt x="2131" y="9013"/>
                  </a:lnTo>
                  <a:lnTo>
                    <a:pt x="2387" y="9032"/>
                  </a:lnTo>
                  <a:lnTo>
                    <a:pt x="2545" y="9032"/>
                  </a:lnTo>
                  <a:lnTo>
                    <a:pt x="2722" y="8993"/>
                  </a:lnTo>
                  <a:lnTo>
                    <a:pt x="2919" y="8953"/>
                  </a:lnTo>
                  <a:lnTo>
                    <a:pt x="3097" y="8874"/>
                  </a:lnTo>
                  <a:lnTo>
                    <a:pt x="3314" y="8776"/>
                  </a:lnTo>
                  <a:lnTo>
                    <a:pt x="3511" y="8638"/>
                  </a:lnTo>
                  <a:lnTo>
                    <a:pt x="3728" y="8480"/>
                  </a:lnTo>
                  <a:lnTo>
                    <a:pt x="3965" y="8283"/>
                  </a:lnTo>
                  <a:lnTo>
                    <a:pt x="4083" y="8165"/>
                  </a:lnTo>
                  <a:lnTo>
                    <a:pt x="4182" y="8026"/>
                  </a:lnTo>
                  <a:lnTo>
                    <a:pt x="4300" y="7888"/>
                  </a:lnTo>
                  <a:lnTo>
                    <a:pt x="4379" y="7731"/>
                  </a:lnTo>
                  <a:lnTo>
                    <a:pt x="4556" y="7395"/>
                  </a:lnTo>
                  <a:lnTo>
                    <a:pt x="4714" y="6981"/>
                  </a:lnTo>
                  <a:lnTo>
                    <a:pt x="4813" y="6626"/>
                  </a:lnTo>
                  <a:lnTo>
                    <a:pt x="4911" y="6232"/>
                  </a:lnTo>
                  <a:lnTo>
                    <a:pt x="4970" y="5838"/>
                  </a:lnTo>
                  <a:lnTo>
                    <a:pt x="5010" y="5423"/>
                  </a:lnTo>
                  <a:lnTo>
                    <a:pt x="5010" y="4970"/>
                  </a:lnTo>
                  <a:lnTo>
                    <a:pt x="5010" y="4516"/>
                  </a:lnTo>
                  <a:lnTo>
                    <a:pt x="4970" y="4023"/>
                  </a:lnTo>
                  <a:lnTo>
                    <a:pt x="4931" y="3530"/>
                  </a:lnTo>
                  <a:lnTo>
                    <a:pt x="4852" y="3037"/>
                  </a:lnTo>
                  <a:lnTo>
                    <a:pt x="4773" y="2623"/>
                  </a:lnTo>
                  <a:lnTo>
                    <a:pt x="4675" y="2268"/>
                  </a:lnTo>
                  <a:lnTo>
                    <a:pt x="4576" y="1933"/>
                  </a:lnTo>
                  <a:lnTo>
                    <a:pt x="4438" y="1637"/>
                  </a:lnTo>
                  <a:lnTo>
                    <a:pt x="4300" y="1361"/>
                  </a:lnTo>
                  <a:lnTo>
                    <a:pt x="4142" y="1105"/>
                  </a:lnTo>
                  <a:lnTo>
                    <a:pt x="3945" y="868"/>
                  </a:lnTo>
                  <a:lnTo>
                    <a:pt x="3728" y="651"/>
                  </a:lnTo>
                  <a:lnTo>
                    <a:pt x="3511" y="454"/>
                  </a:lnTo>
                  <a:lnTo>
                    <a:pt x="3274" y="296"/>
                  </a:lnTo>
                  <a:lnTo>
                    <a:pt x="3018" y="178"/>
                  </a:lnTo>
                  <a:lnTo>
                    <a:pt x="2762" y="79"/>
                  </a:lnTo>
                  <a:lnTo>
                    <a:pt x="2505" y="20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7111774" y="-1814026"/>
              <a:ext cx="78156" cy="213258"/>
            </a:xfrm>
            <a:custGeom>
              <a:avLst/>
              <a:gdLst/>
              <a:ahLst/>
              <a:cxnLst/>
              <a:rect l="l" t="t" r="r" b="b"/>
              <a:pathLst>
                <a:path w="1894" h="5168" extrusionOk="0">
                  <a:moveTo>
                    <a:pt x="868" y="1"/>
                  </a:moveTo>
                  <a:lnTo>
                    <a:pt x="691" y="21"/>
                  </a:lnTo>
                  <a:lnTo>
                    <a:pt x="533" y="80"/>
                  </a:lnTo>
                  <a:lnTo>
                    <a:pt x="395" y="159"/>
                  </a:lnTo>
                  <a:lnTo>
                    <a:pt x="277" y="257"/>
                  </a:lnTo>
                  <a:lnTo>
                    <a:pt x="178" y="376"/>
                  </a:lnTo>
                  <a:lnTo>
                    <a:pt x="119" y="514"/>
                  </a:lnTo>
                  <a:lnTo>
                    <a:pt x="60" y="671"/>
                  </a:lnTo>
                  <a:lnTo>
                    <a:pt x="40" y="849"/>
                  </a:lnTo>
                  <a:lnTo>
                    <a:pt x="20" y="1283"/>
                  </a:lnTo>
                  <a:lnTo>
                    <a:pt x="0" y="1717"/>
                  </a:lnTo>
                  <a:lnTo>
                    <a:pt x="20" y="2584"/>
                  </a:lnTo>
                  <a:lnTo>
                    <a:pt x="79" y="3452"/>
                  </a:lnTo>
                  <a:lnTo>
                    <a:pt x="178" y="4320"/>
                  </a:lnTo>
                  <a:lnTo>
                    <a:pt x="178" y="4339"/>
                  </a:lnTo>
                  <a:lnTo>
                    <a:pt x="198" y="4556"/>
                  </a:lnTo>
                  <a:lnTo>
                    <a:pt x="217" y="4635"/>
                  </a:lnTo>
                  <a:lnTo>
                    <a:pt x="257" y="4714"/>
                  </a:lnTo>
                  <a:lnTo>
                    <a:pt x="336" y="4852"/>
                  </a:lnTo>
                  <a:lnTo>
                    <a:pt x="454" y="4971"/>
                  </a:lnTo>
                  <a:lnTo>
                    <a:pt x="592" y="5069"/>
                  </a:lnTo>
                  <a:lnTo>
                    <a:pt x="710" y="5109"/>
                  </a:lnTo>
                  <a:lnTo>
                    <a:pt x="848" y="5148"/>
                  </a:lnTo>
                  <a:lnTo>
                    <a:pt x="987" y="5168"/>
                  </a:lnTo>
                  <a:lnTo>
                    <a:pt x="1125" y="5168"/>
                  </a:lnTo>
                  <a:lnTo>
                    <a:pt x="1263" y="5128"/>
                  </a:lnTo>
                  <a:lnTo>
                    <a:pt x="1401" y="5069"/>
                  </a:lnTo>
                  <a:lnTo>
                    <a:pt x="1539" y="4990"/>
                  </a:lnTo>
                  <a:lnTo>
                    <a:pt x="1637" y="4892"/>
                  </a:lnTo>
                  <a:lnTo>
                    <a:pt x="1716" y="4773"/>
                  </a:lnTo>
                  <a:lnTo>
                    <a:pt x="1795" y="4635"/>
                  </a:lnTo>
                  <a:lnTo>
                    <a:pt x="1834" y="4497"/>
                  </a:lnTo>
                  <a:lnTo>
                    <a:pt x="1854" y="4339"/>
                  </a:lnTo>
                  <a:lnTo>
                    <a:pt x="1894" y="888"/>
                  </a:lnTo>
                  <a:lnTo>
                    <a:pt x="1874" y="750"/>
                  </a:lnTo>
                  <a:lnTo>
                    <a:pt x="1834" y="612"/>
                  </a:lnTo>
                  <a:lnTo>
                    <a:pt x="1775" y="474"/>
                  </a:lnTo>
                  <a:lnTo>
                    <a:pt x="1696" y="356"/>
                  </a:lnTo>
                  <a:lnTo>
                    <a:pt x="1598" y="257"/>
                  </a:lnTo>
                  <a:lnTo>
                    <a:pt x="1480" y="178"/>
                  </a:lnTo>
                  <a:lnTo>
                    <a:pt x="1341" y="119"/>
                  </a:lnTo>
                  <a:lnTo>
                    <a:pt x="1203" y="80"/>
                  </a:lnTo>
                  <a:lnTo>
                    <a:pt x="1046" y="2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7432394" y="-1735089"/>
              <a:ext cx="240080" cy="358923"/>
            </a:xfrm>
            <a:custGeom>
              <a:avLst/>
              <a:gdLst/>
              <a:ahLst/>
              <a:cxnLst/>
              <a:rect l="l" t="t" r="r" b="b"/>
              <a:pathLst>
                <a:path w="5818" h="8698" extrusionOk="0">
                  <a:moveTo>
                    <a:pt x="5581" y="1"/>
                  </a:moveTo>
                  <a:lnTo>
                    <a:pt x="5285" y="533"/>
                  </a:lnTo>
                  <a:lnTo>
                    <a:pt x="4970" y="1066"/>
                  </a:lnTo>
                  <a:lnTo>
                    <a:pt x="4654" y="1579"/>
                  </a:lnTo>
                  <a:lnTo>
                    <a:pt x="4319" y="2111"/>
                  </a:lnTo>
                  <a:lnTo>
                    <a:pt x="3609" y="3117"/>
                  </a:lnTo>
                  <a:lnTo>
                    <a:pt x="2880" y="4103"/>
                  </a:lnTo>
                  <a:lnTo>
                    <a:pt x="2110" y="5168"/>
                  </a:lnTo>
                  <a:lnTo>
                    <a:pt x="1716" y="5720"/>
                  </a:lnTo>
                  <a:lnTo>
                    <a:pt x="1341" y="6272"/>
                  </a:lnTo>
                  <a:lnTo>
                    <a:pt x="967" y="6824"/>
                  </a:lnTo>
                  <a:lnTo>
                    <a:pt x="631" y="7396"/>
                  </a:lnTo>
                  <a:lnTo>
                    <a:pt x="296" y="7988"/>
                  </a:lnTo>
                  <a:lnTo>
                    <a:pt x="0" y="8579"/>
                  </a:lnTo>
                  <a:lnTo>
                    <a:pt x="237" y="8698"/>
                  </a:lnTo>
                  <a:lnTo>
                    <a:pt x="533" y="8106"/>
                  </a:lnTo>
                  <a:lnTo>
                    <a:pt x="848" y="7514"/>
                  </a:lnTo>
                  <a:lnTo>
                    <a:pt x="1203" y="6962"/>
                  </a:lnTo>
                  <a:lnTo>
                    <a:pt x="1558" y="6410"/>
                  </a:lnTo>
                  <a:lnTo>
                    <a:pt x="1933" y="5858"/>
                  </a:lnTo>
                  <a:lnTo>
                    <a:pt x="2308" y="5306"/>
                  </a:lnTo>
                  <a:lnTo>
                    <a:pt x="3096" y="4241"/>
                  </a:lnTo>
                  <a:lnTo>
                    <a:pt x="3826" y="3255"/>
                  </a:lnTo>
                  <a:lnTo>
                    <a:pt x="4536" y="2249"/>
                  </a:lnTo>
                  <a:lnTo>
                    <a:pt x="4871" y="1717"/>
                  </a:lnTo>
                  <a:lnTo>
                    <a:pt x="5207" y="1204"/>
                  </a:lnTo>
                  <a:lnTo>
                    <a:pt x="5522" y="652"/>
                  </a:lnTo>
                  <a:lnTo>
                    <a:pt x="5818" y="119"/>
                  </a:lnTo>
                  <a:lnTo>
                    <a:pt x="55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7674901" y="-1871796"/>
              <a:ext cx="83025" cy="113974"/>
            </a:xfrm>
            <a:custGeom>
              <a:avLst/>
              <a:gdLst/>
              <a:ahLst/>
              <a:cxnLst/>
              <a:rect l="l" t="t" r="r" b="b"/>
              <a:pathLst>
                <a:path w="2012" h="2762" extrusionOk="0">
                  <a:moveTo>
                    <a:pt x="1795" y="1"/>
                  </a:moveTo>
                  <a:lnTo>
                    <a:pt x="0" y="2604"/>
                  </a:lnTo>
                  <a:lnTo>
                    <a:pt x="197" y="2762"/>
                  </a:lnTo>
                  <a:lnTo>
                    <a:pt x="2012" y="159"/>
                  </a:lnTo>
                  <a:lnTo>
                    <a:pt x="17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7429959" y="-2112652"/>
              <a:ext cx="286462" cy="61072"/>
            </a:xfrm>
            <a:custGeom>
              <a:avLst/>
              <a:gdLst/>
              <a:ahLst/>
              <a:cxnLst/>
              <a:rect l="l" t="t" r="r" b="b"/>
              <a:pathLst>
                <a:path w="6942" h="1480" extrusionOk="0">
                  <a:moveTo>
                    <a:pt x="6863" y="1"/>
                  </a:moveTo>
                  <a:lnTo>
                    <a:pt x="6468" y="139"/>
                  </a:lnTo>
                  <a:lnTo>
                    <a:pt x="6094" y="277"/>
                  </a:lnTo>
                  <a:lnTo>
                    <a:pt x="5305" y="494"/>
                  </a:lnTo>
                  <a:lnTo>
                    <a:pt x="4496" y="671"/>
                  </a:lnTo>
                  <a:lnTo>
                    <a:pt x="3668" y="809"/>
                  </a:lnTo>
                  <a:lnTo>
                    <a:pt x="2840" y="927"/>
                  </a:lnTo>
                  <a:lnTo>
                    <a:pt x="2012" y="1026"/>
                  </a:lnTo>
                  <a:lnTo>
                    <a:pt x="335" y="1184"/>
                  </a:lnTo>
                  <a:lnTo>
                    <a:pt x="0" y="1223"/>
                  </a:lnTo>
                  <a:lnTo>
                    <a:pt x="20" y="1480"/>
                  </a:lnTo>
                  <a:lnTo>
                    <a:pt x="355" y="1440"/>
                  </a:lnTo>
                  <a:lnTo>
                    <a:pt x="2051" y="1282"/>
                  </a:lnTo>
                  <a:lnTo>
                    <a:pt x="2879" y="1184"/>
                  </a:lnTo>
                  <a:lnTo>
                    <a:pt x="3727" y="1065"/>
                  </a:lnTo>
                  <a:lnTo>
                    <a:pt x="4556" y="908"/>
                  </a:lnTo>
                  <a:lnTo>
                    <a:pt x="5364" y="730"/>
                  </a:lnTo>
                  <a:lnTo>
                    <a:pt x="5759" y="632"/>
                  </a:lnTo>
                  <a:lnTo>
                    <a:pt x="6173" y="513"/>
                  </a:lnTo>
                  <a:lnTo>
                    <a:pt x="6567" y="395"/>
                  </a:lnTo>
                  <a:lnTo>
                    <a:pt x="6942" y="257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7770096" y="-2156598"/>
              <a:ext cx="40729" cy="27730"/>
            </a:xfrm>
            <a:custGeom>
              <a:avLst/>
              <a:gdLst/>
              <a:ahLst/>
              <a:cxnLst/>
              <a:rect l="l" t="t" r="r" b="b"/>
              <a:pathLst>
                <a:path w="987" h="672" extrusionOk="0">
                  <a:moveTo>
                    <a:pt x="868" y="1"/>
                  </a:moveTo>
                  <a:lnTo>
                    <a:pt x="0" y="435"/>
                  </a:lnTo>
                  <a:lnTo>
                    <a:pt x="119" y="671"/>
                  </a:lnTo>
                  <a:lnTo>
                    <a:pt x="986" y="237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7371365" y="-2906856"/>
              <a:ext cx="205912" cy="340189"/>
            </a:xfrm>
            <a:custGeom>
              <a:avLst/>
              <a:gdLst/>
              <a:ahLst/>
              <a:cxnLst/>
              <a:rect l="l" t="t" r="r" b="b"/>
              <a:pathLst>
                <a:path w="4990" h="8244" extrusionOk="0">
                  <a:moveTo>
                    <a:pt x="237" y="0"/>
                  </a:moveTo>
                  <a:lnTo>
                    <a:pt x="0" y="138"/>
                  </a:lnTo>
                  <a:lnTo>
                    <a:pt x="4773" y="8244"/>
                  </a:lnTo>
                  <a:lnTo>
                    <a:pt x="4990" y="812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7608136" y="-2526858"/>
              <a:ext cx="44814" cy="79807"/>
            </a:xfrm>
            <a:custGeom>
              <a:avLst/>
              <a:gdLst/>
              <a:ahLst/>
              <a:cxnLst/>
              <a:rect l="l" t="t" r="r" b="b"/>
              <a:pathLst>
                <a:path w="1086" h="1934" extrusionOk="0">
                  <a:moveTo>
                    <a:pt x="218" y="1"/>
                  </a:moveTo>
                  <a:lnTo>
                    <a:pt x="1" y="99"/>
                  </a:lnTo>
                  <a:lnTo>
                    <a:pt x="849" y="1933"/>
                  </a:lnTo>
                  <a:lnTo>
                    <a:pt x="1086" y="183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7214315" y="-2924764"/>
              <a:ext cx="16300" cy="214042"/>
            </a:xfrm>
            <a:custGeom>
              <a:avLst/>
              <a:gdLst/>
              <a:ahLst/>
              <a:cxnLst/>
              <a:rect l="l" t="t" r="r" b="b"/>
              <a:pathLst>
                <a:path w="395" h="5187" extrusionOk="0">
                  <a:moveTo>
                    <a:pt x="257" y="1"/>
                  </a:moveTo>
                  <a:lnTo>
                    <a:pt x="0" y="20"/>
                  </a:lnTo>
                  <a:lnTo>
                    <a:pt x="138" y="5187"/>
                  </a:lnTo>
                  <a:lnTo>
                    <a:pt x="395" y="5167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7220009" y="-2654610"/>
              <a:ext cx="14690" cy="59463"/>
            </a:xfrm>
            <a:custGeom>
              <a:avLst/>
              <a:gdLst/>
              <a:ahLst/>
              <a:cxnLst/>
              <a:rect l="l" t="t" r="r" b="b"/>
              <a:pathLst>
                <a:path w="356" h="1441" extrusionOk="0">
                  <a:moveTo>
                    <a:pt x="99" y="1"/>
                  </a:moveTo>
                  <a:lnTo>
                    <a:pt x="40" y="356"/>
                  </a:lnTo>
                  <a:lnTo>
                    <a:pt x="0" y="711"/>
                  </a:lnTo>
                  <a:lnTo>
                    <a:pt x="0" y="1085"/>
                  </a:lnTo>
                  <a:lnTo>
                    <a:pt x="40" y="1440"/>
                  </a:lnTo>
                  <a:lnTo>
                    <a:pt x="296" y="1421"/>
                  </a:lnTo>
                  <a:lnTo>
                    <a:pt x="257" y="1066"/>
                  </a:lnTo>
                  <a:lnTo>
                    <a:pt x="257" y="730"/>
                  </a:lnTo>
                  <a:lnTo>
                    <a:pt x="296" y="375"/>
                  </a:lnTo>
                  <a:lnTo>
                    <a:pt x="355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6841620" y="-1407949"/>
              <a:ext cx="388180" cy="173354"/>
            </a:xfrm>
            <a:custGeom>
              <a:avLst/>
              <a:gdLst/>
              <a:ahLst/>
              <a:cxnLst/>
              <a:rect l="l" t="t" r="r" b="b"/>
              <a:pathLst>
                <a:path w="9407" h="4201" extrusionOk="0">
                  <a:moveTo>
                    <a:pt x="6094" y="1"/>
                  </a:moveTo>
                  <a:lnTo>
                    <a:pt x="5088" y="40"/>
                  </a:lnTo>
                  <a:lnTo>
                    <a:pt x="4102" y="79"/>
                  </a:lnTo>
                  <a:lnTo>
                    <a:pt x="3234" y="158"/>
                  </a:lnTo>
                  <a:lnTo>
                    <a:pt x="2505" y="198"/>
                  </a:lnTo>
                  <a:lnTo>
                    <a:pt x="2012" y="198"/>
                  </a:lnTo>
                  <a:lnTo>
                    <a:pt x="1598" y="178"/>
                  </a:lnTo>
                  <a:lnTo>
                    <a:pt x="1381" y="198"/>
                  </a:lnTo>
                  <a:lnTo>
                    <a:pt x="1164" y="217"/>
                  </a:lnTo>
                  <a:lnTo>
                    <a:pt x="967" y="257"/>
                  </a:lnTo>
                  <a:lnTo>
                    <a:pt x="769" y="336"/>
                  </a:lnTo>
                  <a:lnTo>
                    <a:pt x="592" y="434"/>
                  </a:lnTo>
                  <a:lnTo>
                    <a:pt x="434" y="572"/>
                  </a:lnTo>
                  <a:lnTo>
                    <a:pt x="316" y="730"/>
                  </a:lnTo>
                  <a:lnTo>
                    <a:pt x="198" y="888"/>
                  </a:lnTo>
                  <a:lnTo>
                    <a:pt x="119" y="1046"/>
                  </a:lnTo>
                  <a:lnTo>
                    <a:pt x="59" y="1203"/>
                  </a:lnTo>
                  <a:lnTo>
                    <a:pt x="20" y="1361"/>
                  </a:lnTo>
                  <a:lnTo>
                    <a:pt x="0" y="1499"/>
                  </a:lnTo>
                  <a:lnTo>
                    <a:pt x="0" y="1657"/>
                  </a:lnTo>
                  <a:lnTo>
                    <a:pt x="20" y="1815"/>
                  </a:lnTo>
                  <a:lnTo>
                    <a:pt x="40" y="1973"/>
                  </a:lnTo>
                  <a:lnTo>
                    <a:pt x="99" y="2111"/>
                  </a:lnTo>
                  <a:lnTo>
                    <a:pt x="158" y="2268"/>
                  </a:lnTo>
                  <a:lnTo>
                    <a:pt x="237" y="2406"/>
                  </a:lnTo>
                  <a:lnTo>
                    <a:pt x="434" y="2683"/>
                  </a:lnTo>
                  <a:lnTo>
                    <a:pt x="671" y="2959"/>
                  </a:lnTo>
                  <a:lnTo>
                    <a:pt x="927" y="3195"/>
                  </a:lnTo>
                  <a:lnTo>
                    <a:pt x="1223" y="3412"/>
                  </a:lnTo>
                  <a:lnTo>
                    <a:pt x="1519" y="3609"/>
                  </a:lnTo>
                  <a:lnTo>
                    <a:pt x="1834" y="3787"/>
                  </a:lnTo>
                  <a:lnTo>
                    <a:pt x="2150" y="3945"/>
                  </a:lnTo>
                  <a:lnTo>
                    <a:pt x="2465" y="4043"/>
                  </a:lnTo>
                  <a:lnTo>
                    <a:pt x="2761" y="4122"/>
                  </a:lnTo>
                  <a:lnTo>
                    <a:pt x="3018" y="4162"/>
                  </a:lnTo>
                  <a:lnTo>
                    <a:pt x="3333" y="4181"/>
                  </a:lnTo>
                  <a:lnTo>
                    <a:pt x="3688" y="4201"/>
                  </a:lnTo>
                  <a:lnTo>
                    <a:pt x="4063" y="4181"/>
                  </a:lnTo>
                  <a:lnTo>
                    <a:pt x="4437" y="4162"/>
                  </a:lnTo>
                  <a:lnTo>
                    <a:pt x="4832" y="4122"/>
                  </a:lnTo>
                  <a:lnTo>
                    <a:pt x="5226" y="4063"/>
                  </a:lnTo>
                  <a:lnTo>
                    <a:pt x="5640" y="3984"/>
                  </a:lnTo>
                  <a:lnTo>
                    <a:pt x="6035" y="3885"/>
                  </a:lnTo>
                  <a:lnTo>
                    <a:pt x="6429" y="3787"/>
                  </a:lnTo>
                  <a:lnTo>
                    <a:pt x="6824" y="3649"/>
                  </a:lnTo>
                  <a:lnTo>
                    <a:pt x="7198" y="3511"/>
                  </a:lnTo>
                  <a:lnTo>
                    <a:pt x="7553" y="3353"/>
                  </a:lnTo>
                  <a:lnTo>
                    <a:pt x="7869" y="3156"/>
                  </a:lnTo>
                  <a:lnTo>
                    <a:pt x="8184" y="2959"/>
                  </a:lnTo>
                  <a:lnTo>
                    <a:pt x="8460" y="2742"/>
                  </a:lnTo>
                  <a:lnTo>
                    <a:pt x="8697" y="2505"/>
                  </a:lnTo>
                  <a:lnTo>
                    <a:pt x="8875" y="2288"/>
                  </a:lnTo>
                  <a:lnTo>
                    <a:pt x="9032" y="2071"/>
                  </a:lnTo>
                  <a:lnTo>
                    <a:pt x="9170" y="1874"/>
                  </a:lnTo>
                  <a:lnTo>
                    <a:pt x="9269" y="1696"/>
                  </a:lnTo>
                  <a:lnTo>
                    <a:pt x="9348" y="1519"/>
                  </a:lnTo>
                  <a:lnTo>
                    <a:pt x="9387" y="1361"/>
                  </a:lnTo>
                  <a:lnTo>
                    <a:pt x="9407" y="1223"/>
                  </a:lnTo>
                  <a:lnTo>
                    <a:pt x="9407" y="1085"/>
                  </a:lnTo>
                  <a:lnTo>
                    <a:pt x="9387" y="947"/>
                  </a:lnTo>
                  <a:lnTo>
                    <a:pt x="9348" y="829"/>
                  </a:lnTo>
                  <a:lnTo>
                    <a:pt x="9289" y="730"/>
                  </a:lnTo>
                  <a:lnTo>
                    <a:pt x="9210" y="632"/>
                  </a:lnTo>
                  <a:lnTo>
                    <a:pt x="9091" y="533"/>
                  </a:lnTo>
                  <a:lnTo>
                    <a:pt x="8973" y="454"/>
                  </a:lnTo>
                  <a:lnTo>
                    <a:pt x="8835" y="375"/>
                  </a:lnTo>
                  <a:lnTo>
                    <a:pt x="8697" y="316"/>
                  </a:lnTo>
                  <a:lnTo>
                    <a:pt x="8362" y="217"/>
                  </a:lnTo>
                  <a:lnTo>
                    <a:pt x="7967" y="119"/>
                  </a:lnTo>
                  <a:lnTo>
                    <a:pt x="7534" y="60"/>
                  </a:lnTo>
                  <a:lnTo>
                    <a:pt x="7080" y="20"/>
                  </a:lnTo>
                  <a:lnTo>
                    <a:pt x="6587" y="20"/>
                  </a:lnTo>
                  <a:lnTo>
                    <a:pt x="60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37"/>
          <p:cNvSpPr/>
          <p:nvPr/>
        </p:nvSpPr>
        <p:spPr>
          <a:xfrm rot="4500095">
            <a:off x="4362037" y="281258"/>
            <a:ext cx="419905" cy="1244063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8"/>
          <p:cNvSpPr txBox="1">
            <a:spLocks noGrp="1"/>
          </p:cNvSpPr>
          <p:nvPr>
            <p:ph type="title"/>
          </p:nvPr>
        </p:nvSpPr>
        <p:spPr>
          <a:xfrm>
            <a:off x="1867756" y="447441"/>
            <a:ext cx="5405100" cy="1564200"/>
          </a:xfrm>
          <a:prstGeom prst="rect">
            <a:avLst/>
          </a:prstGeom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A. Dunia Anak </a:t>
            </a:r>
            <a:r>
              <a:rPr lang="en-ID" sz="24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4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Bermain</a:t>
            </a:r>
            <a:r>
              <a:rPr lang="en-ID" sz="24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Bergembira</a:t>
            </a:r>
            <a:endParaRPr sz="7200" dirty="0">
              <a:solidFill>
                <a:schemeClr val="dk2"/>
              </a:solidFill>
              <a:latin typeface="Rowdies" panose="020B0604020202020204" charset="0"/>
            </a:endParaRPr>
          </a:p>
        </p:txBody>
      </p:sp>
      <p:sp>
        <p:nvSpPr>
          <p:cNvPr id="1654" name="Google Shape;1654;p38"/>
          <p:cNvSpPr txBox="1">
            <a:spLocks noGrp="1"/>
          </p:cNvSpPr>
          <p:nvPr>
            <p:ph type="subTitle" idx="1"/>
          </p:nvPr>
        </p:nvSpPr>
        <p:spPr>
          <a:xfrm>
            <a:off x="1403509" y="2157076"/>
            <a:ext cx="6460917" cy="11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	Anak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dini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umumnya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senang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bermain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bergembira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Pada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mencoba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eksplorasi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keluarga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rumahnya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Bermain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paling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efektif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8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655" name="Google Shape;1655;p38"/>
          <p:cNvGrpSpPr/>
          <p:nvPr/>
        </p:nvGrpSpPr>
        <p:grpSpPr>
          <a:xfrm flipH="1">
            <a:off x="7893561" y="377154"/>
            <a:ext cx="1074436" cy="988782"/>
            <a:chOff x="-2897539" y="-7661946"/>
            <a:chExt cx="1074436" cy="988782"/>
          </a:xfrm>
        </p:grpSpPr>
        <p:sp>
          <p:nvSpPr>
            <p:cNvPr id="1656" name="Google Shape;1656;p38"/>
            <p:cNvSpPr/>
            <p:nvPr/>
          </p:nvSpPr>
          <p:spPr>
            <a:xfrm>
              <a:off x="-2868947" y="-7658756"/>
              <a:ext cx="1045845" cy="985592"/>
            </a:xfrm>
            <a:custGeom>
              <a:avLst/>
              <a:gdLst/>
              <a:ahLst/>
              <a:cxnLst/>
              <a:rect l="l" t="t" r="r" b="b"/>
              <a:pathLst>
                <a:path w="17375" h="16374" extrusionOk="0">
                  <a:moveTo>
                    <a:pt x="7712" y="0"/>
                  </a:moveTo>
                  <a:lnTo>
                    <a:pt x="7273" y="18"/>
                  </a:lnTo>
                  <a:lnTo>
                    <a:pt x="6852" y="53"/>
                  </a:lnTo>
                  <a:lnTo>
                    <a:pt x="6430" y="123"/>
                  </a:lnTo>
                  <a:lnTo>
                    <a:pt x="6008" y="194"/>
                  </a:lnTo>
                  <a:lnTo>
                    <a:pt x="5622" y="299"/>
                  </a:lnTo>
                  <a:lnTo>
                    <a:pt x="5235" y="422"/>
                  </a:lnTo>
                  <a:lnTo>
                    <a:pt x="4866" y="563"/>
                  </a:lnTo>
                  <a:lnTo>
                    <a:pt x="4498" y="721"/>
                  </a:lnTo>
                  <a:lnTo>
                    <a:pt x="4146" y="896"/>
                  </a:lnTo>
                  <a:lnTo>
                    <a:pt x="3812" y="1090"/>
                  </a:lnTo>
                  <a:lnTo>
                    <a:pt x="3496" y="1300"/>
                  </a:lnTo>
                  <a:lnTo>
                    <a:pt x="3180" y="1529"/>
                  </a:lnTo>
                  <a:lnTo>
                    <a:pt x="2881" y="1775"/>
                  </a:lnTo>
                  <a:lnTo>
                    <a:pt x="2600" y="2038"/>
                  </a:lnTo>
                  <a:lnTo>
                    <a:pt x="2319" y="2302"/>
                  </a:lnTo>
                  <a:lnTo>
                    <a:pt x="2073" y="2600"/>
                  </a:lnTo>
                  <a:lnTo>
                    <a:pt x="1827" y="2899"/>
                  </a:lnTo>
                  <a:lnTo>
                    <a:pt x="1599" y="3215"/>
                  </a:lnTo>
                  <a:lnTo>
                    <a:pt x="1370" y="3532"/>
                  </a:lnTo>
                  <a:lnTo>
                    <a:pt x="1177" y="3865"/>
                  </a:lnTo>
                  <a:lnTo>
                    <a:pt x="984" y="4217"/>
                  </a:lnTo>
                  <a:lnTo>
                    <a:pt x="826" y="4568"/>
                  </a:lnTo>
                  <a:lnTo>
                    <a:pt x="668" y="4937"/>
                  </a:lnTo>
                  <a:lnTo>
                    <a:pt x="527" y="5323"/>
                  </a:lnTo>
                  <a:lnTo>
                    <a:pt x="404" y="5692"/>
                  </a:lnTo>
                  <a:lnTo>
                    <a:pt x="299" y="6079"/>
                  </a:lnTo>
                  <a:lnTo>
                    <a:pt x="211" y="6483"/>
                  </a:lnTo>
                  <a:lnTo>
                    <a:pt x="123" y="6887"/>
                  </a:lnTo>
                  <a:lnTo>
                    <a:pt x="70" y="7291"/>
                  </a:lnTo>
                  <a:lnTo>
                    <a:pt x="18" y="7695"/>
                  </a:lnTo>
                  <a:lnTo>
                    <a:pt x="0" y="8117"/>
                  </a:lnTo>
                  <a:lnTo>
                    <a:pt x="0" y="8538"/>
                  </a:lnTo>
                  <a:lnTo>
                    <a:pt x="0" y="8960"/>
                  </a:lnTo>
                  <a:lnTo>
                    <a:pt x="35" y="9364"/>
                  </a:lnTo>
                  <a:lnTo>
                    <a:pt x="70" y="9768"/>
                  </a:lnTo>
                  <a:lnTo>
                    <a:pt x="141" y="10172"/>
                  </a:lnTo>
                  <a:lnTo>
                    <a:pt x="229" y="10559"/>
                  </a:lnTo>
                  <a:lnTo>
                    <a:pt x="334" y="10928"/>
                  </a:lnTo>
                  <a:lnTo>
                    <a:pt x="457" y="11297"/>
                  </a:lnTo>
                  <a:lnTo>
                    <a:pt x="597" y="11665"/>
                  </a:lnTo>
                  <a:lnTo>
                    <a:pt x="738" y="12017"/>
                  </a:lnTo>
                  <a:lnTo>
                    <a:pt x="914" y="12351"/>
                  </a:lnTo>
                  <a:lnTo>
                    <a:pt x="1107" y="12684"/>
                  </a:lnTo>
                  <a:lnTo>
                    <a:pt x="1300" y="13001"/>
                  </a:lnTo>
                  <a:lnTo>
                    <a:pt x="1529" y="13299"/>
                  </a:lnTo>
                  <a:lnTo>
                    <a:pt x="1757" y="13598"/>
                  </a:lnTo>
                  <a:lnTo>
                    <a:pt x="2003" y="13879"/>
                  </a:lnTo>
                  <a:lnTo>
                    <a:pt x="2266" y="14160"/>
                  </a:lnTo>
                  <a:lnTo>
                    <a:pt x="2548" y="14406"/>
                  </a:lnTo>
                  <a:lnTo>
                    <a:pt x="2829" y="14652"/>
                  </a:lnTo>
                  <a:lnTo>
                    <a:pt x="3145" y="14880"/>
                  </a:lnTo>
                  <a:lnTo>
                    <a:pt x="3461" y="15091"/>
                  </a:lnTo>
                  <a:lnTo>
                    <a:pt x="3777" y="15302"/>
                  </a:lnTo>
                  <a:lnTo>
                    <a:pt x="4129" y="15478"/>
                  </a:lnTo>
                  <a:lnTo>
                    <a:pt x="4480" y="15653"/>
                  </a:lnTo>
                  <a:lnTo>
                    <a:pt x="4849" y="15794"/>
                  </a:lnTo>
                  <a:lnTo>
                    <a:pt x="5218" y="15934"/>
                  </a:lnTo>
                  <a:lnTo>
                    <a:pt x="5604" y="16057"/>
                  </a:lnTo>
                  <a:lnTo>
                    <a:pt x="5991" y="16145"/>
                  </a:lnTo>
                  <a:lnTo>
                    <a:pt x="6412" y="16233"/>
                  </a:lnTo>
                  <a:lnTo>
                    <a:pt x="6816" y="16303"/>
                  </a:lnTo>
                  <a:lnTo>
                    <a:pt x="7256" y="16339"/>
                  </a:lnTo>
                  <a:lnTo>
                    <a:pt x="7677" y="16374"/>
                  </a:lnTo>
                  <a:lnTo>
                    <a:pt x="8117" y="16374"/>
                  </a:lnTo>
                  <a:lnTo>
                    <a:pt x="8661" y="16356"/>
                  </a:lnTo>
                  <a:lnTo>
                    <a:pt x="9171" y="16321"/>
                  </a:lnTo>
                  <a:lnTo>
                    <a:pt x="9680" y="16268"/>
                  </a:lnTo>
                  <a:lnTo>
                    <a:pt x="10172" y="16198"/>
                  </a:lnTo>
                  <a:lnTo>
                    <a:pt x="10646" y="16093"/>
                  </a:lnTo>
                  <a:lnTo>
                    <a:pt x="11103" y="15987"/>
                  </a:lnTo>
                  <a:lnTo>
                    <a:pt x="11560" y="15847"/>
                  </a:lnTo>
                  <a:lnTo>
                    <a:pt x="11999" y="15706"/>
                  </a:lnTo>
                  <a:lnTo>
                    <a:pt x="12421" y="15530"/>
                  </a:lnTo>
                  <a:lnTo>
                    <a:pt x="12825" y="15337"/>
                  </a:lnTo>
                  <a:lnTo>
                    <a:pt x="13211" y="15144"/>
                  </a:lnTo>
                  <a:lnTo>
                    <a:pt x="13598" y="14933"/>
                  </a:lnTo>
                  <a:lnTo>
                    <a:pt x="13949" y="14705"/>
                  </a:lnTo>
                  <a:lnTo>
                    <a:pt x="14300" y="14459"/>
                  </a:lnTo>
                  <a:lnTo>
                    <a:pt x="14634" y="14195"/>
                  </a:lnTo>
                  <a:lnTo>
                    <a:pt x="14950" y="13914"/>
                  </a:lnTo>
                  <a:lnTo>
                    <a:pt x="15231" y="13633"/>
                  </a:lnTo>
                  <a:lnTo>
                    <a:pt x="15513" y="13334"/>
                  </a:lnTo>
                  <a:lnTo>
                    <a:pt x="15776" y="13018"/>
                  </a:lnTo>
                  <a:lnTo>
                    <a:pt x="16022" y="12702"/>
                  </a:lnTo>
                  <a:lnTo>
                    <a:pt x="16233" y="12368"/>
                  </a:lnTo>
                  <a:lnTo>
                    <a:pt x="16444" y="12034"/>
                  </a:lnTo>
                  <a:lnTo>
                    <a:pt x="16637" y="11665"/>
                  </a:lnTo>
                  <a:lnTo>
                    <a:pt x="16795" y="11314"/>
                  </a:lnTo>
                  <a:lnTo>
                    <a:pt x="16936" y="10945"/>
                  </a:lnTo>
                  <a:lnTo>
                    <a:pt x="17076" y="10559"/>
                  </a:lnTo>
                  <a:lnTo>
                    <a:pt x="17164" y="10172"/>
                  </a:lnTo>
                  <a:lnTo>
                    <a:pt x="17252" y="9786"/>
                  </a:lnTo>
                  <a:lnTo>
                    <a:pt x="17322" y="9382"/>
                  </a:lnTo>
                  <a:lnTo>
                    <a:pt x="17357" y="8978"/>
                  </a:lnTo>
                  <a:lnTo>
                    <a:pt x="17375" y="8556"/>
                  </a:lnTo>
                  <a:lnTo>
                    <a:pt x="17375" y="8134"/>
                  </a:lnTo>
                  <a:lnTo>
                    <a:pt x="17357" y="7730"/>
                  </a:lnTo>
                  <a:lnTo>
                    <a:pt x="17304" y="7326"/>
                  </a:lnTo>
                  <a:lnTo>
                    <a:pt x="17252" y="6922"/>
                  </a:lnTo>
                  <a:lnTo>
                    <a:pt x="17164" y="6518"/>
                  </a:lnTo>
                  <a:lnTo>
                    <a:pt x="17076" y="6132"/>
                  </a:lnTo>
                  <a:lnTo>
                    <a:pt x="16953" y="5745"/>
                  </a:lnTo>
                  <a:lnTo>
                    <a:pt x="16813" y="5376"/>
                  </a:lnTo>
                  <a:lnTo>
                    <a:pt x="16654" y="5007"/>
                  </a:lnTo>
                  <a:lnTo>
                    <a:pt x="16496" y="4638"/>
                  </a:lnTo>
                  <a:lnTo>
                    <a:pt x="16303" y="4287"/>
                  </a:lnTo>
                  <a:lnTo>
                    <a:pt x="16092" y="3953"/>
                  </a:lnTo>
                  <a:lnTo>
                    <a:pt x="15864" y="3619"/>
                  </a:lnTo>
                  <a:lnTo>
                    <a:pt x="15618" y="3303"/>
                  </a:lnTo>
                  <a:lnTo>
                    <a:pt x="15354" y="2987"/>
                  </a:lnTo>
                  <a:lnTo>
                    <a:pt x="15073" y="2688"/>
                  </a:lnTo>
                  <a:lnTo>
                    <a:pt x="14775" y="2407"/>
                  </a:lnTo>
                  <a:lnTo>
                    <a:pt x="14459" y="2126"/>
                  </a:lnTo>
                  <a:lnTo>
                    <a:pt x="14125" y="1880"/>
                  </a:lnTo>
                  <a:lnTo>
                    <a:pt x="13773" y="1634"/>
                  </a:lnTo>
                  <a:lnTo>
                    <a:pt x="13422" y="1406"/>
                  </a:lnTo>
                  <a:lnTo>
                    <a:pt x="13036" y="1195"/>
                  </a:lnTo>
                  <a:lnTo>
                    <a:pt x="12631" y="984"/>
                  </a:lnTo>
                  <a:lnTo>
                    <a:pt x="12210" y="808"/>
                  </a:lnTo>
                  <a:lnTo>
                    <a:pt x="11771" y="650"/>
                  </a:lnTo>
                  <a:lnTo>
                    <a:pt x="11331" y="492"/>
                  </a:lnTo>
                  <a:lnTo>
                    <a:pt x="10857" y="369"/>
                  </a:lnTo>
                  <a:lnTo>
                    <a:pt x="10383" y="264"/>
                  </a:lnTo>
                  <a:lnTo>
                    <a:pt x="9873" y="176"/>
                  </a:lnTo>
                  <a:lnTo>
                    <a:pt x="9364" y="106"/>
                  </a:lnTo>
                  <a:lnTo>
                    <a:pt x="8837" y="53"/>
                  </a:lnTo>
                  <a:lnTo>
                    <a:pt x="8275" y="18"/>
                  </a:lnTo>
                  <a:lnTo>
                    <a:pt x="7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-2894349" y="-7658756"/>
              <a:ext cx="979272" cy="979272"/>
            </a:xfrm>
            <a:custGeom>
              <a:avLst/>
              <a:gdLst/>
              <a:ahLst/>
              <a:cxnLst/>
              <a:rect l="l" t="t" r="r" b="b"/>
              <a:pathLst>
                <a:path w="16269" h="16269" extrusionOk="0">
                  <a:moveTo>
                    <a:pt x="8134" y="0"/>
                  </a:moveTo>
                  <a:lnTo>
                    <a:pt x="7730" y="18"/>
                  </a:lnTo>
                  <a:lnTo>
                    <a:pt x="7309" y="53"/>
                  </a:lnTo>
                  <a:lnTo>
                    <a:pt x="6905" y="106"/>
                  </a:lnTo>
                  <a:lnTo>
                    <a:pt x="6501" y="176"/>
                  </a:lnTo>
                  <a:lnTo>
                    <a:pt x="6114" y="264"/>
                  </a:lnTo>
                  <a:lnTo>
                    <a:pt x="5728" y="369"/>
                  </a:lnTo>
                  <a:lnTo>
                    <a:pt x="5341" y="510"/>
                  </a:lnTo>
                  <a:lnTo>
                    <a:pt x="4972" y="650"/>
                  </a:lnTo>
                  <a:lnTo>
                    <a:pt x="4621" y="808"/>
                  </a:lnTo>
                  <a:lnTo>
                    <a:pt x="4270" y="984"/>
                  </a:lnTo>
                  <a:lnTo>
                    <a:pt x="3918" y="1177"/>
                  </a:lnTo>
                  <a:lnTo>
                    <a:pt x="3602" y="1388"/>
                  </a:lnTo>
                  <a:lnTo>
                    <a:pt x="3268" y="1617"/>
                  </a:lnTo>
                  <a:lnTo>
                    <a:pt x="2970" y="1863"/>
                  </a:lnTo>
                  <a:lnTo>
                    <a:pt x="2671" y="2126"/>
                  </a:lnTo>
                  <a:lnTo>
                    <a:pt x="2390" y="2390"/>
                  </a:lnTo>
                  <a:lnTo>
                    <a:pt x="2126" y="2671"/>
                  </a:lnTo>
                  <a:lnTo>
                    <a:pt x="1863" y="2969"/>
                  </a:lnTo>
                  <a:lnTo>
                    <a:pt x="1617" y="3268"/>
                  </a:lnTo>
                  <a:lnTo>
                    <a:pt x="1388" y="3602"/>
                  </a:lnTo>
                  <a:lnTo>
                    <a:pt x="1178" y="3918"/>
                  </a:lnTo>
                  <a:lnTo>
                    <a:pt x="984" y="4269"/>
                  </a:lnTo>
                  <a:lnTo>
                    <a:pt x="809" y="4621"/>
                  </a:lnTo>
                  <a:lnTo>
                    <a:pt x="651" y="4972"/>
                  </a:lnTo>
                  <a:lnTo>
                    <a:pt x="510" y="5341"/>
                  </a:lnTo>
                  <a:lnTo>
                    <a:pt x="369" y="5728"/>
                  </a:lnTo>
                  <a:lnTo>
                    <a:pt x="264" y="6114"/>
                  </a:lnTo>
                  <a:lnTo>
                    <a:pt x="176" y="6500"/>
                  </a:lnTo>
                  <a:lnTo>
                    <a:pt x="106" y="6905"/>
                  </a:lnTo>
                  <a:lnTo>
                    <a:pt x="53" y="7309"/>
                  </a:lnTo>
                  <a:lnTo>
                    <a:pt x="18" y="7730"/>
                  </a:lnTo>
                  <a:lnTo>
                    <a:pt x="1" y="8134"/>
                  </a:lnTo>
                  <a:lnTo>
                    <a:pt x="18" y="8556"/>
                  </a:lnTo>
                  <a:lnTo>
                    <a:pt x="53" y="8978"/>
                  </a:lnTo>
                  <a:lnTo>
                    <a:pt x="106" y="9382"/>
                  </a:lnTo>
                  <a:lnTo>
                    <a:pt x="176" y="9786"/>
                  </a:lnTo>
                  <a:lnTo>
                    <a:pt x="264" y="10172"/>
                  </a:lnTo>
                  <a:lnTo>
                    <a:pt x="369" y="10559"/>
                  </a:lnTo>
                  <a:lnTo>
                    <a:pt x="510" y="10945"/>
                  </a:lnTo>
                  <a:lnTo>
                    <a:pt x="651" y="11314"/>
                  </a:lnTo>
                  <a:lnTo>
                    <a:pt x="809" y="11665"/>
                  </a:lnTo>
                  <a:lnTo>
                    <a:pt x="984" y="12017"/>
                  </a:lnTo>
                  <a:lnTo>
                    <a:pt x="1178" y="12351"/>
                  </a:lnTo>
                  <a:lnTo>
                    <a:pt x="1388" y="12684"/>
                  </a:lnTo>
                  <a:lnTo>
                    <a:pt x="1617" y="13001"/>
                  </a:lnTo>
                  <a:lnTo>
                    <a:pt x="1863" y="13317"/>
                  </a:lnTo>
                  <a:lnTo>
                    <a:pt x="2126" y="13615"/>
                  </a:lnTo>
                  <a:lnTo>
                    <a:pt x="2390" y="13897"/>
                  </a:lnTo>
                  <a:lnTo>
                    <a:pt x="2671" y="14160"/>
                  </a:lnTo>
                  <a:lnTo>
                    <a:pt x="2970" y="14424"/>
                  </a:lnTo>
                  <a:lnTo>
                    <a:pt x="3268" y="14652"/>
                  </a:lnTo>
                  <a:lnTo>
                    <a:pt x="3602" y="14880"/>
                  </a:lnTo>
                  <a:lnTo>
                    <a:pt x="3918" y="15091"/>
                  </a:lnTo>
                  <a:lnTo>
                    <a:pt x="4270" y="15284"/>
                  </a:lnTo>
                  <a:lnTo>
                    <a:pt x="4621" y="15478"/>
                  </a:lnTo>
                  <a:lnTo>
                    <a:pt x="4972" y="15636"/>
                  </a:lnTo>
                  <a:lnTo>
                    <a:pt x="5341" y="15776"/>
                  </a:lnTo>
                  <a:lnTo>
                    <a:pt x="5728" y="15899"/>
                  </a:lnTo>
                  <a:lnTo>
                    <a:pt x="6114" y="16022"/>
                  </a:lnTo>
                  <a:lnTo>
                    <a:pt x="6501" y="16110"/>
                  </a:lnTo>
                  <a:lnTo>
                    <a:pt x="6905" y="16180"/>
                  </a:lnTo>
                  <a:lnTo>
                    <a:pt x="7309" y="16233"/>
                  </a:lnTo>
                  <a:lnTo>
                    <a:pt x="7730" y="16268"/>
                  </a:lnTo>
                  <a:lnTo>
                    <a:pt x="8556" y="16268"/>
                  </a:lnTo>
                  <a:lnTo>
                    <a:pt x="8978" y="16233"/>
                  </a:lnTo>
                  <a:lnTo>
                    <a:pt x="9382" y="16180"/>
                  </a:lnTo>
                  <a:lnTo>
                    <a:pt x="9786" y="16110"/>
                  </a:lnTo>
                  <a:lnTo>
                    <a:pt x="10172" y="16022"/>
                  </a:lnTo>
                  <a:lnTo>
                    <a:pt x="10559" y="15899"/>
                  </a:lnTo>
                  <a:lnTo>
                    <a:pt x="10945" y="15776"/>
                  </a:lnTo>
                  <a:lnTo>
                    <a:pt x="11314" y="15636"/>
                  </a:lnTo>
                  <a:lnTo>
                    <a:pt x="11666" y="15478"/>
                  </a:lnTo>
                  <a:lnTo>
                    <a:pt x="12017" y="15284"/>
                  </a:lnTo>
                  <a:lnTo>
                    <a:pt x="12351" y="15091"/>
                  </a:lnTo>
                  <a:lnTo>
                    <a:pt x="12685" y="14880"/>
                  </a:lnTo>
                  <a:lnTo>
                    <a:pt x="13001" y="14652"/>
                  </a:lnTo>
                  <a:lnTo>
                    <a:pt x="13317" y="14424"/>
                  </a:lnTo>
                  <a:lnTo>
                    <a:pt x="13616" y="14160"/>
                  </a:lnTo>
                  <a:lnTo>
                    <a:pt x="13897" y="13897"/>
                  </a:lnTo>
                  <a:lnTo>
                    <a:pt x="14160" y="13615"/>
                  </a:lnTo>
                  <a:lnTo>
                    <a:pt x="14424" y="13317"/>
                  </a:lnTo>
                  <a:lnTo>
                    <a:pt x="14652" y="13001"/>
                  </a:lnTo>
                  <a:lnTo>
                    <a:pt x="14881" y="12684"/>
                  </a:lnTo>
                  <a:lnTo>
                    <a:pt x="15091" y="12351"/>
                  </a:lnTo>
                  <a:lnTo>
                    <a:pt x="15285" y="12017"/>
                  </a:lnTo>
                  <a:lnTo>
                    <a:pt x="15478" y="11665"/>
                  </a:lnTo>
                  <a:lnTo>
                    <a:pt x="15636" y="11314"/>
                  </a:lnTo>
                  <a:lnTo>
                    <a:pt x="15776" y="10945"/>
                  </a:lnTo>
                  <a:lnTo>
                    <a:pt x="15899" y="10559"/>
                  </a:lnTo>
                  <a:lnTo>
                    <a:pt x="16022" y="10172"/>
                  </a:lnTo>
                  <a:lnTo>
                    <a:pt x="16110" y="9786"/>
                  </a:lnTo>
                  <a:lnTo>
                    <a:pt x="16181" y="9382"/>
                  </a:lnTo>
                  <a:lnTo>
                    <a:pt x="16233" y="8978"/>
                  </a:lnTo>
                  <a:lnTo>
                    <a:pt x="16268" y="8556"/>
                  </a:lnTo>
                  <a:lnTo>
                    <a:pt x="16268" y="8134"/>
                  </a:lnTo>
                  <a:lnTo>
                    <a:pt x="16268" y="7730"/>
                  </a:lnTo>
                  <a:lnTo>
                    <a:pt x="16233" y="7309"/>
                  </a:lnTo>
                  <a:lnTo>
                    <a:pt x="16181" y="6905"/>
                  </a:lnTo>
                  <a:lnTo>
                    <a:pt x="16110" y="6500"/>
                  </a:lnTo>
                  <a:lnTo>
                    <a:pt x="16022" y="6114"/>
                  </a:lnTo>
                  <a:lnTo>
                    <a:pt x="15899" y="5728"/>
                  </a:lnTo>
                  <a:lnTo>
                    <a:pt x="15776" y="5341"/>
                  </a:lnTo>
                  <a:lnTo>
                    <a:pt x="15636" y="4972"/>
                  </a:lnTo>
                  <a:lnTo>
                    <a:pt x="15478" y="4621"/>
                  </a:lnTo>
                  <a:lnTo>
                    <a:pt x="15285" y="4269"/>
                  </a:lnTo>
                  <a:lnTo>
                    <a:pt x="15091" y="3918"/>
                  </a:lnTo>
                  <a:lnTo>
                    <a:pt x="14881" y="3602"/>
                  </a:lnTo>
                  <a:lnTo>
                    <a:pt x="14652" y="3268"/>
                  </a:lnTo>
                  <a:lnTo>
                    <a:pt x="14424" y="2969"/>
                  </a:lnTo>
                  <a:lnTo>
                    <a:pt x="14160" y="2671"/>
                  </a:lnTo>
                  <a:lnTo>
                    <a:pt x="13897" y="2390"/>
                  </a:lnTo>
                  <a:lnTo>
                    <a:pt x="13616" y="2126"/>
                  </a:lnTo>
                  <a:lnTo>
                    <a:pt x="13317" y="1863"/>
                  </a:lnTo>
                  <a:lnTo>
                    <a:pt x="13001" y="1617"/>
                  </a:lnTo>
                  <a:lnTo>
                    <a:pt x="12685" y="1388"/>
                  </a:lnTo>
                  <a:lnTo>
                    <a:pt x="12351" y="1177"/>
                  </a:lnTo>
                  <a:lnTo>
                    <a:pt x="12017" y="984"/>
                  </a:lnTo>
                  <a:lnTo>
                    <a:pt x="11666" y="808"/>
                  </a:lnTo>
                  <a:lnTo>
                    <a:pt x="11314" y="650"/>
                  </a:lnTo>
                  <a:lnTo>
                    <a:pt x="10945" y="510"/>
                  </a:lnTo>
                  <a:lnTo>
                    <a:pt x="10559" y="369"/>
                  </a:lnTo>
                  <a:lnTo>
                    <a:pt x="10172" y="264"/>
                  </a:lnTo>
                  <a:lnTo>
                    <a:pt x="9786" y="176"/>
                  </a:lnTo>
                  <a:lnTo>
                    <a:pt x="9382" y="106"/>
                  </a:lnTo>
                  <a:lnTo>
                    <a:pt x="8978" y="53"/>
                  </a:lnTo>
                  <a:lnTo>
                    <a:pt x="8556" y="18"/>
                  </a:lnTo>
                  <a:lnTo>
                    <a:pt x="8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-2897539" y="-7661946"/>
              <a:ext cx="986675" cy="986675"/>
            </a:xfrm>
            <a:custGeom>
              <a:avLst/>
              <a:gdLst/>
              <a:ahLst/>
              <a:cxnLst/>
              <a:rect l="l" t="t" r="r" b="b"/>
              <a:pathLst>
                <a:path w="16392" h="16392" extrusionOk="0">
                  <a:moveTo>
                    <a:pt x="8187" y="124"/>
                  </a:moveTo>
                  <a:lnTo>
                    <a:pt x="8609" y="141"/>
                  </a:lnTo>
                  <a:lnTo>
                    <a:pt x="9013" y="176"/>
                  </a:lnTo>
                  <a:lnTo>
                    <a:pt x="9417" y="229"/>
                  </a:lnTo>
                  <a:lnTo>
                    <a:pt x="9821" y="299"/>
                  </a:lnTo>
                  <a:lnTo>
                    <a:pt x="10208" y="387"/>
                  </a:lnTo>
                  <a:lnTo>
                    <a:pt x="10594" y="493"/>
                  </a:lnTo>
                  <a:lnTo>
                    <a:pt x="10963" y="616"/>
                  </a:lnTo>
                  <a:lnTo>
                    <a:pt x="11332" y="756"/>
                  </a:lnTo>
                  <a:lnTo>
                    <a:pt x="11683" y="932"/>
                  </a:lnTo>
                  <a:lnTo>
                    <a:pt x="12035" y="1107"/>
                  </a:lnTo>
                  <a:lnTo>
                    <a:pt x="12369" y="1301"/>
                  </a:lnTo>
                  <a:lnTo>
                    <a:pt x="12702" y="1512"/>
                  </a:lnTo>
                  <a:lnTo>
                    <a:pt x="13019" y="1740"/>
                  </a:lnTo>
                  <a:lnTo>
                    <a:pt x="13317" y="1968"/>
                  </a:lnTo>
                  <a:lnTo>
                    <a:pt x="13616" y="2232"/>
                  </a:lnTo>
                  <a:lnTo>
                    <a:pt x="13897" y="2495"/>
                  </a:lnTo>
                  <a:lnTo>
                    <a:pt x="14161" y="2776"/>
                  </a:lnTo>
                  <a:lnTo>
                    <a:pt x="14406" y="3057"/>
                  </a:lnTo>
                  <a:lnTo>
                    <a:pt x="14652" y="3374"/>
                  </a:lnTo>
                  <a:lnTo>
                    <a:pt x="14881" y="3690"/>
                  </a:lnTo>
                  <a:lnTo>
                    <a:pt x="15092" y="4006"/>
                  </a:lnTo>
                  <a:lnTo>
                    <a:pt x="15285" y="4358"/>
                  </a:lnTo>
                  <a:lnTo>
                    <a:pt x="15461" y="4691"/>
                  </a:lnTo>
                  <a:lnTo>
                    <a:pt x="15619" y="5060"/>
                  </a:lnTo>
                  <a:lnTo>
                    <a:pt x="15777" y="5429"/>
                  </a:lnTo>
                  <a:lnTo>
                    <a:pt x="15900" y="5798"/>
                  </a:lnTo>
                  <a:lnTo>
                    <a:pt x="16005" y="6185"/>
                  </a:lnTo>
                  <a:lnTo>
                    <a:pt x="16093" y="6571"/>
                  </a:lnTo>
                  <a:lnTo>
                    <a:pt x="16163" y="6975"/>
                  </a:lnTo>
                  <a:lnTo>
                    <a:pt x="16216" y="7362"/>
                  </a:lnTo>
                  <a:lnTo>
                    <a:pt x="16251" y="7783"/>
                  </a:lnTo>
                  <a:lnTo>
                    <a:pt x="16251" y="8187"/>
                  </a:lnTo>
                  <a:lnTo>
                    <a:pt x="16251" y="8609"/>
                  </a:lnTo>
                  <a:lnTo>
                    <a:pt x="16216" y="9013"/>
                  </a:lnTo>
                  <a:lnTo>
                    <a:pt x="16163" y="9417"/>
                  </a:lnTo>
                  <a:lnTo>
                    <a:pt x="16093" y="9821"/>
                  </a:lnTo>
                  <a:lnTo>
                    <a:pt x="16005" y="10208"/>
                  </a:lnTo>
                  <a:lnTo>
                    <a:pt x="15900" y="10594"/>
                  </a:lnTo>
                  <a:lnTo>
                    <a:pt x="15777" y="10963"/>
                  </a:lnTo>
                  <a:lnTo>
                    <a:pt x="15619" y="11332"/>
                  </a:lnTo>
                  <a:lnTo>
                    <a:pt x="15461" y="11683"/>
                  </a:lnTo>
                  <a:lnTo>
                    <a:pt x="15285" y="12035"/>
                  </a:lnTo>
                  <a:lnTo>
                    <a:pt x="15092" y="12368"/>
                  </a:lnTo>
                  <a:lnTo>
                    <a:pt x="14881" y="12702"/>
                  </a:lnTo>
                  <a:lnTo>
                    <a:pt x="14652" y="13018"/>
                  </a:lnTo>
                  <a:lnTo>
                    <a:pt x="14406" y="13317"/>
                  </a:lnTo>
                  <a:lnTo>
                    <a:pt x="14161" y="13616"/>
                  </a:lnTo>
                  <a:lnTo>
                    <a:pt x="13897" y="13897"/>
                  </a:lnTo>
                  <a:lnTo>
                    <a:pt x="13616" y="14160"/>
                  </a:lnTo>
                  <a:lnTo>
                    <a:pt x="13317" y="14406"/>
                  </a:lnTo>
                  <a:lnTo>
                    <a:pt x="13019" y="14652"/>
                  </a:lnTo>
                  <a:lnTo>
                    <a:pt x="12702" y="14881"/>
                  </a:lnTo>
                  <a:lnTo>
                    <a:pt x="12369" y="15091"/>
                  </a:lnTo>
                  <a:lnTo>
                    <a:pt x="12035" y="15285"/>
                  </a:lnTo>
                  <a:lnTo>
                    <a:pt x="11683" y="15460"/>
                  </a:lnTo>
                  <a:lnTo>
                    <a:pt x="11332" y="15619"/>
                  </a:lnTo>
                  <a:lnTo>
                    <a:pt x="10963" y="15777"/>
                  </a:lnTo>
                  <a:lnTo>
                    <a:pt x="10594" y="15900"/>
                  </a:lnTo>
                  <a:lnTo>
                    <a:pt x="10208" y="16005"/>
                  </a:lnTo>
                  <a:lnTo>
                    <a:pt x="9821" y="16093"/>
                  </a:lnTo>
                  <a:lnTo>
                    <a:pt x="9417" y="16163"/>
                  </a:lnTo>
                  <a:lnTo>
                    <a:pt x="9013" y="16216"/>
                  </a:lnTo>
                  <a:lnTo>
                    <a:pt x="8609" y="16251"/>
                  </a:lnTo>
                  <a:lnTo>
                    <a:pt x="7783" y="16251"/>
                  </a:lnTo>
                  <a:lnTo>
                    <a:pt x="7362" y="16216"/>
                  </a:lnTo>
                  <a:lnTo>
                    <a:pt x="6975" y="16163"/>
                  </a:lnTo>
                  <a:lnTo>
                    <a:pt x="6571" y="16093"/>
                  </a:lnTo>
                  <a:lnTo>
                    <a:pt x="6185" y="16005"/>
                  </a:lnTo>
                  <a:lnTo>
                    <a:pt x="5798" y="15900"/>
                  </a:lnTo>
                  <a:lnTo>
                    <a:pt x="5429" y="15777"/>
                  </a:lnTo>
                  <a:lnTo>
                    <a:pt x="5060" y="15619"/>
                  </a:lnTo>
                  <a:lnTo>
                    <a:pt x="4691" y="15460"/>
                  </a:lnTo>
                  <a:lnTo>
                    <a:pt x="4358" y="15285"/>
                  </a:lnTo>
                  <a:lnTo>
                    <a:pt x="4006" y="15091"/>
                  </a:lnTo>
                  <a:lnTo>
                    <a:pt x="3690" y="14881"/>
                  </a:lnTo>
                  <a:lnTo>
                    <a:pt x="3374" y="14652"/>
                  </a:lnTo>
                  <a:lnTo>
                    <a:pt x="3058" y="14406"/>
                  </a:lnTo>
                  <a:lnTo>
                    <a:pt x="2777" y="14160"/>
                  </a:lnTo>
                  <a:lnTo>
                    <a:pt x="2495" y="13897"/>
                  </a:lnTo>
                  <a:lnTo>
                    <a:pt x="2232" y="13616"/>
                  </a:lnTo>
                  <a:lnTo>
                    <a:pt x="1968" y="13317"/>
                  </a:lnTo>
                  <a:lnTo>
                    <a:pt x="1740" y="13018"/>
                  </a:lnTo>
                  <a:lnTo>
                    <a:pt x="1512" y="12702"/>
                  </a:lnTo>
                  <a:lnTo>
                    <a:pt x="1301" y="12368"/>
                  </a:lnTo>
                  <a:lnTo>
                    <a:pt x="1108" y="12035"/>
                  </a:lnTo>
                  <a:lnTo>
                    <a:pt x="932" y="11683"/>
                  </a:lnTo>
                  <a:lnTo>
                    <a:pt x="756" y="11332"/>
                  </a:lnTo>
                  <a:lnTo>
                    <a:pt x="616" y="10963"/>
                  </a:lnTo>
                  <a:lnTo>
                    <a:pt x="493" y="10594"/>
                  </a:lnTo>
                  <a:lnTo>
                    <a:pt x="387" y="10208"/>
                  </a:lnTo>
                  <a:lnTo>
                    <a:pt x="299" y="9821"/>
                  </a:lnTo>
                  <a:lnTo>
                    <a:pt x="229" y="9417"/>
                  </a:lnTo>
                  <a:lnTo>
                    <a:pt x="177" y="9013"/>
                  </a:lnTo>
                  <a:lnTo>
                    <a:pt x="141" y="8609"/>
                  </a:lnTo>
                  <a:lnTo>
                    <a:pt x="124" y="8187"/>
                  </a:lnTo>
                  <a:lnTo>
                    <a:pt x="141" y="7783"/>
                  </a:lnTo>
                  <a:lnTo>
                    <a:pt x="177" y="7362"/>
                  </a:lnTo>
                  <a:lnTo>
                    <a:pt x="229" y="6975"/>
                  </a:lnTo>
                  <a:lnTo>
                    <a:pt x="299" y="6571"/>
                  </a:lnTo>
                  <a:lnTo>
                    <a:pt x="387" y="6185"/>
                  </a:lnTo>
                  <a:lnTo>
                    <a:pt x="493" y="5798"/>
                  </a:lnTo>
                  <a:lnTo>
                    <a:pt x="616" y="5429"/>
                  </a:lnTo>
                  <a:lnTo>
                    <a:pt x="756" y="5060"/>
                  </a:lnTo>
                  <a:lnTo>
                    <a:pt x="932" y="4691"/>
                  </a:lnTo>
                  <a:lnTo>
                    <a:pt x="1108" y="4358"/>
                  </a:lnTo>
                  <a:lnTo>
                    <a:pt x="1301" y="4006"/>
                  </a:lnTo>
                  <a:lnTo>
                    <a:pt x="1512" y="3690"/>
                  </a:lnTo>
                  <a:lnTo>
                    <a:pt x="1740" y="3374"/>
                  </a:lnTo>
                  <a:lnTo>
                    <a:pt x="1968" y="3057"/>
                  </a:lnTo>
                  <a:lnTo>
                    <a:pt x="2232" y="2776"/>
                  </a:lnTo>
                  <a:lnTo>
                    <a:pt x="2495" y="2495"/>
                  </a:lnTo>
                  <a:lnTo>
                    <a:pt x="2777" y="2232"/>
                  </a:lnTo>
                  <a:lnTo>
                    <a:pt x="3058" y="1968"/>
                  </a:lnTo>
                  <a:lnTo>
                    <a:pt x="3374" y="1740"/>
                  </a:lnTo>
                  <a:lnTo>
                    <a:pt x="3690" y="1512"/>
                  </a:lnTo>
                  <a:lnTo>
                    <a:pt x="4006" y="1301"/>
                  </a:lnTo>
                  <a:lnTo>
                    <a:pt x="4358" y="1107"/>
                  </a:lnTo>
                  <a:lnTo>
                    <a:pt x="4691" y="932"/>
                  </a:lnTo>
                  <a:lnTo>
                    <a:pt x="5060" y="756"/>
                  </a:lnTo>
                  <a:lnTo>
                    <a:pt x="5429" y="616"/>
                  </a:lnTo>
                  <a:lnTo>
                    <a:pt x="5798" y="493"/>
                  </a:lnTo>
                  <a:lnTo>
                    <a:pt x="6185" y="387"/>
                  </a:lnTo>
                  <a:lnTo>
                    <a:pt x="6571" y="299"/>
                  </a:lnTo>
                  <a:lnTo>
                    <a:pt x="6975" y="229"/>
                  </a:lnTo>
                  <a:lnTo>
                    <a:pt x="7362" y="176"/>
                  </a:lnTo>
                  <a:lnTo>
                    <a:pt x="7783" y="141"/>
                  </a:lnTo>
                  <a:lnTo>
                    <a:pt x="8187" y="124"/>
                  </a:lnTo>
                  <a:close/>
                  <a:moveTo>
                    <a:pt x="7766" y="1"/>
                  </a:moveTo>
                  <a:lnTo>
                    <a:pt x="7362" y="36"/>
                  </a:lnTo>
                  <a:lnTo>
                    <a:pt x="6940" y="89"/>
                  </a:lnTo>
                  <a:lnTo>
                    <a:pt x="6536" y="159"/>
                  </a:lnTo>
                  <a:lnTo>
                    <a:pt x="6150" y="247"/>
                  </a:lnTo>
                  <a:lnTo>
                    <a:pt x="5763" y="370"/>
                  </a:lnTo>
                  <a:lnTo>
                    <a:pt x="5377" y="493"/>
                  </a:lnTo>
                  <a:lnTo>
                    <a:pt x="5008" y="633"/>
                  </a:lnTo>
                  <a:lnTo>
                    <a:pt x="4639" y="809"/>
                  </a:lnTo>
                  <a:lnTo>
                    <a:pt x="4287" y="984"/>
                  </a:lnTo>
                  <a:lnTo>
                    <a:pt x="3954" y="1178"/>
                  </a:lnTo>
                  <a:lnTo>
                    <a:pt x="3620" y="1389"/>
                  </a:lnTo>
                  <a:lnTo>
                    <a:pt x="3286" y="1617"/>
                  </a:lnTo>
                  <a:lnTo>
                    <a:pt x="2987" y="1863"/>
                  </a:lnTo>
                  <a:lnTo>
                    <a:pt x="2689" y="2126"/>
                  </a:lnTo>
                  <a:lnTo>
                    <a:pt x="2390" y="2390"/>
                  </a:lnTo>
                  <a:lnTo>
                    <a:pt x="2127" y="2689"/>
                  </a:lnTo>
                  <a:lnTo>
                    <a:pt x="1863" y="2987"/>
                  </a:lnTo>
                  <a:lnTo>
                    <a:pt x="1617" y="3286"/>
                  </a:lnTo>
                  <a:lnTo>
                    <a:pt x="1389" y="3620"/>
                  </a:lnTo>
                  <a:lnTo>
                    <a:pt x="1178" y="3953"/>
                  </a:lnTo>
                  <a:lnTo>
                    <a:pt x="985" y="4287"/>
                  </a:lnTo>
                  <a:lnTo>
                    <a:pt x="809" y="4639"/>
                  </a:lnTo>
                  <a:lnTo>
                    <a:pt x="633" y="5008"/>
                  </a:lnTo>
                  <a:lnTo>
                    <a:pt x="493" y="5376"/>
                  </a:lnTo>
                  <a:lnTo>
                    <a:pt x="370" y="5763"/>
                  </a:lnTo>
                  <a:lnTo>
                    <a:pt x="247" y="6149"/>
                  </a:lnTo>
                  <a:lnTo>
                    <a:pt x="159" y="6536"/>
                  </a:lnTo>
                  <a:lnTo>
                    <a:pt x="89" y="6940"/>
                  </a:lnTo>
                  <a:lnTo>
                    <a:pt x="36" y="7362"/>
                  </a:lnTo>
                  <a:lnTo>
                    <a:pt x="1" y="7766"/>
                  </a:lnTo>
                  <a:lnTo>
                    <a:pt x="1" y="8187"/>
                  </a:lnTo>
                  <a:lnTo>
                    <a:pt x="1" y="8609"/>
                  </a:lnTo>
                  <a:lnTo>
                    <a:pt x="36" y="9031"/>
                  </a:lnTo>
                  <a:lnTo>
                    <a:pt x="89" y="9435"/>
                  </a:lnTo>
                  <a:lnTo>
                    <a:pt x="159" y="9839"/>
                  </a:lnTo>
                  <a:lnTo>
                    <a:pt x="247" y="10243"/>
                  </a:lnTo>
                  <a:lnTo>
                    <a:pt x="370" y="10629"/>
                  </a:lnTo>
                  <a:lnTo>
                    <a:pt x="493" y="11016"/>
                  </a:lnTo>
                  <a:lnTo>
                    <a:pt x="633" y="11385"/>
                  </a:lnTo>
                  <a:lnTo>
                    <a:pt x="809" y="11754"/>
                  </a:lnTo>
                  <a:lnTo>
                    <a:pt x="985" y="12105"/>
                  </a:lnTo>
                  <a:lnTo>
                    <a:pt x="1178" y="12439"/>
                  </a:lnTo>
                  <a:lnTo>
                    <a:pt x="1389" y="12773"/>
                  </a:lnTo>
                  <a:lnTo>
                    <a:pt x="1617" y="13089"/>
                  </a:lnTo>
                  <a:lnTo>
                    <a:pt x="1863" y="13405"/>
                  </a:lnTo>
                  <a:lnTo>
                    <a:pt x="2127" y="13704"/>
                  </a:lnTo>
                  <a:lnTo>
                    <a:pt x="2390" y="13985"/>
                  </a:lnTo>
                  <a:lnTo>
                    <a:pt x="2689" y="14266"/>
                  </a:lnTo>
                  <a:lnTo>
                    <a:pt x="2987" y="14512"/>
                  </a:lnTo>
                  <a:lnTo>
                    <a:pt x="3286" y="14758"/>
                  </a:lnTo>
                  <a:lnTo>
                    <a:pt x="3620" y="14986"/>
                  </a:lnTo>
                  <a:lnTo>
                    <a:pt x="3954" y="15197"/>
                  </a:lnTo>
                  <a:lnTo>
                    <a:pt x="4287" y="15408"/>
                  </a:lnTo>
                  <a:lnTo>
                    <a:pt x="4639" y="15583"/>
                  </a:lnTo>
                  <a:lnTo>
                    <a:pt x="5008" y="15742"/>
                  </a:lnTo>
                  <a:lnTo>
                    <a:pt x="5377" y="15900"/>
                  </a:lnTo>
                  <a:lnTo>
                    <a:pt x="5763" y="16023"/>
                  </a:lnTo>
                  <a:lnTo>
                    <a:pt x="6150" y="16128"/>
                  </a:lnTo>
                  <a:lnTo>
                    <a:pt x="6536" y="16233"/>
                  </a:lnTo>
                  <a:lnTo>
                    <a:pt x="6940" y="16304"/>
                  </a:lnTo>
                  <a:lnTo>
                    <a:pt x="7362" y="16356"/>
                  </a:lnTo>
                  <a:lnTo>
                    <a:pt x="7766" y="16374"/>
                  </a:lnTo>
                  <a:lnTo>
                    <a:pt x="8187" y="16392"/>
                  </a:lnTo>
                  <a:lnTo>
                    <a:pt x="8609" y="16374"/>
                  </a:lnTo>
                  <a:lnTo>
                    <a:pt x="9031" y="16356"/>
                  </a:lnTo>
                  <a:lnTo>
                    <a:pt x="9435" y="16304"/>
                  </a:lnTo>
                  <a:lnTo>
                    <a:pt x="9839" y="16233"/>
                  </a:lnTo>
                  <a:lnTo>
                    <a:pt x="10243" y="16128"/>
                  </a:lnTo>
                  <a:lnTo>
                    <a:pt x="10629" y="16023"/>
                  </a:lnTo>
                  <a:lnTo>
                    <a:pt x="11016" y="15900"/>
                  </a:lnTo>
                  <a:lnTo>
                    <a:pt x="11385" y="15742"/>
                  </a:lnTo>
                  <a:lnTo>
                    <a:pt x="11754" y="15583"/>
                  </a:lnTo>
                  <a:lnTo>
                    <a:pt x="12105" y="15408"/>
                  </a:lnTo>
                  <a:lnTo>
                    <a:pt x="12439" y="15197"/>
                  </a:lnTo>
                  <a:lnTo>
                    <a:pt x="12773" y="14986"/>
                  </a:lnTo>
                  <a:lnTo>
                    <a:pt x="13089" y="14758"/>
                  </a:lnTo>
                  <a:lnTo>
                    <a:pt x="13405" y="14512"/>
                  </a:lnTo>
                  <a:lnTo>
                    <a:pt x="13704" y="14266"/>
                  </a:lnTo>
                  <a:lnTo>
                    <a:pt x="13985" y="13985"/>
                  </a:lnTo>
                  <a:lnTo>
                    <a:pt x="14266" y="13704"/>
                  </a:lnTo>
                  <a:lnTo>
                    <a:pt x="14512" y="13405"/>
                  </a:lnTo>
                  <a:lnTo>
                    <a:pt x="14758" y="13089"/>
                  </a:lnTo>
                  <a:lnTo>
                    <a:pt x="14986" y="12773"/>
                  </a:lnTo>
                  <a:lnTo>
                    <a:pt x="15197" y="12439"/>
                  </a:lnTo>
                  <a:lnTo>
                    <a:pt x="15408" y="12105"/>
                  </a:lnTo>
                  <a:lnTo>
                    <a:pt x="15584" y="11754"/>
                  </a:lnTo>
                  <a:lnTo>
                    <a:pt x="15742" y="11385"/>
                  </a:lnTo>
                  <a:lnTo>
                    <a:pt x="15900" y="11016"/>
                  </a:lnTo>
                  <a:lnTo>
                    <a:pt x="16023" y="10629"/>
                  </a:lnTo>
                  <a:lnTo>
                    <a:pt x="16128" y="10243"/>
                  </a:lnTo>
                  <a:lnTo>
                    <a:pt x="16234" y="9839"/>
                  </a:lnTo>
                  <a:lnTo>
                    <a:pt x="16304" y="9435"/>
                  </a:lnTo>
                  <a:lnTo>
                    <a:pt x="16356" y="9031"/>
                  </a:lnTo>
                  <a:lnTo>
                    <a:pt x="16374" y="8609"/>
                  </a:lnTo>
                  <a:lnTo>
                    <a:pt x="16392" y="8187"/>
                  </a:lnTo>
                  <a:lnTo>
                    <a:pt x="16374" y="7766"/>
                  </a:lnTo>
                  <a:lnTo>
                    <a:pt x="16356" y="7362"/>
                  </a:lnTo>
                  <a:lnTo>
                    <a:pt x="16304" y="6940"/>
                  </a:lnTo>
                  <a:lnTo>
                    <a:pt x="16234" y="6536"/>
                  </a:lnTo>
                  <a:lnTo>
                    <a:pt x="16128" y="6149"/>
                  </a:lnTo>
                  <a:lnTo>
                    <a:pt x="16023" y="5763"/>
                  </a:lnTo>
                  <a:lnTo>
                    <a:pt x="15900" y="5376"/>
                  </a:lnTo>
                  <a:lnTo>
                    <a:pt x="15742" y="5008"/>
                  </a:lnTo>
                  <a:lnTo>
                    <a:pt x="15584" y="4639"/>
                  </a:lnTo>
                  <a:lnTo>
                    <a:pt x="15408" y="4287"/>
                  </a:lnTo>
                  <a:lnTo>
                    <a:pt x="15197" y="3953"/>
                  </a:lnTo>
                  <a:lnTo>
                    <a:pt x="14986" y="3620"/>
                  </a:lnTo>
                  <a:lnTo>
                    <a:pt x="14758" y="3286"/>
                  </a:lnTo>
                  <a:lnTo>
                    <a:pt x="14512" y="2987"/>
                  </a:lnTo>
                  <a:lnTo>
                    <a:pt x="14266" y="2689"/>
                  </a:lnTo>
                  <a:lnTo>
                    <a:pt x="13985" y="2390"/>
                  </a:lnTo>
                  <a:lnTo>
                    <a:pt x="13704" y="2126"/>
                  </a:lnTo>
                  <a:lnTo>
                    <a:pt x="13405" y="1863"/>
                  </a:lnTo>
                  <a:lnTo>
                    <a:pt x="13089" y="1617"/>
                  </a:lnTo>
                  <a:lnTo>
                    <a:pt x="12773" y="1389"/>
                  </a:lnTo>
                  <a:lnTo>
                    <a:pt x="12439" y="1178"/>
                  </a:lnTo>
                  <a:lnTo>
                    <a:pt x="12105" y="984"/>
                  </a:lnTo>
                  <a:lnTo>
                    <a:pt x="11754" y="809"/>
                  </a:lnTo>
                  <a:lnTo>
                    <a:pt x="11385" y="633"/>
                  </a:lnTo>
                  <a:lnTo>
                    <a:pt x="11016" y="493"/>
                  </a:lnTo>
                  <a:lnTo>
                    <a:pt x="10629" y="370"/>
                  </a:lnTo>
                  <a:lnTo>
                    <a:pt x="10243" y="247"/>
                  </a:lnTo>
                  <a:lnTo>
                    <a:pt x="9839" y="159"/>
                  </a:lnTo>
                  <a:lnTo>
                    <a:pt x="9435" y="89"/>
                  </a:lnTo>
                  <a:lnTo>
                    <a:pt x="9031" y="36"/>
                  </a:lnTo>
                  <a:lnTo>
                    <a:pt x="86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-2277856" y="-7430325"/>
              <a:ext cx="161858" cy="370124"/>
            </a:xfrm>
            <a:custGeom>
              <a:avLst/>
              <a:gdLst/>
              <a:ahLst/>
              <a:cxnLst/>
              <a:rect l="l" t="t" r="r" b="b"/>
              <a:pathLst>
                <a:path w="2689" h="6149" extrusionOk="0">
                  <a:moveTo>
                    <a:pt x="1424" y="0"/>
                  </a:moveTo>
                  <a:lnTo>
                    <a:pt x="1178" y="18"/>
                  </a:lnTo>
                  <a:lnTo>
                    <a:pt x="932" y="88"/>
                  </a:lnTo>
                  <a:lnTo>
                    <a:pt x="826" y="123"/>
                  </a:lnTo>
                  <a:lnTo>
                    <a:pt x="703" y="193"/>
                  </a:lnTo>
                  <a:lnTo>
                    <a:pt x="598" y="246"/>
                  </a:lnTo>
                  <a:lnTo>
                    <a:pt x="492" y="316"/>
                  </a:lnTo>
                  <a:lnTo>
                    <a:pt x="405" y="404"/>
                  </a:lnTo>
                  <a:lnTo>
                    <a:pt x="317" y="510"/>
                  </a:lnTo>
                  <a:lnTo>
                    <a:pt x="247" y="615"/>
                  </a:lnTo>
                  <a:lnTo>
                    <a:pt x="176" y="720"/>
                  </a:lnTo>
                  <a:lnTo>
                    <a:pt x="124" y="843"/>
                  </a:lnTo>
                  <a:lnTo>
                    <a:pt x="71" y="984"/>
                  </a:lnTo>
                  <a:lnTo>
                    <a:pt x="36" y="1124"/>
                  </a:lnTo>
                  <a:lnTo>
                    <a:pt x="18" y="1282"/>
                  </a:lnTo>
                  <a:lnTo>
                    <a:pt x="1" y="1722"/>
                  </a:lnTo>
                  <a:lnTo>
                    <a:pt x="1" y="2178"/>
                  </a:lnTo>
                  <a:lnTo>
                    <a:pt x="1" y="3074"/>
                  </a:lnTo>
                  <a:lnTo>
                    <a:pt x="53" y="4884"/>
                  </a:lnTo>
                  <a:lnTo>
                    <a:pt x="53" y="5024"/>
                  </a:lnTo>
                  <a:lnTo>
                    <a:pt x="88" y="5183"/>
                  </a:lnTo>
                  <a:lnTo>
                    <a:pt x="124" y="5306"/>
                  </a:lnTo>
                  <a:lnTo>
                    <a:pt x="176" y="5429"/>
                  </a:lnTo>
                  <a:lnTo>
                    <a:pt x="229" y="5551"/>
                  </a:lnTo>
                  <a:lnTo>
                    <a:pt x="317" y="5657"/>
                  </a:lnTo>
                  <a:lnTo>
                    <a:pt x="387" y="5745"/>
                  </a:lnTo>
                  <a:lnTo>
                    <a:pt x="475" y="5833"/>
                  </a:lnTo>
                  <a:lnTo>
                    <a:pt x="580" y="5903"/>
                  </a:lnTo>
                  <a:lnTo>
                    <a:pt x="686" y="5973"/>
                  </a:lnTo>
                  <a:lnTo>
                    <a:pt x="791" y="6026"/>
                  </a:lnTo>
                  <a:lnTo>
                    <a:pt x="914" y="6079"/>
                  </a:lnTo>
                  <a:lnTo>
                    <a:pt x="1160" y="6131"/>
                  </a:lnTo>
                  <a:lnTo>
                    <a:pt x="1406" y="6149"/>
                  </a:lnTo>
                  <a:lnTo>
                    <a:pt x="1652" y="6131"/>
                  </a:lnTo>
                  <a:lnTo>
                    <a:pt x="1880" y="6079"/>
                  </a:lnTo>
                  <a:lnTo>
                    <a:pt x="2003" y="6026"/>
                  </a:lnTo>
                  <a:lnTo>
                    <a:pt x="2109" y="5973"/>
                  </a:lnTo>
                  <a:lnTo>
                    <a:pt x="2214" y="5903"/>
                  </a:lnTo>
                  <a:lnTo>
                    <a:pt x="2302" y="5833"/>
                  </a:lnTo>
                  <a:lnTo>
                    <a:pt x="2390" y="5745"/>
                  </a:lnTo>
                  <a:lnTo>
                    <a:pt x="2460" y="5657"/>
                  </a:lnTo>
                  <a:lnTo>
                    <a:pt x="2530" y="5551"/>
                  </a:lnTo>
                  <a:lnTo>
                    <a:pt x="2601" y="5429"/>
                  </a:lnTo>
                  <a:lnTo>
                    <a:pt x="2636" y="5306"/>
                  </a:lnTo>
                  <a:lnTo>
                    <a:pt x="2671" y="5183"/>
                  </a:lnTo>
                  <a:lnTo>
                    <a:pt x="2688" y="5024"/>
                  </a:lnTo>
                  <a:lnTo>
                    <a:pt x="2688" y="4884"/>
                  </a:lnTo>
                  <a:lnTo>
                    <a:pt x="2653" y="3074"/>
                  </a:lnTo>
                  <a:lnTo>
                    <a:pt x="2636" y="2178"/>
                  </a:lnTo>
                  <a:lnTo>
                    <a:pt x="2653" y="1722"/>
                  </a:lnTo>
                  <a:lnTo>
                    <a:pt x="2671" y="1282"/>
                  </a:lnTo>
                  <a:lnTo>
                    <a:pt x="2671" y="1124"/>
                  </a:lnTo>
                  <a:lnTo>
                    <a:pt x="2653" y="984"/>
                  </a:lnTo>
                  <a:lnTo>
                    <a:pt x="2636" y="843"/>
                  </a:lnTo>
                  <a:lnTo>
                    <a:pt x="2601" y="720"/>
                  </a:lnTo>
                  <a:lnTo>
                    <a:pt x="2548" y="615"/>
                  </a:lnTo>
                  <a:lnTo>
                    <a:pt x="2478" y="510"/>
                  </a:lnTo>
                  <a:lnTo>
                    <a:pt x="2407" y="404"/>
                  </a:lnTo>
                  <a:lnTo>
                    <a:pt x="2320" y="316"/>
                  </a:lnTo>
                  <a:lnTo>
                    <a:pt x="2232" y="246"/>
                  </a:lnTo>
                  <a:lnTo>
                    <a:pt x="2126" y="176"/>
                  </a:lnTo>
                  <a:lnTo>
                    <a:pt x="2021" y="123"/>
                  </a:lnTo>
                  <a:lnTo>
                    <a:pt x="1915" y="88"/>
                  </a:lnTo>
                  <a:lnTo>
                    <a:pt x="1793" y="53"/>
                  </a:lnTo>
                  <a:lnTo>
                    <a:pt x="1670" y="18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-2282070" y="-7434599"/>
              <a:ext cx="170285" cy="378671"/>
            </a:xfrm>
            <a:custGeom>
              <a:avLst/>
              <a:gdLst/>
              <a:ahLst/>
              <a:cxnLst/>
              <a:rect l="l" t="t" r="r" b="b"/>
              <a:pathLst>
                <a:path w="2829" h="6291" extrusionOk="0">
                  <a:moveTo>
                    <a:pt x="1599" y="141"/>
                  </a:moveTo>
                  <a:lnTo>
                    <a:pt x="1810" y="176"/>
                  </a:lnTo>
                  <a:lnTo>
                    <a:pt x="2003" y="247"/>
                  </a:lnTo>
                  <a:lnTo>
                    <a:pt x="2196" y="335"/>
                  </a:lnTo>
                  <a:lnTo>
                    <a:pt x="2284" y="405"/>
                  </a:lnTo>
                  <a:lnTo>
                    <a:pt x="2372" y="475"/>
                  </a:lnTo>
                  <a:lnTo>
                    <a:pt x="2442" y="545"/>
                  </a:lnTo>
                  <a:lnTo>
                    <a:pt x="2513" y="633"/>
                  </a:lnTo>
                  <a:lnTo>
                    <a:pt x="2565" y="721"/>
                  </a:lnTo>
                  <a:lnTo>
                    <a:pt x="2600" y="826"/>
                  </a:lnTo>
                  <a:lnTo>
                    <a:pt x="2635" y="949"/>
                  </a:lnTo>
                  <a:lnTo>
                    <a:pt x="2671" y="1072"/>
                  </a:lnTo>
                  <a:lnTo>
                    <a:pt x="2671" y="1195"/>
                  </a:lnTo>
                  <a:lnTo>
                    <a:pt x="2671" y="1353"/>
                  </a:lnTo>
                  <a:lnTo>
                    <a:pt x="2653" y="2056"/>
                  </a:lnTo>
                  <a:lnTo>
                    <a:pt x="2635" y="2759"/>
                  </a:lnTo>
                  <a:lnTo>
                    <a:pt x="2653" y="3462"/>
                  </a:lnTo>
                  <a:lnTo>
                    <a:pt x="2671" y="4147"/>
                  </a:lnTo>
                  <a:lnTo>
                    <a:pt x="2688" y="4955"/>
                  </a:lnTo>
                  <a:lnTo>
                    <a:pt x="2688" y="5095"/>
                  </a:lnTo>
                  <a:lnTo>
                    <a:pt x="2671" y="5236"/>
                  </a:lnTo>
                  <a:lnTo>
                    <a:pt x="2635" y="5359"/>
                  </a:lnTo>
                  <a:lnTo>
                    <a:pt x="2600" y="5482"/>
                  </a:lnTo>
                  <a:lnTo>
                    <a:pt x="2548" y="5587"/>
                  </a:lnTo>
                  <a:lnTo>
                    <a:pt x="2477" y="5693"/>
                  </a:lnTo>
                  <a:lnTo>
                    <a:pt x="2407" y="5781"/>
                  </a:lnTo>
                  <a:lnTo>
                    <a:pt x="2337" y="5851"/>
                  </a:lnTo>
                  <a:lnTo>
                    <a:pt x="2231" y="5921"/>
                  </a:lnTo>
                  <a:lnTo>
                    <a:pt x="2144" y="5991"/>
                  </a:lnTo>
                  <a:lnTo>
                    <a:pt x="1950" y="6079"/>
                  </a:lnTo>
                  <a:lnTo>
                    <a:pt x="1722" y="6132"/>
                  </a:lnTo>
                  <a:lnTo>
                    <a:pt x="1511" y="6150"/>
                  </a:lnTo>
                  <a:lnTo>
                    <a:pt x="1265" y="6150"/>
                  </a:lnTo>
                  <a:lnTo>
                    <a:pt x="1037" y="6097"/>
                  </a:lnTo>
                  <a:lnTo>
                    <a:pt x="914" y="6044"/>
                  </a:lnTo>
                  <a:lnTo>
                    <a:pt x="808" y="5991"/>
                  </a:lnTo>
                  <a:lnTo>
                    <a:pt x="703" y="5939"/>
                  </a:lnTo>
                  <a:lnTo>
                    <a:pt x="615" y="5868"/>
                  </a:lnTo>
                  <a:lnTo>
                    <a:pt x="527" y="5781"/>
                  </a:lnTo>
                  <a:lnTo>
                    <a:pt x="440" y="5693"/>
                  </a:lnTo>
                  <a:lnTo>
                    <a:pt x="369" y="5587"/>
                  </a:lnTo>
                  <a:lnTo>
                    <a:pt x="299" y="5482"/>
                  </a:lnTo>
                  <a:lnTo>
                    <a:pt x="264" y="5359"/>
                  </a:lnTo>
                  <a:lnTo>
                    <a:pt x="229" y="5236"/>
                  </a:lnTo>
                  <a:lnTo>
                    <a:pt x="194" y="5095"/>
                  </a:lnTo>
                  <a:lnTo>
                    <a:pt x="176" y="4937"/>
                  </a:lnTo>
                  <a:lnTo>
                    <a:pt x="158" y="4147"/>
                  </a:lnTo>
                  <a:lnTo>
                    <a:pt x="141" y="3462"/>
                  </a:lnTo>
                  <a:lnTo>
                    <a:pt x="123" y="2759"/>
                  </a:lnTo>
                  <a:lnTo>
                    <a:pt x="141" y="2056"/>
                  </a:lnTo>
                  <a:lnTo>
                    <a:pt x="158" y="1353"/>
                  </a:lnTo>
                  <a:lnTo>
                    <a:pt x="176" y="1213"/>
                  </a:lnTo>
                  <a:lnTo>
                    <a:pt x="211" y="1072"/>
                  </a:lnTo>
                  <a:lnTo>
                    <a:pt x="246" y="949"/>
                  </a:lnTo>
                  <a:lnTo>
                    <a:pt x="299" y="826"/>
                  </a:lnTo>
                  <a:lnTo>
                    <a:pt x="369" y="721"/>
                  </a:lnTo>
                  <a:lnTo>
                    <a:pt x="440" y="616"/>
                  </a:lnTo>
                  <a:lnTo>
                    <a:pt x="527" y="528"/>
                  </a:lnTo>
                  <a:lnTo>
                    <a:pt x="615" y="440"/>
                  </a:lnTo>
                  <a:lnTo>
                    <a:pt x="703" y="370"/>
                  </a:lnTo>
                  <a:lnTo>
                    <a:pt x="808" y="317"/>
                  </a:lnTo>
                  <a:lnTo>
                    <a:pt x="1019" y="212"/>
                  </a:lnTo>
                  <a:lnTo>
                    <a:pt x="1265" y="159"/>
                  </a:lnTo>
                  <a:lnTo>
                    <a:pt x="1494" y="141"/>
                  </a:lnTo>
                  <a:close/>
                  <a:moveTo>
                    <a:pt x="1458" y="1"/>
                  </a:moveTo>
                  <a:lnTo>
                    <a:pt x="1335" y="18"/>
                  </a:lnTo>
                  <a:lnTo>
                    <a:pt x="1195" y="36"/>
                  </a:lnTo>
                  <a:lnTo>
                    <a:pt x="1054" y="71"/>
                  </a:lnTo>
                  <a:lnTo>
                    <a:pt x="931" y="106"/>
                  </a:lnTo>
                  <a:lnTo>
                    <a:pt x="808" y="176"/>
                  </a:lnTo>
                  <a:lnTo>
                    <a:pt x="685" y="229"/>
                  </a:lnTo>
                  <a:lnTo>
                    <a:pt x="562" y="317"/>
                  </a:lnTo>
                  <a:lnTo>
                    <a:pt x="457" y="405"/>
                  </a:lnTo>
                  <a:lnTo>
                    <a:pt x="369" y="510"/>
                  </a:lnTo>
                  <a:lnTo>
                    <a:pt x="281" y="616"/>
                  </a:lnTo>
                  <a:lnTo>
                    <a:pt x="194" y="739"/>
                  </a:lnTo>
                  <a:lnTo>
                    <a:pt x="141" y="879"/>
                  </a:lnTo>
                  <a:lnTo>
                    <a:pt x="88" y="1020"/>
                  </a:lnTo>
                  <a:lnTo>
                    <a:pt x="53" y="1178"/>
                  </a:lnTo>
                  <a:lnTo>
                    <a:pt x="35" y="1353"/>
                  </a:lnTo>
                  <a:lnTo>
                    <a:pt x="0" y="2056"/>
                  </a:lnTo>
                  <a:lnTo>
                    <a:pt x="0" y="2759"/>
                  </a:lnTo>
                  <a:lnTo>
                    <a:pt x="0" y="3462"/>
                  </a:lnTo>
                  <a:lnTo>
                    <a:pt x="35" y="4147"/>
                  </a:lnTo>
                  <a:lnTo>
                    <a:pt x="53" y="4955"/>
                  </a:lnTo>
                  <a:lnTo>
                    <a:pt x="53" y="5113"/>
                  </a:lnTo>
                  <a:lnTo>
                    <a:pt x="88" y="5254"/>
                  </a:lnTo>
                  <a:lnTo>
                    <a:pt x="123" y="5394"/>
                  </a:lnTo>
                  <a:lnTo>
                    <a:pt x="176" y="5535"/>
                  </a:lnTo>
                  <a:lnTo>
                    <a:pt x="246" y="5658"/>
                  </a:lnTo>
                  <a:lnTo>
                    <a:pt x="317" y="5763"/>
                  </a:lnTo>
                  <a:lnTo>
                    <a:pt x="404" y="5868"/>
                  </a:lnTo>
                  <a:lnTo>
                    <a:pt x="510" y="5956"/>
                  </a:lnTo>
                  <a:lnTo>
                    <a:pt x="615" y="6027"/>
                  </a:lnTo>
                  <a:lnTo>
                    <a:pt x="721" y="6097"/>
                  </a:lnTo>
                  <a:lnTo>
                    <a:pt x="844" y="6167"/>
                  </a:lnTo>
                  <a:lnTo>
                    <a:pt x="967" y="6202"/>
                  </a:lnTo>
                  <a:lnTo>
                    <a:pt x="1090" y="6237"/>
                  </a:lnTo>
                  <a:lnTo>
                    <a:pt x="1213" y="6273"/>
                  </a:lnTo>
                  <a:lnTo>
                    <a:pt x="1335" y="6290"/>
                  </a:lnTo>
                  <a:lnTo>
                    <a:pt x="1511" y="6290"/>
                  </a:lnTo>
                  <a:lnTo>
                    <a:pt x="1757" y="6273"/>
                  </a:lnTo>
                  <a:lnTo>
                    <a:pt x="1985" y="6202"/>
                  </a:lnTo>
                  <a:lnTo>
                    <a:pt x="2108" y="6150"/>
                  </a:lnTo>
                  <a:lnTo>
                    <a:pt x="2214" y="6097"/>
                  </a:lnTo>
                  <a:lnTo>
                    <a:pt x="2319" y="6027"/>
                  </a:lnTo>
                  <a:lnTo>
                    <a:pt x="2425" y="5956"/>
                  </a:lnTo>
                  <a:lnTo>
                    <a:pt x="2513" y="5868"/>
                  </a:lnTo>
                  <a:lnTo>
                    <a:pt x="2600" y="5763"/>
                  </a:lnTo>
                  <a:lnTo>
                    <a:pt x="2671" y="5658"/>
                  </a:lnTo>
                  <a:lnTo>
                    <a:pt x="2723" y="5535"/>
                  </a:lnTo>
                  <a:lnTo>
                    <a:pt x="2776" y="5412"/>
                  </a:lnTo>
                  <a:lnTo>
                    <a:pt x="2811" y="5271"/>
                  </a:lnTo>
                  <a:lnTo>
                    <a:pt x="2829" y="5113"/>
                  </a:lnTo>
                  <a:lnTo>
                    <a:pt x="2829" y="4937"/>
                  </a:lnTo>
                  <a:lnTo>
                    <a:pt x="2811" y="4147"/>
                  </a:lnTo>
                  <a:lnTo>
                    <a:pt x="2794" y="3462"/>
                  </a:lnTo>
                  <a:lnTo>
                    <a:pt x="2776" y="2759"/>
                  </a:lnTo>
                  <a:lnTo>
                    <a:pt x="2776" y="2056"/>
                  </a:lnTo>
                  <a:lnTo>
                    <a:pt x="2811" y="1353"/>
                  </a:lnTo>
                  <a:lnTo>
                    <a:pt x="2811" y="1195"/>
                  </a:lnTo>
                  <a:lnTo>
                    <a:pt x="2794" y="1055"/>
                  </a:lnTo>
                  <a:lnTo>
                    <a:pt x="2776" y="914"/>
                  </a:lnTo>
                  <a:lnTo>
                    <a:pt x="2741" y="774"/>
                  </a:lnTo>
                  <a:lnTo>
                    <a:pt x="2688" y="668"/>
                  </a:lnTo>
                  <a:lnTo>
                    <a:pt x="2618" y="563"/>
                  </a:lnTo>
                  <a:lnTo>
                    <a:pt x="2548" y="458"/>
                  </a:lnTo>
                  <a:lnTo>
                    <a:pt x="2460" y="370"/>
                  </a:lnTo>
                  <a:lnTo>
                    <a:pt x="2372" y="299"/>
                  </a:lnTo>
                  <a:lnTo>
                    <a:pt x="2284" y="229"/>
                  </a:lnTo>
                  <a:lnTo>
                    <a:pt x="2179" y="159"/>
                  </a:lnTo>
                  <a:lnTo>
                    <a:pt x="2073" y="124"/>
                  </a:lnTo>
                  <a:lnTo>
                    <a:pt x="1845" y="53"/>
                  </a:lnTo>
                  <a:lnTo>
                    <a:pt x="1599" y="18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-2259859" y="-7346838"/>
              <a:ext cx="80417" cy="208386"/>
            </a:xfrm>
            <a:custGeom>
              <a:avLst/>
              <a:gdLst/>
              <a:ahLst/>
              <a:cxnLst/>
              <a:rect l="l" t="t" r="r" b="b"/>
              <a:pathLst>
                <a:path w="1336" h="3462" extrusionOk="0">
                  <a:moveTo>
                    <a:pt x="668" y="1"/>
                  </a:moveTo>
                  <a:lnTo>
                    <a:pt x="527" y="18"/>
                  </a:lnTo>
                  <a:lnTo>
                    <a:pt x="404" y="54"/>
                  </a:lnTo>
                  <a:lnTo>
                    <a:pt x="299" y="124"/>
                  </a:lnTo>
                  <a:lnTo>
                    <a:pt x="193" y="194"/>
                  </a:lnTo>
                  <a:lnTo>
                    <a:pt x="123" y="300"/>
                  </a:lnTo>
                  <a:lnTo>
                    <a:pt x="53" y="405"/>
                  </a:lnTo>
                  <a:lnTo>
                    <a:pt x="18" y="528"/>
                  </a:lnTo>
                  <a:lnTo>
                    <a:pt x="0" y="668"/>
                  </a:lnTo>
                  <a:lnTo>
                    <a:pt x="18" y="2812"/>
                  </a:lnTo>
                  <a:lnTo>
                    <a:pt x="35" y="2935"/>
                  </a:lnTo>
                  <a:lnTo>
                    <a:pt x="71" y="3058"/>
                  </a:lnTo>
                  <a:lnTo>
                    <a:pt x="123" y="3163"/>
                  </a:lnTo>
                  <a:lnTo>
                    <a:pt x="211" y="3269"/>
                  </a:lnTo>
                  <a:lnTo>
                    <a:pt x="316" y="3356"/>
                  </a:lnTo>
                  <a:lnTo>
                    <a:pt x="422" y="3409"/>
                  </a:lnTo>
                  <a:lnTo>
                    <a:pt x="545" y="3462"/>
                  </a:lnTo>
                  <a:lnTo>
                    <a:pt x="668" y="3462"/>
                  </a:lnTo>
                  <a:lnTo>
                    <a:pt x="808" y="3444"/>
                  </a:lnTo>
                  <a:lnTo>
                    <a:pt x="931" y="3409"/>
                  </a:lnTo>
                  <a:lnTo>
                    <a:pt x="1037" y="3339"/>
                  </a:lnTo>
                  <a:lnTo>
                    <a:pt x="1142" y="3269"/>
                  </a:lnTo>
                  <a:lnTo>
                    <a:pt x="1230" y="3163"/>
                  </a:lnTo>
                  <a:lnTo>
                    <a:pt x="1283" y="3058"/>
                  </a:lnTo>
                  <a:lnTo>
                    <a:pt x="1318" y="2935"/>
                  </a:lnTo>
                  <a:lnTo>
                    <a:pt x="1335" y="2812"/>
                  </a:lnTo>
                  <a:lnTo>
                    <a:pt x="1335" y="668"/>
                  </a:lnTo>
                  <a:lnTo>
                    <a:pt x="1318" y="528"/>
                  </a:lnTo>
                  <a:lnTo>
                    <a:pt x="1283" y="405"/>
                  </a:lnTo>
                  <a:lnTo>
                    <a:pt x="1212" y="300"/>
                  </a:lnTo>
                  <a:lnTo>
                    <a:pt x="1125" y="194"/>
                  </a:lnTo>
                  <a:lnTo>
                    <a:pt x="1037" y="106"/>
                  </a:lnTo>
                  <a:lnTo>
                    <a:pt x="914" y="54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-2719850" y="-7430325"/>
              <a:ext cx="162881" cy="370124"/>
            </a:xfrm>
            <a:custGeom>
              <a:avLst/>
              <a:gdLst/>
              <a:ahLst/>
              <a:cxnLst/>
              <a:rect l="l" t="t" r="r" b="b"/>
              <a:pathLst>
                <a:path w="2706" h="6149" extrusionOk="0">
                  <a:moveTo>
                    <a:pt x="1441" y="0"/>
                  </a:moveTo>
                  <a:lnTo>
                    <a:pt x="1195" y="18"/>
                  </a:lnTo>
                  <a:lnTo>
                    <a:pt x="949" y="88"/>
                  </a:lnTo>
                  <a:lnTo>
                    <a:pt x="826" y="123"/>
                  </a:lnTo>
                  <a:lnTo>
                    <a:pt x="721" y="193"/>
                  </a:lnTo>
                  <a:lnTo>
                    <a:pt x="615" y="246"/>
                  </a:lnTo>
                  <a:lnTo>
                    <a:pt x="510" y="316"/>
                  </a:lnTo>
                  <a:lnTo>
                    <a:pt x="422" y="404"/>
                  </a:lnTo>
                  <a:lnTo>
                    <a:pt x="334" y="510"/>
                  </a:lnTo>
                  <a:lnTo>
                    <a:pt x="246" y="615"/>
                  </a:lnTo>
                  <a:lnTo>
                    <a:pt x="193" y="720"/>
                  </a:lnTo>
                  <a:lnTo>
                    <a:pt x="123" y="843"/>
                  </a:lnTo>
                  <a:lnTo>
                    <a:pt x="88" y="984"/>
                  </a:lnTo>
                  <a:lnTo>
                    <a:pt x="53" y="1124"/>
                  </a:lnTo>
                  <a:lnTo>
                    <a:pt x="35" y="1282"/>
                  </a:lnTo>
                  <a:lnTo>
                    <a:pt x="18" y="1722"/>
                  </a:lnTo>
                  <a:lnTo>
                    <a:pt x="0" y="2178"/>
                  </a:lnTo>
                  <a:lnTo>
                    <a:pt x="0" y="3074"/>
                  </a:lnTo>
                  <a:lnTo>
                    <a:pt x="53" y="4884"/>
                  </a:lnTo>
                  <a:lnTo>
                    <a:pt x="71" y="5024"/>
                  </a:lnTo>
                  <a:lnTo>
                    <a:pt x="88" y="5183"/>
                  </a:lnTo>
                  <a:lnTo>
                    <a:pt x="141" y="5306"/>
                  </a:lnTo>
                  <a:lnTo>
                    <a:pt x="176" y="5429"/>
                  </a:lnTo>
                  <a:lnTo>
                    <a:pt x="246" y="5551"/>
                  </a:lnTo>
                  <a:lnTo>
                    <a:pt x="316" y="5657"/>
                  </a:lnTo>
                  <a:lnTo>
                    <a:pt x="404" y="5745"/>
                  </a:lnTo>
                  <a:lnTo>
                    <a:pt x="492" y="5833"/>
                  </a:lnTo>
                  <a:lnTo>
                    <a:pt x="598" y="5903"/>
                  </a:lnTo>
                  <a:lnTo>
                    <a:pt x="703" y="5973"/>
                  </a:lnTo>
                  <a:lnTo>
                    <a:pt x="808" y="6026"/>
                  </a:lnTo>
                  <a:lnTo>
                    <a:pt x="914" y="6079"/>
                  </a:lnTo>
                  <a:lnTo>
                    <a:pt x="1160" y="6131"/>
                  </a:lnTo>
                  <a:lnTo>
                    <a:pt x="1406" y="6149"/>
                  </a:lnTo>
                  <a:lnTo>
                    <a:pt x="1652" y="6131"/>
                  </a:lnTo>
                  <a:lnTo>
                    <a:pt x="1898" y="6079"/>
                  </a:lnTo>
                  <a:lnTo>
                    <a:pt x="2003" y="6026"/>
                  </a:lnTo>
                  <a:lnTo>
                    <a:pt x="2108" y="5973"/>
                  </a:lnTo>
                  <a:lnTo>
                    <a:pt x="2214" y="5903"/>
                  </a:lnTo>
                  <a:lnTo>
                    <a:pt x="2319" y="5833"/>
                  </a:lnTo>
                  <a:lnTo>
                    <a:pt x="2407" y="5745"/>
                  </a:lnTo>
                  <a:lnTo>
                    <a:pt x="2477" y="5657"/>
                  </a:lnTo>
                  <a:lnTo>
                    <a:pt x="2548" y="5551"/>
                  </a:lnTo>
                  <a:lnTo>
                    <a:pt x="2600" y="5429"/>
                  </a:lnTo>
                  <a:lnTo>
                    <a:pt x="2653" y="5306"/>
                  </a:lnTo>
                  <a:lnTo>
                    <a:pt x="2688" y="5183"/>
                  </a:lnTo>
                  <a:lnTo>
                    <a:pt x="2706" y="5024"/>
                  </a:lnTo>
                  <a:lnTo>
                    <a:pt x="2706" y="4884"/>
                  </a:lnTo>
                  <a:lnTo>
                    <a:pt x="2653" y="3074"/>
                  </a:lnTo>
                  <a:lnTo>
                    <a:pt x="2653" y="2178"/>
                  </a:lnTo>
                  <a:lnTo>
                    <a:pt x="2653" y="1722"/>
                  </a:lnTo>
                  <a:lnTo>
                    <a:pt x="2688" y="1282"/>
                  </a:lnTo>
                  <a:lnTo>
                    <a:pt x="2688" y="1124"/>
                  </a:lnTo>
                  <a:lnTo>
                    <a:pt x="2671" y="984"/>
                  </a:lnTo>
                  <a:lnTo>
                    <a:pt x="2653" y="843"/>
                  </a:lnTo>
                  <a:lnTo>
                    <a:pt x="2600" y="720"/>
                  </a:lnTo>
                  <a:lnTo>
                    <a:pt x="2548" y="615"/>
                  </a:lnTo>
                  <a:lnTo>
                    <a:pt x="2495" y="510"/>
                  </a:lnTo>
                  <a:lnTo>
                    <a:pt x="2407" y="404"/>
                  </a:lnTo>
                  <a:lnTo>
                    <a:pt x="2337" y="316"/>
                  </a:lnTo>
                  <a:lnTo>
                    <a:pt x="2231" y="246"/>
                  </a:lnTo>
                  <a:lnTo>
                    <a:pt x="2144" y="176"/>
                  </a:lnTo>
                  <a:lnTo>
                    <a:pt x="2038" y="123"/>
                  </a:lnTo>
                  <a:lnTo>
                    <a:pt x="1915" y="88"/>
                  </a:lnTo>
                  <a:lnTo>
                    <a:pt x="1810" y="53"/>
                  </a:lnTo>
                  <a:lnTo>
                    <a:pt x="1687" y="18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-2724124" y="-7434599"/>
              <a:ext cx="171368" cy="378671"/>
            </a:xfrm>
            <a:custGeom>
              <a:avLst/>
              <a:gdLst/>
              <a:ahLst/>
              <a:cxnLst/>
              <a:rect l="l" t="t" r="r" b="b"/>
              <a:pathLst>
                <a:path w="2847" h="6291" extrusionOk="0">
                  <a:moveTo>
                    <a:pt x="1600" y="141"/>
                  </a:moveTo>
                  <a:lnTo>
                    <a:pt x="1810" y="176"/>
                  </a:lnTo>
                  <a:lnTo>
                    <a:pt x="2021" y="247"/>
                  </a:lnTo>
                  <a:lnTo>
                    <a:pt x="2215" y="335"/>
                  </a:lnTo>
                  <a:lnTo>
                    <a:pt x="2302" y="405"/>
                  </a:lnTo>
                  <a:lnTo>
                    <a:pt x="2373" y="475"/>
                  </a:lnTo>
                  <a:lnTo>
                    <a:pt x="2460" y="545"/>
                  </a:lnTo>
                  <a:lnTo>
                    <a:pt x="2513" y="633"/>
                  </a:lnTo>
                  <a:lnTo>
                    <a:pt x="2566" y="721"/>
                  </a:lnTo>
                  <a:lnTo>
                    <a:pt x="2619" y="826"/>
                  </a:lnTo>
                  <a:lnTo>
                    <a:pt x="2654" y="949"/>
                  </a:lnTo>
                  <a:lnTo>
                    <a:pt x="2671" y="1072"/>
                  </a:lnTo>
                  <a:lnTo>
                    <a:pt x="2689" y="1195"/>
                  </a:lnTo>
                  <a:lnTo>
                    <a:pt x="2689" y="1353"/>
                  </a:lnTo>
                  <a:lnTo>
                    <a:pt x="2654" y="2056"/>
                  </a:lnTo>
                  <a:lnTo>
                    <a:pt x="2654" y="2759"/>
                  </a:lnTo>
                  <a:lnTo>
                    <a:pt x="2671" y="3462"/>
                  </a:lnTo>
                  <a:lnTo>
                    <a:pt x="2689" y="4147"/>
                  </a:lnTo>
                  <a:lnTo>
                    <a:pt x="2706" y="4955"/>
                  </a:lnTo>
                  <a:lnTo>
                    <a:pt x="2706" y="5095"/>
                  </a:lnTo>
                  <a:lnTo>
                    <a:pt x="2689" y="5236"/>
                  </a:lnTo>
                  <a:lnTo>
                    <a:pt x="2654" y="5359"/>
                  </a:lnTo>
                  <a:lnTo>
                    <a:pt x="2619" y="5482"/>
                  </a:lnTo>
                  <a:lnTo>
                    <a:pt x="2566" y="5587"/>
                  </a:lnTo>
                  <a:lnTo>
                    <a:pt x="2496" y="5693"/>
                  </a:lnTo>
                  <a:lnTo>
                    <a:pt x="2425" y="5781"/>
                  </a:lnTo>
                  <a:lnTo>
                    <a:pt x="2337" y="5851"/>
                  </a:lnTo>
                  <a:lnTo>
                    <a:pt x="2250" y="5921"/>
                  </a:lnTo>
                  <a:lnTo>
                    <a:pt x="2162" y="5991"/>
                  </a:lnTo>
                  <a:lnTo>
                    <a:pt x="1951" y="6079"/>
                  </a:lnTo>
                  <a:lnTo>
                    <a:pt x="1740" y="6132"/>
                  </a:lnTo>
                  <a:lnTo>
                    <a:pt x="1512" y="6150"/>
                  </a:lnTo>
                  <a:lnTo>
                    <a:pt x="1477" y="6150"/>
                  </a:lnTo>
                  <a:lnTo>
                    <a:pt x="1248" y="6132"/>
                  </a:lnTo>
                  <a:lnTo>
                    <a:pt x="1020" y="6079"/>
                  </a:lnTo>
                  <a:lnTo>
                    <a:pt x="914" y="6044"/>
                  </a:lnTo>
                  <a:lnTo>
                    <a:pt x="809" y="5991"/>
                  </a:lnTo>
                  <a:lnTo>
                    <a:pt x="704" y="5921"/>
                  </a:lnTo>
                  <a:lnTo>
                    <a:pt x="616" y="5851"/>
                  </a:lnTo>
                  <a:lnTo>
                    <a:pt x="528" y="5763"/>
                  </a:lnTo>
                  <a:lnTo>
                    <a:pt x="440" y="5675"/>
                  </a:lnTo>
                  <a:lnTo>
                    <a:pt x="370" y="5587"/>
                  </a:lnTo>
                  <a:lnTo>
                    <a:pt x="317" y="5464"/>
                  </a:lnTo>
                  <a:lnTo>
                    <a:pt x="264" y="5359"/>
                  </a:lnTo>
                  <a:lnTo>
                    <a:pt x="229" y="5236"/>
                  </a:lnTo>
                  <a:lnTo>
                    <a:pt x="212" y="5095"/>
                  </a:lnTo>
                  <a:lnTo>
                    <a:pt x="194" y="4937"/>
                  </a:lnTo>
                  <a:lnTo>
                    <a:pt x="177" y="4147"/>
                  </a:lnTo>
                  <a:lnTo>
                    <a:pt x="159" y="3462"/>
                  </a:lnTo>
                  <a:lnTo>
                    <a:pt x="142" y="2759"/>
                  </a:lnTo>
                  <a:lnTo>
                    <a:pt x="142" y="2056"/>
                  </a:lnTo>
                  <a:lnTo>
                    <a:pt x="177" y="1353"/>
                  </a:lnTo>
                  <a:lnTo>
                    <a:pt x="194" y="1213"/>
                  </a:lnTo>
                  <a:lnTo>
                    <a:pt x="212" y="1072"/>
                  </a:lnTo>
                  <a:lnTo>
                    <a:pt x="264" y="949"/>
                  </a:lnTo>
                  <a:lnTo>
                    <a:pt x="317" y="826"/>
                  </a:lnTo>
                  <a:lnTo>
                    <a:pt x="370" y="721"/>
                  </a:lnTo>
                  <a:lnTo>
                    <a:pt x="458" y="616"/>
                  </a:lnTo>
                  <a:lnTo>
                    <a:pt x="528" y="528"/>
                  </a:lnTo>
                  <a:lnTo>
                    <a:pt x="616" y="440"/>
                  </a:lnTo>
                  <a:lnTo>
                    <a:pt x="721" y="370"/>
                  </a:lnTo>
                  <a:lnTo>
                    <a:pt x="827" y="317"/>
                  </a:lnTo>
                  <a:lnTo>
                    <a:pt x="1037" y="212"/>
                  </a:lnTo>
                  <a:lnTo>
                    <a:pt x="1266" y="159"/>
                  </a:lnTo>
                  <a:lnTo>
                    <a:pt x="1512" y="141"/>
                  </a:lnTo>
                  <a:close/>
                  <a:moveTo>
                    <a:pt x="1477" y="1"/>
                  </a:moveTo>
                  <a:lnTo>
                    <a:pt x="1336" y="18"/>
                  </a:lnTo>
                  <a:lnTo>
                    <a:pt x="1213" y="36"/>
                  </a:lnTo>
                  <a:lnTo>
                    <a:pt x="1073" y="71"/>
                  </a:lnTo>
                  <a:lnTo>
                    <a:pt x="950" y="106"/>
                  </a:lnTo>
                  <a:lnTo>
                    <a:pt x="809" y="176"/>
                  </a:lnTo>
                  <a:lnTo>
                    <a:pt x="686" y="229"/>
                  </a:lnTo>
                  <a:lnTo>
                    <a:pt x="581" y="317"/>
                  </a:lnTo>
                  <a:lnTo>
                    <a:pt x="475" y="405"/>
                  </a:lnTo>
                  <a:lnTo>
                    <a:pt x="370" y="510"/>
                  </a:lnTo>
                  <a:lnTo>
                    <a:pt x="282" y="616"/>
                  </a:lnTo>
                  <a:lnTo>
                    <a:pt x="212" y="739"/>
                  </a:lnTo>
                  <a:lnTo>
                    <a:pt x="142" y="879"/>
                  </a:lnTo>
                  <a:lnTo>
                    <a:pt x="89" y="1020"/>
                  </a:lnTo>
                  <a:lnTo>
                    <a:pt x="54" y="1178"/>
                  </a:lnTo>
                  <a:lnTo>
                    <a:pt x="36" y="1353"/>
                  </a:lnTo>
                  <a:lnTo>
                    <a:pt x="19" y="2056"/>
                  </a:lnTo>
                  <a:lnTo>
                    <a:pt x="1" y="2759"/>
                  </a:lnTo>
                  <a:lnTo>
                    <a:pt x="19" y="3462"/>
                  </a:lnTo>
                  <a:lnTo>
                    <a:pt x="36" y="4147"/>
                  </a:lnTo>
                  <a:lnTo>
                    <a:pt x="54" y="4955"/>
                  </a:lnTo>
                  <a:lnTo>
                    <a:pt x="71" y="5113"/>
                  </a:lnTo>
                  <a:lnTo>
                    <a:pt x="106" y="5254"/>
                  </a:lnTo>
                  <a:lnTo>
                    <a:pt x="142" y="5394"/>
                  </a:lnTo>
                  <a:lnTo>
                    <a:pt x="194" y="5535"/>
                  </a:lnTo>
                  <a:lnTo>
                    <a:pt x="264" y="5658"/>
                  </a:lnTo>
                  <a:lnTo>
                    <a:pt x="335" y="5763"/>
                  </a:lnTo>
                  <a:lnTo>
                    <a:pt x="423" y="5868"/>
                  </a:lnTo>
                  <a:lnTo>
                    <a:pt x="510" y="5956"/>
                  </a:lnTo>
                  <a:lnTo>
                    <a:pt x="616" y="6027"/>
                  </a:lnTo>
                  <a:lnTo>
                    <a:pt x="739" y="6097"/>
                  </a:lnTo>
                  <a:lnTo>
                    <a:pt x="844" y="6167"/>
                  </a:lnTo>
                  <a:lnTo>
                    <a:pt x="967" y="6202"/>
                  </a:lnTo>
                  <a:lnTo>
                    <a:pt x="1090" y="6237"/>
                  </a:lnTo>
                  <a:lnTo>
                    <a:pt x="1231" y="6273"/>
                  </a:lnTo>
                  <a:lnTo>
                    <a:pt x="1354" y="6290"/>
                  </a:lnTo>
                  <a:lnTo>
                    <a:pt x="1512" y="6290"/>
                  </a:lnTo>
                  <a:lnTo>
                    <a:pt x="1758" y="6273"/>
                  </a:lnTo>
                  <a:lnTo>
                    <a:pt x="2004" y="6202"/>
                  </a:lnTo>
                  <a:lnTo>
                    <a:pt x="2127" y="6150"/>
                  </a:lnTo>
                  <a:lnTo>
                    <a:pt x="2232" y="6097"/>
                  </a:lnTo>
                  <a:lnTo>
                    <a:pt x="2337" y="6027"/>
                  </a:lnTo>
                  <a:lnTo>
                    <a:pt x="2425" y="5956"/>
                  </a:lnTo>
                  <a:lnTo>
                    <a:pt x="2531" y="5868"/>
                  </a:lnTo>
                  <a:lnTo>
                    <a:pt x="2601" y="5763"/>
                  </a:lnTo>
                  <a:lnTo>
                    <a:pt x="2671" y="5658"/>
                  </a:lnTo>
                  <a:lnTo>
                    <a:pt x="2742" y="5535"/>
                  </a:lnTo>
                  <a:lnTo>
                    <a:pt x="2777" y="5412"/>
                  </a:lnTo>
                  <a:lnTo>
                    <a:pt x="2812" y="5271"/>
                  </a:lnTo>
                  <a:lnTo>
                    <a:pt x="2829" y="5113"/>
                  </a:lnTo>
                  <a:lnTo>
                    <a:pt x="2847" y="4937"/>
                  </a:lnTo>
                  <a:lnTo>
                    <a:pt x="2812" y="4147"/>
                  </a:lnTo>
                  <a:lnTo>
                    <a:pt x="2794" y="3462"/>
                  </a:lnTo>
                  <a:lnTo>
                    <a:pt x="2794" y="2759"/>
                  </a:lnTo>
                  <a:lnTo>
                    <a:pt x="2794" y="2056"/>
                  </a:lnTo>
                  <a:lnTo>
                    <a:pt x="2829" y="1353"/>
                  </a:lnTo>
                  <a:lnTo>
                    <a:pt x="2829" y="1195"/>
                  </a:lnTo>
                  <a:lnTo>
                    <a:pt x="2812" y="1055"/>
                  </a:lnTo>
                  <a:lnTo>
                    <a:pt x="2777" y="914"/>
                  </a:lnTo>
                  <a:lnTo>
                    <a:pt x="2742" y="774"/>
                  </a:lnTo>
                  <a:lnTo>
                    <a:pt x="2689" y="668"/>
                  </a:lnTo>
                  <a:lnTo>
                    <a:pt x="2636" y="563"/>
                  </a:lnTo>
                  <a:lnTo>
                    <a:pt x="2566" y="458"/>
                  </a:lnTo>
                  <a:lnTo>
                    <a:pt x="2478" y="370"/>
                  </a:lnTo>
                  <a:lnTo>
                    <a:pt x="2390" y="299"/>
                  </a:lnTo>
                  <a:lnTo>
                    <a:pt x="2285" y="229"/>
                  </a:lnTo>
                  <a:lnTo>
                    <a:pt x="2179" y="159"/>
                  </a:lnTo>
                  <a:lnTo>
                    <a:pt x="2074" y="124"/>
                  </a:lnTo>
                  <a:lnTo>
                    <a:pt x="1846" y="53"/>
                  </a:lnTo>
                  <a:lnTo>
                    <a:pt x="1617" y="18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-2700830" y="-7346838"/>
              <a:ext cx="80417" cy="208386"/>
            </a:xfrm>
            <a:custGeom>
              <a:avLst/>
              <a:gdLst/>
              <a:ahLst/>
              <a:cxnLst/>
              <a:rect l="l" t="t" r="r" b="b"/>
              <a:pathLst>
                <a:path w="1336" h="3462" extrusionOk="0">
                  <a:moveTo>
                    <a:pt x="650" y="1"/>
                  </a:moveTo>
                  <a:lnTo>
                    <a:pt x="527" y="18"/>
                  </a:lnTo>
                  <a:lnTo>
                    <a:pt x="405" y="54"/>
                  </a:lnTo>
                  <a:lnTo>
                    <a:pt x="299" y="124"/>
                  </a:lnTo>
                  <a:lnTo>
                    <a:pt x="194" y="194"/>
                  </a:lnTo>
                  <a:lnTo>
                    <a:pt x="106" y="300"/>
                  </a:lnTo>
                  <a:lnTo>
                    <a:pt x="53" y="405"/>
                  </a:lnTo>
                  <a:lnTo>
                    <a:pt x="18" y="528"/>
                  </a:lnTo>
                  <a:lnTo>
                    <a:pt x="0" y="668"/>
                  </a:lnTo>
                  <a:lnTo>
                    <a:pt x="0" y="2812"/>
                  </a:lnTo>
                  <a:lnTo>
                    <a:pt x="18" y="2935"/>
                  </a:lnTo>
                  <a:lnTo>
                    <a:pt x="53" y="3058"/>
                  </a:lnTo>
                  <a:lnTo>
                    <a:pt x="123" y="3163"/>
                  </a:lnTo>
                  <a:lnTo>
                    <a:pt x="211" y="3269"/>
                  </a:lnTo>
                  <a:lnTo>
                    <a:pt x="299" y="3356"/>
                  </a:lnTo>
                  <a:lnTo>
                    <a:pt x="422" y="3409"/>
                  </a:lnTo>
                  <a:lnTo>
                    <a:pt x="545" y="3462"/>
                  </a:lnTo>
                  <a:lnTo>
                    <a:pt x="668" y="3462"/>
                  </a:lnTo>
                  <a:lnTo>
                    <a:pt x="791" y="3444"/>
                  </a:lnTo>
                  <a:lnTo>
                    <a:pt x="914" y="3409"/>
                  </a:lnTo>
                  <a:lnTo>
                    <a:pt x="1037" y="3339"/>
                  </a:lnTo>
                  <a:lnTo>
                    <a:pt x="1125" y="3269"/>
                  </a:lnTo>
                  <a:lnTo>
                    <a:pt x="1213" y="3163"/>
                  </a:lnTo>
                  <a:lnTo>
                    <a:pt x="1283" y="3058"/>
                  </a:lnTo>
                  <a:lnTo>
                    <a:pt x="1318" y="2935"/>
                  </a:lnTo>
                  <a:lnTo>
                    <a:pt x="1336" y="2812"/>
                  </a:lnTo>
                  <a:lnTo>
                    <a:pt x="1318" y="668"/>
                  </a:lnTo>
                  <a:lnTo>
                    <a:pt x="1300" y="528"/>
                  </a:lnTo>
                  <a:lnTo>
                    <a:pt x="1265" y="405"/>
                  </a:lnTo>
                  <a:lnTo>
                    <a:pt x="1213" y="300"/>
                  </a:lnTo>
                  <a:lnTo>
                    <a:pt x="1125" y="194"/>
                  </a:lnTo>
                  <a:lnTo>
                    <a:pt x="1019" y="106"/>
                  </a:lnTo>
                  <a:lnTo>
                    <a:pt x="914" y="54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-2583454" y="-7044370"/>
              <a:ext cx="323655" cy="162881"/>
            </a:xfrm>
            <a:custGeom>
              <a:avLst/>
              <a:gdLst/>
              <a:ahLst/>
              <a:cxnLst/>
              <a:rect l="l" t="t" r="r" b="b"/>
              <a:pathLst>
                <a:path w="5377" h="2706" extrusionOk="0">
                  <a:moveTo>
                    <a:pt x="4357" y="0"/>
                  </a:moveTo>
                  <a:lnTo>
                    <a:pt x="4217" y="18"/>
                  </a:lnTo>
                  <a:lnTo>
                    <a:pt x="3971" y="106"/>
                  </a:lnTo>
                  <a:lnTo>
                    <a:pt x="3725" y="194"/>
                  </a:lnTo>
                  <a:lnTo>
                    <a:pt x="3461" y="281"/>
                  </a:lnTo>
                  <a:lnTo>
                    <a:pt x="3303" y="317"/>
                  </a:lnTo>
                  <a:lnTo>
                    <a:pt x="3145" y="352"/>
                  </a:lnTo>
                  <a:lnTo>
                    <a:pt x="2829" y="352"/>
                  </a:lnTo>
                  <a:lnTo>
                    <a:pt x="2513" y="334"/>
                  </a:lnTo>
                  <a:lnTo>
                    <a:pt x="2196" y="334"/>
                  </a:lnTo>
                  <a:lnTo>
                    <a:pt x="1845" y="317"/>
                  </a:lnTo>
                  <a:lnTo>
                    <a:pt x="1669" y="281"/>
                  </a:lnTo>
                  <a:lnTo>
                    <a:pt x="1494" y="246"/>
                  </a:lnTo>
                  <a:lnTo>
                    <a:pt x="1195" y="194"/>
                  </a:lnTo>
                  <a:lnTo>
                    <a:pt x="1055" y="176"/>
                  </a:lnTo>
                  <a:lnTo>
                    <a:pt x="896" y="176"/>
                  </a:lnTo>
                  <a:lnTo>
                    <a:pt x="756" y="194"/>
                  </a:lnTo>
                  <a:lnTo>
                    <a:pt x="615" y="211"/>
                  </a:lnTo>
                  <a:lnTo>
                    <a:pt x="475" y="264"/>
                  </a:lnTo>
                  <a:lnTo>
                    <a:pt x="352" y="334"/>
                  </a:lnTo>
                  <a:lnTo>
                    <a:pt x="246" y="422"/>
                  </a:lnTo>
                  <a:lnTo>
                    <a:pt x="159" y="545"/>
                  </a:lnTo>
                  <a:lnTo>
                    <a:pt x="88" y="668"/>
                  </a:lnTo>
                  <a:lnTo>
                    <a:pt x="36" y="808"/>
                  </a:lnTo>
                  <a:lnTo>
                    <a:pt x="0" y="949"/>
                  </a:lnTo>
                  <a:lnTo>
                    <a:pt x="0" y="1090"/>
                  </a:lnTo>
                  <a:lnTo>
                    <a:pt x="0" y="1248"/>
                  </a:lnTo>
                  <a:lnTo>
                    <a:pt x="36" y="1388"/>
                  </a:lnTo>
                  <a:lnTo>
                    <a:pt x="88" y="1529"/>
                  </a:lnTo>
                  <a:lnTo>
                    <a:pt x="141" y="1652"/>
                  </a:lnTo>
                  <a:lnTo>
                    <a:pt x="229" y="1775"/>
                  </a:lnTo>
                  <a:lnTo>
                    <a:pt x="317" y="1898"/>
                  </a:lnTo>
                  <a:lnTo>
                    <a:pt x="422" y="2003"/>
                  </a:lnTo>
                  <a:lnTo>
                    <a:pt x="528" y="2108"/>
                  </a:lnTo>
                  <a:lnTo>
                    <a:pt x="773" y="2267"/>
                  </a:lnTo>
                  <a:lnTo>
                    <a:pt x="1002" y="2390"/>
                  </a:lnTo>
                  <a:lnTo>
                    <a:pt x="1248" y="2495"/>
                  </a:lnTo>
                  <a:lnTo>
                    <a:pt x="1494" y="2583"/>
                  </a:lnTo>
                  <a:lnTo>
                    <a:pt x="1775" y="2636"/>
                  </a:lnTo>
                  <a:lnTo>
                    <a:pt x="2056" y="2688"/>
                  </a:lnTo>
                  <a:lnTo>
                    <a:pt x="2337" y="2706"/>
                  </a:lnTo>
                  <a:lnTo>
                    <a:pt x="2636" y="2688"/>
                  </a:lnTo>
                  <a:lnTo>
                    <a:pt x="2917" y="2671"/>
                  </a:lnTo>
                  <a:lnTo>
                    <a:pt x="3198" y="2636"/>
                  </a:lnTo>
                  <a:lnTo>
                    <a:pt x="3496" y="2565"/>
                  </a:lnTo>
                  <a:lnTo>
                    <a:pt x="3760" y="2495"/>
                  </a:lnTo>
                  <a:lnTo>
                    <a:pt x="4024" y="2390"/>
                  </a:lnTo>
                  <a:lnTo>
                    <a:pt x="4287" y="2267"/>
                  </a:lnTo>
                  <a:lnTo>
                    <a:pt x="4515" y="2144"/>
                  </a:lnTo>
                  <a:lnTo>
                    <a:pt x="4744" y="1985"/>
                  </a:lnTo>
                  <a:lnTo>
                    <a:pt x="4937" y="1827"/>
                  </a:lnTo>
                  <a:lnTo>
                    <a:pt x="5042" y="1722"/>
                  </a:lnTo>
                  <a:lnTo>
                    <a:pt x="5130" y="1599"/>
                  </a:lnTo>
                  <a:lnTo>
                    <a:pt x="5218" y="1476"/>
                  </a:lnTo>
                  <a:lnTo>
                    <a:pt x="5288" y="1353"/>
                  </a:lnTo>
                  <a:lnTo>
                    <a:pt x="5341" y="1213"/>
                  </a:lnTo>
                  <a:lnTo>
                    <a:pt x="5359" y="1072"/>
                  </a:lnTo>
                  <a:lnTo>
                    <a:pt x="5376" y="931"/>
                  </a:lnTo>
                  <a:lnTo>
                    <a:pt x="5376" y="791"/>
                  </a:lnTo>
                  <a:lnTo>
                    <a:pt x="5341" y="633"/>
                  </a:lnTo>
                  <a:lnTo>
                    <a:pt x="5271" y="492"/>
                  </a:lnTo>
                  <a:lnTo>
                    <a:pt x="5183" y="352"/>
                  </a:lnTo>
                  <a:lnTo>
                    <a:pt x="5060" y="229"/>
                  </a:lnTo>
                  <a:lnTo>
                    <a:pt x="4937" y="141"/>
                  </a:lnTo>
                  <a:lnTo>
                    <a:pt x="4797" y="71"/>
                  </a:lnTo>
                  <a:lnTo>
                    <a:pt x="4638" y="18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-2046295" y="-7160722"/>
              <a:ext cx="85714" cy="247512"/>
            </a:xfrm>
            <a:custGeom>
              <a:avLst/>
              <a:gdLst/>
              <a:ahLst/>
              <a:cxnLst/>
              <a:rect l="l" t="t" r="r" b="b"/>
              <a:pathLst>
                <a:path w="1424" h="4112" fill="none" extrusionOk="0">
                  <a:moveTo>
                    <a:pt x="1424" y="1"/>
                  </a:moveTo>
                  <a:lnTo>
                    <a:pt x="1424" y="1"/>
                  </a:lnTo>
                  <a:lnTo>
                    <a:pt x="1406" y="282"/>
                  </a:lnTo>
                  <a:lnTo>
                    <a:pt x="1389" y="563"/>
                  </a:lnTo>
                  <a:lnTo>
                    <a:pt x="1301" y="1108"/>
                  </a:lnTo>
                  <a:lnTo>
                    <a:pt x="1178" y="1635"/>
                  </a:lnTo>
                  <a:lnTo>
                    <a:pt x="1020" y="2162"/>
                  </a:lnTo>
                  <a:lnTo>
                    <a:pt x="809" y="2689"/>
                  </a:lnTo>
                  <a:lnTo>
                    <a:pt x="581" y="3181"/>
                  </a:lnTo>
                  <a:lnTo>
                    <a:pt x="300" y="3655"/>
                  </a:lnTo>
                  <a:lnTo>
                    <a:pt x="159" y="3883"/>
                  </a:lnTo>
                  <a:lnTo>
                    <a:pt x="1" y="41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-2049425" y="-7160722"/>
              <a:ext cx="93118" cy="249618"/>
            </a:xfrm>
            <a:custGeom>
              <a:avLst/>
              <a:gdLst/>
              <a:ahLst/>
              <a:cxnLst/>
              <a:rect l="l" t="t" r="r" b="b"/>
              <a:pathLst>
                <a:path w="1547" h="4147" extrusionOk="0">
                  <a:moveTo>
                    <a:pt x="1406" y="1"/>
                  </a:moveTo>
                  <a:lnTo>
                    <a:pt x="1388" y="282"/>
                  </a:lnTo>
                  <a:lnTo>
                    <a:pt x="1371" y="545"/>
                  </a:lnTo>
                  <a:lnTo>
                    <a:pt x="1283" y="1090"/>
                  </a:lnTo>
                  <a:lnTo>
                    <a:pt x="1160" y="1617"/>
                  </a:lnTo>
                  <a:lnTo>
                    <a:pt x="1002" y="2144"/>
                  </a:lnTo>
                  <a:lnTo>
                    <a:pt x="808" y="2654"/>
                  </a:lnTo>
                  <a:lnTo>
                    <a:pt x="562" y="3146"/>
                  </a:lnTo>
                  <a:lnTo>
                    <a:pt x="299" y="3620"/>
                  </a:lnTo>
                  <a:lnTo>
                    <a:pt x="141" y="3848"/>
                  </a:lnTo>
                  <a:lnTo>
                    <a:pt x="0" y="4077"/>
                  </a:lnTo>
                  <a:lnTo>
                    <a:pt x="106" y="4147"/>
                  </a:lnTo>
                  <a:lnTo>
                    <a:pt x="264" y="3918"/>
                  </a:lnTo>
                  <a:lnTo>
                    <a:pt x="404" y="3690"/>
                  </a:lnTo>
                  <a:lnTo>
                    <a:pt x="562" y="3462"/>
                  </a:lnTo>
                  <a:lnTo>
                    <a:pt x="685" y="3216"/>
                  </a:lnTo>
                  <a:lnTo>
                    <a:pt x="931" y="2706"/>
                  </a:lnTo>
                  <a:lnTo>
                    <a:pt x="1125" y="2197"/>
                  </a:lnTo>
                  <a:lnTo>
                    <a:pt x="1300" y="1652"/>
                  </a:lnTo>
                  <a:lnTo>
                    <a:pt x="1423" y="1108"/>
                  </a:lnTo>
                  <a:lnTo>
                    <a:pt x="1458" y="844"/>
                  </a:lnTo>
                  <a:lnTo>
                    <a:pt x="1494" y="563"/>
                  </a:lnTo>
                  <a:lnTo>
                    <a:pt x="1529" y="282"/>
                  </a:lnTo>
                  <a:lnTo>
                    <a:pt x="1546" y="18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-2158374" y="-6864635"/>
              <a:ext cx="57183" cy="55076"/>
            </a:xfrm>
            <a:custGeom>
              <a:avLst/>
              <a:gdLst/>
              <a:ahLst/>
              <a:cxnLst/>
              <a:rect l="l" t="t" r="r" b="b"/>
              <a:pathLst>
                <a:path w="950" h="915" extrusionOk="0">
                  <a:moveTo>
                    <a:pt x="949" y="1"/>
                  </a:moveTo>
                  <a:lnTo>
                    <a:pt x="1" y="914"/>
                  </a:lnTo>
                  <a:lnTo>
                    <a:pt x="282" y="721"/>
                  </a:lnTo>
                  <a:lnTo>
                    <a:pt x="528" y="510"/>
                  </a:lnTo>
                  <a:lnTo>
                    <a:pt x="756" y="264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rgbClr val="EDA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-2158374" y="-6864635"/>
              <a:ext cx="57183" cy="55076"/>
            </a:xfrm>
            <a:custGeom>
              <a:avLst/>
              <a:gdLst/>
              <a:ahLst/>
              <a:cxnLst/>
              <a:rect l="l" t="t" r="r" b="b"/>
              <a:pathLst>
                <a:path w="950" h="915" fill="none" extrusionOk="0">
                  <a:moveTo>
                    <a:pt x="949" y="1"/>
                  </a:moveTo>
                  <a:lnTo>
                    <a:pt x="949" y="1"/>
                  </a:lnTo>
                  <a:lnTo>
                    <a:pt x="756" y="264"/>
                  </a:lnTo>
                  <a:lnTo>
                    <a:pt x="528" y="510"/>
                  </a:lnTo>
                  <a:lnTo>
                    <a:pt x="282" y="721"/>
                  </a:lnTo>
                  <a:lnTo>
                    <a:pt x="1" y="9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-2160481" y="-6866742"/>
              <a:ext cx="62480" cy="60373"/>
            </a:xfrm>
            <a:custGeom>
              <a:avLst/>
              <a:gdLst/>
              <a:ahLst/>
              <a:cxnLst/>
              <a:rect l="l" t="t" r="r" b="b"/>
              <a:pathLst>
                <a:path w="1038" h="1003" extrusionOk="0">
                  <a:moveTo>
                    <a:pt x="932" y="1"/>
                  </a:moveTo>
                  <a:lnTo>
                    <a:pt x="738" y="264"/>
                  </a:lnTo>
                  <a:lnTo>
                    <a:pt x="510" y="493"/>
                  </a:lnTo>
                  <a:lnTo>
                    <a:pt x="264" y="703"/>
                  </a:lnTo>
                  <a:lnTo>
                    <a:pt x="1" y="879"/>
                  </a:lnTo>
                  <a:lnTo>
                    <a:pt x="71" y="1002"/>
                  </a:lnTo>
                  <a:lnTo>
                    <a:pt x="352" y="809"/>
                  </a:lnTo>
                  <a:lnTo>
                    <a:pt x="615" y="598"/>
                  </a:lnTo>
                  <a:lnTo>
                    <a:pt x="844" y="352"/>
                  </a:lnTo>
                  <a:lnTo>
                    <a:pt x="1037" y="7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-2770653" y="-7490638"/>
              <a:ext cx="68800" cy="162941"/>
            </a:xfrm>
            <a:custGeom>
              <a:avLst/>
              <a:gdLst/>
              <a:ahLst/>
              <a:cxnLst/>
              <a:rect l="l" t="t" r="r" b="b"/>
              <a:pathLst>
                <a:path w="1143" h="2707" fill="none" extrusionOk="0">
                  <a:moveTo>
                    <a:pt x="1143" y="1"/>
                  </a:moveTo>
                  <a:lnTo>
                    <a:pt x="1143" y="1"/>
                  </a:lnTo>
                  <a:lnTo>
                    <a:pt x="1002" y="124"/>
                  </a:lnTo>
                  <a:lnTo>
                    <a:pt x="862" y="247"/>
                  </a:lnTo>
                  <a:lnTo>
                    <a:pt x="756" y="387"/>
                  </a:lnTo>
                  <a:lnTo>
                    <a:pt x="651" y="545"/>
                  </a:lnTo>
                  <a:lnTo>
                    <a:pt x="546" y="703"/>
                  </a:lnTo>
                  <a:lnTo>
                    <a:pt x="475" y="861"/>
                  </a:lnTo>
                  <a:lnTo>
                    <a:pt x="317" y="1213"/>
                  </a:lnTo>
                  <a:lnTo>
                    <a:pt x="212" y="1582"/>
                  </a:lnTo>
                  <a:lnTo>
                    <a:pt x="124" y="1951"/>
                  </a:lnTo>
                  <a:lnTo>
                    <a:pt x="71" y="2337"/>
                  </a:lnTo>
                  <a:lnTo>
                    <a:pt x="1" y="2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-2773783" y="-7493828"/>
              <a:ext cx="74097" cy="167155"/>
            </a:xfrm>
            <a:custGeom>
              <a:avLst/>
              <a:gdLst/>
              <a:ahLst/>
              <a:cxnLst/>
              <a:rect l="l" t="t" r="r" b="b"/>
              <a:pathLst>
                <a:path w="1231" h="2777" extrusionOk="0">
                  <a:moveTo>
                    <a:pt x="1160" y="1"/>
                  </a:moveTo>
                  <a:lnTo>
                    <a:pt x="1002" y="124"/>
                  </a:lnTo>
                  <a:lnTo>
                    <a:pt x="879" y="247"/>
                  </a:lnTo>
                  <a:lnTo>
                    <a:pt x="756" y="387"/>
                  </a:lnTo>
                  <a:lnTo>
                    <a:pt x="650" y="546"/>
                  </a:lnTo>
                  <a:lnTo>
                    <a:pt x="562" y="704"/>
                  </a:lnTo>
                  <a:lnTo>
                    <a:pt x="475" y="862"/>
                  </a:lnTo>
                  <a:lnTo>
                    <a:pt x="387" y="1037"/>
                  </a:lnTo>
                  <a:lnTo>
                    <a:pt x="317" y="1213"/>
                  </a:lnTo>
                  <a:lnTo>
                    <a:pt x="211" y="1582"/>
                  </a:lnTo>
                  <a:lnTo>
                    <a:pt x="123" y="1969"/>
                  </a:lnTo>
                  <a:lnTo>
                    <a:pt x="53" y="2355"/>
                  </a:lnTo>
                  <a:lnTo>
                    <a:pt x="0" y="2759"/>
                  </a:lnTo>
                  <a:lnTo>
                    <a:pt x="123" y="2777"/>
                  </a:lnTo>
                  <a:lnTo>
                    <a:pt x="176" y="2390"/>
                  </a:lnTo>
                  <a:lnTo>
                    <a:pt x="246" y="2004"/>
                  </a:lnTo>
                  <a:lnTo>
                    <a:pt x="334" y="1635"/>
                  </a:lnTo>
                  <a:lnTo>
                    <a:pt x="439" y="1266"/>
                  </a:lnTo>
                  <a:lnTo>
                    <a:pt x="580" y="932"/>
                  </a:lnTo>
                  <a:lnTo>
                    <a:pt x="668" y="774"/>
                  </a:lnTo>
                  <a:lnTo>
                    <a:pt x="756" y="633"/>
                  </a:lnTo>
                  <a:lnTo>
                    <a:pt x="861" y="475"/>
                  </a:lnTo>
                  <a:lnTo>
                    <a:pt x="967" y="352"/>
                  </a:lnTo>
                  <a:lnTo>
                    <a:pt x="1089" y="229"/>
                  </a:lnTo>
                  <a:lnTo>
                    <a:pt x="1230" y="10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-2458675" y="-7236866"/>
              <a:ext cx="69823" cy="34972"/>
            </a:xfrm>
            <a:custGeom>
              <a:avLst/>
              <a:gdLst/>
              <a:ahLst/>
              <a:cxnLst/>
              <a:rect l="l" t="t" r="r" b="b"/>
              <a:pathLst>
                <a:path w="1160" h="58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06"/>
                  </a:lnTo>
                  <a:lnTo>
                    <a:pt x="0" y="194"/>
                  </a:lnTo>
                  <a:lnTo>
                    <a:pt x="18" y="282"/>
                  </a:lnTo>
                  <a:lnTo>
                    <a:pt x="71" y="370"/>
                  </a:lnTo>
                  <a:lnTo>
                    <a:pt x="141" y="440"/>
                  </a:lnTo>
                  <a:lnTo>
                    <a:pt x="229" y="493"/>
                  </a:lnTo>
                  <a:lnTo>
                    <a:pt x="317" y="546"/>
                  </a:lnTo>
                  <a:lnTo>
                    <a:pt x="405" y="563"/>
                  </a:lnTo>
                  <a:lnTo>
                    <a:pt x="405" y="563"/>
                  </a:lnTo>
                  <a:lnTo>
                    <a:pt x="510" y="581"/>
                  </a:lnTo>
                  <a:lnTo>
                    <a:pt x="598" y="563"/>
                  </a:lnTo>
                  <a:lnTo>
                    <a:pt x="791" y="528"/>
                  </a:lnTo>
                  <a:lnTo>
                    <a:pt x="984" y="458"/>
                  </a:lnTo>
                  <a:lnTo>
                    <a:pt x="1160" y="3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-2462888" y="-7237889"/>
              <a:ext cx="76204" cy="40209"/>
            </a:xfrm>
            <a:custGeom>
              <a:avLst/>
              <a:gdLst/>
              <a:ahLst/>
              <a:cxnLst/>
              <a:rect l="l" t="t" r="r" b="b"/>
              <a:pathLst>
                <a:path w="1266" h="668" extrusionOk="0">
                  <a:moveTo>
                    <a:pt x="35" y="0"/>
                  </a:moveTo>
                  <a:lnTo>
                    <a:pt x="0" y="88"/>
                  </a:lnTo>
                  <a:lnTo>
                    <a:pt x="0" y="176"/>
                  </a:lnTo>
                  <a:lnTo>
                    <a:pt x="18" y="264"/>
                  </a:lnTo>
                  <a:lnTo>
                    <a:pt x="53" y="352"/>
                  </a:lnTo>
                  <a:lnTo>
                    <a:pt x="123" y="457"/>
                  </a:lnTo>
                  <a:lnTo>
                    <a:pt x="229" y="563"/>
                  </a:lnTo>
                  <a:lnTo>
                    <a:pt x="352" y="615"/>
                  </a:lnTo>
                  <a:lnTo>
                    <a:pt x="475" y="650"/>
                  </a:lnTo>
                  <a:lnTo>
                    <a:pt x="580" y="668"/>
                  </a:lnTo>
                  <a:lnTo>
                    <a:pt x="668" y="650"/>
                  </a:lnTo>
                  <a:lnTo>
                    <a:pt x="773" y="633"/>
                  </a:lnTo>
                  <a:lnTo>
                    <a:pt x="949" y="580"/>
                  </a:lnTo>
                  <a:lnTo>
                    <a:pt x="1107" y="510"/>
                  </a:lnTo>
                  <a:lnTo>
                    <a:pt x="1265" y="440"/>
                  </a:lnTo>
                  <a:lnTo>
                    <a:pt x="1195" y="317"/>
                  </a:lnTo>
                  <a:lnTo>
                    <a:pt x="1019" y="404"/>
                  </a:lnTo>
                  <a:lnTo>
                    <a:pt x="843" y="475"/>
                  </a:lnTo>
                  <a:lnTo>
                    <a:pt x="668" y="527"/>
                  </a:lnTo>
                  <a:lnTo>
                    <a:pt x="492" y="527"/>
                  </a:lnTo>
                  <a:lnTo>
                    <a:pt x="387" y="492"/>
                  </a:lnTo>
                  <a:lnTo>
                    <a:pt x="299" y="440"/>
                  </a:lnTo>
                  <a:lnTo>
                    <a:pt x="229" y="369"/>
                  </a:lnTo>
                  <a:lnTo>
                    <a:pt x="176" y="299"/>
                  </a:lnTo>
                  <a:lnTo>
                    <a:pt x="141" y="246"/>
                  </a:lnTo>
                  <a:lnTo>
                    <a:pt x="123" y="194"/>
                  </a:lnTo>
                  <a:lnTo>
                    <a:pt x="123" y="123"/>
                  </a:lnTo>
                  <a:lnTo>
                    <a:pt x="158" y="5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38"/>
          <p:cNvGrpSpPr/>
          <p:nvPr/>
        </p:nvGrpSpPr>
        <p:grpSpPr>
          <a:xfrm flipH="1">
            <a:off x="515093" y="2539210"/>
            <a:ext cx="1074437" cy="2444267"/>
            <a:chOff x="6858814" y="-12347417"/>
            <a:chExt cx="1571963" cy="3576103"/>
          </a:xfrm>
        </p:grpSpPr>
        <p:sp>
          <p:nvSpPr>
            <p:cNvPr id="1676" name="Google Shape;1676;p38"/>
            <p:cNvSpPr/>
            <p:nvPr/>
          </p:nvSpPr>
          <p:spPr>
            <a:xfrm>
              <a:off x="6953890" y="-11243054"/>
              <a:ext cx="545648" cy="2314348"/>
            </a:xfrm>
            <a:custGeom>
              <a:avLst/>
              <a:gdLst/>
              <a:ahLst/>
              <a:cxnLst/>
              <a:rect l="l" t="t" r="r" b="b"/>
              <a:pathLst>
                <a:path w="16408" h="69594" extrusionOk="0">
                  <a:moveTo>
                    <a:pt x="14377" y="0"/>
                  </a:moveTo>
                  <a:lnTo>
                    <a:pt x="14180" y="20"/>
                  </a:lnTo>
                  <a:lnTo>
                    <a:pt x="14002" y="40"/>
                  </a:lnTo>
                  <a:lnTo>
                    <a:pt x="13805" y="79"/>
                  </a:lnTo>
                  <a:lnTo>
                    <a:pt x="13627" y="138"/>
                  </a:lnTo>
                  <a:lnTo>
                    <a:pt x="13450" y="217"/>
                  </a:lnTo>
                  <a:lnTo>
                    <a:pt x="13292" y="296"/>
                  </a:lnTo>
                  <a:lnTo>
                    <a:pt x="13115" y="434"/>
                  </a:lnTo>
                  <a:lnTo>
                    <a:pt x="12957" y="572"/>
                  </a:lnTo>
                  <a:lnTo>
                    <a:pt x="12819" y="730"/>
                  </a:lnTo>
                  <a:lnTo>
                    <a:pt x="12681" y="907"/>
                  </a:lnTo>
                  <a:lnTo>
                    <a:pt x="12089" y="1834"/>
                  </a:lnTo>
                  <a:lnTo>
                    <a:pt x="11498" y="2781"/>
                  </a:lnTo>
                  <a:lnTo>
                    <a:pt x="10926" y="3727"/>
                  </a:lnTo>
                  <a:lnTo>
                    <a:pt x="10374" y="4674"/>
                  </a:lnTo>
                  <a:lnTo>
                    <a:pt x="9841" y="5621"/>
                  </a:lnTo>
                  <a:lnTo>
                    <a:pt x="9309" y="6587"/>
                  </a:lnTo>
                  <a:lnTo>
                    <a:pt x="8796" y="7573"/>
                  </a:lnTo>
                  <a:lnTo>
                    <a:pt x="8303" y="8539"/>
                  </a:lnTo>
                  <a:lnTo>
                    <a:pt x="7830" y="9525"/>
                  </a:lnTo>
                  <a:lnTo>
                    <a:pt x="7356" y="10531"/>
                  </a:lnTo>
                  <a:lnTo>
                    <a:pt x="6903" y="11517"/>
                  </a:lnTo>
                  <a:lnTo>
                    <a:pt x="6449" y="12523"/>
                  </a:lnTo>
                  <a:lnTo>
                    <a:pt x="6035" y="13529"/>
                  </a:lnTo>
                  <a:lnTo>
                    <a:pt x="5621" y="14554"/>
                  </a:lnTo>
                  <a:lnTo>
                    <a:pt x="5227" y="15580"/>
                  </a:lnTo>
                  <a:lnTo>
                    <a:pt x="4832" y="16605"/>
                  </a:lnTo>
                  <a:lnTo>
                    <a:pt x="4457" y="17630"/>
                  </a:lnTo>
                  <a:lnTo>
                    <a:pt x="4122" y="18676"/>
                  </a:lnTo>
                  <a:lnTo>
                    <a:pt x="3767" y="19701"/>
                  </a:lnTo>
                  <a:lnTo>
                    <a:pt x="3452" y="20746"/>
                  </a:lnTo>
                  <a:lnTo>
                    <a:pt x="3136" y="21811"/>
                  </a:lnTo>
                  <a:lnTo>
                    <a:pt x="2840" y="22856"/>
                  </a:lnTo>
                  <a:lnTo>
                    <a:pt x="2564" y="23921"/>
                  </a:lnTo>
                  <a:lnTo>
                    <a:pt x="2288" y="24986"/>
                  </a:lnTo>
                  <a:lnTo>
                    <a:pt x="2032" y="26051"/>
                  </a:lnTo>
                  <a:lnTo>
                    <a:pt x="1795" y="27116"/>
                  </a:lnTo>
                  <a:lnTo>
                    <a:pt x="1578" y="28181"/>
                  </a:lnTo>
                  <a:lnTo>
                    <a:pt x="1361" y="29266"/>
                  </a:lnTo>
                  <a:lnTo>
                    <a:pt x="1184" y="30330"/>
                  </a:lnTo>
                  <a:lnTo>
                    <a:pt x="987" y="31415"/>
                  </a:lnTo>
                  <a:lnTo>
                    <a:pt x="829" y="32500"/>
                  </a:lnTo>
                  <a:lnTo>
                    <a:pt x="691" y="33584"/>
                  </a:lnTo>
                  <a:lnTo>
                    <a:pt x="553" y="34669"/>
                  </a:lnTo>
                  <a:lnTo>
                    <a:pt x="434" y="35754"/>
                  </a:lnTo>
                  <a:lnTo>
                    <a:pt x="316" y="36838"/>
                  </a:lnTo>
                  <a:lnTo>
                    <a:pt x="237" y="37943"/>
                  </a:lnTo>
                  <a:lnTo>
                    <a:pt x="158" y="39027"/>
                  </a:lnTo>
                  <a:lnTo>
                    <a:pt x="99" y="40112"/>
                  </a:lnTo>
                  <a:lnTo>
                    <a:pt x="60" y="41216"/>
                  </a:lnTo>
                  <a:lnTo>
                    <a:pt x="20" y="42301"/>
                  </a:lnTo>
                  <a:lnTo>
                    <a:pt x="1" y="43405"/>
                  </a:lnTo>
                  <a:lnTo>
                    <a:pt x="1" y="44490"/>
                  </a:lnTo>
                  <a:lnTo>
                    <a:pt x="20" y="45594"/>
                  </a:lnTo>
                  <a:lnTo>
                    <a:pt x="60" y="46679"/>
                  </a:lnTo>
                  <a:lnTo>
                    <a:pt x="99" y="47783"/>
                  </a:lnTo>
                  <a:lnTo>
                    <a:pt x="158" y="48868"/>
                  </a:lnTo>
                  <a:lnTo>
                    <a:pt x="237" y="49972"/>
                  </a:lnTo>
                  <a:lnTo>
                    <a:pt x="316" y="51057"/>
                  </a:lnTo>
                  <a:lnTo>
                    <a:pt x="434" y="52141"/>
                  </a:lnTo>
                  <a:lnTo>
                    <a:pt x="553" y="53226"/>
                  </a:lnTo>
                  <a:lnTo>
                    <a:pt x="691" y="54330"/>
                  </a:lnTo>
                  <a:lnTo>
                    <a:pt x="849" y="55415"/>
                  </a:lnTo>
                  <a:lnTo>
                    <a:pt x="1006" y="56500"/>
                  </a:lnTo>
                  <a:lnTo>
                    <a:pt x="1184" y="57564"/>
                  </a:lnTo>
                  <a:lnTo>
                    <a:pt x="1381" y="58649"/>
                  </a:lnTo>
                  <a:lnTo>
                    <a:pt x="1598" y="59734"/>
                  </a:lnTo>
                  <a:lnTo>
                    <a:pt x="1835" y="60799"/>
                  </a:lnTo>
                  <a:lnTo>
                    <a:pt x="2071" y="61883"/>
                  </a:lnTo>
                  <a:lnTo>
                    <a:pt x="2328" y="62948"/>
                  </a:lnTo>
                  <a:lnTo>
                    <a:pt x="2604" y="64013"/>
                  </a:lnTo>
                  <a:lnTo>
                    <a:pt x="2900" y="65078"/>
                  </a:lnTo>
                  <a:lnTo>
                    <a:pt x="3215" y="66123"/>
                  </a:lnTo>
                  <a:lnTo>
                    <a:pt x="3531" y="67188"/>
                  </a:lnTo>
                  <a:lnTo>
                    <a:pt x="3866" y="68233"/>
                  </a:lnTo>
                  <a:lnTo>
                    <a:pt x="3945" y="68450"/>
                  </a:lnTo>
                  <a:lnTo>
                    <a:pt x="4043" y="68647"/>
                  </a:lnTo>
                  <a:lnTo>
                    <a:pt x="4162" y="68825"/>
                  </a:lnTo>
                  <a:lnTo>
                    <a:pt x="4280" y="68983"/>
                  </a:lnTo>
                  <a:lnTo>
                    <a:pt x="4438" y="69121"/>
                  </a:lnTo>
                  <a:lnTo>
                    <a:pt x="4576" y="69239"/>
                  </a:lnTo>
                  <a:lnTo>
                    <a:pt x="4734" y="69338"/>
                  </a:lnTo>
                  <a:lnTo>
                    <a:pt x="4911" y="69416"/>
                  </a:lnTo>
                  <a:lnTo>
                    <a:pt x="5088" y="69495"/>
                  </a:lnTo>
                  <a:lnTo>
                    <a:pt x="5266" y="69535"/>
                  </a:lnTo>
                  <a:lnTo>
                    <a:pt x="5443" y="69574"/>
                  </a:lnTo>
                  <a:lnTo>
                    <a:pt x="5621" y="69594"/>
                  </a:lnTo>
                  <a:lnTo>
                    <a:pt x="5818" y="69594"/>
                  </a:lnTo>
                  <a:lnTo>
                    <a:pt x="5996" y="69574"/>
                  </a:lnTo>
                  <a:lnTo>
                    <a:pt x="6193" y="69555"/>
                  </a:lnTo>
                  <a:lnTo>
                    <a:pt x="6370" y="69515"/>
                  </a:lnTo>
                  <a:lnTo>
                    <a:pt x="6548" y="69456"/>
                  </a:lnTo>
                  <a:lnTo>
                    <a:pt x="6706" y="69397"/>
                  </a:lnTo>
                  <a:lnTo>
                    <a:pt x="6863" y="69298"/>
                  </a:lnTo>
                  <a:lnTo>
                    <a:pt x="7021" y="69219"/>
                  </a:lnTo>
                  <a:lnTo>
                    <a:pt x="7179" y="69101"/>
                  </a:lnTo>
                  <a:lnTo>
                    <a:pt x="7297" y="68983"/>
                  </a:lnTo>
                  <a:lnTo>
                    <a:pt x="7415" y="68845"/>
                  </a:lnTo>
                  <a:lnTo>
                    <a:pt x="7514" y="68707"/>
                  </a:lnTo>
                  <a:lnTo>
                    <a:pt x="7613" y="68549"/>
                  </a:lnTo>
                  <a:lnTo>
                    <a:pt x="7692" y="68391"/>
                  </a:lnTo>
                  <a:lnTo>
                    <a:pt x="7731" y="68214"/>
                  </a:lnTo>
                  <a:lnTo>
                    <a:pt x="7770" y="68016"/>
                  </a:lnTo>
                  <a:lnTo>
                    <a:pt x="7770" y="67819"/>
                  </a:lnTo>
                  <a:lnTo>
                    <a:pt x="7770" y="67622"/>
                  </a:lnTo>
                  <a:lnTo>
                    <a:pt x="7731" y="67405"/>
                  </a:lnTo>
                  <a:lnTo>
                    <a:pt x="7672" y="67188"/>
                  </a:lnTo>
                  <a:lnTo>
                    <a:pt x="7337" y="66182"/>
                  </a:lnTo>
                  <a:lnTo>
                    <a:pt x="7041" y="65177"/>
                  </a:lnTo>
                  <a:lnTo>
                    <a:pt x="6745" y="64151"/>
                  </a:lnTo>
                  <a:lnTo>
                    <a:pt x="6469" y="63145"/>
                  </a:lnTo>
                  <a:lnTo>
                    <a:pt x="6193" y="62120"/>
                  </a:lnTo>
                  <a:lnTo>
                    <a:pt x="5956" y="61094"/>
                  </a:lnTo>
                  <a:lnTo>
                    <a:pt x="5720" y="60069"/>
                  </a:lnTo>
                  <a:lnTo>
                    <a:pt x="5503" y="59043"/>
                  </a:lnTo>
                  <a:lnTo>
                    <a:pt x="5286" y="58018"/>
                  </a:lnTo>
                  <a:lnTo>
                    <a:pt x="5108" y="56993"/>
                  </a:lnTo>
                  <a:lnTo>
                    <a:pt x="4931" y="55947"/>
                  </a:lnTo>
                  <a:lnTo>
                    <a:pt x="4773" y="54922"/>
                  </a:lnTo>
                  <a:lnTo>
                    <a:pt x="4615" y="53877"/>
                  </a:lnTo>
                  <a:lnTo>
                    <a:pt x="4497" y="52832"/>
                  </a:lnTo>
                  <a:lnTo>
                    <a:pt x="4379" y="51806"/>
                  </a:lnTo>
                  <a:lnTo>
                    <a:pt x="4260" y="50761"/>
                  </a:lnTo>
                  <a:lnTo>
                    <a:pt x="4181" y="49716"/>
                  </a:lnTo>
                  <a:lnTo>
                    <a:pt x="4102" y="48671"/>
                  </a:lnTo>
                  <a:lnTo>
                    <a:pt x="4043" y="47625"/>
                  </a:lnTo>
                  <a:lnTo>
                    <a:pt x="4004" y="46580"/>
                  </a:lnTo>
                  <a:lnTo>
                    <a:pt x="3984" y="45535"/>
                  </a:lnTo>
                  <a:lnTo>
                    <a:pt x="3964" y="44490"/>
                  </a:lnTo>
                  <a:lnTo>
                    <a:pt x="3964" y="43445"/>
                  </a:lnTo>
                  <a:lnTo>
                    <a:pt x="3984" y="42419"/>
                  </a:lnTo>
                  <a:lnTo>
                    <a:pt x="4004" y="41374"/>
                  </a:lnTo>
                  <a:lnTo>
                    <a:pt x="4043" y="40329"/>
                  </a:lnTo>
                  <a:lnTo>
                    <a:pt x="4102" y="39284"/>
                  </a:lnTo>
                  <a:lnTo>
                    <a:pt x="4181" y="38238"/>
                  </a:lnTo>
                  <a:lnTo>
                    <a:pt x="4260" y="37193"/>
                  </a:lnTo>
                  <a:lnTo>
                    <a:pt x="4359" y="36168"/>
                  </a:lnTo>
                  <a:lnTo>
                    <a:pt x="4477" y="35123"/>
                  </a:lnTo>
                  <a:lnTo>
                    <a:pt x="4595" y="34097"/>
                  </a:lnTo>
                  <a:lnTo>
                    <a:pt x="4753" y="33052"/>
                  </a:lnTo>
                  <a:lnTo>
                    <a:pt x="4911" y="32026"/>
                  </a:lnTo>
                  <a:lnTo>
                    <a:pt x="5069" y="31001"/>
                  </a:lnTo>
                  <a:lnTo>
                    <a:pt x="5266" y="29975"/>
                  </a:lnTo>
                  <a:lnTo>
                    <a:pt x="5463" y="28950"/>
                  </a:lnTo>
                  <a:lnTo>
                    <a:pt x="5660" y="27925"/>
                  </a:lnTo>
                  <a:lnTo>
                    <a:pt x="5897" y="26899"/>
                  </a:lnTo>
                  <a:lnTo>
                    <a:pt x="6134" y="25893"/>
                  </a:lnTo>
                  <a:lnTo>
                    <a:pt x="6390" y="24888"/>
                  </a:lnTo>
                  <a:lnTo>
                    <a:pt x="6666" y="23882"/>
                  </a:lnTo>
                  <a:lnTo>
                    <a:pt x="6942" y="22876"/>
                  </a:lnTo>
                  <a:lnTo>
                    <a:pt x="7238" y="21870"/>
                  </a:lnTo>
                  <a:lnTo>
                    <a:pt x="7554" y="20865"/>
                  </a:lnTo>
                  <a:lnTo>
                    <a:pt x="7889" y="19879"/>
                  </a:lnTo>
                  <a:lnTo>
                    <a:pt x="8224" y="18893"/>
                  </a:lnTo>
                  <a:lnTo>
                    <a:pt x="8579" y="17907"/>
                  </a:lnTo>
                  <a:lnTo>
                    <a:pt x="8934" y="16921"/>
                  </a:lnTo>
                  <a:lnTo>
                    <a:pt x="9328" y="15954"/>
                  </a:lnTo>
                  <a:lnTo>
                    <a:pt x="9723" y="14988"/>
                  </a:lnTo>
                  <a:lnTo>
                    <a:pt x="10117" y="14022"/>
                  </a:lnTo>
                  <a:lnTo>
                    <a:pt x="10551" y="13055"/>
                  </a:lnTo>
                  <a:lnTo>
                    <a:pt x="10985" y="12109"/>
                  </a:lnTo>
                  <a:lnTo>
                    <a:pt x="11438" y="11162"/>
                  </a:lnTo>
                  <a:lnTo>
                    <a:pt x="11892" y="10216"/>
                  </a:lnTo>
                  <a:lnTo>
                    <a:pt x="12365" y="9269"/>
                  </a:lnTo>
                  <a:lnTo>
                    <a:pt x="12858" y="8342"/>
                  </a:lnTo>
                  <a:lnTo>
                    <a:pt x="13371" y="7415"/>
                  </a:lnTo>
                  <a:lnTo>
                    <a:pt x="13884" y="6508"/>
                  </a:lnTo>
                  <a:lnTo>
                    <a:pt x="14416" y="5601"/>
                  </a:lnTo>
                  <a:lnTo>
                    <a:pt x="14968" y="4694"/>
                  </a:lnTo>
                  <a:lnTo>
                    <a:pt x="15521" y="3787"/>
                  </a:lnTo>
                  <a:lnTo>
                    <a:pt x="16092" y="2899"/>
                  </a:lnTo>
                  <a:lnTo>
                    <a:pt x="16211" y="2702"/>
                  </a:lnTo>
                  <a:lnTo>
                    <a:pt x="16290" y="2505"/>
                  </a:lnTo>
                  <a:lnTo>
                    <a:pt x="16369" y="2308"/>
                  </a:lnTo>
                  <a:lnTo>
                    <a:pt x="16408" y="2130"/>
                  </a:lnTo>
                  <a:lnTo>
                    <a:pt x="16408" y="1933"/>
                  </a:lnTo>
                  <a:lnTo>
                    <a:pt x="16408" y="1755"/>
                  </a:lnTo>
                  <a:lnTo>
                    <a:pt x="16388" y="1578"/>
                  </a:lnTo>
                  <a:lnTo>
                    <a:pt x="16349" y="1400"/>
                  </a:lnTo>
                  <a:lnTo>
                    <a:pt x="16270" y="1243"/>
                  </a:lnTo>
                  <a:lnTo>
                    <a:pt x="16191" y="1065"/>
                  </a:lnTo>
                  <a:lnTo>
                    <a:pt x="16092" y="927"/>
                  </a:lnTo>
                  <a:lnTo>
                    <a:pt x="15994" y="789"/>
                  </a:lnTo>
                  <a:lnTo>
                    <a:pt x="15856" y="651"/>
                  </a:lnTo>
                  <a:lnTo>
                    <a:pt x="15738" y="533"/>
                  </a:lnTo>
                  <a:lnTo>
                    <a:pt x="15580" y="414"/>
                  </a:lnTo>
                  <a:lnTo>
                    <a:pt x="15422" y="316"/>
                  </a:lnTo>
                  <a:lnTo>
                    <a:pt x="15264" y="237"/>
                  </a:lnTo>
                  <a:lnTo>
                    <a:pt x="15087" y="158"/>
                  </a:lnTo>
                  <a:lnTo>
                    <a:pt x="14909" y="99"/>
                  </a:lnTo>
                  <a:lnTo>
                    <a:pt x="14732" y="59"/>
                  </a:lnTo>
                  <a:lnTo>
                    <a:pt x="14554" y="20"/>
                  </a:lnTo>
                  <a:lnTo>
                    <a:pt x="14377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296881" y="-11163042"/>
              <a:ext cx="466967" cy="1463785"/>
            </a:xfrm>
            <a:custGeom>
              <a:avLst/>
              <a:gdLst/>
              <a:ahLst/>
              <a:cxnLst/>
              <a:rect l="l" t="t" r="r" b="b"/>
              <a:pathLst>
                <a:path w="14042" h="44017" extrusionOk="0">
                  <a:moveTo>
                    <a:pt x="10137" y="0"/>
                  </a:moveTo>
                  <a:lnTo>
                    <a:pt x="9939" y="20"/>
                  </a:lnTo>
                  <a:lnTo>
                    <a:pt x="9762" y="59"/>
                  </a:lnTo>
                  <a:lnTo>
                    <a:pt x="9604" y="119"/>
                  </a:lnTo>
                  <a:lnTo>
                    <a:pt x="9427" y="178"/>
                  </a:lnTo>
                  <a:lnTo>
                    <a:pt x="9269" y="276"/>
                  </a:lnTo>
                  <a:lnTo>
                    <a:pt x="9111" y="375"/>
                  </a:lnTo>
                  <a:lnTo>
                    <a:pt x="8973" y="493"/>
                  </a:lnTo>
                  <a:lnTo>
                    <a:pt x="8855" y="651"/>
                  </a:lnTo>
                  <a:lnTo>
                    <a:pt x="8737" y="809"/>
                  </a:lnTo>
                  <a:lnTo>
                    <a:pt x="8638" y="986"/>
                  </a:lnTo>
                  <a:lnTo>
                    <a:pt x="8539" y="1183"/>
                  </a:lnTo>
                  <a:lnTo>
                    <a:pt x="8480" y="1400"/>
                  </a:lnTo>
                  <a:lnTo>
                    <a:pt x="8244" y="2248"/>
                  </a:lnTo>
                  <a:lnTo>
                    <a:pt x="8007" y="3077"/>
                  </a:lnTo>
                  <a:lnTo>
                    <a:pt x="7731" y="3905"/>
                  </a:lnTo>
                  <a:lnTo>
                    <a:pt x="7455" y="4733"/>
                  </a:lnTo>
                  <a:lnTo>
                    <a:pt x="7159" y="5542"/>
                  </a:lnTo>
                  <a:lnTo>
                    <a:pt x="6843" y="6350"/>
                  </a:lnTo>
                  <a:lnTo>
                    <a:pt x="6193" y="7987"/>
                  </a:lnTo>
                  <a:lnTo>
                    <a:pt x="5522" y="9604"/>
                  </a:lnTo>
                  <a:lnTo>
                    <a:pt x="4832" y="11201"/>
                  </a:lnTo>
                  <a:lnTo>
                    <a:pt x="4122" y="12819"/>
                  </a:lnTo>
                  <a:lnTo>
                    <a:pt x="3432" y="14416"/>
                  </a:lnTo>
                  <a:lnTo>
                    <a:pt x="2781" y="16033"/>
                  </a:lnTo>
                  <a:lnTo>
                    <a:pt x="2465" y="16842"/>
                  </a:lnTo>
                  <a:lnTo>
                    <a:pt x="2150" y="17670"/>
                  </a:lnTo>
                  <a:lnTo>
                    <a:pt x="1874" y="18478"/>
                  </a:lnTo>
                  <a:lnTo>
                    <a:pt x="1578" y="19307"/>
                  </a:lnTo>
                  <a:lnTo>
                    <a:pt x="1322" y="20135"/>
                  </a:lnTo>
                  <a:lnTo>
                    <a:pt x="1085" y="20963"/>
                  </a:lnTo>
                  <a:lnTo>
                    <a:pt x="868" y="21791"/>
                  </a:lnTo>
                  <a:lnTo>
                    <a:pt x="651" y="22639"/>
                  </a:lnTo>
                  <a:lnTo>
                    <a:pt x="474" y="23487"/>
                  </a:lnTo>
                  <a:lnTo>
                    <a:pt x="336" y="24355"/>
                  </a:lnTo>
                  <a:lnTo>
                    <a:pt x="198" y="25203"/>
                  </a:lnTo>
                  <a:lnTo>
                    <a:pt x="99" y="26071"/>
                  </a:lnTo>
                  <a:lnTo>
                    <a:pt x="40" y="26958"/>
                  </a:lnTo>
                  <a:lnTo>
                    <a:pt x="0" y="27846"/>
                  </a:lnTo>
                  <a:lnTo>
                    <a:pt x="0" y="28516"/>
                  </a:lnTo>
                  <a:lnTo>
                    <a:pt x="40" y="29187"/>
                  </a:lnTo>
                  <a:lnTo>
                    <a:pt x="79" y="29857"/>
                  </a:lnTo>
                  <a:lnTo>
                    <a:pt x="158" y="30547"/>
                  </a:lnTo>
                  <a:lnTo>
                    <a:pt x="257" y="31218"/>
                  </a:lnTo>
                  <a:lnTo>
                    <a:pt x="375" y="31888"/>
                  </a:lnTo>
                  <a:lnTo>
                    <a:pt x="513" y="32539"/>
                  </a:lnTo>
                  <a:lnTo>
                    <a:pt x="691" y="33210"/>
                  </a:lnTo>
                  <a:lnTo>
                    <a:pt x="888" y="33860"/>
                  </a:lnTo>
                  <a:lnTo>
                    <a:pt x="1105" y="34491"/>
                  </a:lnTo>
                  <a:lnTo>
                    <a:pt x="1341" y="35142"/>
                  </a:lnTo>
                  <a:lnTo>
                    <a:pt x="1598" y="35753"/>
                  </a:lnTo>
                  <a:lnTo>
                    <a:pt x="1894" y="36365"/>
                  </a:lnTo>
                  <a:lnTo>
                    <a:pt x="2209" y="36956"/>
                  </a:lnTo>
                  <a:lnTo>
                    <a:pt x="2544" y="37548"/>
                  </a:lnTo>
                  <a:lnTo>
                    <a:pt x="2899" y="38120"/>
                  </a:lnTo>
                  <a:lnTo>
                    <a:pt x="3274" y="38672"/>
                  </a:lnTo>
                  <a:lnTo>
                    <a:pt x="3668" y="39205"/>
                  </a:lnTo>
                  <a:lnTo>
                    <a:pt x="4102" y="39717"/>
                  </a:lnTo>
                  <a:lnTo>
                    <a:pt x="4536" y="40210"/>
                  </a:lnTo>
                  <a:lnTo>
                    <a:pt x="5009" y="40664"/>
                  </a:lnTo>
                  <a:lnTo>
                    <a:pt x="5502" y="41117"/>
                  </a:lnTo>
                  <a:lnTo>
                    <a:pt x="6015" y="41532"/>
                  </a:lnTo>
                  <a:lnTo>
                    <a:pt x="6548" y="41926"/>
                  </a:lnTo>
                  <a:lnTo>
                    <a:pt x="7100" y="42301"/>
                  </a:lnTo>
                  <a:lnTo>
                    <a:pt x="7672" y="42636"/>
                  </a:lnTo>
                  <a:lnTo>
                    <a:pt x="8263" y="42951"/>
                  </a:lnTo>
                  <a:lnTo>
                    <a:pt x="8894" y="43228"/>
                  </a:lnTo>
                  <a:lnTo>
                    <a:pt x="9525" y="43464"/>
                  </a:lnTo>
                  <a:lnTo>
                    <a:pt x="10176" y="43681"/>
                  </a:lnTo>
                  <a:lnTo>
                    <a:pt x="10866" y="43859"/>
                  </a:lnTo>
                  <a:lnTo>
                    <a:pt x="11557" y="43997"/>
                  </a:lnTo>
                  <a:lnTo>
                    <a:pt x="11793" y="44016"/>
                  </a:lnTo>
                  <a:lnTo>
                    <a:pt x="12010" y="44016"/>
                  </a:lnTo>
                  <a:lnTo>
                    <a:pt x="12207" y="43997"/>
                  </a:lnTo>
                  <a:lnTo>
                    <a:pt x="12424" y="43977"/>
                  </a:lnTo>
                  <a:lnTo>
                    <a:pt x="12602" y="43918"/>
                  </a:lnTo>
                  <a:lnTo>
                    <a:pt x="12799" y="43839"/>
                  </a:lnTo>
                  <a:lnTo>
                    <a:pt x="12957" y="43740"/>
                  </a:lnTo>
                  <a:lnTo>
                    <a:pt x="13114" y="43642"/>
                  </a:lnTo>
                  <a:lnTo>
                    <a:pt x="13272" y="43523"/>
                  </a:lnTo>
                  <a:lnTo>
                    <a:pt x="13410" y="43385"/>
                  </a:lnTo>
                  <a:lnTo>
                    <a:pt x="13529" y="43247"/>
                  </a:lnTo>
                  <a:lnTo>
                    <a:pt x="13647" y="43090"/>
                  </a:lnTo>
                  <a:lnTo>
                    <a:pt x="13746" y="42932"/>
                  </a:lnTo>
                  <a:lnTo>
                    <a:pt x="13824" y="42754"/>
                  </a:lnTo>
                  <a:lnTo>
                    <a:pt x="13903" y="42577"/>
                  </a:lnTo>
                  <a:lnTo>
                    <a:pt x="13943" y="42399"/>
                  </a:lnTo>
                  <a:lnTo>
                    <a:pt x="14002" y="42222"/>
                  </a:lnTo>
                  <a:lnTo>
                    <a:pt x="14022" y="42044"/>
                  </a:lnTo>
                  <a:lnTo>
                    <a:pt x="14041" y="41867"/>
                  </a:lnTo>
                  <a:lnTo>
                    <a:pt x="14022" y="41689"/>
                  </a:lnTo>
                  <a:lnTo>
                    <a:pt x="14002" y="41512"/>
                  </a:lnTo>
                  <a:lnTo>
                    <a:pt x="13962" y="41334"/>
                  </a:lnTo>
                  <a:lnTo>
                    <a:pt x="13923" y="41177"/>
                  </a:lnTo>
                  <a:lnTo>
                    <a:pt x="13844" y="41019"/>
                  </a:lnTo>
                  <a:lnTo>
                    <a:pt x="13765" y="40881"/>
                  </a:lnTo>
                  <a:lnTo>
                    <a:pt x="13647" y="40743"/>
                  </a:lnTo>
                  <a:lnTo>
                    <a:pt x="13529" y="40605"/>
                  </a:lnTo>
                  <a:lnTo>
                    <a:pt x="13371" y="40486"/>
                  </a:lnTo>
                  <a:lnTo>
                    <a:pt x="13213" y="40388"/>
                  </a:lnTo>
                  <a:lnTo>
                    <a:pt x="13036" y="40309"/>
                  </a:lnTo>
                  <a:lnTo>
                    <a:pt x="12838" y="40230"/>
                  </a:lnTo>
                  <a:lnTo>
                    <a:pt x="12602" y="40191"/>
                  </a:lnTo>
                  <a:lnTo>
                    <a:pt x="12247" y="40112"/>
                  </a:lnTo>
                  <a:lnTo>
                    <a:pt x="11912" y="40053"/>
                  </a:lnTo>
                  <a:lnTo>
                    <a:pt x="11241" y="39855"/>
                  </a:lnTo>
                  <a:lnTo>
                    <a:pt x="10610" y="39638"/>
                  </a:lnTo>
                  <a:lnTo>
                    <a:pt x="10018" y="39382"/>
                  </a:lnTo>
                  <a:lnTo>
                    <a:pt x="9446" y="39086"/>
                  </a:lnTo>
                  <a:lnTo>
                    <a:pt x="8914" y="38751"/>
                  </a:lnTo>
                  <a:lnTo>
                    <a:pt x="8401" y="38396"/>
                  </a:lnTo>
                  <a:lnTo>
                    <a:pt x="7928" y="38002"/>
                  </a:lnTo>
                  <a:lnTo>
                    <a:pt x="7474" y="37587"/>
                  </a:lnTo>
                  <a:lnTo>
                    <a:pt x="7060" y="37134"/>
                  </a:lnTo>
                  <a:lnTo>
                    <a:pt x="6666" y="36661"/>
                  </a:lnTo>
                  <a:lnTo>
                    <a:pt x="6311" y="36168"/>
                  </a:lnTo>
                  <a:lnTo>
                    <a:pt x="5976" y="35655"/>
                  </a:lnTo>
                  <a:lnTo>
                    <a:pt x="5680" y="35122"/>
                  </a:lnTo>
                  <a:lnTo>
                    <a:pt x="5404" y="34570"/>
                  </a:lnTo>
                  <a:lnTo>
                    <a:pt x="5147" y="33979"/>
                  </a:lnTo>
                  <a:lnTo>
                    <a:pt x="4930" y="33407"/>
                  </a:lnTo>
                  <a:lnTo>
                    <a:pt x="4733" y="32795"/>
                  </a:lnTo>
                  <a:lnTo>
                    <a:pt x="4556" y="32184"/>
                  </a:lnTo>
                  <a:lnTo>
                    <a:pt x="4398" y="31553"/>
                  </a:lnTo>
                  <a:lnTo>
                    <a:pt x="4280" y="30922"/>
                  </a:lnTo>
                  <a:lnTo>
                    <a:pt x="4181" y="30291"/>
                  </a:lnTo>
                  <a:lnTo>
                    <a:pt x="4102" y="29640"/>
                  </a:lnTo>
                  <a:lnTo>
                    <a:pt x="4063" y="28989"/>
                  </a:lnTo>
                  <a:lnTo>
                    <a:pt x="4023" y="28339"/>
                  </a:lnTo>
                  <a:lnTo>
                    <a:pt x="4023" y="27688"/>
                  </a:lnTo>
                  <a:lnTo>
                    <a:pt x="4043" y="27037"/>
                  </a:lnTo>
                  <a:lnTo>
                    <a:pt x="4083" y="26386"/>
                  </a:lnTo>
                  <a:lnTo>
                    <a:pt x="4142" y="25755"/>
                  </a:lnTo>
                  <a:lnTo>
                    <a:pt x="4221" y="25124"/>
                  </a:lnTo>
                  <a:lnTo>
                    <a:pt x="4319" y="24493"/>
                  </a:lnTo>
                  <a:lnTo>
                    <a:pt x="4437" y="23862"/>
                  </a:lnTo>
                  <a:lnTo>
                    <a:pt x="4595" y="23172"/>
                  </a:lnTo>
                  <a:lnTo>
                    <a:pt x="4753" y="22482"/>
                  </a:lnTo>
                  <a:lnTo>
                    <a:pt x="4950" y="21791"/>
                  </a:lnTo>
                  <a:lnTo>
                    <a:pt x="5147" y="21101"/>
                  </a:lnTo>
                  <a:lnTo>
                    <a:pt x="5345" y="20431"/>
                  </a:lnTo>
                  <a:lnTo>
                    <a:pt x="5581" y="19740"/>
                  </a:lnTo>
                  <a:lnTo>
                    <a:pt x="6055" y="18399"/>
                  </a:lnTo>
                  <a:lnTo>
                    <a:pt x="6567" y="17078"/>
                  </a:lnTo>
                  <a:lnTo>
                    <a:pt x="7100" y="15757"/>
                  </a:lnTo>
                  <a:lnTo>
                    <a:pt x="7652" y="14436"/>
                  </a:lnTo>
                  <a:lnTo>
                    <a:pt x="8224" y="13134"/>
                  </a:lnTo>
                  <a:lnTo>
                    <a:pt x="9368" y="10511"/>
                  </a:lnTo>
                  <a:lnTo>
                    <a:pt x="9920" y="9190"/>
                  </a:lnTo>
                  <a:lnTo>
                    <a:pt x="10472" y="7869"/>
                  </a:lnTo>
                  <a:lnTo>
                    <a:pt x="10985" y="6528"/>
                  </a:lnTo>
                  <a:lnTo>
                    <a:pt x="11458" y="5187"/>
                  </a:lnTo>
                  <a:lnTo>
                    <a:pt x="11675" y="4516"/>
                  </a:lnTo>
                  <a:lnTo>
                    <a:pt x="11892" y="3826"/>
                  </a:lnTo>
                  <a:lnTo>
                    <a:pt x="12089" y="3136"/>
                  </a:lnTo>
                  <a:lnTo>
                    <a:pt x="12286" y="2446"/>
                  </a:lnTo>
                  <a:lnTo>
                    <a:pt x="12326" y="2229"/>
                  </a:lnTo>
                  <a:lnTo>
                    <a:pt x="12345" y="2012"/>
                  </a:lnTo>
                  <a:lnTo>
                    <a:pt x="12345" y="1795"/>
                  </a:lnTo>
                  <a:lnTo>
                    <a:pt x="12326" y="1598"/>
                  </a:lnTo>
                  <a:lnTo>
                    <a:pt x="12286" y="1420"/>
                  </a:lnTo>
                  <a:lnTo>
                    <a:pt x="12227" y="1223"/>
                  </a:lnTo>
                  <a:lnTo>
                    <a:pt x="12148" y="1065"/>
                  </a:lnTo>
                  <a:lnTo>
                    <a:pt x="12050" y="907"/>
                  </a:lnTo>
                  <a:lnTo>
                    <a:pt x="11931" y="750"/>
                  </a:lnTo>
                  <a:lnTo>
                    <a:pt x="11813" y="631"/>
                  </a:lnTo>
                  <a:lnTo>
                    <a:pt x="11675" y="493"/>
                  </a:lnTo>
                  <a:lnTo>
                    <a:pt x="11517" y="395"/>
                  </a:lnTo>
                  <a:lnTo>
                    <a:pt x="11359" y="296"/>
                  </a:lnTo>
                  <a:lnTo>
                    <a:pt x="11202" y="217"/>
                  </a:lnTo>
                  <a:lnTo>
                    <a:pt x="11024" y="138"/>
                  </a:lnTo>
                  <a:lnTo>
                    <a:pt x="10847" y="79"/>
                  </a:lnTo>
                  <a:lnTo>
                    <a:pt x="10669" y="40"/>
                  </a:lnTo>
                  <a:lnTo>
                    <a:pt x="10492" y="20"/>
                  </a:lnTo>
                  <a:lnTo>
                    <a:pt x="1031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7684468" y="-9861943"/>
              <a:ext cx="228894" cy="456491"/>
            </a:xfrm>
            <a:custGeom>
              <a:avLst/>
              <a:gdLst/>
              <a:ahLst/>
              <a:cxnLst/>
              <a:rect l="l" t="t" r="r" b="b"/>
              <a:pathLst>
                <a:path w="6883" h="13727" extrusionOk="0">
                  <a:moveTo>
                    <a:pt x="6883" y="1"/>
                  </a:moveTo>
                  <a:lnTo>
                    <a:pt x="6488" y="60"/>
                  </a:lnTo>
                  <a:lnTo>
                    <a:pt x="6094" y="119"/>
                  </a:lnTo>
                  <a:lnTo>
                    <a:pt x="5285" y="198"/>
                  </a:lnTo>
                  <a:lnTo>
                    <a:pt x="4496" y="257"/>
                  </a:lnTo>
                  <a:lnTo>
                    <a:pt x="3688" y="316"/>
                  </a:lnTo>
                  <a:lnTo>
                    <a:pt x="2800" y="415"/>
                  </a:lnTo>
                  <a:lnTo>
                    <a:pt x="1913" y="513"/>
                  </a:lnTo>
                  <a:lnTo>
                    <a:pt x="1026" y="651"/>
                  </a:lnTo>
                  <a:lnTo>
                    <a:pt x="138" y="829"/>
                  </a:lnTo>
                  <a:lnTo>
                    <a:pt x="178" y="1637"/>
                  </a:lnTo>
                  <a:lnTo>
                    <a:pt x="178" y="2446"/>
                  </a:lnTo>
                  <a:lnTo>
                    <a:pt x="138" y="3274"/>
                  </a:lnTo>
                  <a:lnTo>
                    <a:pt x="59" y="4083"/>
                  </a:lnTo>
                  <a:lnTo>
                    <a:pt x="20" y="4497"/>
                  </a:lnTo>
                  <a:lnTo>
                    <a:pt x="0" y="4714"/>
                  </a:lnTo>
                  <a:lnTo>
                    <a:pt x="20" y="4931"/>
                  </a:lnTo>
                  <a:lnTo>
                    <a:pt x="59" y="5148"/>
                  </a:lnTo>
                  <a:lnTo>
                    <a:pt x="138" y="5365"/>
                  </a:lnTo>
                  <a:lnTo>
                    <a:pt x="335" y="5779"/>
                  </a:lnTo>
                  <a:lnTo>
                    <a:pt x="493" y="6193"/>
                  </a:lnTo>
                  <a:lnTo>
                    <a:pt x="651" y="6627"/>
                  </a:lnTo>
                  <a:lnTo>
                    <a:pt x="769" y="7061"/>
                  </a:lnTo>
                  <a:lnTo>
                    <a:pt x="888" y="7494"/>
                  </a:lnTo>
                  <a:lnTo>
                    <a:pt x="966" y="7928"/>
                  </a:lnTo>
                  <a:lnTo>
                    <a:pt x="1045" y="8382"/>
                  </a:lnTo>
                  <a:lnTo>
                    <a:pt x="1164" y="9269"/>
                  </a:lnTo>
                  <a:lnTo>
                    <a:pt x="1243" y="10176"/>
                  </a:lnTo>
                  <a:lnTo>
                    <a:pt x="1321" y="11084"/>
                  </a:lnTo>
                  <a:lnTo>
                    <a:pt x="1400" y="11991"/>
                  </a:lnTo>
                  <a:lnTo>
                    <a:pt x="1499" y="12898"/>
                  </a:lnTo>
                  <a:lnTo>
                    <a:pt x="1519" y="13075"/>
                  </a:lnTo>
                  <a:lnTo>
                    <a:pt x="1558" y="13253"/>
                  </a:lnTo>
                  <a:lnTo>
                    <a:pt x="1637" y="13411"/>
                  </a:lnTo>
                  <a:lnTo>
                    <a:pt x="1736" y="13549"/>
                  </a:lnTo>
                  <a:lnTo>
                    <a:pt x="1854" y="13647"/>
                  </a:lnTo>
                  <a:lnTo>
                    <a:pt x="1972" y="13706"/>
                  </a:lnTo>
                  <a:lnTo>
                    <a:pt x="2091" y="13726"/>
                  </a:lnTo>
                  <a:lnTo>
                    <a:pt x="2209" y="13687"/>
                  </a:lnTo>
                  <a:lnTo>
                    <a:pt x="2327" y="13647"/>
                  </a:lnTo>
                  <a:lnTo>
                    <a:pt x="2445" y="13549"/>
                  </a:lnTo>
                  <a:lnTo>
                    <a:pt x="2524" y="13450"/>
                  </a:lnTo>
                  <a:lnTo>
                    <a:pt x="2603" y="13332"/>
                  </a:lnTo>
                  <a:lnTo>
                    <a:pt x="2879" y="12760"/>
                  </a:lnTo>
                  <a:lnTo>
                    <a:pt x="3136" y="12188"/>
                  </a:lnTo>
                  <a:lnTo>
                    <a:pt x="3372" y="11596"/>
                  </a:lnTo>
                  <a:lnTo>
                    <a:pt x="3609" y="10985"/>
                  </a:lnTo>
                  <a:lnTo>
                    <a:pt x="3806" y="10374"/>
                  </a:lnTo>
                  <a:lnTo>
                    <a:pt x="3984" y="9762"/>
                  </a:lnTo>
                  <a:lnTo>
                    <a:pt x="4161" y="9151"/>
                  </a:lnTo>
                  <a:lnTo>
                    <a:pt x="4299" y="8540"/>
                  </a:lnTo>
                  <a:lnTo>
                    <a:pt x="4418" y="7987"/>
                  </a:lnTo>
                  <a:lnTo>
                    <a:pt x="4477" y="7435"/>
                  </a:lnTo>
                  <a:lnTo>
                    <a:pt x="4516" y="6883"/>
                  </a:lnTo>
                  <a:lnTo>
                    <a:pt x="4536" y="6331"/>
                  </a:lnTo>
                  <a:lnTo>
                    <a:pt x="4536" y="5759"/>
                  </a:lnTo>
                  <a:lnTo>
                    <a:pt x="4477" y="5286"/>
                  </a:lnTo>
                  <a:lnTo>
                    <a:pt x="4378" y="4418"/>
                  </a:lnTo>
                  <a:lnTo>
                    <a:pt x="4319" y="3984"/>
                  </a:lnTo>
                  <a:lnTo>
                    <a:pt x="4260" y="3610"/>
                  </a:lnTo>
                  <a:lnTo>
                    <a:pt x="4181" y="3353"/>
                  </a:lnTo>
                  <a:lnTo>
                    <a:pt x="4141" y="3294"/>
                  </a:lnTo>
                  <a:lnTo>
                    <a:pt x="4122" y="3255"/>
                  </a:lnTo>
                  <a:lnTo>
                    <a:pt x="5719" y="3136"/>
                  </a:lnTo>
                  <a:lnTo>
                    <a:pt x="5837" y="3117"/>
                  </a:lnTo>
                  <a:lnTo>
                    <a:pt x="5897" y="3097"/>
                  </a:lnTo>
                  <a:lnTo>
                    <a:pt x="5956" y="3057"/>
                  </a:lnTo>
                  <a:lnTo>
                    <a:pt x="5995" y="3018"/>
                  </a:lnTo>
                  <a:lnTo>
                    <a:pt x="6015" y="2959"/>
                  </a:lnTo>
                  <a:lnTo>
                    <a:pt x="6054" y="2860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7139486" y="-12087064"/>
              <a:ext cx="1287368" cy="1330632"/>
            </a:xfrm>
            <a:custGeom>
              <a:avLst/>
              <a:gdLst/>
              <a:ahLst/>
              <a:cxnLst/>
              <a:rect l="l" t="t" r="r" b="b"/>
              <a:pathLst>
                <a:path w="38712" h="40013" extrusionOk="0">
                  <a:moveTo>
                    <a:pt x="15225" y="0"/>
                  </a:moveTo>
                  <a:lnTo>
                    <a:pt x="14712" y="39"/>
                  </a:lnTo>
                  <a:lnTo>
                    <a:pt x="14219" y="99"/>
                  </a:lnTo>
                  <a:lnTo>
                    <a:pt x="13726" y="178"/>
                  </a:lnTo>
                  <a:lnTo>
                    <a:pt x="13233" y="296"/>
                  </a:lnTo>
                  <a:lnTo>
                    <a:pt x="12760" y="414"/>
                  </a:lnTo>
                  <a:lnTo>
                    <a:pt x="12267" y="572"/>
                  </a:lnTo>
                  <a:lnTo>
                    <a:pt x="11793" y="749"/>
                  </a:lnTo>
                  <a:lnTo>
                    <a:pt x="11340" y="927"/>
                  </a:lnTo>
                  <a:lnTo>
                    <a:pt x="10866" y="1144"/>
                  </a:lnTo>
                  <a:lnTo>
                    <a:pt x="10413" y="1361"/>
                  </a:lnTo>
                  <a:lnTo>
                    <a:pt x="9979" y="1617"/>
                  </a:lnTo>
                  <a:lnTo>
                    <a:pt x="9545" y="1873"/>
                  </a:lnTo>
                  <a:lnTo>
                    <a:pt x="9111" y="2150"/>
                  </a:lnTo>
                  <a:lnTo>
                    <a:pt x="8697" y="2445"/>
                  </a:lnTo>
                  <a:lnTo>
                    <a:pt x="8283" y="2761"/>
                  </a:lnTo>
                  <a:lnTo>
                    <a:pt x="7889" y="3076"/>
                  </a:lnTo>
                  <a:lnTo>
                    <a:pt x="7494" y="3412"/>
                  </a:lnTo>
                  <a:lnTo>
                    <a:pt x="7120" y="3767"/>
                  </a:lnTo>
                  <a:lnTo>
                    <a:pt x="6745" y="4122"/>
                  </a:lnTo>
                  <a:lnTo>
                    <a:pt x="6390" y="4496"/>
                  </a:lnTo>
                  <a:lnTo>
                    <a:pt x="6035" y="4891"/>
                  </a:lnTo>
                  <a:lnTo>
                    <a:pt x="5700" y="5285"/>
                  </a:lnTo>
                  <a:lnTo>
                    <a:pt x="5384" y="5680"/>
                  </a:lnTo>
                  <a:lnTo>
                    <a:pt x="5088" y="6094"/>
                  </a:lnTo>
                  <a:lnTo>
                    <a:pt x="4793" y="6508"/>
                  </a:lnTo>
                  <a:lnTo>
                    <a:pt x="4300" y="7277"/>
                  </a:lnTo>
                  <a:lnTo>
                    <a:pt x="3846" y="8046"/>
                  </a:lnTo>
                  <a:lnTo>
                    <a:pt x="3412" y="8855"/>
                  </a:lnTo>
                  <a:lnTo>
                    <a:pt x="3037" y="9663"/>
                  </a:lnTo>
                  <a:lnTo>
                    <a:pt x="2682" y="10491"/>
                  </a:lnTo>
                  <a:lnTo>
                    <a:pt x="2347" y="11339"/>
                  </a:lnTo>
                  <a:lnTo>
                    <a:pt x="2051" y="12187"/>
                  </a:lnTo>
                  <a:lnTo>
                    <a:pt x="1775" y="13055"/>
                  </a:lnTo>
                  <a:lnTo>
                    <a:pt x="1539" y="13942"/>
                  </a:lnTo>
                  <a:lnTo>
                    <a:pt x="1302" y="14810"/>
                  </a:lnTo>
                  <a:lnTo>
                    <a:pt x="1105" y="15698"/>
                  </a:lnTo>
                  <a:lnTo>
                    <a:pt x="908" y="16605"/>
                  </a:lnTo>
                  <a:lnTo>
                    <a:pt x="750" y="17492"/>
                  </a:lnTo>
                  <a:lnTo>
                    <a:pt x="592" y="18399"/>
                  </a:lnTo>
                  <a:lnTo>
                    <a:pt x="454" y="19306"/>
                  </a:lnTo>
                  <a:lnTo>
                    <a:pt x="336" y="20194"/>
                  </a:lnTo>
                  <a:lnTo>
                    <a:pt x="217" y="21081"/>
                  </a:lnTo>
                  <a:lnTo>
                    <a:pt x="119" y="21949"/>
                  </a:lnTo>
                  <a:lnTo>
                    <a:pt x="60" y="22836"/>
                  </a:lnTo>
                  <a:lnTo>
                    <a:pt x="0" y="23704"/>
                  </a:lnTo>
                  <a:lnTo>
                    <a:pt x="0" y="24591"/>
                  </a:lnTo>
                  <a:lnTo>
                    <a:pt x="20" y="25479"/>
                  </a:lnTo>
                  <a:lnTo>
                    <a:pt x="60" y="25913"/>
                  </a:lnTo>
                  <a:lnTo>
                    <a:pt x="99" y="26366"/>
                  </a:lnTo>
                  <a:lnTo>
                    <a:pt x="158" y="26800"/>
                  </a:lnTo>
                  <a:lnTo>
                    <a:pt x="237" y="27234"/>
                  </a:lnTo>
                  <a:lnTo>
                    <a:pt x="336" y="27747"/>
                  </a:lnTo>
                  <a:lnTo>
                    <a:pt x="474" y="28240"/>
                  </a:lnTo>
                  <a:lnTo>
                    <a:pt x="632" y="28674"/>
                  </a:lnTo>
                  <a:lnTo>
                    <a:pt x="809" y="29088"/>
                  </a:lnTo>
                  <a:lnTo>
                    <a:pt x="1006" y="29462"/>
                  </a:lnTo>
                  <a:lnTo>
                    <a:pt x="1243" y="29817"/>
                  </a:lnTo>
                  <a:lnTo>
                    <a:pt x="1499" y="30153"/>
                  </a:lnTo>
                  <a:lnTo>
                    <a:pt x="1775" y="30448"/>
                  </a:lnTo>
                  <a:lnTo>
                    <a:pt x="2091" y="30725"/>
                  </a:lnTo>
                  <a:lnTo>
                    <a:pt x="2426" y="30981"/>
                  </a:lnTo>
                  <a:lnTo>
                    <a:pt x="2781" y="31218"/>
                  </a:lnTo>
                  <a:lnTo>
                    <a:pt x="3175" y="31435"/>
                  </a:lnTo>
                  <a:lnTo>
                    <a:pt x="3590" y="31651"/>
                  </a:lnTo>
                  <a:lnTo>
                    <a:pt x="4043" y="31829"/>
                  </a:lnTo>
                  <a:lnTo>
                    <a:pt x="4516" y="32026"/>
                  </a:lnTo>
                  <a:lnTo>
                    <a:pt x="5029" y="32204"/>
                  </a:lnTo>
                  <a:lnTo>
                    <a:pt x="5818" y="32440"/>
                  </a:lnTo>
                  <a:lnTo>
                    <a:pt x="6627" y="32697"/>
                  </a:lnTo>
                  <a:lnTo>
                    <a:pt x="7415" y="32953"/>
                  </a:lnTo>
                  <a:lnTo>
                    <a:pt x="8184" y="33229"/>
                  </a:lnTo>
                  <a:lnTo>
                    <a:pt x="8579" y="33387"/>
                  </a:lnTo>
                  <a:lnTo>
                    <a:pt x="8954" y="33545"/>
                  </a:lnTo>
                  <a:lnTo>
                    <a:pt x="9309" y="33722"/>
                  </a:lnTo>
                  <a:lnTo>
                    <a:pt x="9663" y="33919"/>
                  </a:lnTo>
                  <a:lnTo>
                    <a:pt x="10018" y="34136"/>
                  </a:lnTo>
                  <a:lnTo>
                    <a:pt x="10334" y="34373"/>
                  </a:lnTo>
                  <a:lnTo>
                    <a:pt x="10669" y="34610"/>
                  </a:lnTo>
                  <a:lnTo>
                    <a:pt x="10965" y="34886"/>
                  </a:lnTo>
                  <a:lnTo>
                    <a:pt x="11281" y="35221"/>
                  </a:lnTo>
                  <a:lnTo>
                    <a:pt x="11576" y="35596"/>
                  </a:lnTo>
                  <a:lnTo>
                    <a:pt x="11852" y="35951"/>
                  </a:lnTo>
                  <a:lnTo>
                    <a:pt x="12129" y="36325"/>
                  </a:lnTo>
                  <a:lnTo>
                    <a:pt x="12661" y="37094"/>
                  </a:lnTo>
                  <a:lnTo>
                    <a:pt x="12937" y="37449"/>
                  </a:lnTo>
                  <a:lnTo>
                    <a:pt x="13253" y="37804"/>
                  </a:lnTo>
                  <a:lnTo>
                    <a:pt x="13588" y="38179"/>
                  </a:lnTo>
                  <a:lnTo>
                    <a:pt x="13923" y="38494"/>
                  </a:lnTo>
                  <a:lnTo>
                    <a:pt x="14278" y="38790"/>
                  </a:lnTo>
                  <a:lnTo>
                    <a:pt x="14633" y="39027"/>
                  </a:lnTo>
                  <a:lnTo>
                    <a:pt x="14988" y="39264"/>
                  </a:lnTo>
                  <a:lnTo>
                    <a:pt x="15343" y="39441"/>
                  </a:lnTo>
                  <a:lnTo>
                    <a:pt x="15698" y="39619"/>
                  </a:lnTo>
                  <a:lnTo>
                    <a:pt x="16073" y="39737"/>
                  </a:lnTo>
                  <a:lnTo>
                    <a:pt x="16428" y="39855"/>
                  </a:lnTo>
                  <a:lnTo>
                    <a:pt x="16802" y="39934"/>
                  </a:lnTo>
                  <a:lnTo>
                    <a:pt x="17157" y="39973"/>
                  </a:lnTo>
                  <a:lnTo>
                    <a:pt x="17532" y="40013"/>
                  </a:lnTo>
                  <a:lnTo>
                    <a:pt x="17907" y="40013"/>
                  </a:lnTo>
                  <a:lnTo>
                    <a:pt x="18262" y="39993"/>
                  </a:lnTo>
                  <a:lnTo>
                    <a:pt x="18636" y="39954"/>
                  </a:lnTo>
                  <a:lnTo>
                    <a:pt x="19011" y="39895"/>
                  </a:lnTo>
                  <a:lnTo>
                    <a:pt x="19386" y="39816"/>
                  </a:lnTo>
                  <a:lnTo>
                    <a:pt x="19741" y="39717"/>
                  </a:lnTo>
                  <a:lnTo>
                    <a:pt x="20115" y="39599"/>
                  </a:lnTo>
                  <a:lnTo>
                    <a:pt x="20490" y="39461"/>
                  </a:lnTo>
                  <a:lnTo>
                    <a:pt x="20845" y="39323"/>
                  </a:lnTo>
                  <a:lnTo>
                    <a:pt x="21220" y="39165"/>
                  </a:lnTo>
                  <a:lnTo>
                    <a:pt x="21949" y="38810"/>
                  </a:lnTo>
                  <a:lnTo>
                    <a:pt x="22659" y="38416"/>
                  </a:lnTo>
                  <a:lnTo>
                    <a:pt x="23349" y="38001"/>
                  </a:lnTo>
                  <a:lnTo>
                    <a:pt x="24040" y="37568"/>
                  </a:lnTo>
                  <a:lnTo>
                    <a:pt x="24710" y="37094"/>
                  </a:lnTo>
                  <a:lnTo>
                    <a:pt x="26130" y="36108"/>
                  </a:lnTo>
                  <a:lnTo>
                    <a:pt x="27550" y="35043"/>
                  </a:lnTo>
                  <a:lnTo>
                    <a:pt x="28260" y="34491"/>
                  </a:lnTo>
                  <a:lnTo>
                    <a:pt x="28970" y="33919"/>
                  </a:lnTo>
                  <a:lnTo>
                    <a:pt x="29680" y="33328"/>
                  </a:lnTo>
                  <a:lnTo>
                    <a:pt x="30390" y="32736"/>
                  </a:lnTo>
                  <a:lnTo>
                    <a:pt x="31060" y="32105"/>
                  </a:lnTo>
                  <a:lnTo>
                    <a:pt x="31750" y="31474"/>
                  </a:lnTo>
                  <a:lnTo>
                    <a:pt x="32401" y="30843"/>
                  </a:lnTo>
                  <a:lnTo>
                    <a:pt x="33032" y="30172"/>
                  </a:lnTo>
                  <a:lnTo>
                    <a:pt x="33663" y="29502"/>
                  </a:lnTo>
                  <a:lnTo>
                    <a:pt x="34255" y="28812"/>
                  </a:lnTo>
                  <a:lnTo>
                    <a:pt x="34827" y="28102"/>
                  </a:lnTo>
                  <a:lnTo>
                    <a:pt x="35359" y="27392"/>
                  </a:lnTo>
                  <a:lnTo>
                    <a:pt x="35872" y="26662"/>
                  </a:lnTo>
                  <a:lnTo>
                    <a:pt x="36345" y="25913"/>
                  </a:lnTo>
                  <a:lnTo>
                    <a:pt x="36799" y="25144"/>
                  </a:lnTo>
                  <a:lnTo>
                    <a:pt x="37193" y="24375"/>
                  </a:lnTo>
                  <a:lnTo>
                    <a:pt x="37548" y="23566"/>
                  </a:lnTo>
                  <a:lnTo>
                    <a:pt x="37726" y="23172"/>
                  </a:lnTo>
                  <a:lnTo>
                    <a:pt x="37864" y="22777"/>
                  </a:lnTo>
                  <a:lnTo>
                    <a:pt x="38002" y="22363"/>
                  </a:lnTo>
                  <a:lnTo>
                    <a:pt x="38140" y="21949"/>
                  </a:lnTo>
                  <a:lnTo>
                    <a:pt x="38258" y="21535"/>
                  </a:lnTo>
                  <a:lnTo>
                    <a:pt x="38357" y="21121"/>
                  </a:lnTo>
                  <a:lnTo>
                    <a:pt x="38455" y="20707"/>
                  </a:lnTo>
                  <a:lnTo>
                    <a:pt x="38534" y="20273"/>
                  </a:lnTo>
                  <a:lnTo>
                    <a:pt x="38593" y="19839"/>
                  </a:lnTo>
                  <a:lnTo>
                    <a:pt x="38653" y="19405"/>
                  </a:lnTo>
                  <a:lnTo>
                    <a:pt x="38672" y="18971"/>
                  </a:lnTo>
                  <a:lnTo>
                    <a:pt x="38712" y="18537"/>
                  </a:lnTo>
                  <a:lnTo>
                    <a:pt x="38712" y="18103"/>
                  </a:lnTo>
                  <a:lnTo>
                    <a:pt x="38692" y="17650"/>
                  </a:lnTo>
                  <a:lnTo>
                    <a:pt x="38672" y="17196"/>
                  </a:lnTo>
                  <a:lnTo>
                    <a:pt x="38633" y="16743"/>
                  </a:lnTo>
                  <a:lnTo>
                    <a:pt x="38574" y="16289"/>
                  </a:lnTo>
                  <a:lnTo>
                    <a:pt x="38514" y="15836"/>
                  </a:lnTo>
                  <a:lnTo>
                    <a:pt x="38416" y="15382"/>
                  </a:lnTo>
                  <a:lnTo>
                    <a:pt x="38317" y="14909"/>
                  </a:lnTo>
                  <a:lnTo>
                    <a:pt x="38199" y="14435"/>
                  </a:lnTo>
                  <a:lnTo>
                    <a:pt x="38061" y="13962"/>
                  </a:lnTo>
                  <a:lnTo>
                    <a:pt x="37883" y="13469"/>
                  </a:lnTo>
                  <a:lnTo>
                    <a:pt x="37686" y="13016"/>
                  </a:lnTo>
                  <a:lnTo>
                    <a:pt x="37469" y="12562"/>
                  </a:lnTo>
                  <a:lnTo>
                    <a:pt x="37233" y="12128"/>
                  </a:lnTo>
                  <a:lnTo>
                    <a:pt x="36976" y="11734"/>
                  </a:lnTo>
                  <a:lnTo>
                    <a:pt x="36680" y="11339"/>
                  </a:lnTo>
                  <a:lnTo>
                    <a:pt x="36385" y="10984"/>
                  </a:lnTo>
                  <a:lnTo>
                    <a:pt x="36069" y="10649"/>
                  </a:lnTo>
                  <a:lnTo>
                    <a:pt x="35734" y="10334"/>
                  </a:lnTo>
                  <a:lnTo>
                    <a:pt x="35379" y="10038"/>
                  </a:lnTo>
                  <a:lnTo>
                    <a:pt x="35024" y="9742"/>
                  </a:lnTo>
                  <a:lnTo>
                    <a:pt x="34630" y="9486"/>
                  </a:lnTo>
                  <a:lnTo>
                    <a:pt x="34235" y="9249"/>
                  </a:lnTo>
                  <a:lnTo>
                    <a:pt x="33841" y="9032"/>
                  </a:lnTo>
                  <a:lnTo>
                    <a:pt x="33407" y="8835"/>
                  </a:lnTo>
                  <a:lnTo>
                    <a:pt x="32993" y="8657"/>
                  </a:lnTo>
                  <a:lnTo>
                    <a:pt x="32539" y="8480"/>
                  </a:lnTo>
                  <a:lnTo>
                    <a:pt x="32105" y="8342"/>
                  </a:lnTo>
                  <a:lnTo>
                    <a:pt x="31632" y="8223"/>
                  </a:lnTo>
                  <a:lnTo>
                    <a:pt x="31178" y="8105"/>
                  </a:lnTo>
                  <a:lnTo>
                    <a:pt x="30705" y="8026"/>
                  </a:lnTo>
                  <a:lnTo>
                    <a:pt x="30232" y="7947"/>
                  </a:lnTo>
                  <a:lnTo>
                    <a:pt x="29759" y="7888"/>
                  </a:lnTo>
                  <a:lnTo>
                    <a:pt x="29266" y="7849"/>
                  </a:lnTo>
                  <a:lnTo>
                    <a:pt x="28773" y="7829"/>
                  </a:lnTo>
                  <a:lnTo>
                    <a:pt x="28299" y="7829"/>
                  </a:lnTo>
                  <a:lnTo>
                    <a:pt x="27806" y="7849"/>
                  </a:lnTo>
                  <a:lnTo>
                    <a:pt x="27313" y="7869"/>
                  </a:lnTo>
                  <a:lnTo>
                    <a:pt x="26840" y="7908"/>
                  </a:lnTo>
                  <a:lnTo>
                    <a:pt x="26347" y="7967"/>
                  </a:lnTo>
                  <a:lnTo>
                    <a:pt x="25874" y="8046"/>
                  </a:lnTo>
                  <a:lnTo>
                    <a:pt x="25381" y="8145"/>
                  </a:lnTo>
                  <a:lnTo>
                    <a:pt x="25400" y="7809"/>
                  </a:lnTo>
                  <a:lnTo>
                    <a:pt x="25400" y="7474"/>
                  </a:lnTo>
                  <a:lnTo>
                    <a:pt x="25361" y="7159"/>
                  </a:lnTo>
                  <a:lnTo>
                    <a:pt x="25322" y="6843"/>
                  </a:lnTo>
                  <a:lnTo>
                    <a:pt x="25262" y="6528"/>
                  </a:lnTo>
                  <a:lnTo>
                    <a:pt x="25164" y="6192"/>
                  </a:lnTo>
                  <a:lnTo>
                    <a:pt x="25065" y="5896"/>
                  </a:lnTo>
                  <a:lnTo>
                    <a:pt x="24947" y="5581"/>
                  </a:lnTo>
                  <a:lnTo>
                    <a:pt x="24809" y="5285"/>
                  </a:lnTo>
                  <a:lnTo>
                    <a:pt x="24671" y="4989"/>
                  </a:lnTo>
                  <a:lnTo>
                    <a:pt x="24493" y="4694"/>
                  </a:lnTo>
                  <a:lnTo>
                    <a:pt x="24316" y="4417"/>
                  </a:lnTo>
                  <a:lnTo>
                    <a:pt x="24119" y="4141"/>
                  </a:lnTo>
                  <a:lnTo>
                    <a:pt x="23921" y="3885"/>
                  </a:lnTo>
                  <a:lnTo>
                    <a:pt x="23704" y="3629"/>
                  </a:lnTo>
                  <a:lnTo>
                    <a:pt x="23488" y="3372"/>
                  </a:lnTo>
                  <a:lnTo>
                    <a:pt x="22995" y="2899"/>
                  </a:lnTo>
                  <a:lnTo>
                    <a:pt x="22482" y="2465"/>
                  </a:lnTo>
                  <a:lnTo>
                    <a:pt x="21930" y="2051"/>
                  </a:lnTo>
                  <a:lnTo>
                    <a:pt x="21338" y="1657"/>
                  </a:lnTo>
                  <a:lnTo>
                    <a:pt x="20746" y="1302"/>
                  </a:lnTo>
                  <a:lnTo>
                    <a:pt x="20115" y="986"/>
                  </a:lnTo>
                  <a:lnTo>
                    <a:pt x="19465" y="710"/>
                  </a:lnTo>
                  <a:lnTo>
                    <a:pt x="18814" y="493"/>
                  </a:lnTo>
                  <a:lnTo>
                    <a:pt x="18301" y="335"/>
                  </a:lnTo>
                  <a:lnTo>
                    <a:pt x="17788" y="217"/>
                  </a:lnTo>
                  <a:lnTo>
                    <a:pt x="17256" y="118"/>
                  </a:lnTo>
                  <a:lnTo>
                    <a:pt x="16743" y="39"/>
                  </a:lnTo>
                  <a:lnTo>
                    <a:pt x="16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7134897" y="-12091687"/>
              <a:ext cx="1295881" cy="1339212"/>
            </a:xfrm>
            <a:custGeom>
              <a:avLst/>
              <a:gdLst/>
              <a:ahLst/>
              <a:cxnLst/>
              <a:rect l="l" t="t" r="r" b="b"/>
              <a:pathLst>
                <a:path w="38968" h="40271" extrusionOk="0">
                  <a:moveTo>
                    <a:pt x="16290" y="297"/>
                  </a:moveTo>
                  <a:lnTo>
                    <a:pt x="16684" y="317"/>
                  </a:lnTo>
                  <a:lnTo>
                    <a:pt x="17078" y="356"/>
                  </a:lnTo>
                  <a:lnTo>
                    <a:pt x="17473" y="415"/>
                  </a:lnTo>
                  <a:lnTo>
                    <a:pt x="17847" y="474"/>
                  </a:lnTo>
                  <a:lnTo>
                    <a:pt x="18222" y="553"/>
                  </a:lnTo>
                  <a:lnTo>
                    <a:pt x="18577" y="652"/>
                  </a:lnTo>
                  <a:lnTo>
                    <a:pt x="18912" y="750"/>
                  </a:lnTo>
                  <a:lnTo>
                    <a:pt x="19563" y="967"/>
                  </a:lnTo>
                  <a:lnTo>
                    <a:pt x="20194" y="1243"/>
                  </a:lnTo>
                  <a:lnTo>
                    <a:pt x="20805" y="1559"/>
                  </a:lnTo>
                  <a:lnTo>
                    <a:pt x="21397" y="1894"/>
                  </a:lnTo>
                  <a:lnTo>
                    <a:pt x="21969" y="2289"/>
                  </a:lnTo>
                  <a:lnTo>
                    <a:pt x="22521" y="2703"/>
                  </a:lnTo>
                  <a:lnTo>
                    <a:pt x="23034" y="3137"/>
                  </a:lnTo>
                  <a:lnTo>
                    <a:pt x="23527" y="3610"/>
                  </a:lnTo>
                  <a:lnTo>
                    <a:pt x="23764" y="3866"/>
                  </a:lnTo>
                  <a:lnTo>
                    <a:pt x="23980" y="4142"/>
                  </a:lnTo>
                  <a:lnTo>
                    <a:pt x="24197" y="4418"/>
                  </a:lnTo>
                  <a:lnTo>
                    <a:pt x="24395" y="4694"/>
                  </a:lnTo>
                  <a:lnTo>
                    <a:pt x="24572" y="4971"/>
                  </a:lnTo>
                  <a:lnTo>
                    <a:pt x="24730" y="5266"/>
                  </a:lnTo>
                  <a:lnTo>
                    <a:pt x="24868" y="5562"/>
                  </a:lnTo>
                  <a:lnTo>
                    <a:pt x="25006" y="5858"/>
                  </a:lnTo>
                  <a:lnTo>
                    <a:pt x="25124" y="6154"/>
                  </a:lnTo>
                  <a:lnTo>
                    <a:pt x="25203" y="6450"/>
                  </a:lnTo>
                  <a:lnTo>
                    <a:pt x="25282" y="6765"/>
                  </a:lnTo>
                  <a:lnTo>
                    <a:pt x="25341" y="7061"/>
                  </a:lnTo>
                  <a:lnTo>
                    <a:pt x="25381" y="7357"/>
                  </a:lnTo>
                  <a:lnTo>
                    <a:pt x="25400" y="7672"/>
                  </a:lnTo>
                  <a:lnTo>
                    <a:pt x="25420" y="7968"/>
                  </a:lnTo>
                  <a:lnTo>
                    <a:pt x="25400" y="8264"/>
                  </a:lnTo>
                  <a:lnTo>
                    <a:pt x="25381" y="8441"/>
                  </a:lnTo>
                  <a:lnTo>
                    <a:pt x="25558" y="8402"/>
                  </a:lnTo>
                  <a:lnTo>
                    <a:pt x="26012" y="8323"/>
                  </a:lnTo>
                  <a:lnTo>
                    <a:pt x="26465" y="8244"/>
                  </a:lnTo>
                  <a:lnTo>
                    <a:pt x="26939" y="8185"/>
                  </a:lnTo>
                  <a:lnTo>
                    <a:pt x="27412" y="8146"/>
                  </a:lnTo>
                  <a:lnTo>
                    <a:pt x="27885" y="8106"/>
                  </a:lnTo>
                  <a:lnTo>
                    <a:pt x="28832" y="8106"/>
                  </a:lnTo>
                  <a:lnTo>
                    <a:pt x="29305" y="8126"/>
                  </a:lnTo>
                  <a:lnTo>
                    <a:pt x="29778" y="8165"/>
                  </a:lnTo>
                  <a:lnTo>
                    <a:pt x="30252" y="8205"/>
                  </a:lnTo>
                  <a:lnTo>
                    <a:pt x="30725" y="8284"/>
                  </a:lnTo>
                  <a:lnTo>
                    <a:pt x="31198" y="8362"/>
                  </a:lnTo>
                  <a:lnTo>
                    <a:pt x="31652" y="8461"/>
                  </a:lnTo>
                  <a:lnTo>
                    <a:pt x="32105" y="8599"/>
                  </a:lnTo>
                  <a:lnTo>
                    <a:pt x="32559" y="8737"/>
                  </a:lnTo>
                  <a:lnTo>
                    <a:pt x="32993" y="8895"/>
                  </a:lnTo>
                  <a:lnTo>
                    <a:pt x="33427" y="9072"/>
                  </a:lnTo>
                  <a:lnTo>
                    <a:pt x="33841" y="9250"/>
                  </a:lnTo>
                  <a:lnTo>
                    <a:pt x="34235" y="9467"/>
                  </a:lnTo>
                  <a:lnTo>
                    <a:pt x="34630" y="9703"/>
                  </a:lnTo>
                  <a:lnTo>
                    <a:pt x="35024" y="9960"/>
                  </a:lnTo>
                  <a:lnTo>
                    <a:pt x="35379" y="10236"/>
                  </a:lnTo>
                  <a:lnTo>
                    <a:pt x="35734" y="10532"/>
                  </a:lnTo>
                  <a:lnTo>
                    <a:pt x="36069" y="10847"/>
                  </a:lnTo>
                  <a:lnTo>
                    <a:pt x="36404" y="11183"/>
                  </a:lnTo>
                  <a:lnTo>
                    <a:pt x="36700" y="11537"/>
                  </a:lnTo>
                  <a:lnTo>
                    <a:pt x="36976" y="11912"/>
                  </a:lnTo>
                  <a:lnTo>
                    <a:pt x="37233" y="12326"/>
                  </a:lnTo>
                  <a:lnTo>
                    <a:pt x="37489" y="12740"/>
                  </a:lnTo>
                  <a:lnTo>
                    <a:pt x="37706" y="13194"/>
                  </a:lnTo>
                  <a:lnTo>
                    <a:pt x="37903" y="13648"/>
                  </a:lnTo>
                  <a:lnTo>
                    <a:pt x="38061" y="14141"/>
                  </a:lnTo>
                  <a:lnTo>
                    <a:pt x="38199" y="14614"/>
                  </a:lnTo>
                  <a:lnTo>
                    <a:pt x="38337" y="15087"/>
                  </a:lnTo>
                  <a:lnTo>
                    <a:pt x="38436" y="15541"/>
                  </a:lnTo>
                  <a:lnTo>
                    <a:pt x="38514" y="16014"/>
                  </a:lnTo>
                  <a:lnTo>
                    <a:pt x="38593" y="16468"/>
                  </a:lnTo>
                  <a:lnTo>
                    <a:pt x="38652" y="16921"/>
                  </a:lnTo>
                  <a:lnTo>
                    <a:pt x="38692" y="17375"/>
                  </a:lnTo>
                  <a:lnTo>
                    <a:pt x="38712" y="17828"/>
                  </a:lnTo>
                  <a:lnTo>
                    <a:pt x="38712" y="18262"/>
                  </a:lnTo>
                  <a:lnTo>
                    <a:pt x="38712" y="18716"/>
                  </a:lnTo>
                  <a:lnTo>
                    <a:pt x="38692" y="19150"/>
                  </a:lnTo>
                  <a:lnTo>
                    <a:pt x="38652" y="19583"/>
                  </a:lnTo>
                  <a:lnTo>
                    <a:pt x="38593" y="20017"/>
                  </a:lnTo>
                  <a:lnTo>
                    <a:pt x="38534" y="20451"/>
                  </a:lnTo>
                  <a:lnTo>
                    <a:pt x="38455" y="20865"/>
                  </a:lnTo>
                  <a:lnTo>
                    <a:pt x="38357" y="21279"/>
                  </a:lnTo>
                  <a:lnTo>
                    <a:pt x="38258" y="21713"/>
                  </a:lnTo>
                  <a:lnTo>
                    <a:pt x="38140" y="22127"/>
                  </a:lnTo>
                  <a:lnTo>
                    <a:pt x="38002" y="22522"/>
                  </a:lnTo>
                  <a:lnTo>
                    <a:pt x="37864" y="22936"/>
                  </a:lnTo>
                  <a:lnTo>
                    <a:pt x="37706" y="23350"/>
                  </a:lnTo>
                  <a:lnTo>
                    <a:pt x="37528" y="23744"/>
                  </a:lnTo>
                  <a:lnTo>
                    <a:pt x="37173" y="24533"/>
                  </a:lnTo>
                  <a:lnTo>
                    <a:pt x="36759" y="25302"/>
                  </a:lnTo>
                  <a:lnTo>
                    <a:pt x="36325" y="26071"/>
                  </a:lnTo>
                  <a:lnTo>
                    <a:pt x="35852" y="26801"/>
                  </a:lnTo>
                  <a:lnTo>
                    <a:pt x="35339" y="27531"/>
                  </a:lnTo>
                  <a:lnTo>
                    <a:pt x="34787" y="28260"/>
                  </a:lnTo>
                  <a:lnTo>
                    <a:pt x="34215" y="28951"/>
                  </a:lnTo>
                  <a:lnTo>
                    <a:pt x="33624" y="29641"/>
                  </a:lnTo>
                  <a:lnTo>
                    <a:pt x="33012" y="30311"/>
                  </a:lnTo>
                  <a:lnTo>
                    <a:pt x="32362" y="30962"/>
                  </a:lnTo>
                  <a:lnTo>
                    <a:pt x="31711" y="31613"/>
                  </a:lnTo>
                  <a:lnTo>
                    <a:pt x="31040" y="32224"/>
                  </a:lnTo>
                  <a:lnTo>
                    <a:pt x="30350" y="32836"/>
                  </a:lnTo>
                  <a:lnTo>
                    <a:pt x="29660" y="33427"/>
                  </a:lnTo>
                  <a:lnTo>
                    <a:pt x="28970" y="33999"/>
                  </a:lnTo>
                  <a:lnTo>
                    <a:pt x="28260" y="34571"/>
                  </a:lnTo>
                  <a:lnTo>
                    <a:pt x="27570" y="35123"/>
                  </a:lnTo>
                  <a:lnTo>
                    <a:pt x="26169" y="36149"/>
                  </a:lnTo>
                  <a:lnTo>
                    <a:pt x="24789" y="37135"/>
                  </a:lnTo>
                  <a:lnTo>
                    <a:pt x="24099" y="37608"/>
                  </a:lnTo>
                  <a:lnTo>
                    <a:pt x="23389" y="38042"/>
                  </a:lnTo>
                  <a:lnTo>
                    <a:pt x="22679" y="38476"/>
                  </a:lnTo>
                  <a:lnTo>
                    <a:pt x="21969" y="38850"/>
                  </a:lnTo>
                  <a:lnTo>
                    <a:pt x="21259" y="39205"/>
                  </a:lnTo>
                  <a:lnTo>
                    <a:pt x="20884" y="39363"/>
                  </a:lnTo>
                  <a:lnTo>
                    <a:pt x="20529" y="39501"/>
                  </a:lnTo>
                  <a:lnTo>
                    <a:pt x="20155" y="39619"/>
                  </a:lnTo>
                  <a:lnTo>
                    <a:pt x="19800" y="39738"/>
                  </a:lnTo>
                  <a:lnTo>
                    <a:pt x="19445" y="39817"/>
                  </a:lnTo>
                  <a:lnTo>
                    <a:pt x="19070" y="39896"/>
                  </a:lnTo>
                  <a:lnTo>
                    <a:pt x="18715" y="39955"/>
                  </a:lnTo>
                  <a:lnTo>
                    <a:pt x="18340" y="39994"/>
                  </a:lnTo>
                  <a:lnTo>
                    <a:pt x="17985" y="40014"/>
                  </a:lnTo>
                  <a:lnTo>
                    <a:pt x="17631" y="39994"/>
                  </a:lnTo>
                  <a:lnTo>
                    <a:pt x="17276" y="39974"/>
                  </a:lnTo>
                  <a:lnTo>
                    <a:pt x="16901" y="39915"/>
                  </a:lnTo>
                  <a:lnTo>
                    <a:pt x="16546" y="39836"/>
                  </a:lnTo>
                  <a:lnTo>
                    <a:pt x="16211" y="39738"/>
                  </a:lnTo>
                  <a:lnTo>
                    <a:pt x="15856" y="39600"/>
                  </a:lnTo>
                  <a:lnTo>
                    <a:pt x="15501" y="39442"/>
                  </a:lnTo>
                  <a:lnTo>
                    <a:pt x="15165" y="39265"/>
                  </a:lnTo>
                  <a:lnTo>
                    <a:pt x="14810" y="39048"/>
                  </a:lnTo>
                  <a:lnTo>
                    <a:pt x="14475" y="38791"/>
                  </a:lnTo>
                  <a:lnTo>
                    <a:pt x="14140" y="38515"/>
                  </a:lnTo>
                  <a:lnTo>
                    <a:pt x="13805" y="38200"/>
                  </a:lnTo>
                  <a:lnTo>
                    <a:pt x="13469" y="37864"/>
                  </a:lnTo>
                  <a:lnTo>
                    <a:pt x="13213" y="37549"/>
                  </a:lnTo>
                  <a:lnTo>
                    <a:pt x="12957" y="37214"/>
                  </a:lnTo>
                  <a:lnTo>
                    <a:pt x="12483" y="36563"/>
                  </a:lnTo>
                  <a:lnTo>
                    <a:pt x="12188" y="36129"/>
                  </a:lnTo>
                  <a:lnTo>
                    <a:pt x="11872" y="35715"/>
                  </a:lnTo>
                  <a:lnTo>
                    <a:pt x="11537" y="35320"/>
                  </a:lnTo>
                  <a:lnTo>
                    <a:pt x="11182" y="34946"/>
                  </a:lnTo>
                  <a:lnTo>
                    <a:pt x="10945" y="34709"/>
                  </a:lnTo>
                  <a:lnTo>
                    <a:pt x="10669" y="34492"/>
                  </a:lnTo>
                  <a:lnTo>
                    <a:pt x="10393" y="34295"/>
                  </a:lnTo>
                  <a:lnTo>
                    <a:pt x="10117" y="34098"/>
                  </a:lnTo>
                  <a:lnTo>
                    <a:pt x="9821" y="33920"/>
                  </a:lnTo>
                  <a:lnTo>
                    <a:pt x="9525" y="33762"/>
                  </a:lnTo>
                  <a:lnTo>
                    <a:pt x="9210" y="33605"/>
                  </a:lnTo>
                  <a:lnTo>
                    <a:pt x="8914" y="33467"/>
                  </a:lnTo>
                  <a:lnTo>
                    <a:pt x="8263" y="33210"/>
                  </a:lnTo>
                  <a:lnTo>
                    <a:pt x="7613" y="32974"/>
                  </a:lnTo>
                  <a:lnTo>
                    <a:pt x="6962" y="32757"/>
                  </a:lnTo>
                  <a:lnTo>
                    <a:pt x="6291" y="32560"/>
                  </a:lnTo>
                  <a:lnTo>
                    <a:pt x="5207" y="32205"/>
                  </a:lnTo>
                  <a:lnTo>
                    <a:pt x="4733" y="32047"/>
                  </a:lnTo>
                  <a:lnTo>
                    <a:pt x="4280" y="31889"/>
                  </a:lnTo>
                  <a:lnTo>
                    <a:pt x="3866" y="31692"/>
                  </a:lnTo>
                  <a:lnTo>
                    <a:pt x="3471" y="31514"/>
                  </a:lnTo>
                  <a:lnTo>
                    <a:pt x="3077" y="31297"/>
                  </a:lnTo>
                  <a:lnTo>
                    <a:pt x="2722" y="31080"/>
                  </a:lnTo>
                  <a:lnTo>
                    <a:pt x="2406" y="30844"/>
                  </a:lnTo>
                  <a:lnTo>
                    <a:pt x="2091" y="30568"/>
                  </a:lnTo>
                  <a:lnTo>
                    <a:pt x="1815" y="30272"/>
                  </a:lnTo>
                  <a:lnTo>
                    <a:pt x="1539" y="29956"/>
                  </a:lnTo>
                  <a:lnTo>
                    <a:pt x="1302" y="29621"/>
                  </a:lnTo>
                  <a:lnTo>
                    <a:pt x="1105" y="29227"/>
                  </a:lnTo>
                  <a:lnTo>
                    <a:pt x="908" y="28813"/>
                  </a:lnTo>
                  <a:lnTo>
                    <a:pt x="750" y="28379"/>
                  </a:lnTo>
                  <a:lnTo>
                    <a:pt x="612" y="27886"/>
                  </a:lnTo>
                  <a:lnTo>
                    <a:pt x="493" y="27353"/>
                  </a:lnTo>
                  <a:lnTo>
                    <a:pt x="415" y="26919"/>
                  </a:lnTo>
                  <a:lnTo>
                    <a:pt x="375" y="26486"/>
                  </a:lnTo>
                  <a:lnTo>
                    <a:pt x="316" y="26032"/>
                  </a:lnTo>
                  <a:lnTo>
                    <a:pt x="296" y="25598"/>
                  </a:lnTo>
                  <a:lnTo>
                    <a:pt x="257" y="24711"/>
                  </a:lnTo>
                  <a:lnTo>
                    <a:pt x="277" y="23843"/>
                  </a:lnTo>
                  <a:lnTo>
                    <a:pt x="316" y="22956"/>
                  </a:lnTo>
                  <a:lnTo>
                    <a:pt x="395" y="22088"/>
                  </a:lnTo>
                  <a:lnTo>
                    <a:pt x="493" y="21220"/>
                  </a:lnTo>
                  <a:lnTo>
                    <a:pt x="592" y="20353"/>
                  </a:lnTo>
                  <a:lnTo>
                    <a:pt x="829" y="18755"/>
                  </a:lnTo>
                  <a:lnTo>
                    <a:pt x="967" y="17927"/>
                  </a:lnTo>
                  <a:lnTo>
                    <a:pt x="1125" y="17079"/>
                  </a:lnTo>
                  <a:lnTo>
                    <a:pt x="1282" y="16231"/>
                  </a:lnTo>
                  <a:lnTo>
                    <a:pt x="1479" y="15363"/>
                  </a:lnTo>
                  <a:lnTo>
                    <a:pt x="1696" y="14476"/>
                  </a:lnTo>
                  <a:lnTo>
                    <a:pt x="1933" y="13588"/>
                  </a:lnTo>
                  <a:lnTo>
                    <a:pt x="2209" y="12701"/>
                  </a:lnTo>
                  <a:lnTo>
                    <a:pt x="2505" y="11814"/>
                  </a:lnTo>
                  <a:lnTo>
                    <a:pt x="2840" y="10946"/>
                  </a:lnTo>
                  <a:lnTo>
                    <a:pt x="3195" y="10058"/>
                  </a:lnTo>
                  <a:lnTo>
                    <a:pt x="3590" y="9210"/>
                  </a:lnTo>
                  <a:lnTo>
                    <a:pt x="4043" y="8362"/>
                  </a:lnTo>
                  <a:lnTo>
                    <a:pt x="4516" y="7534"/>
                  </a:lnTo>
                  <a:lnTo>
                    <a:pt x="4773" y="7120"/>
                  </a:lnTo>
                  <a:lnTo>
                    <a:pt x="5029" y="6726"/>
                  </a:lnTo>
                  <a:lnTo>
                    <a:pt x="5345" y="6292"/>
                  </a:lnTo>
                  <a:lnTo>
                    <a:pt x="5640" y="5858"/>
                  </a:lnTo>
                  <a:lnTo>
                    <a:pt x="5976" y="5464"/>
                  </a:lnTo>
                  <a:lnTo>
                    <a:pt x="6291" y="5069"/>
                  </a:lnTo>
                  <a:lnTo>
                    <a:pt x="6607" y="4714"/>
                  </a:lnTo>
                  <a:lnTo>
                    <a:pt x="6942" y="4359"/>
                  </a:lnTo>
                  <a:lnTo>
                    <a:pt x="7277" y="4024"/>
                  </a:lnTo>
                  <a:lnTo>
                    <a:pt x="7613" y="3708"/>
                  </a:lnTo>
                  <a:lnTo>
                    <a:pt x="7948" y="3393"/>
                  </a:lnTo>
                  <a:lnTo>
                    <a:pt x="8303" y="3117"/>
                  </a:lnTo>
                  <a:lnTo>
                    <a:pt x="8638" y="2841"/>
                  </a:lnTo>
                  <a:lnTo>
                    <a:pt x="8993" y="2584"/>
                  </a:lnTo>
                  <a:lnTo>
                    <a:pt x="9328" y="2348"/>
                  </a:lnTo>
                  <a:lnTo>
                    <a:pt x="9683" y="2111"/>
                  </a:lnTo>
                  <a:lnTo>
                    <a:pt x="10038" y="1914"/>
                  </a:lnTo>
                  <a:lnTo>
                    <a:pt x="10393" y="1717"/>
                  </a:lnTo>
                  <a:lnTo>
                    <a:pt x="10728" y="1519"/>
                  </a:lnTo>
                  <a:lnTo>
                    <a:pt x="11083" y="1362"/>
                  </a:lnTo>
                  <a:lnTo>
                    <a:pt x="11438" y="1204"/>
                  </a:lnTo>
                  <a:lnTo>
                    <a:pt x="11793" y="1066"/>
                  </a:lnTo>
                  <a:lnTo>
                    <a:pt x="12483" y="810"/>
                  </a:lnTo>
                  <a:lnTo>
                    <a:pt x="13193" y="612"/>
                  </a:lnTo>
                  <a:lnTo>
                    <a:pt x="13884" y="474"/>
                  </a:lnTo>
                  <a:lnTo>
                    <a:pt x="14554" y="376"/>
                  </a:lnTo>
                  <a:lnTo>
                    <a:pt x="15225" y="317"/>
                  </a:lnTo>
                  <a:lnTo>
                    <a:pt x="15875" y="297"/>
                  </a:lnTo>
                  <a:close/>
                  <a:moveTo>
                    <a:pt x="15994" y="1"/>
                  </a:moveTo>
                  <a:lnTo>
                    <a:pt x="15501" y="21"/>
                  </a:lnTo>
                  <a:lnTo>
                    <a:pt x="14988" y="40"/>
                  </a:lnTo>
                  <a:lnTo>
                    <a:pt x="14475" y="100"/>
                  </a:lnTo>
                  <a:lnTo>
                    <a:pt x="13982" y="178"/>
                  </a:lnTo>
                  <a:lnTo>
                    <a:pt x="13469" y="277"/>
                  </a:lnTo>
                  <a:lnTo>
                    <a:pt x="12957" y="415"/>
                  </a:lnTo>
                  <a:lnTo>
                    <a:pt x="12464" y="553"/>
                  </a:lnTo>
                  <a:lnTo>
                    <a:pt x="11951" y="731"/>
                  </a:lnTo>
                  <a:lnTo>
                    <a:pt x="11458" y="928"/>
                  </a:lnTo>
                  <a:lnTo>
                    <a:pt x="10965" y="1165"/>
                  </a:lnTo>
                  <a:lnTo>
                    <a:pt x="10511" y="1381"/>
                  </a:lnTo>
                  <a:lnTo>
                    <a:pt x="10078" y="1618"/>
                  </a:lnTo>
                  <a:lnTo>
                    <a:pt x="9663" y="1874"/>
                  </a:lnTo>
                  <a:lnTo>
                    <a:pt x="9230" y="2151"/>
                  </a:lnTo>
                  <a:lnTo>
                    <a:pt x="8815" y="2446"/>
                  </a:lnTo>
                  <a:lnTo>
                    <a:pt x="8401" y="2742"/>
                  </a:lnTo>
                  <a:lnTo>
                    <a:pt x="8007" y="3058"/>
                  </a:lnTo>
                  <a:lnTo>
                    <a:pt x="7613" y="3413"/>
                  </a:lnTo>
                  <a:lnTo>
                    <a:pt x="7218" y="3748"/>
                  </a:lnTo>
                  <a:lnTo>
                    <a:pt x="6843" y="4123"/>
                  </a:lnTo>
                  <a:lnTo>
                    <a:pt x="6488" y="4497"/>
                  </a:lnTo>
                  <a:lnTo>
                    <a:pt x="6133" y="4892"/>
                  </a:lnTo>
                  <a:lnTo>
                    <a:pt x="5779" y="5306"/>
                  </a:lnTo>
                  <a:lnTo>
                    <a:pt x="5443" y="5720"/>
                  </a:lnTo>
                  <a:lnTo>
                    <a:pt x="5128" y="6134"/>
                  </a:lnTo>
                  <a:lnTo>
                    <a:pt x="4812" y="6588"/>
                  </a:lnTo>
                  <a:lnTo>
                    <a:pt x="4556" y="6982"/>
                  </a:lnTo>
                  <a:lnTo>
                    <a:pt x="4299" y="7396"/>
                  </a:lnTo>
                  <a:lnTo>
                    <a:pt x="3806" y="8224"/>
                  </a:lnTo>
                  <a:lnTo>
                    <a:pt x="3373" y="9092"/>
                  </a:lnTo>
                  <a:lnTo>
                    <a:pt x="2959" y="9960"/>
                  </a:lnTo>
                  <a:lnTo>
                    <a:pt x="2604" y="10828"/>
                  </a:lnTo>
                  <a:lnTo>
                    <a:pt x="2268" y="11715"/>
                  </a:lnTo>
                  <a:lnTo>
                    <a:pt x="1972" y="12622"/>
                  </a:lnTo>
                  <a:lnTo>
                    <a:pt x="1696" y="13510"/>
                  </a:lnTo>
                  <a:lnTo>
                    <a:pt x="1440" y="14397"/>
                  </a:lnTo>
                  <a:lnTo>
                    <a:pt x="1223" y="15284"/>
                  </a:lnTo>
                  <a:lnTo>
                    <a:pt x="1046" y="16172"/>
                  </a:lnTo>
                  <a:lnTo>
                    <a:pt x="868" y="17040"/>
                  </a:lnTo>
                  <a:lnTo>
                    <a:pt x="710" y="17887"/>
                  </a:lnTo>
                  <a:lnTo>
                    <a:pt x="572" y="18716"/>
                  </a:lnTo>
                  <a:lnTo>
                    <a:pt x="336" y="20313"/>
                  </a:lnTo>
                  <a:lnTo>
                    <a:pt x="237" y="21181"/>
                  </a:lnTo>
                  <a:lnTo>
                    <a:pt x="138" y="22068"/>
                  </a:lnTo>
                  <a:lnTo>
                    <a:pt x="60" y="22936"/>
                  </a:lnTo>
                  <a:lnTo>
                    <a:pt x="20" y="23843"/>
                  </a:lnTo>
                  <a:lnTo>
                    <a:pt x="0" y="24730"/>
                  </a:lnTo>
                  <a:lnTo>
                    <a:pt x="40" y="25618"/>
                  </a:lnTo>
                  <a:lnTo>
                    <a:pt x="60" y="26071"/>
                  </a:lnTo>
                  <a:lnTo>
                    <a:pt x="119" y="26505"/>
                  </a:lnTo>
                  <a:lnTo>
                    <a:pt x="178" y="26959"/>
                  </a:lnTo>
                  <a:lnTo>
                    <a:pt x="237" y="27393"/>
                  </a:lnTo>
                  <a:lnTo>
                    <a:pt x="355" y="27945"/>
                  </a:lnTo>
                  <a:lnTo>
                    <a:pt x="513" y="28458"/>
                  </a:lnTo>
                  <a:lnTo>
                    <a:pt x="671" y="28931"/>
                  </a:lnTo>
                  <a:lnTo>
                    <a:pt x="868" y="29365"/>
                  </a:lnTo>
                  <a:lnTo>
                    <a:pt x="1085" y="29759"/>
                  </a:lnTo>
                  <a:lnTo>
                    <a:pt x="1341" y="30114"/>
                  </a:lnTo>
                  <a:lnTo>
                    <a:pt x="1598" y="30449"/>
                  </a:lnTo>
                  <a:lnTo>
                    <a:pt x="1894" y="30745"/>
                  </a:lnTo>
                  <a:lnTo>
                    <a:pt x="2209" y="31021"/>
                  </a:lnTo>
                  <a:lnTo>
                    <a:pt x="2564" y="31278"/>
                  </a:lnTo>
                  <a:lnTo>
                    <a:pt x="2919" y="31514"/>
                  </a:lnTo>
                  <a:lnTo>
                    <a:pt x="3313" y="31731"/>
                  </a:lnTo>
                  <a:lnTo>
                    <a:pt x="3728" y="31928"/>
                  </a:lnTo>
                  <a:lnTo>
                    <a:pt x="4181" y="32106"/>
                  </a:lnTo>
                  <a:lnTo>
                    <a:pt x="4635" y="32283"/>
                  </a:lnTo>
                  <a:lnTo>
                    <a:pt x="5128" y="32461"/>
                  </a:lnTo>
                  <a:lnTo>
                    <a:pt x="6212" y="32796"/>
                  </a:lnTo>
                  <a:lnTo>
                    <a:pt x="6863" y="32993"/>
                  </a:lnTo>
                  <a:lnTo>
                    <a:pt x="7514" y="33210"/>
                  </a:lnTo>
                  <a:lnTo>
                    <a:pt x="8165" y="33447"/>
                  </a:lnTo>
                  <a:lnTo>
                    <a:pt x="8776" y="33703"/>
                  </a:lnTo>
                  <a:lnTo>
                    <a:pt x="9387" y="33979"/>
                  </a:lnTo>
                  <a:lnTo>
                    <a:pt x="9683" y="34137"/>
                  </a:lnTo>
                  <a:lnTo>
                    <a:pt x="9959" y="34315"/>
                  </a:lnTo>
                  <a:lnTo>
                    <a:pt x="10235" y="34492"/>
                  </a:lnTo>
                  <a:lnTo>
                    <a:pt x="10511" y="34689"/>
                  </a:lnTo>
                  <a:lnTo>
                    <a:pt x="10768" y="34906"/>
                  </a:lnTo>
                  <a:lnTo>
                    <a:pt x="11004" y="35123"/>
                  </a:lnTo>
                  <a:lnTo>
                    <a:pt x="11359" y="35498"/>
                  </a:lnTo>
                  <a:lnTo>
                    <a:pt x="11675" y="35892"/>
                  </a:lnTo>
                  <a:lnTo>
                    <a:pt x="11971" y="36287"/>
                  </a:lnTo>
                  <a:lnTo>
                    <a:pt x="12267" y="36701"/>
                  </a:lnTo>
                  <a:lnTo>
                    <a:pt x="12760" y="37391"/>
                  </a:lnTo>
                  <a:lnTo>
                    <a:pt x="13016" y="37707"/>
                  </a:lnTo>
                  <a:lnTo>
                    <a:pt x="13292" y="38042"/>
                  </a:lnTo>
                  <a:lnTo>
                    <a:pt x="13568" y="38338"/>
                  </a:lnTo>
                  <a:lnTo>
                    <a:pt x="13844" y="38594"/>
                  </a:lnTo>
                  <a:lnTo>
                    <a:pt x="14120" y="38850"/>
                  </a:lnTo>
                  <a:lnTo>
                    <a:pt x="14396" y="39067"/>
                  </a:lnTo>
                  <a:lnTo>
                    <a:pt x="14672" y="39265"/>
                  </a:lnTo>
                  <a:lnTo>
                    <a:pt x="14968" y="39462"/>
                  </a:lnTo>
                  <a:lnTo>
                    <a:pt x="15244" y="39619"/>
                  </a:lnTo>
                  <a:lnTo>
                    <a:pt x="15540" y="39758"/>
                  </a:lnTo>
                  <a:lnTo>
                    <a:pt x="15836" y="39896"/>
                  </a:lnTo>
                  <a:lnTo>
                    <a:pt x="16112" y="39994"/>
                  </a:lnTo>
                  <a:lnTo>
                    <a:pt x="16408" y="40073"/>
                  </a:lnTo>
                  <a:lnTo>
                    <a:pt x="16704" y="40152"/>
                  </a:lnTo>
                  <a:lnTo>
                    <a:pt x="16999" y="40211"/>
                  </a:lnTo>
                  <a:lnTo>
                    <a:pt x="17295" y="40251"/>
                  </a:lnTo>
                  <a:lnTo>
                    <a:pt x="17591" y="40270"/>
                  </a:lnTo>
                  <a:lnTo>
                    <a:pt x="17907" y="40270"/>
                  </a:lnTo>
                  <a:lnTo>
                    <a:pt x="18340" y="40251"/>
                  </a:lnTo>
                  <a:lnTo>
                    <a:pt x="18794" y="40211"/>
                  </a:lnTo>
                  <a:lnTo>
                    <a:pt x="19228" y="40132"/>
                  </a:lnTo>
                  <a:lnTo>
                    <a:pt x="19681" y="40034"/>
                  </a:lnTo>
                  <a:lnTo>
                    <a:pt x="20135" y="39915"/>
                  </a:lnTo>
                  <a:lnTo>
                    <a:pt x="20569" y="39758"/>
                  </a:lnTo>
                  <a:lnTo>
                    <a:pt x="21022" y="39580"/>
                  </a:lnTo>
                  <a:lnTo>
                    <a:pt x="21476" y="39383"/>
                  </a:lnTo>
                  <a:lnTo>
                    <a:pt x="21910" y="39186"/>
                  </a:lnTo>
                  <a:lnTo>
                    <a:pt x="22344" y="38949"/>
                  </a:lnTo>
                  <a:lnTo>
                    <a:pt x="22797" y="38712"/>
                  </a:lnTo>
                  <a:lnTo>
                    <a:pt x="23231" y="38456"/>
                  </a:lnTo>
                  <a:lnTo>
                    <a:pt x="24079" y="37924"/>
                  </a:lnTo>
                  <a:lnTo>
                    <a:pt x="24927" y="37352"/>
                  </a:lnTo>
                  <a:lnTo>
                    <a:pt x="26327" y="36366"/>
                  </a:lnTo>
                  <a:lnTo>
                    <a:pt x="27727" y="35301"/>
                  </a:lnTo>
                  <a:lnTo>
                    <a:pt x="28437" y="34749"/>
                  </a:lnTo>
                  <a:lnTo>
                    <a:pt x="29147" y="34196"/>
                  </a:lnTo>
                  <a:lnTo>
                    <a:pt x="29857" y="33605"/>
                  </a:lnTo>
                  <a:lnTo>
                    <a:pt x="30567" y="33013"/>
                  </a:lnTo>
                  <a:lnTo>
                    <a:pt x="31238" y="32402"/>
                  </a:lnTo>
                  <a:lnTo>
                    <a:pt x="31928" y="31771"/>
                  </a:lnTo>
                  <a:lnTo>
                    <a:pt x="32579" y="31120"/>
                  </a:lnTo>
                  <a:lnTo>
                    <a:pt x="33229" y="30449"/>
                  </a:lnTo>
                  <a:lnTo>
                    <a:pt x="33860" y="29779"/>
                  </a:lnTo>
                  <a:lnTo>
                    <a:pt x="34452" y="29089"/>
                  </a:lnTo>
                  <a:lnTo>
                    <a:pt x="35024" y="28379"/>
                  </a:lnTo>
                  <a:lnTo>
                    <a:pt x="35576" y="27649"/>
                  </a:lnTo>
                  <a:lnTo>
                    <a:pt x="36089" y="26900"/>
                  </a:lnTo>
                  <a:lnTo>
                    <a:pt x="36582" y="26150"/>
                  </a:lnTo>
                  <a:lnTo>
                    <a:pt x="37016" y="25381"/>
                  </a:lnTo>
                  <a:lnTo>
                    <a:pt x="37430" y="24592"/>
                  </a:lnTo>
                  <a:lnTo>
                    <a:pt x="37805" y="23804"/>
                  </a:lnTo>
                  <a:lnTo>
                    <a:pt x="37962" y="23390"/>
                  </a:lnTo>
                  <a:lnTo>
                    <a:pt x="38120" y="22995"/>
                  </a:lnTo>
                  <a:lnTo>
                    <a:pt x="38258" y="22581"/>
                  </a:lnTo>
                  <a:lnTo>
                    <a:pt x="38396" y="22167"/>
                  </a:lnTo>
                  <a:lnTo>
                    <a:pt x="38514" y="21733"/>
                  </a:lnTo>
                  <a:lnTo>
                    <a:pt x="38613" y="21319"/>
                  </a:lnTo>
                  <a:lnTo>
                    <a:pt x="38712" y="20885"/>
                  </a:lnTo>
                  <a:lnTo>
                    <a:pt x="38791" y="20471"/>
                  </a:lnTo>
                  <a:lnTo>
                    <a:pt x="38850" y="20037"/>
                  </a:lnTo>
                  <a:lnTo>
                    <a:pt x="38909" y="19583"/>
                  </a:lnTo>
                  <a:lnTo>
                    <a:pt x="38948" y="19150"/>
                  </a:lnTo>
                  <a:lnTo>
                    <a:pt x="38968" y="18696"/>
                  </a:lnTo>
                  <a:lnTo>
                    <a:pt x="38968" y="18262"/>
                  </a:lnTo>
                  <a:lnTo>
                    <a:pt x="38968" y="17809"/>
                  </a:lnTo>
                  <a:lnTo>
                    <a:pt x="38948" y="17355"/>
                  </a:lnTo>
                  <a:lnTo>
                    <a:pt x="38909" y="16882"/>
                  </a:lnTo>
                  <a:lnTo>
                    <a:pt x="38850" y="16428"/>
                  </a:lnTo>
                  <a:lnTo>
                    <a:pt x="38771" y="15955"/>
                  </a:lnTo>
                  <a:lnTo>
                    <a:pt x="38692" y="15501"/>
                  </a:lnTo>
                  <a:lnTo>
                    <a:pt x="38574" y="15028"/>
                  </a:lnTo>
                  <a:lnTo>
                    <a:pt x="38455" y="14555"/>
                  </a:lnTo>
                  <a:lnTo>
                    <a:pt x="38317" y="14062"/>
                  </a:lnTo>
                  <a:lnTo>
                    <a:pt x="38140" y="13569"/>
                  </a:lnTo>
                  <a:lnTo>
                    <a:pt x="37943" y="13095"/>
                  </a:lnTo>
                  <a:lnTo>
                    <a:pt x="37726" y="12642"/>
                  </a:lnTo>
                  <a:lnTo>
                    <a:pt x="37469" y="12208"/>
                  </a:lnTo>
                  <a:lnTo>
                    <a:pt x="37213" y="11794"/>
                  </a:lnTo>
                  <a:lnTo>
                    <a:pt x="36937" y="11419"/>
                  </a:lnTo>
                  <a:lnTo>
                    <a:pt x="36621" y="11044"/>
                  </a:lnTo>
                  <a:lnTo>
                    <a:pt x="36306" y="10709"/>
                  </a:lnTo>
                  <a:lnTo>
                    <a:pt x="35971" y="10374"/>
                  </a:lnTo>
                  <a:lnTo>
                    <a:pt x="35616" y="10078"/>
                  </a:lnTo>
                  <a:lnTo>
                    <a:pt x="35241" y="9802"/>
                  </a:lnTo>
                  <a:lnTo>
                    <a:pt x="34846" y="9526"/>
                  </a:lnTo>
                  <a:lnTo>
                    <a:pt x="34452" y="9289"/>
                  </a:lnTo>
                  <a:lnTo>
                    <a:pt x="34038" y="9072"/>
                  </a:lnTo>
                  <a:lnTo>
                    <a:pt x="33624" y="8875"/>
                  </a:lnTo>
                  <a:lnTo>
                    <a:pt x="33190" y="8678"/>
                  </a:lnTo>
                  <a:lnTo>
                    <a:pt x="32756" y="8520"/>
                  </a:lnTo>
                  <a:lnTo>
                    <a:pt x="32303" y="8382"/>
                  </a:lnTo>
                  <a:lnTo>
                    <a:pt x="31849" y="8244"/>
                  </a:lnTo>
                  <a:lnTo>
                    <a:pt x="31376" y="8146"/>
                  </a:lnTo>
                  <a:lnTo>
                    <a:pt x="30902" y="8047"/>
                  </a:lnTo>
                  <a:lnTo>
                    <a:pt x="30429" y="7968"/>
                  </a:lnTo>
                  <a:lnTo>
                    <a:pt x="29956" y="7909"/>
                  </a:lnTo>
                  <a:lnTo>
                    <a:pt x="29482" y="7869"/>
                  </a:lnTo>
                  <a:lnTo>
                    <a:pt x="28989" y="7850"/>
                  </a:lnTo>
                  <a:lnTo>
                    <a:pt x="28023" y="7850"/>
                  </a:lnTo>
                  <a:lnTo>
                    <a:pt x="27550" y="7869"/>
                  </a:lnTo>
                  <a:lnTo>
                    <a:pt x="27077" y="7909"/>
                  </a:lnTo>
                  <a:lnTo>
                    <a:pt x="26603" y="7968"/>
                  </a:lnTo>
                  <a:lnTo>
                    <a:pt x="26130" y="8027"/>
                  </a:lnTo>
                  <a:lnTo>
                    <a:pt x="25657" y="8106"/>
                  </a:lnTo>
                  <a:lnTo>
                    <a:pt x="25676" y="7810"/>
                  </a:lnTo>
                  <a:lnTo>
                    <a:pt x="25657" y="7515"/>
                  </a:lnTo>
                  <a:lnTo>
                    <a:pt x="25617" y="7199"/>
                  </a:lnTo>
                  <a:lnTo>
                    <a:pt x="25578" y="6903"/>
                  </a:lnTo>
                  <a:lnTo>
                    <a:pt x="25519" y="6588"/>
                  </a:lnTo>
                  <a:lnTo>
                    <a:pt x="25420" y="6292"/>
                  </a:lnTo>
                  <a:lnTo>
                    <a:pt x="25321" y="5976"/>
                  </a:lnTo>
                  <a:lnTo>
                    <a:pt x="25203" y="5680"/>
                  </a:lnTo>
                  <a:lnTo>
                    <a:pt x="25085" y="5385"/>
                  </a:lnTo>
                  <a:lnTo>
                    <a:pt x="24927" y="5089"/>
                  </a:lnTo>
                  <a:lnTo>
                    <a:pt x="24769" y="4793"/>
                  </a:lnTo>
                  <a:lnTo>
                    <a:pt x="24592" y="4517"/>
                  </a:lnTo>
                  <a:lnTo>
                    <a:pt x="24395" y="4241"/>
                  </a:lnTo>
                  <a:lnTo>
                    <a:pt x="24178" y="3965"/>
                  </a:lnTo>
                  <a:lnTo>
                    <a:pt x="23961" y="3689"/>
                  </a:lnTo>
                  <a:lnTo>
                    <a:pt x="23704" y="3432"/>
                  </a:lnTo>
                  <a:lnTo>
                    <a:pt x="23211" y="2939"/>
                  </a:lnTo>
                  <a:lnTo>
                    <a:pt x="22679" y="2486"/>
                  </a:lnTo>
                  <a:lnTo>
                    <a:pt x="22127" y="2072"/>
                  </a:lnTo>
                  <a:lnTo>
                    <a:pt x="21535" y="1677"/>
                  </a:lnTo>
                  <a:lnTo>
                    <a:pt x="20924" y="1322"/>
                  </a:lnTo>
                  <a:lnTo>
                    <a:pt x="20293" y="1007"/>
                  </a:lnTo>
                  <a:lnTo>
                    <a:pt x="19662" y="731"/>
                  </a:lnTo>
                  <a:lnTo>
                    <a:pt x="18991" y="494"/>
                  </a:lnTo>
                  <a:lnTo>
                    <a:pt x="18498" y="356"/>
                  </a:lnTo>
                  <a:lnTo>
                    <a:pt x="18005" y="238"/>
                  </a:lnTo>
                  <a:lnTo>
                    <a:pt x="17512" y="139"/>
                  </a:lnTo>
                  <a:lnTo>
                    <a:pt x="16999" y="80"/>
                  </a:lnTo>
                  <a:lnTo>
                    <a:pt x="16506" y="21"/>
                  </a:lnTo>
                  <a:lnTo>
                    <a:pt x="159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7929723" y="-11579494"/>
              <a:ext cx="279409" cy="381734"/>
            </a:xfrm>
            <a:custGeom>
              <a:avLst/>
              <a:gdLst/>
              <a:ahLst/>
              <a:cxnLst/>
              <a:rect l="l" t="t" r="r" b="b"/>
              <a:pathLst>
                <a:path w="8402" h="11479" extrusionOk="0">
                  <a:moveTo>
                    <a:pt x="6489" y="1"/>
                  </a:moveTo>
                  <a:lnTo>
                    <a:pt x="6331" y="20"/>
                  </a:lnTo>
                  <a:lnTo>
                    <a:pt x="6173" y="60"/>
                  </a:lnTo>
                  <a:lnTo>
                    <a:pt x="6035" y="119"/>
                  </a:lnTo>
                  <a:lnTo>
                    <a:pt x="5897" y="198"/>
                  </a:lnTo>
                  <a:lnTo>
                    <a:pt x="5759" y="277"/>
                  </a:lnTo>
                  <a:lnTo>
                    <a:pt x="5621" y="395"/>
                  </a:lnTo>
                  <a:lnTo>
                    <a:pt x="5483" y="513"/>
                  </a:lnTo>
                  <a:lnTo>
                    <a:pt x="5365" y="671"/>
                  </a:lnTo>
                  <a:lnTo>
                    <a:pt x="4674" y="1657"/>
                  </a:lnTo>
                  <a:lnTo>
                    <a:pt x="4004" y="2663"/>
                  </a:lnTo>
                  <a:lnTo>
                    <a:pt x="3353" y="3669"/>
                  </a:lnTo>
                  <a:lnTo>
                    <a:pt x="2702" y="4674"/>
                  </a:lnTo>
                  <a:lnTo>
                    <a:pt x="2052" y="5700"/>
                  </a:lnTo>
                  <a:lnTo>
                    <a:pt x="1440" y="6725"/>
                  </a:lnTo>
                  <a:lnTo>
                    <a:pt x="829" y="7771"/>
                  </a:lnTo>
                  <a:lnTo>
                    <a:pt x="237" y="8816"/>
                  </a:lnTo>
                  <a:lnTo>
                    <a:pt x="139" y="8993"/>
                  </a:lnTo>
                  <a:lnTo>
                    <a:pt x="79" y="9171"/>
                  </a:lnTo>
                  <a:lnTo>
                    <a:pt x="40" y="9328"/>
                  </a:lnTo>
                  <a:lnTo>
                    <a:pt x="1" y="9506"/>
                  </a:lnTo>
                  <a:lnTo>
                    <a:pt x="1" y="9664"/>
                  </a:lnTo>
                  <a:lnTo>
                    <a:pt x="20" y="9841"/>
                  </a:lnTo>
                  <a:lnTo>
                    <a:pt x="40" y="9999"/>
                  </a:lnTo>
                  <a:lnTo>
                    <a:pt x="79" y="10157"/>
                  </a:lnTo>
                  <a:lnTo>
                    <a:pt x="139" y="10295"/>
                  </a:lnTo>
                  <a:lnTo>
                    <a:pt x="198" y="10453"/>
                  </a:lnTo>
                  <a:lnTo>
                    <a:pt x="277" y="10591"/>
                  </a:lnTo>
                  <a:lnTo>
                    <a:pt x="375" y="10709"/>
                  </a:lnTo>
                  <a:lnTo>
                    <a:pt x="474" y="10827"/>
                  </a:lnTo>
                  <a:lnTo>
                    <a:pt x="572" y="10946"/>
                  </a:lnTo>
                  <a:lnTo>
                    <a:pt x="691" y="11064"/>
                  </a:lnTo>
                  <a:lnTo>
                    <a:pt x="829" y="11143"/>
                  </a:lnTo>
                  <a:lnTo>
                    <a:pt x="947" y="11241"/>
                  </a:lnTo>
                  <a:lnTo>
                    <a:pt x="1085" y="11301"/>
                  </a:lnTo>
                  <a:lnTo>
                    <a:pt x="1223" y="11379"/>
                  </a:lnTo>
                  <a:lnTo>
                    <a:pt x="1361" y="11419"/>
                  </a:lnTo>
                  <a:lnTo>
                    <a:pt x="1519" y="11458"/>
                  </a:lnTo>
                  <a:lnTo>
                    <a:pt x="1657" y="11478"/>
                  </a:lnTo>
                  <a:lnTo>
                    <a:pt x="1953" y="11478"/>
                  </a:lnTo>
                  <a:lnTo>
                    <a:pt x="2091" y="11439"/>
                  </a:lnTo>
                  <a:lnTo>
                    <a:pt x="2229" y="11399"/>
                  </a:lnTo>
                  <a:lnTo>
                    <a:pt x="2367" y="11340"/>
                  </a:lnTo>
                  <a:lnTo>
                    <a:pt x="2505" y="11261"/>
                  </a:lnTo>
                  <a:lnTo>
                    <a:pt x="2623" y="11163"/>
                  </a:lnTo>
                  <a:lnTo>
                    <a:pt x="2742" y="11044"/>
                  </a:lnTo>
                  <a:lnTo>
                    <a:pt x="2860" y="10906"/>
                  </a:lnTo>
                  <a:lnTo>
                    <a:pt x="2959" y="10748"/>
                  </a:lnTo>
                  <a:lnTo>
                    <a:pt x="3550" y="9683"/>
                  </a:lnTo>
                  <a:lnTo>
                    <a:pt x="4162" y="8658"/>
                  </a:lnTo>
                  <a:lnTo>
                    <a:pt x="4793" y="7613"/>
                  </a:lnTo>
                  <a:lnTo>
                    <a:pt x="5424" y="6607"/>
                  </a:lnTo>
                  <a:lnTo>
                    <a:pt x="6074" y="5582"/>
                  </a:lnTo>
                  <a:lnTo>
                    <a:pt x="6725" y="4576"/>
                  </a:lnTo>
                  <a:lnTo>
                    <a:pt x="7415" y="3570"/>
                  </a:lnTo>
                  <a:lnTo>
                    <a:pt x="8106" y="2584"/>
                  </a:lnTo>
                  <a:lnTo>
                    <a:pt x="8204" y="2426"/>
                  </a:lnTo>
                  <a:lnTo>
                    <a:pt x="8283" y="2269"/>
                  </a:lnTo>
                  <a:lnTo>
                    <a:pt x="8342" y="2111"/>
                  </a:lnTo>
                  <a:lnTo>
                    <a:pt x="8382" y="1933"/>
                  </a:lnTo>
                  <a:lnTo>
                    <a:pt x="8402" y="1776"/>
                  </a:lnTo>
                  <a:lnTo>
                    <a:pt x="8402" y="1618"/>
                  </a:lnTo>
                  <a:lnTo>
                    <a:pt x="8382" y="1480"/>
                  </a:lnTo>
                  <a:lnTo>
                    <a:pt x="8362" y="1322"/>
                  </a:lnTo>
                  <a:lnTo>
                    <a:pt x="8323" y="1184"/>
                  </a:lnTo>
                  <a:lnTo>
                    <a:pt x="8244" y="1026"/>
                  </a:lnTo>
                  <a:lnTo>
                    <a:pt x="8185" y="908"/>
                  </a:lnTo>
                  <a:lnTo>
                    <a:pt x="8086" y="770"/>
                  </a:lnTo>
                  <a:lnTo>
                    <a:pt x="7987" y="651"/>
                  </a:lnTo>
                  <a:lnTo>
                    <a:pt x="7889" y="533"/>
                  </a:lnTo>
                  <a:lnTo>
                    <a:pt x="7770" y="435"/>
                  </a:lnTo>
                  <a:lnTo>
                    <a:pt x="7652" y="336"/>
                  </a:lnTo>
                  <a:lnTo>
                    <a:pt x="7514" y="257"/>
                  </a:lnTo>
                  <a:lnTo>
                    <a:pt x="7376" y="178"/>
                  </a:lnTo>
                  <a:lnTo>
                    <a:pt x="7238" y="119"/>
                  </a:lnTo>
                  <a:lnTo>
                    <a:pt x="7100" y="60"/>
                  </a:lnTo>
                  <a:lnTo>
                    <a:pt x="6942" y="40"/>
                  </a:lnTo>
                  <a:lnTo>
                    <a:pt x="6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7925799" y="-11584083"/>
              <a:ext cx="287922" cy="390913"/>
            </a:xfrm>
            <a:custGeom>
              <a:avLst/>
              <a:gdLst/>
              <a:ahLst/>
              <a:cxnLst/>
              <a:rect l="l" t="t" r="r" b="b"/>
              <a:pathLst>
                <a:path w="8658" h="11755" extrusionOk="0">
                  <a:moveTo>
                    <a:pt x="6686" y="257"/>
                  </a:moveTo>
                  <a:lnTo>
                    <a:pt x="6863" y="277"/>
                  </a:lnTo>
                  <a:lnTo>
                    <a:pt x="7080" y="316"/>
                  </a:lnTo>
                  <a:lnTo>
                    <a:pt x="7297" y="375"/>
                  </a:lnTo>
                  <a:lnTo>
                    <a:pt x="7514" y="474"/>
                  </a:lnTo>
                  <a:lnTo>
                    <a:pt x="7691" y="592"/>
                  </a:lnTo>
                  <a:lnTo>
                    <a:pt x="7869" y="730"/>
                  </a:lnTo>
                  <a:lnTo>
                    <a:pt x="8026" y="888"/>
                  </a:lnTo>
                  <a:lnTo>
                    <a:pt x="8165" y="1066"/>
                  </a:lnTo>
                  <a:lnTo>
                    <a:pt x="8263" y="1263"/>
                  </a:lnTo>
                  <a:lnTo>
                    <a:pt x="8342" y="1421"/>
                  </a:lnTo>
                  <a:lnTo>
                    <a:pt x="8381" y="1598"/>
                  </a:lnTo>
                  <a:lnTo>
                    <a:pt x="8401" y="1776"/>
                  </a:lnTo>
                  <a:lnTo>
                    <a:pt x="8381" y="1953"/>
                  </a:lnTo>
                  <a:lnTo>
                    <a:pt x="8362" y="2130"/>
                  </a:lnTo>
                  <a:lnTo>
                    <a:pt x="8303" y="2308"/>
                  </a:lnTo>
                  <a:lnTo>
                    <a:pt x="8224" y="2485"/>
                  </a:lnTo>
                  <a:lnTo>
                    <a:pt x="8105" y="2643"/>
                  </a:lnTo>
                  <a:lnTo>
                    <a:pt x="7415" y="3649"/>
                  </a:lnTo>
                  <a:lnTo>
                    <a:pt x="6745" y="4635"/>
                  </a:lnTo>
                  <a:lnTo>
                    <a:pt x="6074" y="5641"/>
                  </a:lnTo>
                  <a:lnTo>
                    <a:pt x="5423" y="6666"/>
                  </a:lnTo>
                  <a:lnTo>
                    <a:pt x="4792" y="7692"/>
                  </a:lnTo>
                  <a:lnTo>
                    <a:pt x="4161" y="8737"/>
                  </a:lnTo>
                  <a:lnTo>
                    <a:pt x="3550" y="9762"/>
                  </a:lnTo>
                  <a:lnTo>
                    <a:pt x="2958" y="10807"/>
                  </a:lnTo>
                  <a:lnTo>
                    <a:pt x="2860" y="10965"/>
                  </a:lnTo>
                  <a:lnTo>
                    <a:pt x="2781" y="11084"/>
                  </a:lnTo>
                  <a:lnTo>
                    <a:pt x="2663" y="11182"/>
                  </a:lnTo>
                  <a:lnTo>
                    <a:pt x="2564" y="11281"/>
                  </a:lnTo>
                  <a:lnTo>
                    <a:pt x="2446" y="11340"/>
                  </a:lnTo>
                  <a:lnTo>
                    <a:pt x="2327" y="11399"/>
                  </a:lnTo>
                  <a:lnTo>
                    <a:pt x="2209" y="11439"/>
                  </a:lnTo>
                  <a:lnTo>
                    <a:pt x="2091" y="11478"/>
                  </a:lnTo>
                  <a:lnTo>
                    <a:pt x="1854" y="11478"/>
                  </a:lnTo>
                  <a:lnTo>
                    <a:pt x="1617" y="11458"/>
                  </a:lnTo>
                  <a:lnTo>
                    <a:pt x="1381" y="11379"/>
                  </a:lnTo>
                  <a:lnTo>
                    <a:pt x="1184" y="11281"/>
                  </a:lnTo>
                  <a:lnTo>
                    <a:pt x="1045" y="11202"/>
                  </a:lnTo>
                  <a:lnTo>
                    <a:pt x="907" y="11103"/>
                  </a:lnTo>
                  <a:lnTo>
                    <a:pt x="789" y="11005"/>
                  </a:lnTo>
                  <a:lnTo>
                    <a:pt x="690" y="10886"/>
                  </a:lnTo>
                  <a:lnTo>
                    <a:pt x="572" y="10768"/>
                  </a:lnTo>
                  <a:lnTo>
                    <a:pt x="493" y="10630"/>
                  </a:lnTo>
                  <a:lnTo>
                    <a:pt x="414" y="10492"/>
                  </a:lnTo>
                  <a:lnTo>
                    <a:pt x="355" y="10354"/>
                  </a:lnTo>
                  <a:lnTo>
                    <a:pt x="296" y="10196"/>
                  </a:lnTo>
                  <a:lnTo>
                    <a:pt x="257" y="10038"/>
                  </a:lnTo>
                  <a:lnTo>
                    <a:pt x="257" y="9881"/>
                  </a:lnTo>
                  <a:lnTo>
                    <a:pt x="257" y="9703"/>
                  </a:lnTo>
                  <a:lnTo>
                    <a:pt x="276" y="9545"/>
                  </a:lnTo>
                  <a:lnTo>
                    <a:pt x="316" y="9368"/>
                  </a:lnTo>
                  <a:lnTo>
                    <a:pt x="375" y="9190"/>
                  </a:lnTo>
                  <a:lnTo>
                    <a:pt x="454" y="9033"/>
                  </a:lnTo>
                  <a:lnTo>
                    <a:pt x="1045" y="7987"/>
                  </a:lnTo>
                  <a:lnTo>
                    <a:pt x="1657" y="6942"/>
                  </a:lnTo>
                  <a:lnTo>
                    <a:pt x="2288" y="5917"/>
                  </a:lnTo>
                  <a:lnTo>
                    <a:pt x="2919" y="4891"/>
                  </a:lnTo>
                  <a:lnTo>
                    <a:pt x="3570" y="3866"/>
                  </a:lnTo>
                  <a:lnTo>
                    <a:pt x="4240" y="2860"/>
                  </a:lnTo>
                  <a:lnTo>
                    <a:pt x="4911" y="1874"/>
                  </a:lnTo>
                  <a:lnTo>
                    <a:pt x="5601" y="888"/>
                  </a:lnTo>
                  <a:lnTo>
                    <a:pt x="5719" y="730"/>
                  </a:lnTo>
                  <a:lnTo>
                    <a:pt x="5857" y="592"/>
                  </a:lnTo>
                  <a:lnTo>
                    <a:pt x="5995" y="494"/>
                  </a:lnTo>
                  <a:lnTo>
                    <a:pt x="6153" y="395"/>
                  </a:lnTo>
                  <a:lnTo>
                    <a:pt x="6331" y="336"/>
                  </a:lnTo>
                  <a:lnTo>
                    <a:pt x="6508" y="277"/>
                  </a:lnTo>
                  <a:lnTo>
                    <a:pt x="6686" y="257"/>
                  </a:lnTo>
                  <a:close/>
                  <a:moveTo>
                    <a:pt x="6666" y="1"/>
                  </a:moveTo>
                  <a:lnTo>
                    <a:pt x="6449" y="20"/>
                  </a:lnTo>
                  <a:lnTo>
                    <a:pt x="6252" y="80"/>
                  </a:lnTo>
                  <a:lnTo>
                    <a:pt x="6054" y="158"/>
                  </a:lnTo>
                  <a:lnTo>
                    <a:pt x="5857" y="257"/>
                  </a:lnTo>
                  <a:lnTo>
                    <a:pt x="5699" y="395"/>
                  </a:lnTo>
                  <a:lnTo>
                    <a:pt x="5522" y="553"/>
                  </a:lnTo>
                  <a:lnTo>
                    <a:pt x="5384" y="730"/>
                  </a:lnTo>
                  <a:lnTo>
                    <a:pt x="4694" y="1716"/>
                  </a:lnTo>
                  <a:lnTo>
                    <a:pt x="4023" y="2722"/>
                  </a:lnTo>
                  <a:lnTo>
                    <a:pt x="3353" y="3728"/>
                  </a:lnTo>
                  <a:lnTo>
                    <a:pt x="2702" y="4753"/>
                  </a:lnTo>
                  <a:lnTo>
                    <a:pt x="2071" y="5779"/>
                  </a:lnTo>
                  <a:lnTo>
                    <a:pt x="1440" y="6804"/>
                  </a:lnTo>
                  <a:lnTo>
                    <a:pt x="829" y="7849"/>
                  </a:lnTo>
                  <a:lnTo>
                    <a:pt x="237" y="8895"/>
                  </a:lnTo>
                  <a:lnTo>
                    <a:pt x="138" y="9092"/>
                  </a:lnTo>
                  <a:lnTo>
                    <a:pt x="59" y="9289"/>
                  </a:lnTo>
                  <a:lnTo>
                    <a:pt x="20" y="9486"/>
                  </a:lnTo>
                  <a:lnTo>
                    <a:pt x="0" y="9664"/>
                  </a:lnTo>
                  <a:lnTo>
                    <a:pt x="0" y="9861"/>
                  </a:lnTo>
                  <a:lnTo>
                    <a:pt x="20" y="10058"/>
                  </a:lnTo>
                  <a:lnTo>
                    <a:pt x="59" y="10236"/>
                  </a:lnTo>
                  <a:lnTo>
                    <a:pt x="99" y="10413"/>
                  </a:lnTo>
                  <a:lnTo>
                    <a:pt x="178" y="10591"/>
                  </a:lnTo>
                  <a:lnTo>
                    <a:pt x="257" y="10748"/>
                  </a:lnTo>
                  <a:lnTo>
                    <a:pt x="375" y="10906"/>
                  </a:lnTo>
                  <a:lnTo>
                    <a:pt x="474" y="11044"/>
                  </a:lnTo>
                  <a:lnTo>
                    <a:pt x="612" y="11182"/>
                  </a:lnTo>
                  <a:lnTo>
                    <a:pt x="750" y="11301"/>
                  </a:lnTo>
                  <a:lnTo>
                    <a:pt x="888" y="11419"/>
                  </a:lnTo>
                  <a:lnTo>
                    <a:pt x="1045" y="11517"/>
                  </a:lnTo>
                  <a:lnTo>
                    <a:pt x="1243" y="11616"/>
                  </a:lnTo>
                  <a:lnTo>
                    <a:pt x="1460" y="11675"/>
                  </a:lnTo>
                  <a:lnTo>
                    <a:pt x="1677" y="11734"/>
                  </a:lnTo>
                  <a:lnTo>
                    <a:pt x="1913" y="11754"/>
                  </a:lnTo>
                  <a:lnTo>
                    <a:pt x="2091" y="11734"/>
                  </a:lnTo>
                  <a:lnTo>
                    <a:pt x="2268" y="11695"/>
                  </a:lnTo>
                  <a:lnTo>
                    <a:pt x="2426" y="11636"/>
                  </a:lnTo>
                  <a:lnTo>
                    <a:pt x="2603" y="11557"/>
                  </a:lnTo>
                  <a:lnTo>
                    <a:pt x="2761" y="11439"/>
                  </a:lnTo>
                  <a:lnTo>
                    <a:pt x="2919" y="11301"/>
                  </a:lnTo>
                  <a:lnTo>
                    <a:pt x="3057" y="11143"/>
                  </a:lnTo>
                  <a:lnTo>
                    <a:pt x="3195" y="10946"/>
                  </a:lnTo>
                  <a:lnTo>
                    <a:pt x="3787" y="9900"/>
                  </a:lnTo>
                  <a:lnTo>
                    <a:pt x="4398" y="8855"/>
                  </a:lnTo>
                  <a:lnTo>
                    <a:pt x="5009" y="7830"/>
                  </a:lnTo>
                  <a:lnTo>
                    <a:pt x="5640" y="6804"/>
                  </a:lnTo>
                  <a:lnTo>
                    <a:pt x="6291" y="5798"/>
                  </a:lnTo>
                  <a:lnTo>
                    <a:pt x="6962" y="4793"/>
                  </a:lnTo>
                  <a:lnTo>
                    <a:pt x="7632" y="3787"/>
                  </a:lnTo>
                  <a:lnTo>
                    <a:pt x="8322" y="2801"/>
                  </a:lnTo>
                  <a:lnTo>
                    <a:pt x="8441" y="2604"/>
                  </a:lnTo>
                  <a:lnTo>
                    <a:pt x="8539" y="2407"/>
                  </a:lnTo>
                  <a:lnTo>
                    <a:pt x="8598" y="2190"/>
                  </a:lnTo>
                  <a:lnTo>
                    <a:pt x="8638" y="1992"/>
                  </a:lnTo>
                  <a:lnTo>
                    <a:pt x="8658" y="1776"/>
                  </a:lnTo>
                  <a:lnTo>
                    <a:pt x="8638" y="1559"/>
                  </a:lnTo>
                  <a:lnTo>
                    <a:pt x="8579" y="1361"/>
                  </a:lnTo>
                  <a:lnTo>
                    <a:pt x="8500" y="1144"/>
                  </a:lnTo>
                  <a:lnTo>
                    <a:pt x="8381" y="928"/>
                  </a:lnTo>
                  <a:lnTo>
                    <a:pt x="8224" y="711"/>
                  </a:lnTo>
                  <a:lnTo>
                    <a:pt x="8046" y="533"/>
                  </a:lnTo>
                  <a:lnTo>
                    <a:pt x="7849" y="375"/>
                  </a:lnTo>
                  <a:lnTo>
                    <a:pt x="7632" y="237"/>
                  </a:lnTo>
                  <a:lnTo>
                    <a:pt x="7395" y="139"/>
                  </a:lnTo>
                  <a:lnTo>
                    <a:pt x="7139" y="60"/>
                  </a:lnTo>
                  <a:lnTo>
                    <a:pt x="6902" y="20"/>
                  </a:lnTo>
                  <a:lnTo>
                    <a:pt x="66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7407720" y="-11865420"/>
              <a:ext cx="283998" cy="371226"/>
            </a:xfrm>
            <a:custGeom>
              <a:avLst/>
              <a:gdLst/>
              <a:ahLst/>
              <a:cxnLst/>
              <a:rect l="l" t="t" r="r" b="b"/>
              <a:pathLst>
                <a:path w="8540" h="11163" extrusionOk="0">
                  <a:moveTo>
                    <a:pt x="6626" y="1"/>
                  </a:moveTo>
                  <a:lnTo>
                    <a:pt x="6468" y="20"/>
                  </a:lnTo>
                  <a:lnTo>
                    <a:pt x="6330" y="60"/>
                  </a:lnTo>
                  <a:lnTo>
                    <a:pt x="6173" y="119"/>
                  </a:lnTo>
                  <a:lnTo>
                    <a:pt x="6035" y="178"/>
                  </a:lnTo>
                  <a:lnTo>
                    <a:pt x="5877" y="277"/>
                  </a:lnTo>
                  <a:lnTo>
                    <a:pt x="5739" y="375"/>
                  </a:lnTo>
                  <a:lnTo>
                    <a:pt x="5620" y="513"/>
                  </a:lnTo>
                  <a:lnTo>
                    <a:pt x="5482" y="651"/>
                  </a:lnTo>
                  <a:lnTo>
                    <a:pt x="4792" y="1598"/>
                  </a:lnTo>
                  <a:lnTo>
                    <a:pt x="4082" y="2564"/>
                  </a:lnTo>
                  <a:lnTo>
                    <a:pt x="3412" y="3531"/>
                  </a:lnTo>
                  <a:lnTo>
                    <a:pt x="2741" y="4517"/>
                  </a:lnTo>
                  <a:lnTo>
                    <a:pt x="2091" y="5503"/>
                  </a:lnTo>
                  <a:lnTo>
                    <a:pt x="1459" y="6489"/>
                  </a:lnTo>
                  <a:lnTo>
                    <a:pt x="848" y="7494"/>
                  </a:lnTo>
                  <a:lnTo>
                    <a:pt x="237" y="8520"/>
                  </a:lnTo>
                  <a:lnTo>
                    <a:pt x="158" y="8678"/>
                  </a:lnTo>
                  <a:lnTo>
                    <a:pt x="79" y="8855"/>
                  </a:lnTo>
                  <a:lnTo>
                    <a:pt x="40" y="9033"/>
                  </a:lnTo>
                  <a:lnTo>
                    <a:pt x="0" y="9190"/>
                  </a:lnTo>
                  <a:lnTo>
                    <a:pt x="0" y="9348"/>
                  </a:lnTo>
                  <a:lnTo>
                    <a:pt x="0" y="9526"/>
                  </a:lnTo>
                  <a:lnTo>
                    <a:pt x="40" y="9683"/>
                  </a:lnTo>
                  <a:lnTo>
                    <a:pt x="79" y="9841"/>
                  </a:lnTo>
                  <a:lnTo>
                    <a:pt x="118" y="9979"/>
                  </a:lnTo>
                  <a:lnTo>
                    <a:pt x="197" y="10137"/>
                  </a:lnTo>
                  <a:lnTo>
                    <a:pt x="276" y="10275"/>
                  </a:lnTo>
                  <a:lnTo>
                    <a:pt x="355" y="10393"/>
                  </a:lnTo>
                  <a:lnTo>
                    <a:pt x="454" y="10512"/>
                  </a:lnTo>
                  <a:lnTo>
                    <a:pt x="572" y="10630"/>
                  </a:lnTo>
                  <a:lnTo>
                    <a:pt x="690" y="10748"/>
                  </a:lnTo>
                  <a:lnTo>
                    <a:pt x="809" y="10827"/>
                  </a:lnTo>
                  <a:lnTo>
                    <a:pt x="947" y="10926"/>
                  </a:lnTo>
                  <a:lnTo>
                    <a:pt x="1065" y="10985"/>
                  </a:lnTo>
                  <a:lnTo>
                    <a:pt x="1223" y="11044"/>
                  </a:lnTo>
                  <a:lnTo>
                    <a:pt x="1361" y="11103"/>
                  </a:lnTo>
                  <a:lnTo>
                    <a:pt x="1499" y="11143"/>
                  </a:lnTo>
                  <a:lnTo>
                    <a:pt x="1657" y="11162"/>
                  </a:lnTo>
                  <a:lnTo>
                    <a:pt x="1952" y="11162"/>
                  </a:lnTo>
                  <a:lnTo>
                    <a:pt x="2091" y="11123"/>
                  </a:lnTo>
                  <a:lnTo>
                    <a:pt x="2229" y="11083"/>
                  </a:lnTo>
                  <a:lnTo>
                    <a:pt x="2367" y="11024"/>
                  </a:lnTo>
                  <a:lnTo>
                    <a:pt x="2505" y="10945"/>
                  </a:lnTo>
                  <a:lnTo>
                    <a:pt x="2623" y="10847"/>
                  </a:lnTo>
                  <a:lnTo>
                    <a:pt x="2741" y="10729"/>
                  </a:lnTo>
                  <a:lnTo>
                    <a:pt x="2860" y="10590"/>
                  </a:lnTo>
                  <a:lnTo>
                    <a:pt x="2958" y="10433"/>
                  </a:lnTo>
                  <a:lnTo>
                    <a:pt x="3570" y="9407"/>
                  </a:lnTo>
                  <a:lnTo>
                    <a:pt x="4201" y="8401"/>
                  </a:lnTo>
                  <a:lnTo>
                    <a:pt x="4832" y="7415"/>
                  </a:lnTo>
                  <a:lnTo>
                    <a:pt x="5482" y="6429"/>
                  </a:lnTo>
                  <a:lnTo>
                    <a:pt x="6133" y="5443"/>
                  </a:lnTo>
                  <a:lnTo>
                    <a:pt x="6823" y="4477"/>
                  </a:lnTo>
                  <a:lnTo>
                    <a:pt x="7514" y="3511"/>
                  </a:lnTo>
                  <a:lnTo>
                    <a:pt x="8224" y="2564"/>
                  </a:lnTo>
                  <a:lnTo>
                    <a:pt x="8322" y="2406"/>
                  </a:lnTo>
                  <a:lnTo>
                    <a:pt x="8421" y="2249"/>
                  </a:lnTo>
                  <a:lnTo>
                    <a:pt x="8480" y="2091"/>
                  </a:lnTo>
                  <a:lnTo>
                    <a:pt x="8519" y="1933"/>
                  </a:lnTo>
                  <a:lnTo>
                    <a:pt x="8539" y="1775"/>
                  </a:lnTo>
                  <a:lnTo>
                    <a:pt x="8539" y="1618"/>
                  </a:lnTo>
                  <a:lnTo>
                    <a:pt x="8539" y="1480"/>
                  </a:lnTo>
                  <a:lnTo>
                    <a:pt x="8500" y="1322"/>
                  </a:lnTo>
                  <a:lnTo>
                    <a:pt x="8460" y="1184"/>
                  </a:lnTo>
                  <a:lnTo>
                    <a:pt x="8401" y="1046"/>
                  </a:lnTo>
                  <a:lnTo>
                    <a:pt x="8342" y="908"/>
                  </a:lnTo>
                  <a:lnTo>
                    <a:pt x="8243" y="789"/>
                  </a:lnTo>
                  <a:lnTo>
                    <a:pt x="8164" y="671"/>
                  </a:lnTo>
                  <a:lnTo>
                    <a:pt x="8046" y="553"/>
                  </a:lnTo>
                  <a:lnTo>
                    <a:pt x="7928" y="454"/>
                  </a:lnTo>
                  <a:lnTo>
                    <a:pt x="7809" y="356"/>
                  </a:lnTo>
                  <a:lnTo>
                    <a:pt x="7671" y="277"/>
                  </a:lnTo>
                  <a:lnTo>
                    <a:pt x="7533" y="198"/>
                  </a:lnTo>
                  <a:lnTo>
                    <a:pt x="7395" y="139"/>
                  </a:lnTo>
                  <a:lnTo>
                    <a:pt x="7257" y="79"/>
                  </a:lnTo>
                  <a:lnTo>
                    <a:pt x="7099" y="40"/>
                  </a:lnTo>
                  <a:lnTo>
                    <a:pt x="6942" y="20"/>
                  </a:lnTo>
                  <a:lnTo>
                    <a:pt x="6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7403131" y="-11869344"/>
              <a:ext cx="293176" cy="379739"/>
            </a:xfrm>
            <a:custGeom>
              <a:avLst/>
              <a:gdLst/>
              <a:ahLst/>
              <a:cxnLst/>
              <a:rect l="l" t="t" r="r" b="b"/>
              <a:pathLst>
                <a:path w="8816" h="11419" extrusionOk="0">
                  <a:moveTo>
                    <a:pt x="7080" y="257"/>
                  </a:moveTo>
                  <a:lnTo>
                    <a:pt x="7297" y="316"/>
                  </a:lnTo>
                  <a:lnTo>
                    <a:pt x="7514" y="375"/>
                  </a:lnTo>
                  <a:lnTo>
                    <a:pt x="7711" y="474"/>
                  </a:lnTo>
                  <a:lnTo>
                    <a:pt x="7908" y="592"/>
                  </a:lnTo>
                  <a:lnTo>
                    <a:pt x="8085" y="750"/>
                  </a:lnTo>
                  <a:lnTo>
                    <a:pt x="8224" y="907"/>
                  </a:lnTo>
                  <a:lnTo>
                    <a:pt x="8362" y="1085"/>
                  </a:lnTo>
                  <a:lnTo>
                    <a:pt x="8460" y="1282"/>
                  </a:lnTo>
                  <a:lnTo>
                    <a:pt x="8500" y="1400"/>
                  </a:lnTo>
                  <a:lnTo>
                    <a:pt x="8539" y="1538"/>
                  </a:lnTo>
                  <a:lnTo>
                    <a:pt x="8559" y="1696"/>
                  </a:lnTo>
                  <a:lnTo>
                    <a:pt x="8559" y="1854"/>
                  </a:lnTo>
                  <a:lnTo>
                    <a:pt x="8539" y="2031"/>
                  </a:lnTo>
                  <a:lnTo>
                    <a:pt x="8480" y="2229"/>
                  </a:lnTo>
                  <a:lnTo>
                    <a:pt x="8381" y="2406"/>
                  </a:lnTo>
                  <a:lnTo>
                    <a:pt x="8243" y="2603"/>
                  </a:lnTo>
                  <a:lnTo>
                    <a:pt x="7553" y="3550"/>
                  </a:lnTo>
                  <a:lnTo>
                    <a:pt x="6843" y="4516"/>
                  </a:lnTo>
                  <a:lnTo>
                    <a:pt x="6173" y="5483"/>
                  </a:lnTo>
                  <a:lnTo>
                    <a:pt x="5502" y="6469"/>
                  </a:lnTo>
                  <a:lnTo>
                    <a:pt x="4851" y="7455"/>
                  </a:lnTo>
                  <a:lnTo>
                    <a:pt x="4220" y="8460"/>
                  </a:lnTo>
                  <a:lnTo>
                    <a:pt x="3589" y="9466"/>
                  </a:lnTo>
                  <a:lnTo>
                    <a:pt x="2998" y="10492"/>
                  </a:lnTo>
                  <a:lnTo>
                    <a:pt x="2899" y="10630"/>
                  </a:lnTo>
                  <a:lnTo>
                    <a:pt x="2800" y="10748"/>
                  </a:lnTo>
                  <a:lnTo>
                    <a:pt x="2682" y="10866"/>
                  </a:lnTo>
                  <a:lnTo>
                    <a:pt x="2583" y="10945"/>
                  </a:lnTo>
                  <a:lnTo>
                    <a:pt x="2465" y="11024"/>
                  </a:lnTo>
                  <a:lnTo>
                    <a:pt x="2347" y="11083"/>
                  </a:lnTo>
                  <a:lnTo>
                    <a:pt x="2209" y="11123"/>
                  </a:lnTo>
                  <a:lnTo>
                    <a:pt x="2090" y="11142"/>
                  </a:lnTo>
                  <a:lnTo>
                    <a:pt x="1834" y="11142"/>
                  </a:lnTo>
                  <a:lnTo>
                    <a:pt x="1597" y="11123"/>
                  </a:lnTo>
                  <a:lnTo>
                    <a:pt x="1361" y="11044"/>
                  </a:lnTo>
                  <a:lnTo>
                    <a:pt x="1144" y="10925"/>
                  </a:lnTo>
                  <a:lnTo>
                    <a:pt x="1026" y="10847"/>
                  </a:lnTo>
                  <a:lnTo>
                    <a:pt x="907" y="10748"/>
                  </a:lnTo>
                  <a:lnTo>
                    <a:pt x="789" y="10649"/>
                  </a:lnTo>
                  <a:lnTo>
                    <a:pt x="671" y="10531"/>
                  </a:lnTo>
                  <a:lnTo>
                    <a:pt x="572" y="10413"/>
                  </a:lnTo>
                  <a:lnTo>
                    <a:pt x="493" y="10275"/>
                  </a:lnTo>
                  <a:lnTo>
                    <a:pt x="414" y="10137"/>
                  </a:lnTo>
                  <a:lnTo>
                    <a:pt x="355" y="9999"/>
                  </a:lnTo>
                  <a:lnTo>
                    <a:pt x="316" y="9841"/>
                  </a:lnTo>
                  <a:lnTo>
                    <a:pt x="276" y="9683"/>
                  </a:lnTo>
                  <a:lnTo>
                    <a:pt x="276" y="9525"/>
                  </a:lnTo>
                  <a:lnTo>
                    <a:pt x="276" y="9367"/>
                  </a:lnTo>
                  <a:lnTo>
                    <a:pt x="296" y="9210"/>
                  </a:lnTo>
                  <a:lnTo>
                    <a:pt x="335" y="9032"/>
                  </a:lnTo>
                  <a:lnTo>
                    <a:pt x="395" y="8874"/>
                  </a:lnTo>
                  <a:lnTo>
                    <a:pt x="493" y="8697"/>
                  </a:lnTo>
                  <a:lnTo>
                    <a:pt x="1085" y="7691"/>
                  </a:lnTo>
                  <a:lnTo>
                    <a:pt x="1716" y="6685"/>
                  </a:lnTo>
                  <a:lnTo>
                    <a:pt x="2347" y="5680"/>
                  </a:lnTo>
                  <a:lnTo>
                    <a:pt x="2998" y="4694"/>
                  </a:lnTo>
                  <a:lnTo>
                    <a:pt x="3668" y="3727"/>
                  </a:lnTo>
                  <a:lnTo>
                    <a:pt x="4339" y="2761"/>
                  </a:lnTo>
                  <a:lnTo>
                    <a:pt x="5029" y="1795"/>
                  </a:lnTo>
                  <a:lnTo>
                    <a:pt x="5739" y="848"/>
                  </a:lnTo>
                  <a:lnTo>
                    <a:pt x="5857" y="690"/>
                  </a:lnTo>
                  <a:lnTo>
                    <a:pt x="6015" y="552"/>
                  </a:lnTo>
                  <a:lnTo>
                    <a:pt x="6173" y="454"/>
                  </a:lnTo>
                  <a:lnTo>
                    <a:pt x="6330" y="375"/>
                  </a:lnTo>
                  <a:lnTo>
                    <a:pt x="6508" y="296"/>
                  </a:lnTo>
                  <a:lnTo>
                    <a:pt x="6685" y="257"/>
                  </a:lnTo>
                  <a:close/>
                  <a:moveTo>
                    <a:pt x="6666" y="0"/>
                  </a:moveTo>
                  <a:lnTo>
                    <a:pt x="6449" y="59"/>
                  </a:lnTo>
                  <a:lnTo>
                    <a:pt x="6232" y="119"/>
                  </a:lnTo>
                  <a:lnTo>
                    <a:pt x="6035" y="217"/>
                  </a:lnTo>
                  <a:lnTo>
                    <a:pt x="5857" y="355"/>
                  </a:lnTo>
                  <a:lnTo>
                    <a:pt x="5680" y="513"/>
                  </a:lnTo>
                  <a:lnTo>
                    <a:pt x="5522" y="690"/>
                  </a:lnTo>
                  <a:lnTo>
                    <a:pt x="4812" y="1637"/>
                  </a:lnTo>
                  <a:lnTo>
                    <a:pt x="4122" y="2603"/>
                  </a:lnTo>
                  <a:lnTo>
                    <a:pt x="3451" y="3570"/>
                  </a:lnTo>
                  <a:lnTo>
                    <a:pt x="2781" y="4556"/>
                  </a:lnTo>
                  <a:lnTo>
                    <a:pt x="2130" y="5542"/>
                  </a:lnTo>
                  <a:lnTo>
                    <a:pt x="1499" y="6547"/>
                  </a:lnTo>
                  <a:lnTo>
                    <a:pt x="868" y="7553"/>
                  </a:lnTo>
                  <a:lnTo>
                    <a:pt x="256" y="8559"/>
                  </a:lnTo>
                  <a:lnTo>
                    <a:pt x="158" y="8756"/>
                  </a:lnTo>
                  <a:lnTo>
                    <a:pt x="99" y="8953"/>
                  </a:lnTo>
                  <a:lnTo>
                    <a:pt x="40" y="9151"/>
                  </a:lnTo>
                  <a:lnTo>
                    <a:pt x="20" y="9348"/>
                  </a:lnTo>
                  <a:lnTo>
                    <a:pt x="0" y="9525"/>
                  </a:lnTo>
                  <a:lnTo>
                    <a:pt x="20" y="9722"/>
                  </a:lnTo>
                  <a:lnTo>
                    <a:pt x="59" y="9900"/>
                  </a:lnTo>
                  <a:lnTo>
                    <a:pt x="118" y="10077"/>
                  </a:lnTo>
                  <a:lnTo>
                    <a:pt x="178" y="10235"/>
                  </a:lnTo>
                  <a:lnTo>
                    <a:pt x="256" y="10393"/>
                  </a:lnTo>
                  <a:lnTo>
                    <a:pt x="355" y="10551"/>
                  </a:lnTo>
                  <a:lnTo>
                    <a:pt x="473" y="10689"/>
                  </a:lnTo>
                  <a:lnTo>
                    <a:pt x="592" y="10827"/>
                  </a:lnTo>
                  <a:lnTo>
                    <a:pt x="730" y="10945"/>
                  </a:lnTo>
                  <a:lnTo>
                    <a:pt x="868" y="11063"/>
                  </a:lnTo>
                  <a:lnTo>
                    <a:pt x="1026" y="11162"/>
                  </a:lnTo>
                  <a:lnTo>
                    <a:pt x="1242" y="11261"/>
                  </a:lnTo>
                  <a:lnTo>
                    <a:pt x="1459" y="11340"/>
                  </a:lnTo>
                  <a:lnTo>
                    <a:pt x="1696" y="11399"/>
                  </a:lnTo>
                  <a:lnTo>
                    <a:pt x="1913" y="11418"/>
                  </a:lnTo>
                  <a:lnTo>
                    <a:pt x="2110" y="11399"/>
                  </a:lnTo>
                  <a:lnTo>
                    <a:pt x="2288" y="11359"/>
                  </a:lnTo>
                  <a:lnTo>
                    <a:pt x="2465" y="11300"/>
                  </a:lnTo>
                  <a:lnTo>
                    <a:pt x="2623" y="11221"/>
                  </a:lnTo>
                  <a:lnTo>
                    <a:pt x="2781" y="11123"/>
                  </a:lnTo>
                  <a:lnTo>
                    <a:pt x="2938" y="10985"/>
                  </a:lnTo>
                  <a:lnTo>
                    <a:pt x="3076" y="10807"/>
                  </a:lnTo>
                  <a:lnTo>
                    <a:pt x="3215" y="10610"/>
                  </a:lnTo>
                  <a:lnTo>
                    <a:pt x="3826" y="9604"/>
                  </a:lnTo>
                  <a:lnTo>
                    <a:pt x="4437" y="8598"/>
                  </a:lnTo>
                  <a:lnTo>
                    <a:pt x="5068" y="7612"/>
                  </a:lnTo>
                  <a:lnTo>
                    <a:pt x="5719" y="6607"/>
                  </a:lnTo>
                  <a:lnTo>
                    <a:pt x="6390" y="5640"/>
                  </a:lnTo>
                  <a:lnTo>
                    <a:pt x="7060" y="4674"/>
                  </a:lnTo>
                  <a:lnTo>
                    <a:pt x="7750" y="3708"/>
                  </a:lnTo>
                  <a:lnTo>
                    <a:pt x="8460" y="2761"/>
                  </a:lnTo>
                  <a:lnTo>
                    <a:pt x="8578" y="2584"/>
                  </a:lnTo>
                  <a:lnTo>
                    <a:pt x="8677" y="2386"/>
                  </a:lnTo>
                  <a:lnTo>
                    <a:pt x="8756" y="2189"/>
                  </a:lnTo>
                  <a:lnTo>
                    <a:pt x="8795" y="1992"/>
                  </a:lnTo>
                  <a:lnTo>
                    <a:pt x="8815" y="1775"/>
                  </a:lnTo>
                  <a:lnTo>
                    <a:pt x="8795" y="1578"/>
                  </a:lnTo>
                  <a:lnTo>
                    <a:pt x="8756" y="1381"/>
                  </a:lnTo>
                  <a:lnTo>
                    <a:pt x="8697" y="1183"/>
                  </a:lnTo>
                  <a:lnTo>
                    <a:pt x="8578" y="947"/>
                  </a:lnTo>
                  <a:lnTo>
                    <a:pt x="8440" y="750"/>
                  </a:lnTo>
                  <a:lnTo>
                    <a:pt x="8263" y="552"/>
                  </a:lnTo>
                  <a:lnTo>
                    <a:pt x="8066" y="395"/>
                  </a:lnTo>
                  <a:lnTo>
                    <a:pt x="7849" y="257"/>
                  </a:lnTo>
                  <a:lnTo>
                    <a:pt x="7612" y="138"/>
                  </a:lnTo>
                  <a:lnTo>
                    <a:pt x="7376" y="59"/>
                  </a:lnTo>
                  <a:lnTo>
                    <a:pt x="7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7548056" y="-11428650"/>
              <a:ext cx="274819" cy="185629"/>
            </a:xfrm>
            <a:custGeom>
              <a:avLst/>
              <a:gdLst/>
              <a:ahLst/>
              <a:cxnLst/>
              <a:rect l="l" t="t" r="r" b="b"/>
              <a:pathLst>
                <a:path w="8264" h="5582" extrusionOk="0">
                  <a:moveTo>
                    <a:pt x="1164" y="0"/>
                  </a:moveTo>
                  <a:lnTo>
                    <a:pt x="967" y="60"/>
                  </a:lnTo>
                  <a:lnTo>
                    <a:pt x="789" y="138"/>
                  </a:lnTo>
                  <a:lnTo>
                    <a:pt x="612" y="237"/>
                  </a:lnTo>
                  <a:lnTo>
                    <a:pt x="454" y="355"/>
                  </a:lnTo>
                  <a:lnTo>
                    <a:pt x="316" y="513"/>
                  </a:lnTo>
                  <a:lnTo>
                    <a:pt x="198" y="691"/>
                  </a:lnTo>
                  <a:lnTo>
                    <a:pt x="99" y="888"/>
                  </a:lnTo>
                  <a:lnTo>
                    <a:pt x="40" y="1085"/>
                  </a:lnTo>
                  <a:lnTo>
                    <a:pt x="0" y="1322"/>
                  </a:lnTo>
                  <a:lnTo>
                    <a:pt x="0" y="1558"/>
                  </a:lnTo>
                  <a:lnTo>
                    <a:pt x="40" y="1795"/>
                  </a:lnTo>
                  <a:lnTo>
                    <a:pt x="59" y="1815"/>
                  </a:lnTo>
                  <a:lnTo>
                    <a:pt x="119" y="2012"/>
                  </a:lnTo>
                  <a:lnTo>
                    <a:pt x="198" y="2229"/>
                  </a:lnTo>
                  <a:lnTo>
                    <a:pt x="316" y="2406"/>
                  </a:lnTo>
                  <a:lnTo>
                    <a:pt x="434" y="2584"/>
                  </a:lnTo>
                  <a:lnTo>
                    <a:pt x="552" y="2761"/>
                  </a:lnTo>
                  <a:lnTo>
                    <a:pt x="710" y="2939"/>
                  </a:lnTo>
                  <a:lnTo>
                    <a:pt x="1006" y="3254"/>
                  </a:lnTo>
                  <a:lnTo>
                    <a:pt x="1460" y="3649"/>
                  </a:lnTo>
                  <a:lnTo>
                    <a:pt x="1953" y="4023"/>
                  </a:lnTo>
                  <a:lnTo>
                    <a:pt x="2446" y="4359"/>
                  </a:lnTo>
                  <a:lnTo>
                    <a:pt x="2978" y="4654"/>
                  </a:lnTo>
                  <a:lnTo>
                    <a:pt x="3530" y="4911"/>
                  </a:lnTo>
                  <a:lnTo>
                    <a:pt x="4082" y="5147"/>
                  </a:lnTo>
                  <a:lnTo>
                    <a:pt x="4674" y="5325"/>
                  </a:lnTo>
                  <a:lnTo>
                    <a:pt x="5266" y="5463"/>
                  </a:lnTo>
                  <a:lnTo>
                    <a:pt x="5700" y="5542"/>
                  </a:lnTo>
                  <a:lnTo>
                    <a:pt x="5936" y="5562"/>
                  </a:lnTo>
                  <a:lnTo>
                    <a:pt x="6153" y="5581"/>
                  </a:lnTo>
                  <a:lnTo>
                    <a:pt x="6390" y="5581"/>
                  </a:lnTo>
                  <a:lnTo>
                    <a:pt x="6607" y="5562"/>
                  </a:lnTo>
                  <a:lnTo>
                    <a:pt x="6824" y="5522"/>
                  </a:lnTo>
                  <a:lnTo>
                    <a:pt x="7041" y="5483"/>
                  </a:lnTo>
                  <a:lnTo>
                    <a:pt x="7277" y="5384"/>
                  </a:lnTo>
                  <a:lnTo>
                    <a:pt x="7474" y="5286"/>
                  </a:lnTo>
                  <a:lnTo>
                    <a:pt x="7672" y="5147"/>
                  </a:lnTo>
                  <a:lnTo>
                    <a:pt x="7829" y="5009"/>
                  </a:lnTo>
                  <a:lnTo>
                    <a:pt x="7967" y="4852"/>
                  </a:lnTo>
                  <a:lnTo>
                    <a:pt x="8086" y="4674"/>
                  </a:lnTo>
                  <a:lnTo>
                    <a:pt x="8165" y="4477"/>
                  </a:lnTo>
                  <a:lnTo>
                    <a:pt x="8224" y="4299"/>
                  </a:lnTo>
                  <a:lnTo>
                    <a:pt x="8263" y="4102"/>
                  </a:lnTo>
                  <a:lnTo>
                    <a:pt x="8243" y="3925"/>
                  </a:lnTo>
                  <a:lnTo>
                    <a:pt x="8204" y="3747"/>
                  </a:lnTo>
                  <a:lnTo>
                    <a:pt x="8125" y="3570"/>
                  </a:lnTo>
                  <a:lnTo>
                    <a:pt x="8007" y="3412"/>
                  </a:lnTo>
                  <a:lnTo>
                    <a:pt x="7849" y="3274"/>
                  </a:lnTo>
                  <a:lnTo>
                    <a:pt x="7632" y="3156"/>
                  </a:lnTo>
                  <a:lnTo>
                    <a:pt x="7395" y="3057"/>
                  </a:lnTo>
                  <a:lnTo>
                    <a:pt x="7159" y="2998"/>
                  </a:lnTo>
                  <a:lnTo>
                    <a:pt x="6922" y="2978"/>
                  </a:lnTo>
                  <a:lnTo>
                    <a:pt x="6705" y="2978"/>
                  </a:lnTo>
                  <a:lnTo>
                    <a:pt x="6469" y="2998"/>
                  </a:lnTo>
                  <a:lnTo>
                    <a:pt x="6035" y="3018"/>
                  </a:lnTo>
                  <a:lnTo>
                    <a:pt x="5798" y="3018"/>
                  </a:lnTo>
                  <a:lnTo>
                    <a:pt x="5581" y="2978"/>
                  </a:lnTo>
                  <a:lnTo>
                    <a:pt x="5345" y="2919"/>
                  </a:lnTo>
                  <a:lnTo>
                    <a:pt x="5108" y="2840"/>
                  </a:lnTo>
                  <a:lnTo>
                    <a:pt x="4871" y="2761"/>
                  </a:lnTo>
                  <a:lnTo>
                    <a:pt x="4654" y="2643"/>
                  </a:lnTo>
                  <a:lnTo>
                    <a:pt x="4437" y="2525"/>
                  </a:lnTo>
                  <a:lnTo>
                    <a:pt x="4220" y="2406"/>
                  </a:lnTo>
                  <a:lnTo>
                    <a:pt x="4023" y="2268"/>
                  </a:lnTo>
                  <a:lnTo>
                    <a:pt x="3826" y="2111"/>
                  </a:lnTo>
                  <a:lnTo>
                    <a:pt x="3589" y="1913"/>
                  </a:lnTo>
                  <a:lnTo>
                    <a:pt x="3392" y="1696"/>
                  </a:lnTo>
                  <a:lnTo>
                    <a:pt x="3195" y="1460"/>
                  </a:lnTo>
                  <a:lnTo>
                    <a:pt x="3018" y="1203"/>
                  </a:lnTo>
                  <a:lnTo>
                    <a:pt x="2820" y="967"/>
                  </a:lnTo>
                  <a:lnTo>
                    <a:pt x="2643" y="730"/>
                  </a:lnTo>
                  <a:lnTo>
                    <a:pt x="2426" y="513"/>
                  </a:lnTo>
                  <a:lnTo>
                    <a:pt x="2209" y="296"/>
                  </a:lnTo>
                  <a:lnTo>
                    <a:pt x="1992" y="158"/>
                  </a:lnTo>
                  <a:lnTo>
                    <a:pt x="1795" y="79"/>
                  </a:lnTo>
                  <a:lnTo>
                    <a:pt x="1578" y="20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454277" y="-11765722"/>
              <a:ext cx="138407" cy="169201"/>
            </a:xfrm>
            <a:custGeom>
              <a:avLst/>
              <a:gdLst/>
              <a:ahLst/>
              <a:cxnLst/>
              <a:rect l="l" t="t" r="r" b="b"/>
              <a:pathLst>
                <a:path w="4162" h="5088" extrusionOk="0">
                  <a:moveTo>
                    <a:pt x="2879" y="0"/>
                  </a:moveTo>
                  <a:lnTo>
                    <a:pt x="2682" y="40"/>
                  </a:lnTo>
                  <a:lnTo>
                    <a:pt x="2584" y="79"/>
                  </a:lnTo>
                  <a:lnTo>
                    <a:pt x="2505" y="118"/>
                  </a:lnTo>
                  <a:lnTo>
                    <a:pt x="2406" y="197"/>
                  </a:lnTo>
                  <a:lnTo>
                    <a:pt x="2327" y="256"/>
                  </a:lnTo>
                  <a:lnTo>
                    <a:pt x="2229" y="355"/>
                  </a:lnTo>
                  <a:lnTo>
                    <a:pt x="2150" y="454"/>
                  </a:lnTo>
                  <a:lnTo>
                    <a:pt x="197" y="3353"/>
                  </a:lnTo>
                  <a:lnTo>
                    <a:pt x="119" y="3471"/>
                  </a:lnTo>
                  <a:lnTo>
                    <a:pt x="79" y="3569"/>
                  </a:lnTo>
                  <a:lnTo>
                    <a:pt x="40" y="3688"/>
                  </a:lnTo>
                  <a:lnTo>
                    <a:pt x="20" y="3786"/>
                  </a:lnTo>
                  <a:lnTo>
                    <a:pt x="0" y="3905"/>
                  </a:lnTo>
                  <a:lnTo>
                    <a:pt x="0" y="4003"/>
                  </a:lnTo>
                  <a:lnTo>
                    <a:pt x="40" y="4220"/>
                  </a:lnTo>
                  <a:lnTo>
                    <a:pt x="99" y="4398"/>
                  </a:lnTo>
                  <a:lnTo>
                    <a:pt x="217" y="4575"/>
                  </a:lnTo>
                  <a:lnTo>
                    <a:pt x="355" y="4733"/>
                  </a:lnTo>
                  <a:lnTo>
                    <a:pt x="513" y="4871"/>
                  </a:lnTo>
                  <a:lnTo>
                    <a:pt x="691" y="4970"/>
                  </a:lnTo>
                  <a:lnTo>
                    <a:pt x="888" y="5049"/>
                  </a:lnTo>
                  <a:lnTo>
                    <a:pt x="1085" y="5088"/>
                  </a:lnTo>
                  <a:lnTo>
                    <a:pt x="1282" y="5088"/>
                  </a:lnTo>
                  <a:lnTo>
                    <a:pt x="1479" y="5049"/>
                  </a:lnTo>
                  <a:lnTo>
                    <a:pt x="1578" y="5009"/>
                  </a:lnTo>
                  <a:lnTo>
                    <a:pt x="1677" y="4970"/>
                  </a:lnTo>
                  <a:lnTo>
                    <a:pt x="1755" y="4910"/>
                  </a:lnTo>
                  <a:lnTo>
                    <a:pt x="1854" y="4832"/>
                  </a:lnTo>
                  <a:lnTo>
                    <a:pt x="1933" y="4733"/>
                  </a:lnTo>
                  <a:lnTo>
                    <a:pt x="2012" y="4634"/>
                  </a:lnTo>
                  <a:lnTo>
                    <a:pt x="3984" y="1735"/>
                  </a:lnTo>
                  <a:lnTo>
                    <a:pt x="4043" y="1617"/>
                  </a:lnTo>
                  <a:lnTo>
                    <a:pt x="4102" y="1519"/>
                  </a:lnTo>
                  <a:lnTo>
                    <a:pt x="4142" y="1400"/>
                  </a:lnTo>
                  <a:lnTo>
                    <a:pt x="4161" y="1302"/>
                  </a:lnTo>
                  <a:lnTo>
                    <a:pt x="4161" y="1183"/>
                  </a:lnTo>
                  <a:lnTo>
                    <a:pt x="4161" y="1085"/>
                  </a:lnTo>
                  <a:lnTo>
                    <a:pt x="4142" y="888"/>
                  </a:lnTo>
                  <a:lnTo>
                    <a:pt x="4063" y="690"/>
                  </a:lnTo>
                  <a:lnTo>
                    <a:pt x="3964" y="513"/>
                  </a:lnTo>
                  <a:lnTo>
                    <a:pt x="3826" y="355"/>
                  </a:lnTo>
                  <a:lnTo>
                    <a:pt x="3668" y="217"/>
                  </a:lnTo>
                  <a:lnTo>
                    <a:pt x="3471" y="118"/>
                  </a:lnTo>
                  <a:lnTo>
                    <a:pt x="3294" y="4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7979572" y="-11475872"/>
              <a:ext cx="139704" cy="172527"/>
            </a:xfrm>
            <a:custGeom>
              <a:avLst/>
              <a:gdLst/>
              <a:ahLst/>
              <a:cxnLst/>
              <a:rect l="l" t="t" r="r" b="b"/>
              <a:pathLst>
                <a:path w="4201" h="5188" extrusionOk="0">
                  <a:moveTo>
                    <a:pt x="2919" y="1"/>
                  </a:moveTo>
                  <a:lnTo>
                    <a:pt x="2722" y="40"/>
                  </a:lnTo>
                  <a:lnTo>
                    <a:pt x="2623" y="60"/>
                  </a:lnTo>
                  <a:lnTo>
                    <a:pt x="2525" y="119"/>
                  </a:lnTo>
                  <a:lnTo>
                    <a:pt x="2426" y="178"/>
                  </a:lnTo>
                  <a:lnTo>
                    <a:pt x="2327" y="237"/>
                  </a:lnTo>
                  <a:lnTo>
                    <a:pt x="2248" y="316"/>
                  </a:lnTo>
                  <a:lnTo>
                    <a:pt x="2150" y="415"/>
                  </a:lnTo>
                  <a:lnTo>
                    <a:pt x="1874" y="809"/>
                  </a:lnTo>
                  <a:lnTo>
                    <a:pt x="1578" y="1203"/>
                  </a:lnTo>
                  <a:lnTo>
                    <a:pt x="1046" y="2032"/>
                  </a:lnTo>
                  <a:lnTo>
                    <a:pt x="553" y="2860"/>
                  </a:lnTo>
                  <a:lnTo>
                    <a:pt x="79" y="3728"/>
                  </a:lnTo>
                  <a:lnTo>
                    <a:pt x="40" y="3826"/>
                  </a:lnTo>
                  <a:lnTo>
                    <a:pt x="20" y="3925"/>
                  </a:lnTo>
                  <a:lnTo>
                    <a:pt x="0" y="4024"/>
                  </a:lnTo>
                  <a:lnTo>
                    <a:pt x="0" y="4142"/>
                  </a:lnTo>
                  <a:lnTo>
                    <a:pt x="20" y="4240"/>
                  </a:lnTo>
                  <a:lnTo>
                    <a:pt x="40" y="4339"/>
                  </a:lnTo>
                  <a:lnTo>
                    <a:pt x="138" y="4556"/>
                  </a:lnTo>
                  <a:lnTo>
                    <a:pt x="257" y="4733"/>
                  </a:lnTo>
                  <a:lnTo>
                    <a:pt x="395" y="4891"/>
                  </a:lnTo>
                  <a:lnTo>
                    <a:pt x="572" y="5029"/>
                  </a:lnTo>
                  <a:lnTo>
                    <a:pt x="769" y="5128"/>
                  </a:lnTo>
                  <a:lnTo>
                    <a:pt x="868" y="5167"/>
                  </a:lnTo>
                  <a:lnTo>
                    <a:pt x="986" y="5187"/>
                  </a:lnTo>
                  <a:lnTo>
                    <a:pt x="1203" y="5187"/>
                  </a:lnTo>
                  <a:lnTo>
                    <a:pt x="1420" y="5167"/>
                  </a:lnTo>
                  <a:lnTo>
                    <a:pt x="1598" y="5088"/>
                  </a:lnTo>
                  <a:lnTo>
                    <a:pt x="1775" y="4970"/>
                  </a:lnTo>
                  <a:lnTo>
                    <a:pt x="1933" y="4832"/>
                  </a:lnTo>
                  <a:lnTo>
                    <a:pt x="2071" y="4674"/>
                  </a:lnTo>
                  <a:lnTo>
                    <a:pt x="2170" y="4477"/>
                  </a:lnTo>
                  <a:lnTo>
                    <a:pt x="2584" y="3747"/>
                  </a:lnTo>
                  <a:lnTo>
                    <a:pt x="3018" y="3057"/>
                  </a:lnTo>
                  <a:lnTo>
                    <a:pt x="3491" y="2367"/>
                  </a:lnTo>
                  <a:lnTo>
                    <a:pt x="3984" y="1697"/>
                  </a:lnTo>
                  <a:lnTo>
                    <a:pt x="4043" y="1598"/>
                  </a:lnTo>
                  <a:lnTo>
                    <a:pt x="4102" y="1480"/>
                  </a:lnTo>
                  <a:lnTo>
                    <a:pt x="4142" y="1381"/>
                  </a:lnTo>
                  <a:lnTo>
                    <a:pt x="4181" y="1282"/>
                  </a:lnTo>
                  <a:lnTo>
                    <a:pt x="4201" y="1184"/>
                  </a:lnTo>
                  <a:lnTo>
                    <a:pt x="4201" y="1065"/>
                  </a:lnTo>
                  <a:lnTo>
                    <a:pt x="4181" y="868"/>
                  </a:lnTo>
                  <a:lnTo>
                    <a:pt x="4102" y="691"/>
                  </a:lnTo>
                  <a:lnTo>
                    <a:pt x="4004" y="513"/>
                  </a:lnTo>
                  <a:lnTo>
                    <a:pt x="3866" y="356"/>
                  </a:lnTo>
                  <a:lnTo>
                    <a:pt x="3708" y="217"/>
                  </a:lnTo>
                  <a:lnTo>
                    <a:pt x="3530" y="119"/>
                  </a:lnTo>
                  <a:lnTo>
                    <a:pt x="3333" y="40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7920545" y="-11241757"/>
              <a:ext cx="341695" cy="330555"/>
            </a:xfrm>
            <a:custGeom>
              <a:avLst/>
              <a:gdLst/>
              <a:ahLst/>
              <a:cxnLst/>
              <a:rect l="l" t="t" r="r" b="b"/>
              <a:pathLst>
                <a:path w="10275" h="9940" extrusionOk="0">
                  <a:moveTo>
                    <a:pt x="10058" y="1"/>
                  </a:moveTo>
                  <a:lnTo>
                    <a:pt x="9052" y="1361"/>
                  </a:lnTo>
                  <a:lnTo>
                    <a:pt x="7987" y="2762"/>
                  </a:lnTo>
                  <a:lnTo>
                    <a:pt x="7435" y="3452"/>
                  </a:lnTo>
                  <a:lnTo>
                    <a:pt x="6863" y="4122"/>
                  </a:lnTo>
                  <a:lnTo>
                    <a:pt x="6291" y="4793"/>
                  </a:lnTo>
                  <a:lnTo>
                    <a:pt x="5680" y="5463"/>
                  </a:lnTo>
                  <a:lnTo>
                    <a:pt x="5069" y="6094"/>
                  </a:lnTo>
                  <a:lnTo>
                    <a:pt x="4418" y="6706"/>
                  </a:lnTo>
                  <a:lnTo>
                    <a:pt x="3747" y="7297"/>
                  </a:lnTo>
                  <a:lnTo>
                    <a:pt x="3057" y="7850"/>
                  </a:lnTo>
                  <a:lnTo>
                    <a:pt x="2347" y="8382"/>
                  </a:lnTo>
                  <a:lnTo>
                    <a:pt x="1973" y="8638"/>
                  </a:lnTo>
                  <a:lnTo>
                    <a:pt x="1598" y="8875"/>
                  </a:lnTo>
                  <a:lnTo>
                    <a:pt x="1203" y="9092"/>
                  </a:lnTo>
                  <a:lnTo>
                    <a:pt x="809" y="9309"/>
                  </a:lnTo>
                  <a:lnTo>
                    <a:pt x="415" y="9526"/>
                  </a:lnTo>
                  <a:lnTo>
                    <a:pt x="1" y="9703"/>
                  </a:lnTo>
                  <a:lnTo>
                    <a:pt x="119" y="9940"/>
                  </a:lnTo>
                  <a:lnTo>
                    <a:pt x="533" y="9743"/>
                  </a:lnTo>
                  <a:lnTo>
                    <a:pt x="927" y="9545"/>
                  </a:lnTo>
                  <a:lnTo>
                    <a:pt x="1342" y="9329"/>
                  </a:lnTo>
                  <a:lnTo>
                    <a:pt x="1716" y="9092"/>
                  </a:lnTo>
                  <a:lnTo>
                    <a:pt x="2111" y="8855"/>
                  </a:lnTo>
                  <a:lnTo>
                    <a:pt x="2485" y="8599"/>
                  </a:lnTo>
                  <a:lnTo>
                    <a:pt x="3215" y="8066"/>
                  </a:lnTo>
                  <a:lnTo>
                    <a:pt x="3905" y="7514"/>
                  </a:lnTo>
                  <a:lnTo>
                    <a:pt x="4576" y="6923"/>
                  </a:lnTo>
                  <a:lnTo>
                    <a:pt x="5226" y="6292"/>
                  </a:lnTo>
                  <a:lnTo>
                    <a:pt x="5857" y="5661"/>
                  </a:lnTo>
                  <a:lnTo>
                    <a:pt x="6469" y="4990"/>
                  </a:lnTo>
                  <a:lnTo>
                    <a:pt x="7060" y="4320"/>
                  </a:lnTo>
                  <a:lnTo>
                    <a:pt x="7632" y="3629"/>
                  </a:lnTo>
                  <a:lnTo>
                    <a:pt x="8184" y="2919"/>
                  </a:lnTo>
                  <a:lnTo>
                    <a:pt x="9249" y="1539"/>
                  </a:lnTo>
                  <a:lnTo>
                    <a:pt x="10275" y="139"/>
                  </a:lnTo>
                  <a:lnTo>
                    <a:pt x="100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711338" y="-10873858"/>
              <a:ext cx="133818" cy="47255"/>
            </a:xfrm>
            <a:custGeom>
              <a:avLst/>
              <a:gdLst/>
              <a:ahLst/>
              <a:cxnLst/>
              <a:rect l="l" t="t" r="r" b="b"/>
              <a:pathLst>
                <a:path w="4024" h="1421" extrusionOk="0">
                  <a:moveTo>
                    <a:pt x="3905" y="1"/>
                  </a:moveTo>
                  <a:lnTo>
                    <a:pt x="3452" y="238"/>
                  </a:lnTo>
                  <a:lnTo>
                    <a:pt x="2978" y="435"/>
                  </a:lnTo>
                  <a:lnTo>
                    <a:pt x="2505" y="612"/>
                  </a:lnTo>
                  <a:lnTo>
                    <a:pt x="2012" y="790"/>
                  </a:lnTo>
                  <a:lnTo>
                    <a:pt x="1519" y="908"/>
                  </a:lnTo>
                  <a:lnTo>
                    <a:pt x="1006" y="1026"/>
                  </a:lnTo>
                  <a:lnTo>
                    <a:pt x="513" y="1105"/>
                  </a:lnTo>
                  <a:lnTo>
                    <a:pt x="1" y="1164"/>
                  </a:lnTo>
                  <a:lnTo>
                    <a:pt x="20" y="1421"/>
                  </a:lnTo>
                  <a:lnTo>
                    <a:pt x="553" y="1362"/>
                  </a:lnTo>
                  <a:lnTo>
                    <a:pt x="1066" y="1283"/>
                  </a:lnTo>
                  <a:lnTo>
                    <a:pt x="1578" y="1164"/>
                  </a:lnTo>
                  <a:lnTo>
                    <a:pt x="2091" y="1026"/>
                  </a:lnTo>
                  <a:lnTo>
                    <a:pt x="2584" y="869"/>
                  </a:lnTo>
                  <a:lnTo>
                    <a:pt x="3077" y="671"/>
                  </a:lnTo>
                  <a:lnTo>
                    <a:pt x="3570" y="455"/>
                  </a:lnTo>
                  <a:lnTo>
                    <a:pt x="4024" y="218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7909404" y="-11828706"/>
              <a:ext cx="114796" cy="99732"/>
            </a:xfrm>
            <a:custGeom>
              <a:avLst/>
              <a:gdLst/>
              <a:ahLst/>
              <a:cxnLst/>
              <a:rect l="l" t="t" r="r" b="b"/>
              <a:pathLst>
                <a:path w="3452" h="2999" extrusionOk="0">
                  <a:moveTo>
                    <a:pt x="237" y="1"/>
                  </a:moveTo>
                  <a:lnTo>
                    <a:pt x="0" y="100"/>
                  </a:lnTo>
                  <a:lnTo>
                    <a:pt x="119" y="356"/>
                  </a:lnTo>
                  <a:lnTo>
                    <a:pt x="257" y="612"/>
                  </a:lnTo>
                  <a:lnTo>
                    <a:pt x="395" y="869"/>
                  </a:lnTo>
                  <a:lnTo>
                    <a:pt x="572" y="1105"/>
                  </a:lnTo>
                  <a:lnTo>
                    <a:pt x="750" y="1342"/>
                  </a:lnTo>
                  <a:lnTo>
                    <a:pt x="947" y="1559"/>
                  </a:lnTo>
                  <a:lnTo>
                    <a:pt x="1144" y="1756"/>
                  </a:lnTo>
                  <a:lnTo>
                    <a:pt x="1361" y="1953"/>
                  </a:lnTo>
                  <a:lnTo>
                    <a:pt x="1578" y="2131"/>
                  </a:lnTo>
                  <a:lnTo>
                    <a:pt x="1815" y="2308"/>
                  </a:lnTo>
                  <a:lnTo>
                    <a:pt x="2051" y="2466"/>
                  </a:lnTo>
                  <a:lnTo>
                    <a:pt x="2308" y="2604"/>
                  </a:lnTo>
                  <a:lnTo>
                    <a:pt x="2584" y="2722"/>
                  </a:lnTo>
                  <a:lnTo>
                    <a:pt x="2840" y="2841"/>
                  </a:lnTo>
                  <a:lnTo>
                    <a:pt x="3116" y="2920"/>
                  </a:lnTo>
                  <a:lnTo>
                    <a:pt x="3392" y="2998"/>
                  </a:lnTo>
                  <a:lnTo>
                    <a:pt x="3451" y="2742"/>
                  </a:lnTo>
                  <a:lnTo>
                    <a:pt x="3195" y="2683"/>
                  </a:lnTo>
                  <a:lnTo>
                    <a:pt x="2939" y="2584"/>
                  </a:lnTo>
                  <a:lnTo>
                    <a:pt x="2682" y="2486"/>
                  </a:lnTo>
                  <a:lnTo>
                    <a:pt x="2426" y="2367"/>
                  </a:lnTo>
                  <a:lnTo>
                    <a:pt x="2189" y="2229"/>
                  </a:lnTo>
                  <a:lnTo>
                    <a:pt x="1953" y="2091"/>
                  </a:lnTo>
                  <a:lnTo>
                    <a:pt x="1736" y="1934"/>
                  </a:lnTo>
                  <a:lnTo>
                    <a:pt x="1519" y="1756"/>
                  </a:lnTo>
                  <a:lnTo>
                    <a:pt x="1322" y="1579"/>
                  </a:lnTo>
                  <a:lnTo>
                    <a:pt x="1124" y="1381"/>
                  </a:lnTo>
                  <a:lnTo>
                    <a:pt x="947" y="1164"/>
                  </a:lnTo>
                  <a:lnTo>
                    <a:pt x="769" y="947"/>
                  </a:lnTo>
                  <a:lnTo>
                    <a:pt x="631" y="731"/>
                  </a:lnTo>
                  <a:lnTo>
                    <a:pt x="474" y="494"/>
                  </a:lnTo>
                  <a:lnTo>
                    <a:pt x="355" y="257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7205065" y="-11250270"/>
              <a:ext cx="26271" cy="102326"/>
            </a:xfrm>
            <a:custGeom>
              <a:avLst/>
              <a:gdLst/>
              <a:ahLst/>
              <a:cxnLst/>
              <a:rect l="l" t="t" r="r" b="b"/>
              <a:pathLst>
                <a:path w="790" h="3077" extrusionOk="0">
                  <a:moveTo>
                    <a:pt x="217" y="0"/>
                  </a:moveTo>
                  <a:lnTo>
                    <a:pt x="158" y="178"/>
                  </a:lnTo>
                  <a:lnTo>
                    <a:pt x="99" y="375"/>
                  </a:lnTo>
                  <a:lnTo>
                    <a:pt x="60" y="572"/>
                  </a:lnTo>
                  <a:lnTo>
                    <a:pt x="20" y="769"/>
                  </a:lnTo>
                  <a:lnTo>
                    <a:pt x="1" y="967"/>
                  </a:lnTo>
                  <a:lnTo>
                    <a:pt x="1" y="1184"/>
                  </a:lnTo>
                  <a:lnTo>
                    <a:pt x="1" y="1381"/>
                  </a:lnTo>
                  <a:lnTo>
                    <a:pt x="20" y="1578"/>
                  </a:lnTo>
                  <a:lnTo>
                    <a:pt x="60" y="1775"/>
                  </a:lnTo>
                  <a:lnTo>
                    <a:pt x="99" y="1972"/>
                  </a:lnTo>
                  <a:lnTo>
                    <a:pt x="139" y="2170"/>
                  </a:lnTo>
                  <a:lnTo>
                    <a:pt x="217" y="2367"/>
                  </a:lnTo>
                  <a:lnTo>
                    <a:pt x="277" y="2544"/>
                  </a:lnTo>
                  <a:lnTo>
                    <a:pt x="375" y="2722"/>
                  </a:lnTo>
                  <a:lnTo>
                    <a:pt x="474" y="2899"/>
                  </a:lnTo>
                  <a:lnTo>
                    <a:pt x="572" y="3077"/>
                  </a:lnTo>
                  <a:lnTo>
                    <a:pt x="789" y="2919"/>
                  </a:lnTo>
                  <a:lnTo>
                    <a:pt x="691" y="2761"/>
                  </a:lnTo>
                  <a:lnTo>
                    <a:pt x="592" y="2603"/>
                  </a:lnTo>
                  <a:lnTo>
                    <a:pt x="454" y="2268"/>
                  </a:lnTo>
                  <a:lnTo>
                    <a:pt x="336" y="1913"/>
                  </a:lnTo>
                  <a:lnTo>
                    <a:pt x="277" y="1539"/>
                  </a:lnTo>
                  <a:lnTo>
                    <a:pt x="257" y="1184"/>
                  </a:lnTo>
                  <a:lnTo>
                    <a:pt x="277" y="809"/>
                  </a:lnTo>
                  <a:lnTo>
                    <a:pt x="355" y="434"/>
                  </a:lnTo>
                  <a:lnTo>
                    <a:pt x="395" y="257"/>
                  </a:lnTo>
                  <a:lnTo>
                    <a:pt x="454" y="7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7746754" y="-11568354"/>
              <a:ext cx="24941" cy="23012"/>
            </a:xfrm>
            <a:custGeom>
              <a:avLst/>
              <a:gdLst/>
              <a:ahLst/>
              <a:cxnLst/>
              <a:rect l="l" t="t" r="r" b="b"/>
              <a:pathLst>
                <a:path w="750" h="692" extrusionOk="0">
                  <a:moveTo>
                    <a:pt x="671" y="1"/>
                  </a:moveTo>
                  <a:lnTo>
                    <a:pt x="474" y="80"/>
                  </a:lnTo>
                  <a:lnTo>
                    <a:pt x="277" y="218"/>
                  </a:lnTo>
                  <a:lnTo>
                    <a:pt x="119" y="376"/>
                  </a:lnTo>
                  <a:lnTo>
                    <a:pt x="1" y="573"/>
                  </a:lnTo>
                  <a:lnTo>
                    <a:pt x="218" y="691"/>
                  </a:lnTo>
                  <a:lnTo>
                    <a:pt x="316" y="553"/>
                  </a:lnTo>
                  <a:lnTo>
                    <a:pt x="454" y="415"/>
                  </a:lnTo>
                  <a:lnTo>
                    <a:pt x="592" y="316"/>
                  </a:lnTo>
                  <a:lnTo>
                    <a:pt x="750" y="238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803820" y="-11532272"/>
              <a:ext cx="26271" cy="23644"/>
            </a:xfrm>
            <a:custGeom>
              <a:avLst/>
              <a:gdLst/>
              <a:ahLst/>
              <a:cxnLst/>
              <a:rect l="l" t="t" r="r" b="b"/>
              <a:pathLst>
                <a:path w="790" h="711" extrusionOk="0">
                  <a:moveTo>
                    <a:pt x="631" y="1"/>
                  </a:moveTo>
                  <a:lnTo>
                    <a:pt x="0" y="513"/>
                  </a:lnTo>
                  <a:lnTo>
                    <a:pt x="178" y="711"/>
                  </a:lnTo>
                  <a:lnTo>
                    <a:pt x="789" y="198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6858814" y="-9052684"/>
              <a:ext cx="476145" cy="281371"/>
            </a:xfrm>
            <a:custGeom>
              <a:avLst/>
              <a:gdLst/>
              <a:ahLst/>
              <a:cxnLst/>
              <a:rect l="l" t="t" r="r" b="b"/>
              <a:pathLst>
                <a:path w="14318" h="8461" extrusionOk="0">
                  <a:moveTo>
                    <a:pt x="10196" y="1"/>
                  </a:moveTo>
                  <a:lnTo>
                    <a:pt x="9505" y="454"/>
                  </a:lnTo>
                  <a:lnTo>
                    <a:pt x="8815" y="868"/>
                  </a:lnTo>
                  <a:lnTo>
                    <a:pt x="8086" y="1243"/>
                  </a:lnTo>
                  <a:lnTo>
                    <a:pt x="7336" y="1578"/>
                  </a:lnTo>
                  <a:lnTo>
                    <a:pt x="6961" y="1756"/>
                  </a:lnTo>
                  <a:lnTo>
                    <a:pt x="6764" y="1855"/>
                  </a:lnTo>
                  <a:lnTo>
                    <a:pt x="6587" y="1973"/>
                  </a:lnTo>
                  <a:lnTo>
                    <a:pt x="6429" y="2131"/>
                  </a:lnTo>
                  <a:lnTo>
                    <a:pt x="6271" y="2308"/>
                  </a:lnTo>
                  <a:lnTo>
                    <a:pt x="6015" y="2683"/>
                  </a:lnTo>
                  <a:lnTo>
                    <a:pt x="5739" y="3038"/>
                  </a:lnTo>
                  <a:lnTo>
                    <a:pt x="5443" y="3373"/>
                  </a:lnTo>
                  <a:lnTo>
                    <a:pt x="5147" y="3708"/>
                  </a:lnTo>
                  <a:lnTo>
                    <a:pt x="4812" y="4024"/>
                  </a:lnTo>
                  <a:lnTo>
                    <a:pt x="4477" y="4320"/>
                  </a:lnTo>
                  <a:lnTo>
                    <a:pt x="4141" y="4615"/>
                  </a:lnTo>
                  <a:lnTo>
                    <a:pt x="3432" y="5168"/>
                  </a:lnTo>
                  <a:lnTo>
                    <a:pt x="2682" y="5700"/>
                  </a:lnTo>
                  <a:lnTo>
                    <a:pt x="1933" y="6213"/>
                  </a:lnTo>
                  <a:lnTo>
                    <a:pt x="1203" y="6745"/>
                  </a:lnTo>
                  <a:lnTo>
                    <a:pt x="473" y="7297"/>
                  </a:lnTo>
                  <a:lnTo>
                    <a:pt x="335" y="7396"/>
                  </a:lnTo>
                  <a:lnTo>
                    <a:pt x="197" y="7534"/>
                  </a:lnTo>
                  <a:lnTo>
                    <a:pt x="99" y="7672"/>
                  </a:lnTo>
                  <a:lnTo>
                    <a:pt x="20" y="7830"/>
                  </a:lnTo>
                  <a:lnTo>
                    <a:pt x="0" y="7968"/>
                  </a:lnTo>
                  <a:lnTo>
                    <a:pt x="0" y="8106"/>
                  </a:lnTo>
                  <a:lnTo>
                    <a:pt x="59" y="8224"/>
                  </a:lnTo>
                  <a:lnTo>
                    <a:pt x="138" y="8323"/>
                  </a:lnTo>
                  <a:lnTo>
                    <a:pt x="257" y="8382"/>
                  </a:lnTo>
                  <a:lnTo>
                    <a:pt x="375" y="8441"/>
                  </a:lnTo>
                  <a:lnTo>
                    <a:pt x="513" y="8461"/>
                  </a:lnTo>
                  <a:lnTo>
                    <a:pt x="651" y="8461"/>
                  </a:lnTo>
                  <a:lnTo>
                    <a:pt x="1282" y="8421"/>
                  </a:lnTo>
                  <a:lnTo>
                    <a:pt x="1913" y="8343"/>
                  </a:lnTo>
                  <a:lnTo>
                    <a:pt x="2544" y="8264"/>
                  </a:lnTo>
                  <a:lnTo>
                    <a:pt x="3175" y="8145"/>
                  </a:lnTo>
                  <a:lnTo>
                    <a:pt x="3806" y="8007"/>
                  </a:lnTo>
                  <a:lnTo>
                    <a:pt x="4437" y="7850"/>
                  </a:lnTo>
                  <a:lnTo>
                    <a:pt x="5049" y="7692"/>
                  </a:lnTo>
                  <a:lnTo>
                    <a:pt x="5660" y="7495"/>
                  </a:lnTo>
                  <a:lnTo>
                    <a:pt x="6173" y="7317"/>
                  </a:lnTo>
                  <a:lnTo>
                    <a:pt x="6685" y="7100"/>
                  </a:lnTo>
                  <a:lnTo>
                    <a:pt x="7178" y="6864"/>
                  </a:lnTo>
                  <a:lnTo>
                    <a:pt x="7671" y="6587"/>
                  </a:lnTo>
                  <a:lnTo>
                    <a:pt x="8145" y="6292"/>
                  </a:lnTo>
                  <a:lnTo>
                    <a:pt x="8559" y="6016"/>
                  </a:lnTo>
                  <a:lnTo>
                    <a:pt x="9229" y="5483"/>
                  </a:lnTo>
                  <a:lnTo>
                    <a:pt x="9584" y="5207"/>
                  </a:lnTo>
                  <a:lnTo>
                    <a:pt x="9860" y="4970"/>
                  </a:lnTo>
                  <a:lnTo>
                    <a:pt x="10058" y="4773"/>
                  </a:lnTo>
                  <a:lnTo>
                    <a:pt x="10097" y="4714"/>
                  </a:lnTo>
                  <a:lnTo>
                    <a:pt x="10097" y="4675"/>
                  </a:lnTo>
                  <a:lnTo>
                    <a:pt x="11024" y="5976"/>
                  </a:lnTo>
                  <a:lnTo>
                    <a:pt x="11103" y="6075"/>
                  </a:lnTo>
                  <a:lnTo>
                    <a:pt x="11142" y="6114"/>
                  </a:lnTo>
                  <a:lnTo>
                    <a:pt x="11201" y="6154"/>
                  </a:lnTo>
                  <a:lnTo>
                    <a:pt x="11320" y="6154"/>
                  </a:lnTo>
                  <a:lnTo>
                    <a:pt x="11438" y="6134"/>
                  </a:lnTo>
                  <a:lnTo>
                    <a:pt x="14317" y="5404"/>
                  </a:lnTo>
                  <a:lnTo>
                    <a:pt x="14061" y="5089"/>
                  </a:lnTo>
                  <a:lnTo>
                    <a:pt x="13824" y="4773"/>
                  </a:lnTo>
                  <a:lnTo>
                    <a:pt x="13351" y="4122"/>
                  </a:lnTo>
                  <a:lnTo>
                    <a:pt x="12897" y="3472"/>
                  </a:lnTo>
                  <a:lnTo>
                    <a:pt x="12444" y="2801"/>
                  </a:lnTo>
                  <a:lnTo>
                    <a:pt x="11892" y="2091"/>
                  </a:lnTo>
                  <a:lnTo>
                    <a:pt x="11339" y="1381"/>
                  </a:lnTo>
                  <a:lnTo>
                    <a:pt x="10767" y="671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7928426" y="-12347417"/>
              <a:ext cx="430885" cy="605341"/>
            </a:xfrm>
            <a:custGeom>
              <a:avLst/>
              <a:gdLst/>
              <a:ahLst/>
              <a:cxnLst/>
              <a:rect l="l" t="t" r="r" b="b"/>
              <a:pathLst>
                <a:path w="12957" h="18203" extrusionOk="0">
                  <a:moveTo>
                    <a:pt x="5226" y="0"/>
                  </a:moveTo>
                  <a:lnTo>
                    <a:pt x="5049" y="99"/>
                  </a:lnTo>
                  <a:lnTo>
                    <a:pt x="4871" y="217"/>
                  </a:lnTo>
                  <a:lnTo>
                    <a:pt x="4733" y="335"/>
                  </a:lnTo>
                  <a:lnTo>
                    <a:pt x="4595" y="473"/>
                  </a:lnTo>
                  <a:lnTo>
                    <a:pt x="4457" y="631"/>
                  </a:lnTo>
                  <a:lnTo>
                    <a:pt x="4339" y="789"/>
                  </a:lnTo>
                  <a:lnTo>
                    <a:pt x="4240" y="966"/>
                  </a:lnTo>
                  <a:lnTo>
                    <a:pt x="4141" y="1164"/>
                  </a:lnTo>
                  <a:lnTo>
                    <a:pt x="3984" y="1558"/>
                  </a:lnTo>
                  <a:lnTo>
                    <a:pt x="3865" y="1952"/>
                  </a:lnTo>
                  <a:lnTo>
                    <a:pt x="3747" y="2366"/>
                  </a:lnTo>
                  <a:lnTo>
                    <a:pt x="3668" y="2781"/>
                  </a:lnTo>
                  <a:lnTo>
                    <a:pt x="3550" y="3175"/>
                  </a:lnTo>
                  <a:lnTo>
                    <a:pt x="3432" y="3569"/>
                  </a:lnTo>
                  <a:lnTo>
                    <a:pt x="3234" y="4398"/>
                  </a:lnTo>
                  <a:lnTo>
                    <a:pt x="3057" y="5226"/>
                  </a:lnTo>
                  <a:lnTo>
                    <a:pt x="2919" y="6054"/>
                  </a:lnTo>
                  <a:lnTo>
                    <a:pt x="2643" y="7730"/>
                  </a:lnTo>
                  <a:lnTo>
                    <a:pt x="2524" y="8559"/>
                  </a:lnTo>
                  <a:lnTo>
                    <a:pt x="2367" y="9367"/>
                  </a:lnTo>
                  <a:lnTo>
                    <a:pt x="2110" y="10629"/>
                  </a:lnTo>
                  <a:lnTo>
                    <a:pt x="1972" y="11260"/>
                  </a:lnTo>
                  <a:lnTo>
                    <a:pt x="1834" y="11891"/>
                  </a:lnTo>
                  <a:lnTo>
                    <a:pt x="1657" y="12503"/>
                  </a:lnTo>
                  <a:lnTo>
                    <a:pt x="1479" y="13114"/>
                  </a:lnTo>
                  <a:lnTo>
                    <a:pt x="1282" y="13725"/>
                  </a:lnTo>
                  <a:lnTo>
                    <a:pt x="1065" y="14337"/>
                  </a:lnTo>
                  <a:lnTo>
                    <a:pt x="927" y="14711"/>
                  </a:lnTo>
                  <a:lnTo>
                    <a:pt x="769" y="15066"/>
                  </a:lnTo>
                  <a:lnTo>
                    <a:pt x="611" y="15402"/>
                  </a:lnTo>
                  <a:lnTo>
                    <a:pt x="513" y="15579"/>
                  </a:lnTo>
                  <a:lnTo>
                    <a:pt x="414" y="15737"/>
                  </a:lnTo>
                  <a:lnTo>
                    <a:pt x="296" y="15875"/>
                  </a:lnTo>
                  <a:lnTo>
                    <a:pt x="197" y="15974"/>
                  </a:lnTo>
                  <a:lnTo>
                    <a:pt x="118" y="16033"/>
                  </a:lnTo>
                  <a:lnTo>
                    <a:pt x="40" y="16092"/>
                  </a:lnTo>
                  <a:lnTo>
                    <a:pt x="20" y="16151"/>
                  </a:lnTo>
                  <a:lnTo>
                    <a:pt x="0" y="16250"/>
                  </a:lnTo>
                  <a:lnTo>
                    <a:pt x="40" y="16388"/>
                  </a:lnTo>
                  <a:lnTo>
                    <a:pt x="118" y="16585"/>
                  </a:lnTo>
                  <a:lnTo>
                    <a:pt x="197" y="16782"/>
                  </a:lnTo>
                  <a:lnTo>
                    <a:pt x="335" y="16940"/>
                  </a:lnTo>
                  <a:lnTo>
                    <a:pt x="473" y="17117"/>
                  </a:lnTo>
                  <a:lnTo>
                    <a:pt x="611" y="17255"/>
                  </a:lnTo>
                  <a:lnTo>
                    <a:pt x="888" y="17492"/>
                  </a:lnTo>
                  <a:lnTo>
                    <a:pt x="1183" y="17709"/>
                  </a:lnTo>
                  <a:lnTo>
                    <a:pt x="1499" y="17886"/>
                  </a:lnTo>
                  <a:lnTo>
                    <a:pt x="1814" y="18064"/>
                  </a:lnTo>
                  <a:lnTo>
                    <a:pt x="1972" y="18143"/>
                  </a:lnTo>
                  <a:lnTo>
                    <a:pt x="2130" y="18182"/>
                  </a:lnTo>
                  <a:lnTo>
                    <a:pt x="2209" y="18202"/>
                  </a:lnTo>
                  <a:lnTo>
                    <a:pt x="2288" y="18202"/>
                  </a:lnTo>
                  <a:lnTo>
                    <a:pt x="2367" y="18182"/>
                  </a:lnTo>
                  <a:lnTo>
                    <a:pt x="2445" y="18143"/>
                  </a:lnTo>
                  <a:lnTo>
                    <a:pt x="2722" y="17926"/>
                  </a:lnTo>
                  <a:lnTo>
                    <a:pt x="2978" y="17689"/>
                  </a:lnTo>
                  <a:lnTo>
                    <a:pt x="3491" y="17216"/>
                  </a:lnTo>
                  <a:lnTo>
                    <a:pt x="4003" y="16684"/>
                  </a:lnTo>
                  <a:lnTo>
                    <a:pt x="4496" y="16151"/>
                  </a:lnTo>
                  <a:lnTo>
                    <a:pt x="5482" y="15047"/>
                  </a:lnTo>
                  <a:lnTo>
                    <a:pt x="5956" y="14534"/>
                  </a:lnTo>
                  <a:lnTo>
                    <a:pt x="6468" y="14021"/>
                  </a:lnTo>
                  <a:lnTo>
                    <a:pt x="7494" y="13035"/>
                  </a:lnTo>
                  <a:lnTo>
                    <a:pt x="8539" y="12069"/>
                  </a:lnTo>
                  <a:lnTo>
                    <a:pt x="9604" y="11103"/>
                  </a:lnTo>
                  <a:lnTo>
                    <a:pt x="10669" y="10136"/>
                  </a:lnTo>
                  <a:lnTo>
                    <a:pt x="11280" y="9604"/>
                  </a:lnTo>
                  <a:lnTo>
                    <a:pt x="11615" y="9308"/>
                  </a:lnTo>
                  <a:lnTo>
                    <a:pt x="11951" y="9012"/>
                  </a:lnTo>
                  <a:lnTo>
                    <a:pt x="12247" y="8677"/>
                  </a:lnTo>
                  <a:lnTo>
                    <a:pt x="12523" y="8342"/>
                  </a:lnTo>
                  <a:lnTo>
                    <a:pt x="12641" y="8164"/>
                  </a:lnTo>
                  <a:lnTo>
                    <a:pt x="12740" y="7987"/>
                  </a:lnTo>
                  <a:lnTo>
                    <a:pt x="12838" y="7809"/>
                  </a:lnTo>
                  <a:lnTo>
                    <a:pt x="12897" y="7632"/>
                  </a:lnTo>
                  <a:lnTo>
                    <a:pt x="12937" y="7435"/>
                  </a:lnTo>
                  <a:lnTo>
                    <a:pt x="12956" y="7257"/>
                  </a:lnTo>
                  <a:lnTo>
                    <a:pt x="12956" y="7080"/>
                  </a:lnTo>
                  <a:lnTo>
                    <a:pt x="12917" y="6882"/>
                  </a:lnTo>
                  <a:lnTo>
                    <a:pt x="12858" y="6725"/>
                  </a:lnTo>
                  <a:lnTo>
                    <a:pt x="12799" y="6567"/>
                  </a:lnTo>
                  <a:lnTo>
                    <a:pt x="12700" y="6409"/>
                  </a:lnTo>
                  <a:lnTo>
                    <a:pt x="12582" y="6271"/>
                  </a:lnTo>
                  <a:lnTo>
                    <a:pt x="12483" y="6192"/>
                  </a:lnTo>
                  <a:lnTo>
                    <a:pt x="12365" y="6094"/>
                  </a:lnTo>
                  <a:lnTo>
                    <a:pt x="12247" y="6034"/>
                  </a:lnTo>
                  <a:lnTo>
                    <a:pt x="12109" y="5975"/>
                  </a:lnTo>
                  <a:lnTo>
                    <a:pt x="11990" y="5936"/>
                  </a:lnTo>
                  <a:lnTo>
                    <a:pt x="11832" y="5916"/>
                  </a:lnTo>
                  <a:lnTo>
                    <a:pt x="11694" y="5896"/>
                  </a:lnTo>
                  <a:lnTo>
                    <a:pt x="11537" y="5916"/>
                  </a:lnTo>
                  <a:lnTo>
                    <a:pt x="11320" y="5956"/>
                  </a:lnTo>
                  <a:lnTo>
                    <a:pt x="11103" y="6015"/>
                  </a:lnTo>
                  <a:lnTo>
                    <a:pt x="10886" y="6113"/>
                  </a:lnTo>
                  <a:lnTo>
                    <a:pt x="10689" y="6232"/>
                  </a:lnTo>
                  <a:lnTo>
                    <a:pt x="10472" y="6370"/>
                  </a:lnTo>
                  <a:lnTo>
                    <a:pt x="10275" y="6508"/>
                  </a:lnTo>
                  <a:lnTo>
                    <a:pt x="10077" y="6685"/>
                  </a:lnTo>
                  <a:lnTo>
                    <a:pt x="9900" y="6863"/>
                  </a:lnTo>
                  <a:lnTo>
                    <a:pt x="9545" y="7237"/>
                  </a:lnTo>
                  <a:lnTo>
                    <a:pt x="9210" y="7632"/>
                  </a:lnTo>
                  <a:lnTo>
                    <a:pt x="8618" y="8342"/>
                  </a:lnTo>
                  <a:lnTo>
                    <a:pt x="3195" y="14652"/>
                  </a:lnTo>
                  <a:lnTo>
                    <a:pt x="9052" y="4713"/>
                  </a:lnTo>
                  <a:lnTo>
                    <a:pt x="9367" y="4200"/>
                  </a:lnTo>
                  <a:lnTo>
                    <a:pt x="9525" y="3885"/>
                  </a:lnTo>
                  <a:lnTo>
                    <a:pt x="9663" y="3550"/>
                  </a:lnTo>
                  <a:lnTo>
                    <a:pt x="9722" y="3392"/>
                  </a:lnTo>
                  <a:lnTo>
                    <a:pt x="9762" y="3214"/>
                  </a:lnTo>
                  <a:lnTo>
                    <a:pt x="9801" y="3057"/>
                  </a:lnTo>
                  <a:lnTo>
                    <a:pt x="9801" y="2899"/>
                  </a:lnTo>
                  <a:lnTo>
                    <a:pt x="9801" y="2741"/>
                  </a:lnTo>
                  <a:lnTo>
                    <a:pt x="9762" y="2583"/>
                  </a:lnTo>
                  <a:lnTo>
                    <a:pt x="9703" y="2445"/>
                  </a:lnTo>
                  <a:lnTo>
                    <a:pt x="9604" y="2307"/>
                  </a:lnTo>
                  <a:lnTo>
                    <a:pt x="9525" y="2228"/>
                  </a:lnTo>
                  <a:lnTo>
                    <a:pt x="9427" y="2150"/>
                  </a:lnTo>
                  <a:lnTo>
                    <a:pt x="9308" y="2110"/>
                  </a:lnTo>
                  <a:lnTo>
                    <a:pt x="9190" y="2071"/>
                  </a:lnTo>
                  <a:lnTo>
                    <a:pt x="8934" y="2071"/>
                  </a:lnTo>
                  <a:lnTo>
                    <a:pt x="8815" y="2090"/>
                  </a:lnTo>
                  <a:lnTo>
                    <a:pt x="8697" y="2130"/>
                  </a:lnTo>
                  <a:lnTo>
                    <a:pt x="8559" y="2189"/>
                  </a:lnTo>
                  <a:lnTo>
                    <a:pt x="8401" y="2288"/>
                  </a:lnTo>
                  <a:lnTo>
                    <a:pt x="8283" y="2386"/>
                  </a:lnTo>
                  <a:lnTo>
                    <a:pt x="8145" y="2505"/>
                  </a:lnTo>
                  <a:lnTo>
                    <a:pt x="8026" y="2643"/>
                  </a:lnTo>
                  <a:lnTo>
                    <a:pt x="7908" y="2781"/>
                  </a:lnTo>
                  <a:lnTo>
                    <a:pt x="7691" y="3096"/>
                  </a:lnTo>
                  <a:lnTo>
                    <a:pt x="7474" y="3431"/>
                  </a:lnTo>
                  <a:lnTo>
                    <a:pt x="7297" y="3767"/>
                  </a:lnTo>
                  <a:lnTo>
                    <a:pt x="6981" y="4358"/>
                  </a:lnTo>
                  <a:lnTo>
                    <a:pt x="6252" y="5680"/>
                  </a:lnTo>
                  <a:lnTo>
                    <a:pt x="5542" y="7020"/>
                  </a:lnTo>
                  <a:lnTo>
                    <a:pt x="4871" y="8381"/>
                  </a:lnTo>
                  <a:lnTo>
                    <a:pt x="4240" y="9762"/>
                  </a:lnTo>
                  <a:lnTo>
                    <a:pt x="3609" y="11142"/>
                  </a:lnTo>
                  <a:lnTo>
                    <a:pt x="2998" y="12523"/>
                  </a:lnTo>
                  <a:lnTo>
                    <a:pt x="1795" y="15303"/>
                  </a:lnTo>
                  <a:lnTo>
                    <a:pt x="5561" y="3569"/>
                  </a:lnTo>
                  <a:lnTo>
                    <a:pt x="5699" y="3096"/>
                  </a:lnTo>
                  <a:lnTo>
                    <a:pt x="5818" y="2603"/>
                  </a:lnTo>
                  <a:lnTo>
                    <a:pt x="5897" y="2110"/>
                  </a:lnTo>
                  <a:lnTo>
                    <a:pt x="5916" y="1873"/>
                  </a:lnTo>
                  <a:lnTo>
                    <a:pt x="5936" y="1617"/>
                  </a:lnTo>
                  <a:lnTo>
                    <a:pt x="5916" y="1380"/>
                  </a:lnTo>
                  <a:lnTo>
                    <a:pt x="5897" y="1144"/>
                  </a:lnTo>
                  <a:lnTo>
                    <a:pt x="5837" y="927"/>
                  </a:lnTo>
                  <a:lnTo>
                    <a:pt x="5759" y="710"/>
                  </a:lnTo>
                  <a:lnTo>
                    <a:pt x="5680" y="513"/>
                  </a:lnTo>
                  <a:lnTo>
                    <a:pt x="5542" y="335"/>
                  </a:lnTo>
                  <a:lnTo>
                    <a:pt x="5404" y="158"/>
                  </a:lnTo>
                  <a:lnTo>
                    <a:pt x="522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6" name="Google Shape;1696;p38"/>
          <p:cNvSpPr/>
          <p:nvPr/>
        </p:nvSpPr>
        <p:spPr>
          <a:xfrm rot="4846496">
            <a:off x="4401879" y="3708725"/>
            <a:ext cx="340254" cy="1008080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38"/>
          <p:cNvSpPr/>
          <p:nvPr/>
        </p:nvSpPr>
        <p:spPr>
          <a:xfrm>
            <a:off x="987050" y="296087"/>
            <a:ext cx="1074490" cy="1150903"/>
          </a:xfrm>
          <a:custGeom>
            <a:avLst/>
            <a:gdLst/>
            <a:ahLst/>
            <a:cxnLst/>
            <a:rect l="l" t="t" r="r" b="b"/>
            <a:pathLst>
              <a:path w="82542" h="88412" extrusionOk="0">
                <a:moveTo>
                  <a:pt x="7519" y="0"/>
                </a:moveTo>
                <a:lnTo>
                  <a:pt x="1" y="50176"/>
                </a:lnTo>
                <a:lnTo>
                  <a:pt x="36527" y="34516"/>
                </a:lnTo>
                <a:lnTo>
                  <a:pt x="30637" y="73817"/>
                </a:lnTo>
                <a:lnTo>
                  <a:pt x="67163" y="58157"/>
                </a:lnTo>
                <a:lnTo>
                  <a:pt x="62922" y="86602"/>
                </a:lnTo>
                <a:lnTo>
                  <a:pt x="75023" y="88412"/>
                </a:lnTo>
                <a:lnTo>
                  <a:pt x="82542" y="38235"/>
                </a:lnTo>
                <a:lnTo>
                  <a:pt x="45995" y="53895"/>
                </a:lnTo>
                <a:lnTo>
                  <a:pt x="45995" y="53895"/>
                </a:lnTo>
                <a:lnTo>
                  <a:pt x="51885" y="14595"/>
                </a:lnTo>
                <a:lnTo>
                  <a:pt x="15359" y="30255"/>
                </a:lnTo>
                <a:lnTo>
                  <a:pt x="15359" y="30255"/>
                </a:lnTo>
                <a:lnTo>
                  <a:pt x="19641" y="1830"/>
                </a:lnTo>
                <a:lnTo>
                  <a:pt x="7519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40"/>
          <p:cNvSpPr txBox="1">
            <a:spLocks noGrp="1"/>
          </p:cNvSpPr>
          <p:nvPr>
            <p:ph type="body" idx="1"/>
          </p:nvPr>
        </p:nvSpPr>
        <p:spPr>
          <a:xfrm>
            <a:off x="1378795" y="1245715"/>
            <a:ext cx="6082709" cy="27577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pendidik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mengharapkan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didik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tumbuh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aktif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pengalaman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bermain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kondusif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Kurikulum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Merdeka,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Capaian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Fase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Fondasi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mengarahkan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didampingi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270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D" sz="1400" kern="100" dirty="0">
              <a:effectLst/>
              <a:latin typeface="Barlow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Mengenal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agama dan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budi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pekerti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Melatih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kematangan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emosi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berkegiatan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Melatih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keterampilan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berinteraksi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sehat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teman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sebaya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Memupuk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pemaknaan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keterampilan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motorik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perawatan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diri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berpartisipasi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mandiri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kematangan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kognitif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literasi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numerasi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pemahaman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dunia.</a:t>
            </a:r>
          </a:p>
        </p:txBody>
      </p:sp>
      <p:grpSp>
        <p:nvGrpSpPr>
          <p:cNvPr id="1811" name="Google Shape;1811;p40"/>
          <p:cNvGrpSpPr/>
          <p:nvPr/>
        </p:nvGrpSpPr>
        <p:grpSpPr>
          <a:xfrm>
            <a:off x="305042" y="167891"/>
            <a:ext cx="891262" cy="891262"/>
            <a:chOff x="1907633" y="3911134"/>
            <a:chExt cx="985255" cy="985255"/>
          </a:xfrm>
        </p:grpSpPr>
        <p:sp>
          <p:nvSpPr>
            <p:cNvPr id="1812" name="Google Shape;1812;p40"/>
            <p:cNvSpPr/>
            <p:nvPr/>
          </p:nvSpPr>
          <p:spPr>
            <a:xfrm>
              <a:off x="1907633" y="3911134"/>
              <a:ext cx="985255" cy="985255"/>
            </a:xfrm>
            <a:custGeom>
              <a:avLst/>
              <a:gdLst/>
              <a:ahLst/>
              <a:cxnLst/>
              <a:rect l="l" t="t" r="r" b="b"/>
              <a:pathLst>
                <a:path w="45393" h="45393" extrusionOk="0">
                  <a:moveTo>
                    <a:pt x="22107" y="0"/>
                  </a:moveTo>
                  <a:lnTo>
                    <a:pt x="21527" y="20"/>
                  </a:lnTo>
                  <a:lnTo>
                    <a:pt x="20947" y="60"/>
                  </a:lnTo>
                  <a:lnTo>
                    <a:pt x="20368" y="120"/>
                  </a:lnTo>
                  <a:lnTo>
                    <a:pt x="19808" y="180"/>
                  </a:lnTo>
                  <a:lnTo>
                    <a:pt x="19228" y="260"/>
                  </a:lnTo>
                  <a:lnTo>
                    <a:pt x="18669" y="340"/>
                  </a:lnTo>
                  <a:lnTo>
                    <a:pt x="18109" y="460"/>
                  </a:lnTo>
                  <a:lnTo>
                    <a:pt x="17569" y="580"/>
                  </a:lnTo>
                  <a:lnTo>
                    <a:pt x="17030" y="700"/>
                  </a:lnTo>
                  <a:lnTo>
                    <a:pt x="16470" y="860"/>
                  </a:lnTo>
                  <a:lnTo>
                    <a:pt x="15950" y="1020"/>
                  </a:lnTo>
                  <a:lnTo>
                    <a:pt x="15411" y="1179"/>
                  </a:lnTo>
                  <a:lnTo>
                    <a:pt x="14891" y="1379"/>
                  </a:lnTo>
                  <a:lnTo>
                    <a:pt x="14371" y="1579"/>
                  </a:lnTo>
                  <a:lnTo>
                    <a:pt x="13852" y="1779"/>
                  </a:lnTo>
                  <a:lnTo>
                    <a:pt x="13352" y="1999"/>
                  </a:lnTo>
                  <a:lnTo>
                    <a:pt x="12852" y="2239"/>
                  </a:lnTo>
                  <a:lnTo>
                    <a:pt x="12353" y="2479"/>
                  </a:lnTo>
                  <a:lnTo>
                    <a:pt x="11873" y="2739"/>
                  </a:lnTo>
                  <a:lnTo>
                    <a:pt x="11393" y="2998"/>
                  </a:lnTo>
                  <a:lnTo>
                    <a:pt x="10934" y="3278"/>
                  </a:lnTo>
                  <a:lnTo>
                    <a:pt x="10454" y="3578"/>
                  </a:lnTo>
                  <a:lnTo>
                    <a:pt x="9994" y="3878"/>
                  </a:lnTo>
                  <a:lnTo>
                    <a:pt x="9554" y="4178"/>
                  </a:lnTo>
                  <a:lnTo>
                    <a:pt x="9115" y="4497"/>
                  </a:lnTo>
                  <a:lnTo>
                    <a:pt x="8675" y="4837"/>
                  </a:lnTo>
                  <a:lnTo>
                    <a:pt x="8255" y="5177"/>
                  </a:lnTo>
                  <a:lnTo>
                    <a:pt x="7835" y="5537"/>
                  </a:lnTo>
                  <a:lnTo>
                    <a:pt x="7436" y="5897"/>
                  </a:lnTo>
                  <a:lnTo>
                    <a:pt x="7036" y="6256"/>
                  </a:lnTo>
                  <a:lnTo>
                    <a:pt x="6636" y="6636"/>
                  </a:lnTo>
                  <a:lnTo>
                    <a:pt x="6256" y="7036"/>
                  </a:lnTo>
                  <a:lnTo>
                    <a:pt x="5897" y="7436"/>
                  </a:lnTo>
                  <a:lnTo>
                    <a:pt x="5537" y="7835"/>
                  </a:lnTo>
                  <a:lnTo>
                    <a:pt x="5177" y="8255"/>
                  </a:lnTo>
                  <a:lnTo>
                    <a:pt x="4837" y="8675"/>
                  </a:lnTo>
                  <a:lnTo>
                    <a:pt x="4498" y="9115"/>
                  </a:lnTo>
                  <a:lnTo>
                    <a:pt x="4178" y="9554"/>
                  </a:lnTo>
                  <a:lnTo>
                    <a:pt x="3878" y="9994"/>
                  </a:lnTo>
                  <a:lnTo>
                    <a:pt x="3578" y="10454"/>
                  </a:lnTo>
                  <a:lnTo>
                    <a:pt x="3278" y="10913"/>
                  </a:lnTo>
                  <a:lnTo>
                    <a:pt x="2998" y="11393"/>
                  </a:lnTo>
                  <a:lnTo>
                    <a:pt x="2739" y="11873"/>
                  </a:lnTo>
                  <a:lnTo>
                    <a:pt x="2479" y="12353"/>
                  </a:lnTo>
                  <a:lnTo>
                    <a:pt x="2239" y="12852"/>
                  </a:lnTo>
                  <a:lnTo>
                    <a:pt x="1999" y="13352"/>
                  </a:lnTo>
                  <a:lnTo>
                    <a:pt x="1779" y="13852"/>
                  </a:lnTo>
                  <a:lnTo>
                    <a:pt x="1579" y="14371"/>
                  </a:lnTo>
                  <a:lnTo>
                    <a:pt x="1380" y="14891"/>
                  </a:lnTo>
                  <a:lnTo>
                    <a:pt x="1180" y="15411"/>
                  </a:lnTo>
                  <a:lnTo>
                    <a:pt x="1020" y="15950"/>
                  </a:lnTo>
                  <a:lnTo>
                    <a:pt x="860" y="16470"/>
                  </a:lnTo>
                  <a:lnTo>
                    <a:pt x="720" y="17010"/>
                  </a:lnTo>
                  <a:lnTo>
                    <a:pt x="580" y="17569"/>
                  </a:lnTo>
                  <a:lnTo>
                    <a:pt x="460" y="18109"/>
                  </a:lnTo>
                  <a:lnTo>
                    <a:pt x="360" y="18669"/>
                  </a:lnTo>
                  <a:lnTo>
                    <a:pt x="260" y="19228"/>
                  </a:lnTo>
                  <a:lnTo>
                    <a:pt x="180" y="19808"/>
                  </a:lnTo>
                  <a:lnTo>
                    <a:pt x="120" y="20368"/>
                  </a:lnTo>
                  <a:lnTo>
                    <a:pt x="60" y="20947"/>
                  </a:lnTo>
                  <a:lnTo>
                    <a:pt x="20" y="21527"/>
                  </a:lnTo>
                  <a:lnTo>
                    <a:pt x="0" y="22107"/>
                  </a:lnTo>
                  <a:lnTo>
                    <a:pt x="0" y="22686"/>
                  </a:lnTo>
                  <a:lnTo>
                    <a:pt x="0" y="23286"/>
                  </a:lnTo>
                  <a:lnTo>
                    <a:pt x="20" y="23865"/>
                  </a:lnTo>
                  <a:lnTo>
                    <a:pt x="60" y="24445"/>
                  </a:lnTo>
                  <a:lnTo>
                    <a:pt x="120" y="25005"/>
                  </a:lnTo>
                  <a:lnTo>
                    <a:pt x="180" y="25584"/>
                  </a:lnTo>
                  <a:lnTo>
                    <a:pt x="260" y="26144"/>
                  </a:lnTo>
                  <a:lnTo>
                    <a:pt x="360" y="26704"/>
                  </a:lnTo>
                  <a:lnTo>
                    <a:pt x="460" y="27263"/>
                  </a:lnTo>
                  <a:lnTo>
                    <a:pt x="580" y="27823"/>
                  </a:lnTo>
                  <a:lnTo>
                    <a:pt x="720" y="28363"/>
                  </a:lnTo>
                  <a:lnTo>
                    <a:pt x="860" y="28902"/>
                  </a:lnTo>
                  <a:lnTo>
                    <a:pt x="1020" y="29442"/>
                  </a:lnTo>
                  <a:lnTo>
                    <a:pt x="1180" y="29962"/>
                  </a:lnTo>
                  <a:lnTo>
                    <a:pt x="1380" y="30501"/>
                  </a:lnTo>
                  <a:lnTo>
                    <a:pt x="1579" y="31021"/>
                  </a:lnTo>
                  <a:lnTo>
                    <a:pt x="1779" y="31521"/>
                  </a:lnTo>
                  <a:lnTo>
                    <a:pt x="1999" y="32040"/>
                  </a:lnTo>
                  <a:lnTo>
                    <a:pt x="2239" y="32540"/>
                  </a:lnTo>
                  <a:lnTo>
                    <a:pt x="2479" y="33020"/>
                  </a:lnTo>
                  <a:lnTo>
                    <a:pt x="2739" y="33499"/>
                  </a:lnTo>
                  <a:lnTo>
                    <a:pt x="2998" y="33979"/>
                  </a:lnTo>
                  <a:lnTo>
                    <a:pt x="3278" y="34459"/>
                  </a:lnTo>
                  <a:lnTo>
                    <a:pt x="3578" y="34919"/>
                  </a:lnTo>
                  <a:lnTo>
                    <a:pt x="3878" y="35378"/>
                  </a:lnTo>
                  <a:lnTo>
                    <a:pt x="4178" y="35838"/>
                  </a:lnTo>
                  <a:lnTo>
                    <a:pt x="4498" y="36278"/>
                  </a:lnTo>
                  <a:lnTo>
                    <a:pt x="4837" y="36697"/>
                  </a:lnTo>
                  <a:lnTo>
                    <a:pt x="5177" y="37117"/>
                  </a:lnTo>
                  <a:lnTo>
                    <a:pt x="5537" y="37537"/>
                  </a:lnTo>
                  <a:lnTo>
                    <a:pt x="5897" y="37957"/>
                  </a:lnTo>
                  <a:lnTo>
                    <a:pt x="6256" y="38356"/>
                  </a:lnTo>
                  <a:lnTo>
                    <a:pt x="6636" y="38736"/>
                  </a:lnTo>
                  <a:lnTo>
                    <a:pt x="7036" y="39116"/>
                  </a:lnTo>
                  <a:lnTo>
                    <a:pt x="7436" y="39496"/>
                  </a:lnTo>
                  <a:lnTo>
                    <a:pt x="7835" y="39855"/>
                  </a:lnTo>
                  <a:lnTo>
                    <a:pt x="8255" y="40195"/>
                  </a:lnTo>
                  <a:lnTo>
                    <a:pt x="8675" y="40555"/>
                  </a:lnTo>
                  <a:lnTo>
                    <a:pt x="9115" y="40875"/>
                  </a:lnTo>
                  <a:lnTo>
                    <a:pt x="9554" y="41195"/>
                  </a:lnTo>
                  <a:lnTo>
                    <a:pt x="9994" y="41514"/>
                  </a:lnTo>
                  <a:lnTo>
                    <a:pt x="10454" y="41814"/>
                  </a:lnTo>
                  <a:lnTo>
                    <a:pt x="10934" y="42094"/>
                  </a:lnTo>
                  <a:lnTo>
                    <a:pt x="11393" y="42374"/>
                  </a:lnTo>
                  <a:lnTo>
                    <a:pt x="11873" y="42654"/>
                  </a:lnTo>
                  <a:lnTo>
                    <a:pt x="12353" y="42894"/>
                  </a:lnTo>
                  <a:lnTo>
                    <a:pt x="12852" y="43153"/>
                  </a:lnTo>
                  <a:lnTo>
                    <a:pt x="13352" y="43373"/>
                  </a:lnTo>
                  <a:lnTo>
                    <a:pt x="13852" y="43593"/>
                  </a:lnTo>
                  <a:lnTo>
                    <a:pt x="14371" y="43813"/>
                  </a:lnTo>
                  <a:lnTo>
                    <a:pt x="14891" y="44013"/>
                  </a:lnTo>
                  <a:lnTo>
                    <a:pt x="15411" y="44193"/>
                  </a:lnTo>
                  <a:lnTo>
                    <a:pt x="15950" y="44373"/>
                  </a:lnTo>
                  <a:lnTo>
                    <a:pt x="16470" y="44533"/>
                  </a:lnTo>
                  <a:lnTo>
                    <a:pt x="17030" y="44673"/>
                  </a:lnTo>
                  <a:lnTo>
                    <a:pt x="17569" y="44812"/>
                  </a:lnTo>
                  <a:lnTo>
                    <a:pt x="18109" y="44932"/>
                  </a:lnTo>
                  <a:lnTo>
                    <a:pt x="18669" y="45032"/>
                  </a:lnTo>
                  <a:lnTo>
                    <a:pt x="19228" y="45132"/>
                  </a:lnTo>
                  <a:lnTo>
                    <a:pt x="19808" y="45212"/>
                  </a:lnTo>
                  <a:lnTo>
                    <a:pt x="20368" y="45272"/>
                  </a:lnTo>
                  <a:lnTo>
                    <a:pt x="20947" y="45312"/>
                  </a:lnTo>
                  <a:lnTo>
                    <a:pt x="21527" y="45352"/>
                  </a:lnTo>
                  <a:lnTo>
                    <a:pt x="22107" y="45372"/>
                  </a:lnTo>
                  <a:lnTo>
                    <a:pt x="22686" y="45392"/>
                  </a:lnTo>
                  <a:lnTo>
                    <a:pt x="23286" y="45372"/>
                  </a:lnTo>
                  <a:lnTo>
                    <a:pt x="23866" y="45352"/>
                  </a:lnTo>
                  <a:lnTo>
                    <a:pt x="24445" y="45312"/>
                  </a:lnTo>
                  <a:lnTo>
                    <a:pt x="25005" y="45272"/>
                  </a:lnTo>
                  <a:lnTo>
                    <a:pt x="25584" y="45212"/>
                  </a:lnTo>
                  <a:lnTo>
                    <a:pt x="26144" y="45132"/>
                  </a:lnTo>
                  <a:lnTo>
                    <a:pt x="26704" y="45032"/>
                  </a:lnTo>
                  <a:lnTo>
                    <a:pt x="27263" y="44932"/>
                  </a:lnTo>
                  <a:lnTo>
                    <a:pt x="27823" y="44812"/>
                  </a:lnTo>
                  <a:lnTo>
                    <a:pt x="28363" y="44673"/>
                  </a:lnTo>
                  <a:lnTo>
                    <a:pt x="28902" y="44533"/>
                  </a:lnTo>
                  <a:lnTo>
                    <a:pt x="29442" y="44373"/>
                  </a:lnTo>
                  <a:lnTo>
                    <a:pt x="29962" y="44193"/>
                  </a:lnTo>
                  <a:lnTo>
                    <a:pt x="30501" y="44013"/>
                  </a:lnTo>
                  <a:lnTo>
                    <a:pt x="31021" y="43813"/>
                  </a:lnTo>
                  <a:lnTo>
                    <a:pt x="31521" y="43593"/>
                  </a:lnTo>
                  <a:lnTo>
                    <a:pt x="32040" y="43373"/>
                  </a:lnTo>
                  <a:lnTo>
                    <a:pt x="32540" y="43153"/>
                  </a:lnTo>
                  <a:lnTo>
                    <a:pt x="33020" y="42894"/>
                  </a:lnTo>
                  <a:lnTo>
                    <a:pt x="33520" y="42654"/>
                  </a:lnTo>
                  <a:lnTo>
                    <a:pt x="33999" y="42374"/>
                  </a:lnTo>
                  <a:lnTo>
                    <a:pt x="34459" y="42094"/>
                  </a:lnTo>
                  <a:lnTo>
                    <a:pt x="34919" y="41814"/>
                  </a:lnTo>
                  <a:lnTo>
                    <a:pt x="35378" y="41514"/>
                  </a:lnTo>
                  <a:lnTo>
                    <a:pt x="35838" y="41195"/>
                  </a:lnTo>
                  <a:lnTo>
                    <a:pt x="36278" y="40875"/>
                  </a:lnTo>
                  <a:lnTo>
                    <a:pt x="36698" y="40555"/>
                  </a:lnTo>
                  <a:lnTo>
                    <a:pt x="37137" y="40195"/>
                  </a:lnTo>
                  <a:lnTo>
                    <a:pt x="37537" y="39855"/>
                  </a:lnTo>
                  <a:lnTo>
                    <a:pt x="37957" y="39496"/>
                  </a:lnTo>
                  <a:lnTo>
                    <a:pt x="38357" y="39116"/>
                  </a:lnTo>
                  <a:lnTo>
                    <a:pt x="38736" y="38736"/>
                  </a:lnTo>
                  <a:lnTo>
                    <a:pt x="39116" y="38356"/>
                  </a:lnTo>
                  <a:lnTo>
                    <a:pt x="39496" y="37957"/>
                  </a:lnTo>
                  <a:lnTo>
                    <a:pt x="39856" y="37537"/>
                  </a:lnTo>
                  <a:lnTo>
                    <a:pt x="40215" y="37117"/>
                  </a:lnTo>
                  <a:lnTo>
                    <a:pt x="40555" y="36697"/>
                  </a:lnTo>
                  <a:lnTo>
                    <a:pt x="40875" y="36278"/>
                  </a:lnTo>
                  <a:lnTo>
                    <a:pt x="41195" y="35838"/>
                  </a:lnTo>
                  <a:lnTo>
                    <a:pt x="41515" y="35378"/>
                  </a:lnTo>
                  <a:lnTo>
                    <a:pt x="41814" y="34919"/>
                  </a:lnTo>
                  <a:lnTo>
                    <a:pt x="42094" y="34459"/>
                  </a:lnTo>
                  <a:lnTo>
                    <a:pt x="42374" y="33979"/>
                  </a:lnTo>
                  <a:lnTo>
                    <a:pt x="42654" y="33499"/>
                  </a:lnTo>
                  <a:lnTo>
                    <a:pt x="42914" y="33020"/>
                  </a:lnTo>
                  <a:lnTo>
                    <a:pt x="43154" y="32540"/>
                  </a:lnTo>
                  <a:lnTo>
                    <a:pt x="43373" y="32040"/>
                  </a:lnTo>
                  <a:lnTo>
                    <a:pt x="43613" y="31521"/>
                  </a:lnTo>
                  <a:lnTo>
                    <a:pt x="43813" y="31021"/>
                  </a:lnTo>
                  <a:lnTo>
                    <a:pt x="44013" y="30501"/>
                  </a:lnTo>
                  <a:lnTo>
                    <a:pt x="44193" y="29962"/>
                  </a:lnTo>
                  <a:lnTo>
                    <a:pt x="44373" y="29442"/>
                  </a:lnTo>
                  <a:lnTo>
                    <a:pt x="44533" y="28902"/>
                  </a:lnTo>
                  <a:lnTo>
                    <a:pt x="44673" y="28363"/>
                  </a:lnTo>
                  <a:lnTo>
                    <a:pt x="44812" y="27823"/>
                  </a:lnTo>
                  <a:lnTo>
                    <a:pt x="44932" y="27263"/>
                  </a:lnTo>
                  <a:lnTo>
                    <a:pt x="45032" y="26704"/>
                  </a:lnTo>
                  <a:lnTo>
                    <a:pt x="45132" y="26144"/>
                  </a:lnTo>
                  <a:lnTo>
                    <a:pt x="45212" y="25584"/>
                  </a:lnTo>
                  <a:lnTo>
                    <a:pt x="45272" y="25005"/>
                  </a:lnTo>
                  <a:lnTo>
                    <a:pt x="45312" y="24445"/>
                  </a:lnTo>
                  <a:lnTo>
                    <a:pt x="45352" y="23865"/>
                  </a:lnTo>
                  <a:lnTo>
                    <a:pt x="45372" y="23286"/>
                  </a:lnTo>
                  <a:lnTo>
                    <a:pt x="45392" y="22686"/>
                  </a:lnTo>
                  <a:lnTo>
                    <a:pt x="45372" y="22107"/>
                  </a:lnTo>
                  <a:lnTo>
                    <a:pt x="45352" y="21527"/>
                  </a:lnTo>
                  <a:lnTo>
                    <a:pt x="45312" y="20947"/>
                  </a:lnTo>
                  <a:lnTo>
                    <a:pt x="45272" y="20368"/>
                  </a:lnTo>
                  <a:lnTo>
                    <a:pt x="45212" y="19808"/>
                  </a:lnTo>
                  <a:lnTo>
                    <a:pt x="45132" y="19228"/>
                  </a:lnTo>
                  <a:lnTo>
                    <a:pt x="45032" y="18669"/>
                  </a:lnTo>
                  <a:lnTo>
                    <a:pt x="44932" y="18109"/>
                  </a:lnTo>
                  <a:lnTo>
                    <a:pt x="44812" y="17569"/>
                  </a:lnTo>
                  <a:lnTo>
                    <a:pt x="44673" y="17010"/>
                  </a:lnTo>
                  <a:lnTo>
                    <a:pt x="44533" y="16470"/>
                  </a:lnTo>
                  <a:lnTo>
                    <a:pt x="44373" y="15950"/>
                  </a:lnTo>
                  <a:lnTo>
                    <a:pt x="44193" y="15411"/>
                  </a:lnTo>
                  <a:lnTo>
                    <a:pt x="44013" y="14891"/>
                  </a:lnTo>
                  <a:lnTo>
                    <a:pt x="43813" y="14371"/>
                  </a:lnTo>
                  <a:lnTo>
                    <a:pt x="43613" y="13852"/>
                  </a:lnTo>
                  <a:lnTo>
                    <a:pt x="43373" y="13352"/>
                  </a:lnTo>
                  <a:lnTo>
                    <a:pt x="43154" y="12852"/>
                  </a:lnTo>
                  <a:lnTo>
                    <a:pt x="42914" y="12353"/>
                  </a:lnTo>
                  <a:lnTo>
                    <a:pt x="42654" y="11873"/>
                  </a:lnTo>
                  <a:lnTo>
                    <a:pt x="42374" y="11393"/>
                  </a:lnTo>
                  <a:lnTo>
                    <a:pt x="42094" y="10913"/>
                  </a:lnTo>
                  <a:lnTo>
                    <a:pt x="41814" y="10454"/>
                  </a:lnTo>
                  <a:lnTo>
                    <a:pt x="41515" y="9994"/>
                  </a:lnTo>
                  <a:lnTo>
                    <a:pt x="41195" y="9554"/>
                  </a:lnTo>
                  <a:lnTo>
                    <a:pt x="40875" y="9115"/>
                  </a:lnTo>
                  <a:lnTo>
                    <a:pt x="40555" y="8675"/>
                  </a:lnTo>
                  <a:lnTo>
                    <a:pt x="40215" y="8255"/>
                  </a:lnTo>
                  <a:lnTo>
                    <a:pt x="39856" y="7835"/>
                  </a:lnTo>
                  <a:lnTo>
                    <a:pt x="39496" y="7436"/>
                  </a:lnTo>
                  <a:lnTo>
                    <a:pt x="39116" y="7036"/>
                  </a:lnTo>
                  <a:lnTo>
                    <a:pt x="38736" y="6636"/>
                  </a:lnTo>
                  <a:lnTo>
                    <a:pt x="38357" y="6256"/>
                  </a:lnTo>
                  <a:lnTo>
                    <a:pt x="37957" y="5897"/>
                  </a:lnTo>
                  <a:lnTo>
                    <a:pt x="37537" y="5537"/>
                  </a:lnTo>
                  <a:lnTo>
                    <a:pt x="37137" y="5177"/>
                  </a:lnTo>
                  <a:lnTo>
                    <a:pt x="36698" y="4837"/>
                  </a:lnTo>
                  <a:lnTo>
                    <a:pt x="36278" y="4497"/>
                  </a:lnTo>
                  <a:lnTo>
                    <a:pt x="35838" y="4178"/>
                  </a:lnTo>
                  <a:lnTo>
                    <a:pt x="35378" y="3878"/>
                  </a:lnTo>
                  <a:lnTo>
                    <a:pt x="34919" y="3578"/>
                  </a:lnTo>
                  <a:lnTo>
                    <a:pt x="34459" y="3278"/>
                  </a:lnTo>
                  <a:lnTo>
                    <a:pt x="33999" y="2998"/>
                  </a:lnTo>
                  <a:lnTo>
                    <a:pt x="33520" y="2739"/>
                  </a:lnTo>
                  <a:lnTo>
                    <a:pt x="33020" y="2479"/>
                  </a:lnTo>
                  <a:lnTo>
                    <a:pt x="32540" y="2239"/>
                  </a:lnTo>
                  <a:lnTo>
                    <a:pt x="32040" y="1999"/>
                  </a:lnTo>
                  <a:lnTo>
                    <a:pt x="31521" y="1779"/>
                  </a:lnTo>
                  <a:lnTo>
                    <a:pt x="31021" y="1579"/>
                  </a:lnTo>
                  <a:lnTo>
                    <a:pt x="30501" y="1379"/>
                  </a:lnTo>
                  <a:lnTo>
                    <a:pt x="29962" y="1179"/>
                  </a:lnTo>
                  <a:lnTo>
                    <a:pt x="29442" y="1020"/>
                  </a:lnTo>
                  <a:lnTo>
                    <a:pt x="28902" y="860"/>
                  </a:lnTo>
                  <a:lnTo>
                    <a:pt x="28363" y="700"/>
                  </a:lnTo>
                  <a:lnTo>
                    <a:pt x="27823" y="580"/>
                  </a:lnTo>
                  <a:lnTo>
                    <a:pt x="27263" y="460"/>
                  </a:lnTo>
                  <a:lnTo>
                    <a:pt x="26704" y="340"/>
                  </a:lnTo>
                  <a:lnTo>
                    <a:pt x="26144" y="260"/>
                  </a:lnTo>
                  <a:lnTo>
                    <a:pt x="25584" y="180"/>
                  </a:lnTo>
                  <a:lnTo>
                    <a:pt x="25005" y="120"/>
                  </a:lnTo>
                  <a:lnTo>
                    <a:pt x="24445" y="60"/>
                  </a:lnTo>
                  <a:lnTo>
                    <a:pt x="23866" y="20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2232580" y="4349729"/>
              <a:ext cx="338403" cy="143188"/>
            </a:xfrm>
            <a:custGeom>
              <a:avLst/>
              <a:gdLst/>
              <a:ahLst/>
              <a:cxnLst/>
              <a:rect l="l" t="t" r="r" b="b"/>
              <a:pathLst>
                <a:path w="15591" h="6597" extrusionOk="0">
                  <a:moveTo>
                    <a:pt x="2798" y="1"/>
                  </a:moveTo>
                  <a:lnTo>
                    <a:pt x="2578" y="21"/>
                  </a:lnTo>
                  <a:lnTo>
                    <a:pt x="2379" y="41"/>
                  </a:lnTo>
                  <a:lnTo>
                    <a:pt x="2179" y="81"/>
                  </a:lnTo>
                  <a:lnTo>
                    <a:pt x="1959" y="161"/>
                  </a:lnTo>
                  <a:lnTo>
                    <a:pt x="1719" y="261"/>
                  </a:lnTo>
                  <a:lnTo>
                    <a:pt x="1499" y="400"/>
                  </a:lnTo>
                  <a:lnTo>
                    <a:pt x="1299" y="560"/>
                  </a:lnTo>
                  <a:lnTo>
                    <a:pt x="1099" y="740"/>
                  </a:lnTo>
                  <a:lnTo>
                    <a:pt x="899" y="940"/>
                  </a:lnTo>
                  <a:lnTo>
                    <a:pt x="720" y="1140"/>
                  </a:lnTo>
                  <a:lnTo>
                    <a:pt x="540" y="1380"/>
                  </a:lnTo>
                  <a:lnTo>
                    <a:pt x="400" y="1620"/>
                  </a:lnTo>
                  <a:lnTo>
                    <a:pt x="280" y="1860"/>
                  </a:lnTo>
                  <a:lnTo>
                    <a:pt x="160" y="2119"/>
                  </a:lnTo>
                  <a:lnTo>
                    <a:pt x="80" y="2359"/>
                  </a:lnTo>
                  <a:lnTo>
                    <a:pt x="20" y="2619"/>
                  </a:lnTo>
                  <a:lnTo>
                    <a:pt x="0" y="2879"/>
                  </a:lnTo>
                  <a:lnTo>
                    <a:pt x="20" y="3119"/>
                  </a:lnTo>
                  <a:lnTo>
                    <a:pt x="60" y="3359"/>
                  </a:lnTo>
                  <a:lnTo>
                    <a:pt x="140" y="3618"/>
                  </a:lnTo>
                  <a:lnTo>
                    <a:pt x="260" y="3858"/>
                  </a:lnTo>
                  <a:lnTo>
                    <a:pt x="440" y="4078"/>
                  </a:lnTo>
                  <a:lnTo>
                    <a:pt x="620" y="4298"/>
                  </a:lnTo>
                  <a:lnTo>
                    <a:pt x="840" y="4498"/>
                  </a:lnTo>
                  <a:lnTo>
                    <a:pt x="1079" y="4698"/>
                  </a:lnTo>
                  <a:lnTo>
                    <a:pt x="1359" y="4878"/>
                  </a:lnTo>
                  <a:lnTo>
                    <a:pt x="1619" y="5038"/>
                  </a:lnTo>
                  <a:lnTo>
                    <a:pt x="1919" y="5197"/>
                  </a:lnTo>
                  <a:lnTo>
                    <a:pt x="2199" y="5337"/>
                  </a:lnTo>
                  <a:lnTo>
                    <a:pt x="2778" y="5597"/>
                  </a:lnTo>
                  <a:lnTo>
                    <a:pt x="3338" y="5797"/>
                  </a:lnTo>
                  <a:lnTo>
                    <a:pt x="3838" y="5977"/>
                  </a:lnTo>
                  <a:lnTo>
                    <a:pt x="4397" y="6157"/>
                  </a:lnTo>
                  <a:lnTo>
                    <a:pt x="4977" y="6297"/>
                  </a:lnTo>
                  <a:lnTo>
                    <a:pt x="5577" y="6417"/>
                  </a:lnTo>
                  <a:lnTo>
                    <a:pt x="6196" y="6517"/>
                  </a:lnTo>
                  <a:lnTo>
                    <a:pt x="6816" y="6577"/>
                  </a:lnTo>
                  <a:lnTo>
                    <a:pt x="7455" y="6597"/>
                  </a:lnTo>
                  <a:lnTo>
                    <a:pt x="8075" y="6597"/>
                  </a:lnTo>
                  <a:lnTo>
                    <a:pt x="8715" y="6577"/>
                  </a:lnTo>
                  <a:lnTo>
                    <a:pt x="9354" y="6537"/>
                  </a:lnTo>
                  <a:lnTo>
                    <a:pt x="9974" y="6457"/>
                  </a:lnTo>
                  <a:lnTo>
                    <a:pt x="10593" y="6337"/>
                  </a:lnTo>
                  <a:lnTo>
                    <a:pt x="11213" y="6197"/>
                  </a:lnTo>
                  <a:lnTo>
                    <a:pt x="11813" y="6037"/>
                  </a:lnTo>
                  <a:lnTo>
                    <a:pt x="12392" y="5837"/>
                  </a:lnTo>
                  <a:lnTo>
                    <a:pt x="12952" y="5617"/>
                  </a:lnTo>
                  <a:lnTo>
                    <a:pt x="13492" y="5377"/>
                  </a:lnTo>
                  <a:lnTo>
                    <a:pt x="13672" y="5277"/>
                  </a:lnTo>
                  <a:lnTo>
                    <a:pt x="13851" y="5157"/>
                  </a:lnTo>
                  <a:lnTo>
                    <a:pt x="14031" y="5038"/>
                  </a:lnTo>
                  <a:lnTo>
                    <a:pt x="14191" y="4898"/>
                  </a:lnTo>
                  <a:lnTo>
                    <a:pt x="14511" y="4598"/>
                  </a:lnTo>
                  <a:lnTo>
                    <a:pt x="14791" y="4258"/>
                  </a:lnTo>
                  <a:lnTo>
                    <a:pt x="15051" y="3898"/>
                  </a:lnTo>
                  <a:lnTo>
                    <a:pt x="15251" y="3499"/>
                  </a:lnTo>
                  <a:lnTo>
                    <a:pt x="15351" y="3319"/>
                  </a:lnTo>
                  <a:lnTo>
                    <a:pt x="15430" y="3119"/>
                  </a:lnTo>
                  <a:lnTo>
                    <a:pt x="15490" y="2919"/>
                  </a:lnTo>
                  <a:lnTo>
                    <a:pt x="15530" y="2719"/>
                  </a:lnTo>
                  <a:lnTo>
                    <a:pt x="15570" y="2519"/>
                  </a:lnTo>
                  <a:lnTo>
                    <a:pt x="15590" y="2319"/>
                  </a:lnTo>
                  <a:lnTo>
                    <a:pt x="15590" y="2119"/>
                  </a:lnTo>
                  <a:lnTo>
                    <a:pt x="15570" y="1939"/>
                  </a:lnTo>
                  <a:lnTo>
                    <a:pt x="15550" y="1760"/>
                  </a:lnTo>
                  <a:lnTo>
                    <a:pt x="15490" y="1580"/>
                  </a:lnTo>
                  <a:lnTo>
                    <a:pt x="15430" y="1400"/>
                  </a:lnTo>
                  <a:lnTo>
                    <a:pt x="15331" y="1240"/>
                  </a:lnTo>
                  <a:lnTo>
                    <a:pt x="15231" y="1080"/>
                  </a:lnTo>
                  <a:lnTo>
                    <a:pt x="15111" y="940"/>
                  </a:lnTo>
                  <a:lnTo>
                    <a:pt x="14951" y="820"/>
                  </a:lnTo>
                  <a:lnTo>
                    <a:pt x="14791" y="700"/>
                  </a:lnTo>
                  <a:lnTo>
                    <a:pt x="14591" y="580"/>
                  </a:lnTo>
                  <a:lnTo>
                    <a:pt x="14371" y="500"/>
                  </a:lnTo>
                  <a:lnTo>
                    <a:pt x="14131" y="420"/>
                  </a:lnTo>
                  <a:lnTo>
                    <a:pt x="13871" y="360"/>
                  </a:lnTo>
                  <a:lnTo>
                    <a:pt x="13652" y="320"/>
                  </a:lnTo>
                  <a:lnTo>
                    <a:pt x="13432" y="320"/>
                  </a:lnTo>
                  <a:lnTo>
                    <a:pt x="13232" y="340"/>
                  </a:lnTo>
                  <a:lnTo>
                    <a:pt x="13012" y="360"/>
                  </a:lnTo>
                  <a:lnTo>
                    <a:pt x="12772" y="420"/>
                  </a:lnTo>
                  <a:lnTo>
                    <a:pt x="12552" y="480"/>
                  </a:lnTo>
                  <a:lnTo>
                    <a:pt x="12113" y="640"/>
                  </a:lnTo>
                  <a:lnTo>
                    <a:pt x="11233" y="980"/>
                  </a:lnTo>
                  <a:lnTo>
                    <a:pt x="10793" y="1140"/>
                  </a:lnTo>
                  <a:lnTo>
                    <a:pt x="10593" y="1200"/>
                  </a:lnTo>
                  <a:lnTo>
                    <a:pt x="10394" y="1240"/>
                  </a:lnTo>
                  <a:lnTo>
                    <a:pt x="9754" y="1340"/>
                  </a:lnTo>
                  <a:lnTo>
                    <a:pt x="9134" y="1400"/>
                  </a:lnTo>
                  <a:lnTo>
                    <a:pt x="8495" y="1400"/>
                  </a:lnTo>
                  <a:lnTo>
                    <a:pt x="7855" y="1360"/>
                  </a:lnTo>
                  <a:lnTo>
                    <a:pt x="7236" y="1280"/>
                  </a:lnTo>
                  <a:lnTo>
                    <a:pt x="6616" y="1160"/>
                  </a:lnTo>
                  <a:lnTo>
                    <a:pt x="5996" y="980"/>
                  </a:lnTo>
                  <a:lnTo>
                    <a:pt x="5697" y="880"/>
                  </a:lnTo>
                  <a:lnTo>
                    <a:pt x="5397" y="780"/>
                  </a:lnTo>
                  <a:lnTo>
                    <a:pt x="4657" y="460"/>
                  </a:lnTo>
                  <a:lnTo>
                    <a:pt x="4257" y="320"/>
                  </a:lnTo>
                  <a:lnTo>
                    <a:pt x="3858" y="181"/>
                  </a:lnTo>
                  <a:lnTo>
                    <a:pt x="3418" y="81"/>
                  </a:lnTo>
                  <a:lnTo>
                    <a:pt x="3218" y="41"/>
                  </a:lnTo>
                  <a:lnTo>
                    <a:pt x="2998" y="21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extrusionOk="0">
                  <a:moveTo>
                    <a:pt x="0" y="1"/>
                  </a:moveTo>
                  <a:lnTo>
                    <a:pt x="560" y="11594"/>
                  </a:lnTo>
                  <a:lnTo>
                    <a:pt x="1039" y="11534"/>
                  </a:lnTo>
                  <a:lnTo>
                    <a:pt x="1519" y="11474"/>
                  </a:lnTo>
                  <a:lnTo>
                    <a:pt x="1999" y="11394"/>
                  </a:lnTo>
                  <a:lnTo>
                    <a:pt x="2479" y="11274"/>
                  </a:lnTo>
                  <a:lnTo>
                    <a:pt x="2938" y="11134"/>
                  </a:lnTo>
                  <a:lnTo>
                    <a:pt x="3398" y="10974"/>
                  </a:lnTo>
                  <a:lnTo>
                    <a:pt x="3858" y="10794"/>
                  </a:lnTo>
                  <a:lnTo>
                    <a:pt x="4277" y="10574"/>
                  </a:lnTo>
                  <a:lnTo>
                    <a:pt x="4697" y="10334"/>
                  </a:lnTo>
                  <a:lnTo>
                    <a:pt x="5097" y="10074"/>
                  </a:lnTo>
                  <a:lnTo>
                    <a:pt x="5457" y="9795"/>
                  </a:lnTo>
                  <a:lnTo>
                    <a:pt x="5797" y="9475"/>
                  </a:lnTo>
                  <a:lnTo>
                    <a:pt x="6116" y="9135"/>
                  </a:lnTo>
                  <a:lnTo>
                    <a:pt x="6376" y="8755"/>
                  </a:lnTo>
                  <a:lnTo>
                    <a:pt x="6516" y="8555"/>
                  </a:lnTo>
                  <a:lnTo>
                    <a:pt x="6616" y="8356"/>
                  </a:lnTo>
                  <a:lnTo>
                    <a:pt x="6736" y="8136"/>
                  </a:lnTo>
                  <a:lnTo>
                    <a:pt x="6816" y="7916"/>
                  </a:lnTo>
                  <a:lnTo>
                    <a:pt x="6956" y="7556"/>
                  </a:lnTo>
                  <a:lnTo>
                    <a:pt x="7036" y="7196"/>
                  </a:lnTo>
                  <a:lnTo>
                    <a:pt x="7096" y="6836"/>
                  </a:lnTo>
                  <a:lnTo>
                    <a:pt x="7136" y="6457"/>
                  </a:lnTo>
                  <a:lnTo>
                    <a:pt x="7136" y="6077"/>
                  </a:lnTo>
                  <a:lnTo>
                    <a:pt x="7116" y="5697"/>
                  </a:lnTo>
                  <a:lnTo>
                    <a:pt x="7056" y="5317"/>
                  </a:lnTo>
                  <a:lnTo>
                    <a:pt x="6976" y="4958"/>
                  </a:lnTo>
                  <a:lnTo>
                    <a:pt x="6876" y="4578"/>
                  </a:lnTo>
                  <a:lnTo>
                    <a:pt x="6736" y="4218"/>
                  </a:lnTo>
                  <a:lnTo>
                    <a:pt x="6576" y="3878"/>
                  </a:lnTo>
                  <a:lnTo>
                    <a:pt x="6416" y="3539"/>
                  </a:lnTo>
                  <a:lnTo>
                    <a:pt x="6216" y="3199"/>
                  </a:lnTo>
                  <a:lnTo>
                    <a:pt x="5996" y="2899"/>
                  </a:lnTo>
                  <a:lnTo>
                    <a:pt x="5757" y="2599"/>
                  </a:lnTo>
                  <a:lnTo>
                    <a:pt x="5497" y="2299"/>
                  </a:lnTo>
                  <a:lnTo>
                    <a:pt x="5217" y="2039"/>
                  </a:lnTo>
                  <a:lnTo>
                    <a:pt x="4937" y="1800"/>
                  </a:lnTo>
                  <a:lnTo>
                    <a:pt x="4637" y="1560"/>
                  </a:lnTo>
                  <a:lnTo>
                    <a:pt x="4317" y="1360"/>
                  </a:lnTo>
                  <a:lnTo>
                    <a:pt x="3998" y="1160"/>
                  </a:lnTo>
                  <a:lnTo>
                    <a:pt x="3658" y="980"/>
                  </a:lnTo>
                  <a:lnTo>
                    <a:pt x="3318" y="800"/>
                  </a:lnTo>
                  <a:lnTo>
                    <a:pt x="2978" y="660"/>
                  </a:lnTo>
                  <a:lnTo>
                    <a:pt x="2618" y="520"/>
                  </a:lnTo>
                  <a:lnTo>
                    <a:pt x="2259" y="400"/>
                  </a:lnTo>
                  <a:lnTo>
                    <a:pt x="1879" y="301"/>
                  </a:lnTo>
                  <a:lnTo>
                    <a:pt x="1499" y="221"/>
                  </a:lnTo>
                  <a:lnTo>
                    <a:pt x="1139" y="141"/>
                  </a:lnTo>
                  <a:lnTo>
                    <a:pt x="760" y="81"/>
                  </a:lnTo>
                  <a:lnTo>
                    <a:pt x="380" y="4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80" y="41"/>
                  </a:lnTo>
                  <a:lnTo>
                    <a:pt x="760" y="81"/>
                  </a:lnTo>
                  <a:lnTo>
                    <a:pt x="1139" y="141"/>
                  </a:lnTo>
                  <a:lnTo>
                    <a:pt x="1499" y="221"/>
                  </a:lnTo>
                  <a:lnTo>
                    <a:pt x="1879" y="301"/>
                  </a:lnTo>
                  <a:lnTo>
                    <a:pt x="2259" y="400"/>
                  </a:lnTo>
                  <a:lnTo>
                    <a:pt x="2618" y="520"/>
                  </a:lnTo>
                  <a:lnTo>
                    <a:pt x="2978" y="660"/>
                  </a:lnTo>
                  <a:lnTo>
                    <a:pt x="3318" y="800"/>
                  </a:lnTo>
                  <a:lnTo>
                    <a:pt x="3658" y="980"/>
                  </a:lnTo>
                  <a:lnTo>
                    <a:pt x="3998" y="1160"/>
                  </a:lnTo>
                  <a:lnTo>
                    <a:pt x="4317" y="1360"/>
                  </a:lnTo>
                  <a:lnTo>
                    <a:pt x="4637" y="1560"/>
                  </a:lnTo>
                  <a:lnTo>
                    <a:pt x="4937" y="1800"/>
                  </a:lnTo>
                  <a:lnTo>
                    <a:pt x="5217" y="2039"/>
                  </a:lnTo>
                  <a:lnTo>
                    <a:pt x="5497" y="2299"/>
                  </a:lnTo>
                  <a:lnTo>
                    <a:pt x="5497" y="2299"/>
                  </a:lnTo>
                  <a:lnTo>
                    <a:pt x="5757" y="2599"/>
                  </a:lnTo>
                  <a:lnTo>
                    <a:pt x="5996" y="2899"/>
                  </a:lnTo>
                  <a:lnTo>
                    <a:pt x="6216" y="3199"/>
                  </a:lnTo>
                  <a:lnTo>
                    <a:pt x="6416" y="3539"/>
                  </a:lnTo>
                  <a:lnTo>
                    <a:pt x="6576" y="3878"/>
                  </a:lnTo>
                  <a:lnTo>
                    <a:pt x="6736" y="4218"/>
                  </a:lnTo>
                  <a:lnTo>
                    <a:pt x="6876" y="4578"/>
                  </a:lnTo>
                  <a:lnTo>
                    <a:pt x="6976" y="4958"/>
                  </a:lnTo>
                  <a:lnTo>
                    <a:pt x="7056" y="5317"/>
                  </a:lnTo>
                  <a:lnTo>
                    <a:pt x="7116" y="5697"/>
                  </a:lnTo>
                  <a:lnTo>
                    <a:pt x="7136" y="6077"/>
                  </a:lnTo>
                  <a:lnTo>
                    <a:pt x="7136" y="6457"/>
                  </a:lnTo>
                  <a:lnTo>
                    <a:pt x="7096" y="6836"/>
                  </a:lnTo>
                  <a:lnTo>
                    <a:pt x="7036" y="7196"/>
                  </a:lnTo>
                  <a:lnTo>
                    <a:pt x="6956" y="7556"/>
                  </a:lnTo>
                  <a:lnTo>
                    <a:pt x="6816" y="7916"/>
                  </a:lnTo>
                  <a:lnTo>
                    <a:pt x="6816" y="7916"/>
                  </a:lnTo>
                  <a:lnTo>
                    <a:pt x="6736" y="8136"/>
                  </a:lnTo>
                  <a:lnTo>
                    <a:pt x="6616" y="8356"/>
                  </a:lnTo>
                  <a:lnTo>
                    <a:pt x="6516" y="8555"/>
                  </a:lnTo>
                  <a:lnTo>
                    <a:pt x="6376" y="8755"/>
                  </a:lnTo>
                  <a:lnTo>
                    <a:pt x="6116" y="9135"/>
                  </a:lnTo>
                  <a:lnTo>
                    <a:pt x="5797" y="9475"/>
                  </a:lnTo>
                  <a:lnTo>
                    <a:pt x="5457" y="9795"/>
                  </a:lnTo>
                  <a:lnTo>
                    <a:pt x="5097" y="10074"/>
                  </a:lnTo>
                  <a:lnTo>
                    <a:pt x="4697" y="10334"/>
                  </a:lnTo>
                  <a:lnTo>
                    <a:pt x="4277" y="10574"/>
                  </a:lnTo>
                  <a:lnTo>
                    <a:pt x="3858" y="10794"/>
                  </a:lnTo>
                  <a:lnTo>
                    <a:pt x="3398" y="10974"/>
                  </a:lnTo>
                  <a:lnTo>
                    <a:pt x="2938" y="11134"/>
                  </a:lnTo>
                  <a:lnTo>
                    <a:pt x="2479" y="11274"/>
                  </a:lnTo>
                  <a:lnTo>
                    <a:pt x="1999" y="11394"/>
                  </a:lnTo>
                  <a:lnTo>
                    <a:pt x="1519" y="11474"/>
                  </a:lnTo>
                  <a:lnTo>
                    <a:pt x="1039" y="11534"/>
                  </a:lnTo>
                  <a:lnTo>
                    <a:pt x="560" y="115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2124988" y="4274673"/>
              <a:ext cx="159228" cy="259027"/>
            </a:xfrm>
            <a:custGeom>
              <a:avLst/>
              <a:gdLst/>
              <a:ahLst/>
              <a:cxnLst/>
              <a:rect l="l" t="t" r="r" b="b"/>
              <a:pathLst>
                <a:path w="7336" h="11934" extrusionOk="0">
                  <a:moveTo>
                    <a:pt x="20" y="1"/>
                  </a:moveTo>
                  <a:lnTo>
                    <a:pt x="0" y="361"/>
                  </a:lnTo>
                  <a:lnTo>
                    <a:pt x="400" y="401"/>
                  </a:lnTo>
                  <a:lnTo>
                    <a:pt x="820" y="441"/>
                  </a:lnTo>
                  <a:lnTo>
                    <a:pt x="1199" y="501"/>
                  </a:lnTo>
                  <a:lnTo>
                    <a:pt x="1599" y="580"/>
                  </a:lnTo>
                  <a:lnTo>
                    <a:pt x="1959" y="680"/>
                  </a:lnTo>
                  <a:lnTo>
                    <a:pt x="2339" y="800"/>
                  </a:lnTo>
                  <a:lnTo>
                    <a:pt x="2698" y="920"/>
                  </a:lnTo>
                  <a:lnTo>
                    <a:pt x="3038" y="1040"/>
                  </a:lnTo>
                  <a:lnTo>
                    <a:pt x="3378" y="1200"/>
                  </a:lnTo>
                  <a:lnTo>
                    <a:pt x="3698" y="1360"/>
                  </a:lnTo>
                  <a:lnTo>
                    <a:pt x="4018" y="1540"/>
                  </a:lnTo>
                  <a:lnTo>
                    <a:pt x="4317" y="1720"/>
                  </a:lnTo>
                  <a:lnTo>
                    <a:pt x="4597" y="1940"/>
                  </a:lnTo>
                  <a:lnTo>
                    <a:pt x="4877" y="2140"/>
                  </a:lnTo>
                  <a:lnTo>
                    <a:pt x="5137" y="2379"/>
                  </a:lnTo>
                  <a:lnTo>
                    <a:pt x="5397" y="2619"/>
                  </a:lnTo>
                  <a:lnTo>
                    <a:pt x="5657" y="2899"/>
                  </a:lnTo>
                  <a:lnTo>
                    <a:pt x="5876" y="3199"/>
                  </a:lnTo>
                  <a:lnTo>
                    <a:pt x="6096" y="3519"/>
                  </a:lnTo>
                  <a:lnTo>
                    <a:pt x="6296" y="3838"/>
                  </a:lnTo>
                  <a:lnTo>
                    <a:pt x="6456" y="4178"/>
                  </a:lnTo>
                  <a:lnTo>
                    <a:pt x="6616" y="4518"/>
                  </a:lnTo>
                  <a:lnTo>
                    <a:pt x="6736" y="4878"/>
                  </a:lnTo>
                  <a:lnTo>
                    <a:pt x="6836" y="5238"/>
                  </a:lnTo>
                  <a:lnTo>
                    <a:pt x="6896" y="5597"/>
                  </a:lnTo>
                  <a:lnTo>
                    <a:pt x="6956" y="5957"/>
                  </a:lnTo>
                  <a:lnTo>
                    <a:pt x="6976" y="6317"/>
                  </a:lnTo>
                  <a:lnTo>
                    <a:pt x="6976" y="6677"/>
                  </a:lnTo>
                  <a:lnTo>
                    <a:pt x="6936" y="7036"/>
                  </a:lnTo>
                  <a:lnTo>
                    <a:pt x="6876" y="7376"/>
                  </a:lnTo>
                  <a:lnTo>
                    <a:pt x="6796" y="7716"/>
                  </a:lnTo>
                  <a:lnTo>
                    <a:pt x="6676" y="8036"/>
                  </a:lnTo>
                  <a:lnTo>
                    <a:pt x="6576" y="8256"/>
                  </a:lnTo>
                  <a:lnTo>
                    <a:pt x="6476" y="8476"/>
                  </a:lnTo>
                  <a:lnTo>
                    <a:pt x="6356" y="8675"/>
                  </a:lnTo>
                  <a:lnTo>
                    <a:pt x="6236" y="8855"/>
                  </a:lnTo>
                  <a:lnTo>
                    <a:pt x="5956" y="9235"/>
                  </a:lnTo>
                  <a:lnTo>
                    <a:pt x="5657" y="9575"/>
                  </a:lnTo>
                  <a:lnTo>
                    <a:pt x="5317" y="9875"/>
                  </a:lnTo>
                  <a:lnTo>
                    <a:pt x="4937" y="10155"/>
                  </a:lnTo>
                  <a:lnTo>
                    <a:pt x="4557" y="10414"/>
                  </a:lnTo>
                  <a:lnTo>
                    <a:pt x="4138" y="10634"/>
                  </a:lnTo>
                  <a:lnTo>
                    <a:pt x="3718" y="10834"/>
                  </a:lnTo>
                  <a:lnTo>
                    <a:pt x="3278" y="11014"/>
                  </a:lnTo>
                  <a:lnTo>
                    <a:pt x="2818" y="11174"/>
                  </a:lnTo>
                  <a:lnTo>
                    <a:pt x="2379" y="11294"/>
                  </a:lnTo>
                  <a:lnTo>
                    <a:pt x="1919" y="11414"/>
                  </a:lnTo>
                  <a:lnTo>
                    <a:pt x="1459" y="11494"/>
                  </a:lnTo>
                  <a:lnTo>
                    <a:pt x="1000" y="11554"/>
                  </a:lnTo>
                  <a:lnTo>
                    <a:pt x="560" y="11594"/>
                  </a:lnTo>
                  <a:lnTo>
                    <a:pt x="580" y="11933"/>
                  </a:lnTo>
                  <a:lnTo>
                    <a:pt x="1059" y="11893"/>
                  </a:lnTo>
                  <a:lnTo>
                    <a:pt x="1519" y="11833"/>
                  </a:lnTo>
                  <a:lnTo>
                    <a:pt x="1999" y="11754"/>
                  </a:lnTo>
                  <a:lnTo>
                    <a:pt x="2479" y="11634"/>
                  </a:lnTo>
                  <a:lnTo>
                    <a:pt x="2958" y="11494"/>
                  </a:lnTo>
                  <a:lnTo>
                    <a:pt x="3418" y="11334"/>
                  </a:lnTo>
                  <a:lnTo>
                    <a:pt x="3878" y="11154"/>
                  </a:lnTo>
                  <a:lnTo>
                    <a:pt x="4337" y="10934"/>
                  </a:lnTo>
                  <a:lnTo>
                    <a:pt x="4757" y="10694"/>
                  </a:lnTo>
                  <a:lnTo>
                    <a:pt x="5177" y="10434"/>
                  </a:lnTo>
                  <a:lnTo>
                    <a:pt x="5557" y="10135"/>
                  </a:lnTo>
                  <a:lnTo>
                    <a:pt x="5916" y="9795"/>
                  </a:lnTo>
                  <a:lnTo>
                    <a:pt x="6256" y="9435"/>
                  </a:lnTo>
                  <a:lnTo>
                    <a:pt x="6396" y="9255"/>
                  </a:lnTo>
                  <a:lnTo>
                    <a:pt x="6536" y="9055"/>
                  </a:lnTo>
                  <a:lnTo>
                    <a:pt x="6676" y="8835"/>
                  </a:lnTo>
                  <a:lnTo>
                    <a:pt x="6796" y="8615"/>
                  </a:lnTo>
                  <a:lnTo>
                    <a:pt x="6896" y="8396"/>
                  </a:lnTo>
                  <a:lnTo>
                    <a:pt x="6996" y="8176"/>
                  </a:lnTo>
                  <a:lnTo>
                    <a:pt x="7136" y="7816"/>
                  </a:lnTo>
                  <a:lnTo>
                    <a:pt x="7236" y="7456"/>
                  </a:lnTo>
                  <a:lnTo>
                    <a:pt x="7296" y="7076"/>
                  </a:lnTo>
                  <a:lnTo>
                    <a:pt x="7336" y="6697"/>
                  </a:lnTo>
                  <a:lnTo>
                    <a:pt x="7336" y="6317"/>
                  </a:lnTo>
                  <a:lnTo>
                    <a:pt x="7316" y="5937"/>
                  </a:lnTo>
                  <a:lnTo>
                    <a:pt x="7276" y="5557"/>
                  </a:lnTo>
                  <a:lnTo>
                    <a:pt x="7196" y="5158"/>
                  </a:lnTo>
                  <a:lnTo>
                    <a:pt x="7096" y="4778"/>
                  </a:lnTo>
                  <a:lnTo>
                    <a:pt x="6956" y="4418"/>
                  </a:lnTo>
                  <a:lnTo>
                    <a:pt x="6796" y="4038"/>
                  </a:lnTo>
                  <a:lnTo>
                    <a:pt x="6616" y="3679"/>
                  </a:lnTo>
                  <a:lnTo>
                    <a:pt x="6416" y="3339"/>
                  </a:lnTo>
                  <a:lnTo>
                    <a:pt x="6176" y="2999"/>
                  </a:lnTo>
                  <a:lnTo>
                    <a:pt x="5916" y="2679"/>
                  </a:lnTo>
                  <a:lnTo>
                    <a:pt x="5637" y="2359"/>
                  </a:lnTo>
                  <a:lnTo>
                    <a:pt x="5377" y="2120"/>
                  </a:lnTo>
                  <a:lnTo>
                    <a:pt x="5117" y="1880"/>
                  </a:lnTo>
                  <a:lnTo>
                    <a:pt x="4817" y="1660"/>
                  </a:lnTo>
                  <a:lnTo>
                    <a:pt x="4517" y="1440"/>
                  </a:lnTo>
                  <a:lnTo>
                    <a:pt x="4198" y="1240"/>
                  </a:lnTo>
                  <a:lnTo>
                    <a:pt x="3878" y="1060"/>
                  </a:lnTo>
                  <a:lnTo>
                    <a:pt x="3538" y="880"/>
                  </a:lnTo>
                  <a:lnTo>
                    <a:pt x="3198" y="720"/>
                  </a:lnTo>
                  <a:lnTo>
                    <a:pt x="2818" y="580"/>
                  </a:lnTo>
                  <a:lnTo>
                    <a:pt x="2459" y="461"/>
                  </a:lnTo>
                  <a:lnTo>
                    <a:pt x="2079" y="341"/>
                  </a:lnTo>
                  <a:lnTo>
                    <a:pt x="1679" y="241"/>
                  </a:lnTo>
                  <a:lnTo>
                    <a:pt x="1279" y="161"/>
                  </a:lnTo>
                  <a:lnTo>
                    <a:pt x="860" y="101"/>
                  </a:lnTo>
                  <a:lnTo>
                    <a:pt x="440" y="4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2468146" y="4134545"/>
              <a:ext cx="255099" cy="85496"/>
            </a:xfrm>
            <a:custGeom>
              <a:avLst/>
              <a:gdLst/>
              <a:ahLst/>
              <a:cxnLst/>
              <a:rect l="l" t="t" r="r" b="b"/>
              <a:pathLst>
                <a:path w="11753" h="3939" extrusionOk="0">
                  <a:moveTo>
                    <a:pt x="5797" y="1"/>
                  </a:moveTo>
                  <a:lnTo>
                    <a:pt x="5437" y="21"/>
                  </a:lnTo>
                  <a:lnTo>
                    <a:pt x="5057" y="41"/>
                  </a:lnTo>
                  <a:lnTo>
                    <a:pt x="4697" y="101"/>
                  </a:lnTo>
                  <a:lnTo>
                    <a:pt x="4338" y="161"/>
                  </a:lnTo>
                  <a:lnTo>
                    <a:pt x="3958" y="241"/>
                  </a:lnTo>
                  <a:lnTo>
                    <a:pt x="3598" y="321"/>
                  </a:lnTo>
                  <a:lnTo>
                    <a:pt x="3258" y="441"/>
                  </a:lnTo>
                  <a:lnTo>
                    <a:pt x="2899" y="560"/>
                  </a:lnTo>
                  <a:lnTo>
                    <a:pt x="2559" y="700"/>
                  </a:lnTo>
                  <a:lnTo>
                    <a:pt x="2219" y="840"/>
                  </a:lnTo>
                  <a:lnTo>
                    <a:pt x="1879" y="1020"/>
                  </a:lnTo>
                  <a:lnTo>
                    <a:pt x="1559" y="1200"/>
                  </a:lnTo>
                  <a:lnTo>
                    <a:pt x="1240" y="1400"/>
                  </a:lnTo>
                  <a:lnTo>
                    <a:pt x="940" y="1600"/>
                  </a:lnTo>
                  <a:lnTo>
                    <a:pt x="640" y="1840"/>
                  </a:lnTo>
                  <a:lnTo>
                    <a:pt x="340" y="2080"/>
                  </a:lnTo>
                  <a:lnTo>
                    <a:pt x="200" y="2239"/>
                  </a:lnTo>
                  <a:lnTo>
                    <a:pt x="100" y="2419"/>
                  </a:lnTo>
                  <a:lnTo>
                    <a:pt x="20" y="2599"/>
                  </a:lnTo>
                  <a:lnTo>
                    <a:pt x="0" y="2799"/>
                  </a:lnTo>
                  <a:lnTo>
                    <a:pt x="0" y="2999"/>
                  </a:lnTo>
                  <a:lnTo>
                    <a:pt x="40" y="3199"/>
                  </a:lnTo>
                  <a:lnTo>
                    <a:pt x="120" y="3399"/>
                  </a:lnTo>
                  <a:lnTo>
                    <a:pt x="260" y="3579"/>
                  </a:lnTo>
                  <a:lnTo>
                    <a:pt x="340" y="3659"/>
                  </a:lnTo>
                  <a:lnTo>
                    <a:pt x="420" y="3719"/>
                  </a:lnTo>
                  <a:lnTo>
                    <a:pt x="520" y="3798"/>
                  </a:lnTo>
                  <a:lnTo>
                    <a:pt x="620" y="3838"/>
                  </a:lnTo>
                  <a:lnTo>
                    <a:pt x="840" y="3898"/>
                  </a:lnTo>
                  <a:lnTo>
                    <a:pt x="1060" y="3938"/>
                  </a:lnTo>
                  <a:lnTo>
                    <a:pt x="1240" y="3918"/>
                  </a:lnTo>
                  <a:lnTo>
                    <a:pt x="1419" y="3858"/>
                  </a:lnTo>
                  <a:lnTo>
                    <a:pt x="1599" y="3778"/>
                  </a:lnTo>
                  <a:lnTo>
                    <a:pt x="1759" y="3659"/>
                  </a:lnTo>
                  <a:lnTo>
                    <a:pt x="1959" y="3479"/>
                  </a:lnTo>
                  <a:lnTo>
                    <a:pt x="2179" y="3319"/>
                  </a:lnTo>
                  <a:lnTo>
                    <a:pt x="2419" y="3159"/>
                  </a:lnTo>
                  <a:lnTo>
                    <a:pt x="2659" y="3019"/>
                  </a:lnTo>
                  <a:lnTo>
                    <a:pt x="2899" y="2879"/>
                  </a:lnTo>
                  <a:lnTo>
                    <a:pt x="3138" y="2759"/>
                  </a:lnTo>
                  <a:lnTo>
                    <a:pt x="3398" y="2639"/>
                  </a:lnTo>
                  <a:lnTo>
                    <a:pt x="3658" y="2539"/>
                  </a:lnTo>
                  <a:lnTo>
                    <a:pt x="4198" y="2379"/>
                  </a:lnTo>
                  <a:lnTo>
                    <a:pt x="4737" y="2239"/>
                  </a:lnTo>
                  <a:lnTo>
                    <a:pt x="5297" y="2159"/>
                  </a:lnTo>
                  <a:lnTo>
                    <a:pt x="5857" y="2120"/>
                  </a:lnTo>
                  <a:lnTo>
                    <a:pt x="6416" y="2140"/>
                  </a:lnTo>
                  <a:lnTo>
                    <a:pt x="6976" y="2179"/>
                  </a:lnTo>
                  <a:lnTo>
                    <a:pt x="7536" y="2279"/>
                  </a:lnTo>
                  <a:lnTo>
                    <a:pt x="8075" y="2439"/>
                  </a:lnTo>
                  <a:lnTo>
                    <a:pt x="8335" y="2519"/>
                  </a:lnTo>
                  <a:lnTo>
                    <a:pt x="8595" y="2619"/>
                  </a:lnTo>
                  <a:lnTo>
                    <a:pt x="8855" y="2739"/>
                  </a:lnTo>
                  <a:lnTo>
                    <a:pt x="9095" y="2859"/>
                  </a:lnTo>
                  <a:lnTo>
                    <a:pt x="9335" y="2999"/>
                  </a:lnTo>
                  <a:lnTo>
                    <a:pt x="9574" y="3139"/>
                  </a:lnTo>
                  <a:lnTo>
                    <a:pt x="9814" y="3299"/>
                  </a:lnTo>
                  <a:lnTo>
                    <a:pt x="10034" y="3459"/>
                  </a:lnTo>
                  <a:lnTo>
                    <a:pt x="10214" y="3579"/>
                  </a:lnTo>
                  <a:lnTo>
                    <a:pt x="10414" y="3659"/>
                  </a:lnTo>
                  <a:lnTo>
                    <a:pt x="10614" y="3699"/>
                  </a:lnTo>
                  <a:lnTo>
                    <a:pt x="10814" y="3699"/>
                  </a:lnTo>
                  <a:lnTo>
                    <a:pt x="11013" y="3639"/>
                  </a:lnTo>
                  <a:lnTo>
                    <a:pt x="11193" y="3559"/>
                  </a:lnTo>
                  <a:lnTo>
                    <a:pt x="11373" y="3459"/>
                  </a:lnTo>
                  <a:lnTo>
                    <a:pt x="11513" y="3299"/>
                  </a:lnTo>
                  <a:lnTo>
                    <a:pt x="11633" y="3119"/>
                  </a:lnTo>
                  <a:lnTo>
                    <a:pt x="11713" y="2919"/>
                  </a:lnTo>
                  <a:lnTo>
                    <a:pt x="11753" y="2719"/>
                  </a:lnTo>
                  <a:lnTo>
                    <a:pt x="11753" y="2519"/>
                  </a:lnTo>
                  <a:lnTo>
                    <a:pt x="11713" y="2319"/>
                  </a:lnTo>
                  <a:lnTo>
                    <a:pt x="11633" y="2140"/>
                  </a:lnTo>
                  <a:lnTo>
                    <a:pt x="11513" y="1960"/>
                  </a:lnTo>
                  <a:lnTo>
                    <a:pt x="11353" y="1800"/>
                  </a:lnTo>
                  <a:lnTo>
                    <a:pt x="11053" y="1580"/>
                  </a:lnTo>
                  <a:lnTo>
                    <a:pt x="10754" y="1360"/>
                  </a:lnTo>
                  <a:lnTo>
                    <a:pt x="10434" y="1160"/>
                  </a:lnTo>
                  <a:lnTo>
                    <a:pt x="10094" y="980"/>
                  </a:lnTo>
                  <a:lnTo>
                    <a:pt x="9774" y="820"/>
                  </a:lnTo>
                  <a:lnTo>
                    <a:pt x="9434" y="660"/>
                  </a:lnTo>
                  <a:lnTo>
                    <a:pt x="9075" y="541"/>
                  </a:lnTo>
                  <a:lnTo>
                    <a:pt x="8735" y="421"/>
                  </a:lnTo>
                  <a:lnTo>
                    <a:pt x="8375" y="301"/>
                  </a:lnTo>
                  <a:lnTo>
                    <a:pt x="8015" y="221"/>
                  </a:lnTo>
                  <a:lnTo>
                    <a:pt x="7656" y="141"/>
                  </a:lnTo>
                  <a:lnTo>
                    <a:pt x="7276" y="81"/>
                  </a:lnTo>
                  <a:lnTo>
                    <a:pt x="6916" y="41"/>
                  </a:lnTo>
                  <a:lnTo>
                    <a:pt x="65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2308049" y="4686397"/>
              <a:ext cx="191785" cy="65093"/>
            </a:xfrm>
            <a:custGeom>
              <a:avLst/>
              <a:gdLst/>
              <a:ahLst/>
              <a:cxnLst/>
              <a:rect l="l" t="t" r="r" b="b"/>
              <a:pathLst>
                <a:path w="8836" h="2999" extrusionOk="0">
                  <a:moveTo>
                    <a:pt x="3998" y="0"/>
                  </a:moveTo>
                  <a:lnTo>
                    <a:pt x="3679" y="20"/>
                  </a:lnTo>
                  <a:lnTo>
                    <a:pt x="3339" y="60"/>
                  </a:lnTo>
                  <a:lnTo>
                    <a:pt x="3019" y="120"/>
                  </a:lnTo>
                  <a:lnTo>
                    <a:pt x="2699" y="200"/>
                  </a:lnTo>
                  <a:lnTo>
                    <a:pt x="2399" y="300"/>
                  </a:lnTo>
                  <a:lnTo>
                    <a:pt x="2100" y="400"/>
                  </a:lnTo>
                  <a:lnTo>
                    <a:pt x="1800" y="540"/>
                  </a:lnTo>
                  <a:lnTo>
                    <a:pt x="1500" y="700"/>
                  </a:lnTo>
                  <a:lnTo>
                    <a:pt x="1220" y="860"/>
                  </a:lnTo>
                  <a:lnTo>
                    <a:pt x="960" y="1039"/>
                  </a:lnTo>
                  <a:lnTo>
                    <a:pt x="700" y="1239"/>
                  </a:lnTo>
                  <a:lnTo>
                    <a:pt x="441" y="1459"/>
                  </a:lnTo>
                  <a:lnTo>
                    <a:pt x="221" y="1699"/>
                  </a:lnTo>
                  <a:lnTo>
                    <a:pt x="1" y="1939"/>
                  </a:lnTo>
                  <a:lnTo>
                    <a:pt x="261" y="2159"/>
                  </a:lnTo>
                  <a:lnTo>
                    <a:pt x="461" y="1939"/>
                  </a:lnTo>
                  <a:lnTo>
                    <a:pt x="680" y="1719"/>
                  </a:lnTo>
                  <a:lnTo>
                    <a:pt x="920" y="1519"/>
                  </a:lnTo>
                  <a:lnTo>
                    <a:pt x="1160" y="1339"/>
                  </a:lnTo>
                  <a:lnTo>
                    <a:pt x="1400" y="1159"/>
                  </a:lnTo>
                  <a:lnTo>
                    <a:pt x="1680" y="999"/>
                  </a:lnTo>
                  <a:lnTo>
                    <a:pt x="1940" y="860"/>
                  </a:lnTo>
                  <a:lnTo>
                    <a:pt x="2220" y="740"/>
                  </a:lnTo>
                  <a:lnTo>
                    <a:pt x="2519" y="640"/>
                  </a:lnTo>
                  <a:lnTo>
                    <a:pt x="2799" y="540"/>
                  </a:lnTo>
                  <a:lnTo>
                    <a:pt x="3099" y="480"/>
                  </a:lnTo>
                  <a:lnTo>
                    <a:pt x="3399" y="420"/>
                  </a:lnTo>
                  <a:lnTo>
                    <a:pt x="3699" y="380"/>
                  </a:lnTo>
                  <a:lnTo>
                    <a:pt x="4018" y="360"/>
                  </a:lnTo>
                  <a:lnTo>
                    <a:pt x="4318" y="360"/>
                  </a:lnTo>
                  <a:lnTo>
                    <a:pt x="4618" y="380"/>
                  </a:lnTo>
                  <a:lnTo>
                    <a:pt x="4918" y="420"/>
                  </a:lnTo>
                  <a:lnTo>
                    <a:pt x="5218" y="480"/>
                  </a:lnTo>
                  <a:lnTo>
                    <a:pt x="5517" y="560"/>
                  </a:lnTo>
                  <a:lnTo>
                    <a:pt x="5797" y="660"/>
                  </a:lnTo>
                  <a:lnTo>
                    <a:pt x="6077" y="780"/>
                  </a:lnTo>
                  <a:lnTo>
                    <a:pt x="6357" y="900"/>
                  </a:lnTo>
                  <a:lnTo>
                    <a:pt x="6617" y="1059"/>
                  </a:lnTo>
                  <a:lnTo>
                    <a:pt x="6877" y="1219"/>
                  </a:lnTo>
                  <a:lnTo>
                    <a:pt x="7136" y="1399"/>
                  </a:lnTo>
                  <a:lnTo>
                    <a:pt x="7376" y="1579"/>
                  </a:lnTo>
                  <a:lnTo>
                    <a:pt x="7596" y="1799"/>
                  </a:lnTo>
                  <a:lnTo>
                    <a:pt x="7816" y="1999"/>
                  </a:lnTo>
                  <a:lnTo>
                    <a:pt x="8016" y="2239"/>
                  </a:lnTo>
                  <a:lnTo>
                    <a:pt x="8196" y="2479"/>
                  </a:lnTo>
                  <a:lnTo>
                    <a:pt x="8356" y="2738"/>
                  </a:lnTo>
                  <a:lnTo>
                    <a:pt x="8516" y="2998"/>
                  </a:lnTo>
                  <a:lnTo>
                    <a:pt x="8835" y="2838"/>
                  </a:lnTo>
                  <a:lnTo>
                    <a:pt x="8656" y="2538"/>
                  </a:lnTo>
                  <a:lnTo>
                    <a:pt x="8476" y="2279"/>
                  </a:lnTo>
                  <a:lnTo>
                    <a:pt x="8296" y="2019"/>
                  </a:lnTo>
                  <a:lnTo>
                    <a:pt x="8076" y="1759"/>
                  </a:lnTo>
                  <a:lnTo>
                    <a:pt x="7836" y="1519"/>
                  </a:lnTo>
                  <a:lnTo>
                    <a:pt x="7596" y="1299"/>
                  </a:lnTo>
                  <a:lnTo>
                    <a:pt x="7356" y="1099"/>
                  </a:lnTo>
                  <a:lnTo>
                    <a:pt x="7076" y="919"/>
                  </a:lnTo>
                  <a:lnTo>
                    <a:pt x="6817" y="740"/>
                  </a:lnTo>
                  <a:lnTo>
                    <a:pt x="6517" y="580"/>
                  </a:lnTo>
                  <a:lnTo>
                    <a:pt x="6237" y="440"/>
                  </a:lnTo>
                  <a:lnTo>
                    <a:pt x="5917" y="320"/>
                  </a:lnTo>
                  <a:lnTo>
                    <a:pt x="5617" y="220"/>
                  </a:lnTo>
                  <a:lnTo>
                    <a:pt x="5298" y="140"/>
                  </a:lnTo>
                  <a:lnTo>
                    <a:pt x="4978" y="80"/>
                  </a:lnTo>
                  <a:lnTo>
                    <a:pt x="4658" y="20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2142764" y="4678149"/>
              <a:ext cx="39503" cy="65093"/>
            </a:xfrm>
            <a:custGeom>
              <a:avLst/>
              <a:gdLst/>
              <a:ahLst/>
              <a:cxnLst/>
              <a:rect l="l" t="t" r="r" b="b"/>
              <a:pathLst>
                <a:path w="1820" h="2999" extrusionOk="0">
                  <a:moveTo>
                    <a:pt x="280" y="0"/>
                  </a:moveTo>
                  <a:lnTo>
                    <a:pt x="1" y="240"/>
                  </a:lnTo>
                  <a:lnTo>
                    <a:pt x="260" y="540"/>
                  </a:lnTo>
                  <a:lnTo>
                    <a:pt x="480" y="860"/>
                  </a:lnTo>
                  <a:lnTo>
                    <a:pt x="700" y="1180"/>
                  </a:lnTo>
                  <a:lnTo>
                    <a:pt x="900" y="1539"/>
                  </a:lnTo>
                  <a:lnTo>
                    <a:pt x="1080" y="1879"/>
                  </a:lnTo>
                  <a:lnTo>
                    <a:pt x="1220" y="2259"/>
                  </a:lnTo>
                  <a:lnTo>
                    <a:pt x="1360" y="2619"/>
                  </a:lnTo>
                  <a:lnTo>
                    <a:pt x="1480" y="2998"/>
                  </a:lnTo>
                  <a:lnTo>
                    <a:pt x="1819" y="2918"/>
                  </a:lnTo>
                  <a:lnTo>
                    <a:pt x="1700" y="2519"/>
                  </a:lnTo>
                  <a:lnTo>
                    <a:pt x="1560" y="2119"/>
                  </a:lnTo>
                  <a:lnTo>
                    <a:pt x="1400" y="1739"/>
                  </a:lnTo>
                  <a:lnTo>
                    <a:pt x="1220" y="1359"/>
                  </a:lnTo>
                  <a:lnTo>
                    <a:pt x="1000" y="1000"/>
                  </a:lnTo>
                  <a:lnTo>
                    <a:pt x="780" y="660"/>
                  </a:lnTo>
                  <a:lnTo>
                    <a:pt x="540" y="32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2661191" y="4691585"/>
              <a:ext cx="51658" cy="33860"/>
            </a:xfrm>
            <a:custGeom>
              <a:avLst/>
              <a:gdLst/>
              <a:ahLst/>
              <a:cxnLst/>
              <a:rect l="l" t="t" r="r" b="b"/>
              <a:pathLst>
                <a:path w="2380" h="1560" extrusionOk="0">
                  <a:moveTo>
                    <a:pt x="2219" y="1"/>
                  </a:moveTo>
                  <a:lnTo>
                    <a:pt x="1660" y="281"/>
                  </a:lnTo>
                  <a:lnTo>
                    <a:pt x="1100" y="601"/>
                  </a:lnTo>
                  <a:lnTo>
                    <a:pt x="540" y="920"/>
                  </a:lnTo>
                  <a:lnTo>
                    <a:pt x="1" y="1260"/>
                  </a:lnTo>
                  <a:lnTo>
                    <a:pt x="181" y="1560"/>
                  </a:lnTo>
                  <a:lnTo>
                    <a:pt x="720" y="1220"/>
                  </a:lnTo>
                  <a:lnTo>
                    <a:pt x="1260" y="900"/>
                  </a:lnTo>
                  <a:lnTo>
                    <a:pt x="1820" y="601"/>
                  </a:lnTo>
                  <a:lnTo>
                    <a:pt x="2379" y="32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2577040" y="4634327"/>
              <a:ext cx="12155" cy="30387"/>
            </a:xfrm>
            <a:custGeom>
              <a:avLst/>
              <a:gdLst/>
              <a:ahLst/>
              <a:cxnLst/>
              <a:rect l="l" t="t" r="r" b="b"/>
              <a:pathLst>
                <a:path w="560" h="1400" extrusionOk="0">
                  <a:moveTo>
                    <a:pt x="340" y="1"/>
                  </a:moveTo>
                  <a:lnTo>
                    <a:pt x="0" y="120"/>
                  </a:lnTo>
                  <a:lnTo>
                    <a:pt x="120" y="420"/>
                  </a:lnTo>
                  <a:lnTo>
                    <a:pt x="180" y="740"/>
                  </a:lnTo>
                  <a:lnTo>
                    <a:pt x="200" y="1040"/>
                  </a:lnTo>
                  <a:lnTo>
                    <a:pt x="180" y="1360"/>
                  </a:lnTo>
                  <a:lnTo>
                    <a:pt x="540" y="1400"/>
                  </a:lnTo>
                  <a:lnTo>
                    <a:pt x="560" y="1040"/>
                  </a:lnTo>
                  <a:lnTo>
                    <a:pt x="520" y="680"/>
                  </a:lnTo>
                  <a:lnTo>
                    <a:pt x="46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2558808" y="4803952"/>
              <a:ext cx="38635" cy="15649"/>
            </a:xfrm>
            <a:custGeom>
              <a:avLst/>
              <a:gdLst/>
              <a:ahLst/>
              <a:cxnLst/>
              <a:rect l="l" t="t" r="r" b="b"/>
              <a:pathLst>
                <a:path w="1780" h="721" extrusionOk="0">
                  <a:moveTo>
                    <a:pt x="1760" y="1"/>
                  </a:moveTo>
                  <a:lnTo>
                    <a:pt x="1300" y="41"/>
                  </a:lnTo>
                  <a:lnTo>
                    <a:pt x="860" y="121"/>
                  </a:lnTo>
                  <a:lnTo>
                    <a:pt x="420" y="241"/>
                  </a:lnTo>
                  <a:lnTo>
                    <a:pt x="1" y="400"/>
                  </a:lnTo>
                  <a:lnTo>
                    <a:pt x="141" y="720"/>
                  </a:lnTo>
                  <a:lnTo>
                    <a:pt x="540" y="580"/>
                  </a:lnTo>
                  <a:lnTo>
                    <a:pt x="940" y="480"/>
                  </a:lnTo>
                  <a:lnTo>
                    <a:pt x="1360" y="400"/>
                  </a:lnTo>
                  <a:lnTo>
                    <a:pt x="1780" y="360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2367933" y="4785742"/>
              <a:ext cx="27348" cy="44691"/>
            </a:xfrm>
            <a:custGeom>
              <a:avLst/>
              <a:gdLst/>
              <a:ahLst/>
              <a:cxnLst/>
              <a:rect l="l" t="t" r="r" b="b"/>
              <a:pathLst>
                <a:path w="1260" h="2059" extrusionOk="0">
                  <a:moveTo>
                    <a:pt x="320" y="0"/>
                  </a:moveTo>
                  <a:lnTo>
                    <a:pt x="0" y="160"/>
                  </a:lnTo>
                  <a:lnTo>
                    <a:pt x="940" y="2059"/>
                  </a:lnTo>
                  <a:lnTo>
                    <a:pt x="1259" y="189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2269435" y="4613946"/>
              <a:ext cx="11742" cy="42520"/>
            </a:xfrm>
            <a:custGeom>
              <a:avLst/>
              <a:gdLst/>
              <a:ahLst/>
              <a:cxnLst/>
              <a:rect l="l" t="t" r="r" b="b"/>
              <a:pathLst>
                <a:path w="541" h="1959" extrusionOk="0">
                  <a:moveTo>
                    <a:pt x="321" y="0"/>
                  </a:moveTo>
                  <a:lnTo>
                    <a:pt x="1" y="100"/>
                  </a:lnTo>
                  <a:lnTo>
                    <a:pt x="101" y="540"/>
                  </a:lnTo>
                  <a:lnTo>
                    <a:pt x="161" y="1000"/>
                  </a:lnTo>
                  <a:lnTo>
                    <a:pt x="201" y="1459"/>
                  </a:lnTo>
                  <a:lnTo>
                    <a:pt x="181" y="1919"/>
                  </a:lnTo>
                  <a:lnTo>
                    <a:pt x="521" y="1959"/>
                  </a:lnTo>
                  <a:lnTo>
                    <a:pt x="541" y="1719"/>
                  </a:lnTo>
                  <a:lnTo>
                    <a:pt x="541" y="1459"/>
                  </a:lnTo>
                  <a:lnTo>
                    <a:pt x="521" y="980"/>
                  </a:lnTo>
                  <a:lnTo>
                    <a:pt x="441" y="480"/>
                  </a:lnTo>
                  <a:lnTo>
                    <a:pt x="401" y="24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2042986" y="4623474"/>
              <a:ext cx="41240" cy="7836"/>
            </a:xfrm>
            <a:custGeom>
              <a:avLst/>
              <a:gdLst/>
              <a:ahLst/>
              <a:cxnLst/>
              <a:rect l="l" t="t" r="r" b="b"/>
              <a:pathLst>
                <a:path w="1900" h="361" extrusionOk="0">
                  <a:moveTo>
                    <a:pt x="0" y="1"/>
                  </a:moveTo>
                  <a:lnTo>
                    <a:pt x="0" y="361"/>
                  </a:lnTo>
                  <a:lnTo>
                    <a:pt x="1899" y="361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2076824" y="4399195"/>
              <a:ext cx="26480" cy="29519"/>
            </a:xfrm>
            <a:custGeom>
              <a:avLst/>
              <a:gdLst/>
              <a:ahLst/>
              <a:cxnLst/>
              <a:rect l="l" t="t" r="r" b="b"/>
              <a:pathLst>
                <a:path w="1220" h="1360" extrusionOk="0">
                  <a:moveTo>
                    <a:pt x="960" y="0"/>
                  </a:moveTo>
                  <a:lnTo>
                    <a:pt x="1" y="1140"/>
                  </a:lnTo>
                  <a:lnTo>
                    <a:pt x="280" y="1359"/>
                  </a:lnTo>
                  <a:lnTo>
                    <a:pt x="1220" y="22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1965759" y="4359714"/>
              <a:ext cx="23463" cy="43844"/>
            </a:xfrm>
            <a:custGeom>
              <a:avLst/>
              <a:gdLst/>
              <a:ahLst/>
              <a:cxnLst/>
              <a:rect l="l" t="t" r="r" b="b"/>
              <a:pathLst>
                <a:path w="1081" h="2020" extrusionOk="0">
                  <a:moveTo>
                    <a:pt x="740" y="0"/>
                  </a:moveTo>
                  <a:lnTo>
                    <a:pt x="700" y="240"/>
                  </a:lnTo>
                  <a:lnTo>
                    <a:pt x="620" y="480"/>
                  </a:lnTo>
                  <a:lnTo>
                    <a:pt x="560" y="720"/>
                  </a:lnTo>
                  <a:lnTo>
                    <a:pt x="460" y="960"/>
                  </a:lnTo>
                  <a:lnTo>
                    <a:pt x="380" y="1180"/>
                  </a:lnTo>
                  <a:lnTo>
                    <a:pt x="261" y="1400"/>
                  </a:lnTo>
                  <a:lnTo>
                    <a:pt x="141" y="1619"/>
                  </a:lnTo>
                  <a:lnTo>
                    <a:pt x="1" y="1839"/>
                  </a:lnTo>
                  <a:lnTo>
                    <a:pt x="301" y="2019"/>
                  </a:lnTo>
                  <a:lnTo>
                    <a:pt x="440" y="1799"/>
                  </a:lnTo>
                  <a:lnTo>
                    <a:pt x="580" y="1579"/>
                  </a:lnTo>
                  <a:lnTo>
                    <a:pt x="700" y="1340"/>
                  </a:lnTo>
                  <a:lnTo>
                    <a:pt x="800" y="1080"/>
                  </a:lnTo>
                  <a:lnTo>
                    <a:pt x="880" y="840"/>
                  </a:lnTo>
                  <a:lnTo>
                    <a:pt x="960" y="580"/>
                  </a:lnTo>
                  <a:lnTo>
                    <a:pt x="1040" y="320"/>
                  </a:lnTo>
                  <a:lnTo>
                    <a:pt x="1080" y="6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2807831" y="4388343"/>
              <a:ext cx="19969" cy="48619"/>
            </a:xfrm>
            <a:custGeom>
              <a:avLst/>
              <a:gdLst/>
              <a:ahLst/>
              <a:cxnLst/>
              <a:rect l="l" t="t" r="r" b="b"/>
              <a:pathLst>
                <a:path w="920" h="2240" extrusionOk="0">
                  <a:moveTo>
                    <a:pt x="860" y="1"/>
                  </a:moveTo>
                  <a:lnTo>
                    <a:pt x="520" y="81"/>
                  </a:lnTo>
                  <a:lnTo>
                    <a:pt x="560" y="340"/>
                  </a:lnTo>
                  <a:lnTo>
                    <a:pt x="560" y="600"/>
                  </a:lnTo>
                  <a:lnTo>
                    <a:pt x="540" y="840"/>
                  </a:lnTo>
                  <a:lnTo>
                    <a:pt x="480" y="1100"/>
                  </a:lnTo>
                  <a:lnTo>
                    <a:pt x="400" y="1340"/>
                  </a:lnTo>
                  <a:lnTo>
                    <a:pt x="300" y="1580"/>
                  </a:lnTo>
                  <a:lnTo>
                    <a:pt x="160" y="1799"/>
                  </a:lnTo>
                  <a:lnTo>
                    <a:pt x="1" y="1999"/>
                  </a:lnTo>
                  <a:lnTo>
                    <a:pt x="260" y="2239"/>
                  </a:lnTo>
                  <a:lnTo>
                    <a:pt x="440" y="1999"/>
                  </a:lnTo>
                  <a:lnTo>
                    <a:pt x="600" y="1740"/>
                  </a:lnTo>
                  <a:lnTo>
                    <a:pt x="720" y="1480"/>
                  </a:lnTo>
                  <a:lnTo>
                    <a:pt x="820" y="1200"/>
                  </a:lnTo>
                  <a:lnTo>
                    <a:pt x="880" y="900"/>
                  </a:lnTo>
                  <a:lnTo>
                    <a:pt x="920" y="600"/>
                  </a:lnTo>
                  <a:lnTo>
                    <a:pt x="900" y="300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2782240" y="4535417"/>
              <a:ext cx="23007" cy="32557"/>
            </a:xfrm>
            <a:custGeom>
              <a:avLst/>
              <a:gdLst/>
              <a:ahLst/>
              <a:cxnLst/>
              <a:rect l="l" t="t" r="r" b="b"/>
              <a:pathLst>
                <a:path w="1060" h="1500" extrusionOk="0">
                  <a:moveTo>
                    <a:pt x="300" y="0"/>
                  </a:moveTo>
                  <a:lnTo>
                    <a:pt x="0" y="180"/>
                  </a:lnTo>
                  <a:lnTo>
                    <a:pt x="760" y="1499"/>
                  </a:lnTo>
                  <a:lnTo>
                    <a:pt x="1060" y="13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2482449" y="4003533"/>
              <a:ext cx="61208" cy="7836"/>
            </a:xfrm>
            <a:custGeom>
              <a:avLst/>
              <a:gdLst/>
              <a:ahLst/>
              <a:cxnLst/>
              <a:rect l="l" t="t" r="r" b="b"/>
              <a:pathLst>
                <a:path w="2820" h="361" extrusionOk="0">
                  <a:moveTo>
                    <a:pt x="1" y="1"/>
                  </a:moveTo>
                  <a:lnTo>
                    <a:pt x="1" y="360"/>
                  </a:lnTo>
                  <a:lnTo>
                    <a:pt x="2819" y="360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2330188" y="4002664"/>
              <a:ext cx="15628" cy="35596"/>
            </a:xfrm>
            <a:custGeom>
              <a:avLst/>
              <a:gdLst/>
              <a:ahLst/>
              <a:cxnLst/>
              <a:rect l="l" t="t" r="r" b="b"/>
              <a:pathLst>
                <a:path w="720" h="1640" extrusionOk="0">
                  <a:moveTo>
                    <a:pt x="20" y="1"/>
                  </a:moveTo>
                  <a:lnTo>
                    <a:pt x="0" y="220"/>
                  </a:lnTo>
                  <a:lnTo>
                    <a:pt x="0" y="440"/>
                  </a:lnTo>
                  <a:lnTo>
                    <a:pt x="20" y="660"/>
                  </a:lnTo>
                  <a:lnTo>
                    <a:pt x="80" y="860"/>
                  </a:lnTo>
                  <a:lnTo>
                    <a:pt x="140" y="1080"/>
                  </a:lnTo>
                  <a:lnTo>
                    <a:pt x="220" y="1280"/>
                  </a:lnTo>
                  <a:lnTo>
                    <a:pt x="320" y="1460"/>
                  </a:lnTo>
                  <a:lnTo>
                    <a:pt x="440" y="1640"/>
                  </a:lnTo>
                  <a:lnTo>
                    <a:pt x="720" y="1440"/>
                  </a:lnTo>
                  <a:lnTo>
                    <a:pt x="620" y="1280"/>
                  </a:lnTo>
                  <a:lnTo>
                    <a:pt x="540" y="1120"/>
                  </a:lnTo>
                  <a:lnTo>
                    <a:pt x="460" y="960"/>
                  </a:lnTo>
                  <a:lnTo>
                    <a:pt x="420" y="780"/>
                  </a:lnTo>
                  <a:lnTo>
                    <a:pt x="380" y="600"/>
                  </a:lnTo>
                  <a:lnTo>
                    <a:pt x="360" y="420"/>
                  </a:lnTo>
                  <a:lnTo>
                    <a:pt x="360" y="240"/>
                  </a:lnTo>
                  <a:lnTo>
                    <a:pt x="380" y="6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2421284" y="4144095"/>
              <a:ext cx="26480" cy="32992"/>
            </a:xfrm>
            <a:custGeom>
              <a:avLst/>
              <a:gdLst/>
              <a:ahLst/>
              <a:cxnLst/>
              <a:rect l="l" t="t" r="r" b="b"/>
              <a:pathLst>
                <a:path w="1220" h="1520" extrusionOk="0">
                  <a:moveTo>
                    <a:pt x="1000" y="1"/>
                  </a:moveTo>
                  <a:lnTo>
                    <a:pt x="840" y="140"/>
                  </a:lnTo>
                  <a:lnTo>
                    <a:pt x="680" y="300"/>
                  </a:lnTo>
                  <a:lnTo>
                    <a:pt x="540" y="460"/>
                  </a:lnTo>
                  <a:lnTo>
                    <a:pt x="400" y="640"/>
                  </a:lnTo>
                  <a:lnTo>
                    <a:pt x="280" y="820"/>
                  </a:lnTo>
                  <a:lnTo>
                    <a:pt x="181" y="1000"/>
                  </a:lnTo>
                  <a:lnTo>
                    <a:pt x="81" y="1200"/>
                  </a:lnTo>
                  <a:lnTo>
                    <a:pt x="1" y="1400"/>
                  </a:lnTo>
                  <a:lnTo>
                    <a:pt x="320" y="1520"/>
                  </a:lnTo>
                  <a:lnTo>
                    <a:pt x="400" y="1340"/>
                  </a:lnTo>
                  <a:lnTo>
                    <a:pt x="480" y="1160"/>
                  </a:lnTo>
                  <a:lnTo>
                    <a:pt x="580" y="1000"/>
                  </a:lnTo>
                  <a:lnTo>
                    <a:pt x="680" y="840"/>
                  </a:lnTo>
                  <a:lnTo>
                    <a:pt x="800" y="680"/>
                  </a:lnTo>
                  <a:lnTo>
                    <a:pt x="940" y="540"/>
                  </a:lnTo>
                  <a:lnTo>
                    <a:pt x="1080" y="400"/>
                  </a:lnTo>
                  <a:lnTo>
                    <a:pt x="1220" y="28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2232580" y="4235625"/>
              <a:ext cx="42520" cy="46015"/>
            </a:xfrm>
            <a:custGeom>
              <a:avLst/>
              <a:gdLst/>
              <a:ahLst/>
              <a:cxnLst/>
              <a:rect l="l" t="t" r="r" b="b"/>
              <a:pathLst>
                <a:path w="1959" h="2120" extrusionOk="0">
                  <a:moveTo>
                    <a:pt x="300" y="1"/>
                  </a:moveTo>
                  <a:lnTo>
                    <a:pt x="0" y="161"/>
                  </a:lnTo>
                  <a:lnTo>
                    <a:pt x="180" y="441"/>
                  </a:lnTo>
                  <a:lnTo>
                    <a:pt x="360" y="721"/>
                  </a:lnTo>
                  <a:lnTo>
                    <a:pt x="560" y="980"/>
                  </a:lnTo>
                  <a:lnTo>
                    <a:pt x="780" y="1240"/>
                  </a:lnTo>
                  <a:lnTo>
                    <a:pt x="999" y="1480"/>
                  </a:lnTo>
                  <a:lnTo>
                    <a:pt x="1239" y="1700"/>
                  </a:lnTo>
                  <a:lnTo>
                    <a:pt x="1499" y="1920"/>
                  </a:lnTo>
                  <a:lnTo>
                    <a:pt x="1759" y="2120"/>
                  </a:lnTo>
                  <a:lnTo>
                    <a:pt x="1959" y="1820"/>
                  </a:lnTo>
                  <a:lnTo>
                    <a:pt x="1719" y="1640"/>
                  </a:lnTo>
                  <a:lnTo>
                    <a:pt x="1479" y="1440"/>
                  </a:lnTo>
                  <a:lnTo>
                    <a:pt x="1259" y="1220"/>
                  </a:lnTo>
                  <a:lnTo>
                    <a:pt x="1039" y="1000"/>
                  </a:lnTo>
                  <a:lnTo>
                    <a:pt x="840" y="760"/>
                  </a:lnTo>
                  <a:lnTo>
                    <a:pt x="640" y="521"/>
                  </a:lnTo>
                  <a:lnTo>
                    <a:pt x="480" y="2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2751007" y="4249951"/>
              <a:ext cx="55543" cy="23441"/>
            </a:xfrm>
            <a:custGeom>
              <a:avLst/>
              <a:gdLst/>
              <a:ahLst/>
              <a:cxnLst/>
              <a:rect l="l" t="t" r="r" b="b"/>
              <a:pathLst>
                <a:path w="2559" h="1080" extrusionOk="0">
                  <a:moveTo>
                    <a:pt x="2559" y="1"/>
                  </a:moveTo>
                  <a:lnTo>
                    <a:pt x="2219" y="21"/>
                  </a:lnTo>
                  <a:lnTo>
                    <a:pt x="1879" y="61"/>
                  </a:lnTo>
                  <a:lnTo>
                    <a:pt x="1559" y="120"/>
                  </a:lnTo>
                  <a:lnTo>
                    <a:pt x="1219" y="220"/>
                  </a:lnTo>
                  <a:lnTo>
                    <a:pt x="900" y="320"/>
                  </a:lnTo>
                  <a:lnTo>
                    <a:pt x="600" y="460"/>
                  </a:lnTo>
                  <a:lnTo>
                    <a:pt x="300" y="620"/>
                  </a:lnTo>
                  <a:lnTo>
                    <a:pt x="0" y="780"/>
                  </a:lnTo>
                  <a:lnTo>
                    <a:pt x="200" y="1080"/>
                  </a:lnTo>
                  <a:lnTo>
                    <a:pt x="460" y="920"/>
                  </a:lnTo>
                  <a:lnTo>
                    <a:pt x="740" y="780"/>
                  </a:lnTo>
                  <a:lnTo>
                    <a:pt x="1040" y="660"/>
                  </a:lnTo>
                  <a:lnTo>
                    <a:pt x="1339" y="560"/>
                  </a:lnTo>
                  <a:lnTo>
                    <a:pt x="1639" y="480"/>
                  </a:lnTo>
                  <a:lnTo>
                    <a:pt x="1939" y="400"/>
                  </a:lnTo>
                  <a:lnTo>
                    <a:pt x="2259" y="360"/>
                  </a:lnTo>
                  <a:lnTo>
                    <a:pt x="2559" y="360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extrusionOk="0">
                  <a:moveTo>
                    <a:pt x="7756" y="1"/>
                  </a:move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  <a:lnTo>
                    <a:pt x="8475" y="21"/>
                  </a:lnTo>
                  <a:lnTo>
                    <a:pt x="775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fill="none" extrusionOk="0">
                  <a:moveTo>
                    <a:pt x="8475" y="21"/>
                  </a:moveTo>
                  <a:lnTo>
                    <a:pt x="8475" y="21"/>
                  </a:lnTo>
                  <a:lnTo>
                    <a:pt x="7756" y="1"/>
                  </a:ln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0"/>
            <p:cNvSpPr/>
            <p:nvPr/>
          </p:nvSpPr>
          <p:spPr>
            <a:xfrm>
              <a:off x="2520629" y="4272502"/>
              <a:ext cx="187878" cy="235174"/>
            </a:xfrm>
            <a:custGeom>
              <a:avLst/>
              <a:gdLst/>
              <a:ahLst/>
              <a:cxnLst/>
              <a:rect l="l" t="t" r="r" b="b"/>
              <a:pathLst>
                <a:path w="8656" h="10835" extrusionOk="0">
                  <a:moveTo>
                    <a:pt x="7816" y="1"/>
                  </a:moveTo>
                  <a:lnTo>
                    <a:pt x="7016" y="21"/>
                  </a:lnTo>
                  <a:lnTo>
                    <a:pt x="6257" y="101"/>
                  </a:lnTo>
                  <a:lnTo>
                    <a:pt x="5517" y="221"/>
                  </a:lnTo>
                  <a:lnTo>
                    <a:pt x="5178" y="301"/>
                  </a:lnTo>
                  <a:lnTo>
                    <a:pt x="4838" y="401"/>
                  </a:lnTo>
                  <a:lnTo>
                    <a:pt x="4498" y="481"/>
                  </a:lnTo>
                  <a:lnTo>
                    <a:pt x="4178" y="601"/>
                  </a:lnTo>
                  <a:lnTo>
                    <a:pt x="3858" y="720"/>
                  </a:lnTo>
                  <a:lnTo>
                    <a:pt x="3559" y="840"/>
                  </a:lnTo>
                  <a:lnTo>
                    <a:pt x="3259" y="980"/>
                  </a:lnTo>
                  <a:lnTo>
                    <a:pt x="2979" y="1140"/>
                  </a:lnTo>
                  <a:lnTo>
                    <a:pt x="2639" y="1340"/>
                  </a:lnTo>
                  <a:lnTo>
                    <a:pt x="2319" y="1560"/>
                  </a:lnTo>
                  <a:lnTo>
                    <a:pt x="2000" y="1780"/>
                  </a:lnTo>
                  <a:lnTo>
                    <a:pt x="1720" y="2040"/>
                  </a:lnTo>
                  <a:lnTo>
                    <a:pt x="1460" y="2299"/>
                  </a:lnTo>
                  <a:lnTo>
                    <a:pt x="1200" y="2559"/>
                  </a:lnTo>
                  <a:lnTo>
                    <a:pt x="980" y="2859"/>
                  </a:lnTo>
                  <a:lnTo>
                    <a:pt x="780" y="3139"/>
                  </a:lnTo>
                  <a:lnTo>
                    <a:pt x="580" y="3439"/>
                  </a:lnTo>
                  <a:lnTo>
                    <a:pt x="421" y="3759"/>
                  </a:lnTo>
                  <a:lnTo>
                    <a:pt x="301" y="4058"/>
                  </a:lnTo>
                  <a:lnTo>
                    <a:pt x="181" y="4378"/>
                  </a:lnTo>
                  <a:lnTo>
                    <a:pt x="101" y="4718"/>
                  </a:lnTo>
                  <a:lnTo>
                    <a:pt x="41" y="5038"/>
                  </a:lnTo>
                  <a:lnTo>
                    <a:pt x="1" y="5358"/>
                  </a:lnTo>
                  <a:lnTo>
                    <a:pt x="1" y="5697"/>
                  </a:lnTo>
                  <a:lnTo>
                    <a:pt x="21" y="5937"/>
                  </a:lnTo>
                  <a:lnTo>
                    <a:pt x="41" y="6177"/>
                  </a:lnTo>
                  <a:lnTo>
                    <a:pt x="81" y="6417"/>
                  </a:lnTo>
                  <a:lnTo>
                    <a:pt x="141" y="6657"/>
                  </a:lnTo>
                  <a:lnTo>
                    <a:pt x="221" y="6877"/>
                  </a:lnTo>
                  <a:lnTo>
                    <a:pt x="301" y="7116"/>
                  </a:lnTo>
                  <a:lnTo>
                    <a:pt x="401" y="7356"/>
                  </a:lnTo>
                  <a:lnTo>
                    <a:pt x="520" y="7576"/>
                  </a:lnTo>
                  <a:lnTo>
                    <a:pt x="640" y="7796"/>
                  </a:lnTo>
                  <a:lnTo>
                    <a:pt x="780" y="8016"/>
                  </a:lnTo>
                  <a:lnTo>
                    <a:pt x="920" y="8236"/>
                  </a:lnTo>
                  <a:lnTo>
                    <a:pt x="1100" y="8436"/>
                  </a:lnTo>
                  <a:lnTo>
                    <a:pt x="1260" y="8636"/>
                  </a:lnTo>
                  <a:lnTo>
                    <a:pt x="1460" y="8835"/>
                  </a:lnTo>
                  <a:lnTo>
                    <a:pt x="1660" y="9015"/>
                  </a:lnTo>
                  <a:lnTo>
                    <a:pt x="1860" y="9195"/>
                  </a:lnTo>
                  <a:lnTo>
                    <a:pt x="2239" y="9495"/>
                  </a:lnTo>
                  <a:lnTo>
                    <a:pt x="2659" y="9755"/>
                  </a:lnTo>
                  <a:lnTo>
                    <a:pt x="3099" y="9995"/>
                  </a:lnTo>
                  <a:lnTo>
                    <a:pt x="3579" y="10215"/>
                  </a:lnTo>
                  <a:lnTo>
                    <a:pt x="4078" y="10414"/>
                  </a:lnTo>
                  <a:lnTo>
                    <a:pt x="4598" y="10594"/>
                  </a:lnTo>
                  <a:lnTo>
                    <a:pt x="5138" y="10734"/>
                  </a:lnTo>
                  <a:lnTo>
                    <a:pt x="5697" y="10834"/>
                  </a:lnTo>
                  <a:lnTo>
                    <a:pt x="5757" y="10494"/>
                  </a:lnTo>
                  <a:lnTo>
                    <a:pt x="5218" y="10394"/>
                  </a:lnTo>
                  <a:lnTo>
                    <a:pt x="4698" y="10255"/>
                  </a:lnTo>
                  <a:lnTo>
                    <a:pt x="4198" y="10095"/>
                  </a:lnTo>
                  <a:lnTo>
                    <a:pt x="3718" y="9895"/>
                  </a:lnTo>
                  <a:lnTo>
                    <a:pt x="3279" y="9695"/>
                  </a:lnTo>
                  <a:lnTo>
                    <a:pt x="2839" y="9455"/>
                  </a:lnTo>
                  <a:lnTo>
                    <a:pt x="2459" y="9215"/>
                  </a:lnTo>
                  <a:lnTo>
                    <a:pt x="2080" y="8935"/>
                  </a:lnTo>
                  <a:lnTo>
                    <a:pt x="1900" y="8755"/>
                  </a:lnTo>
                  <a:lnTo>
                    <a:pt x="1700" y="8596"/>
                  </a:lnTo>
                  <a:lnTo>
                    <a:pt x="1540" y="8416"/>
                  </a:lnTo>
                  <a:lnTo>
                    <a:pt x="1360" y="8216"/>
                  </a:lnTo>
                  <a:lnTo>
                    <a:pt x="1220" y="8036"/>
                  </a:lnTo>
                  <a:lnTo>
                    <a:pt x="1080" y="7836"/>
                  </a:lnTo>
                  <a:lnTo>
                    <a:pt x="940" y="7636"/>
                  </a:lnTo>
                  <a:lnTo>
                    <a:pt x="820" y="7416"/>
                  </a:lnTo>
                  <a:lnTo>
                    <a:pt x="720" y="7216"/>
                  </a:lnTo>
                  <a:lnTo>
                    <a:pt x="640" y="6997"/>
                  </a:lnTo>
                  <a:lnTo>
                    <a:pt x="560" y="6777"/>
                  </a:lnTo>
                  <a:lnTo>
                    <a:pt x="481" y="6557"/>
                  </a:lnTo>
                  <a:lnTo>
                    <a:pt x="441" y="6337"/>
                  </a:lnTo>
                  <a:lnTo>
                    <a:pt x="401" y="6117"/>
                  </a:lnTo>
                  <a:lnTo>
                    <a:pt x="361" y="5897"/>
                  </a:lnTo>
                  <a:lnTo>
                    <a:pt x="361" y="5677"/>
                  </a:lnTo>
                  <a:lnTo>
                    <a:pt x="361" y="5378"/>
                  </a:lnTo>
                  <a:lnTo>
                    <a:pt x="381" y="5078"/>
                  </a:lnTo>
                  <a:lnTo>
                    <a:pt x="441" y="4778"/>
                  </a:lnTo>
                  <a:lnTo>
                    <a:pt x="520" y="4478"/>
                  </a:lnTo>
                  <a:lnTo>
                    <a:pt x="620" y="4178"/>
                  </a:lnTo>
                  <a:lnTo>
                    <a:pt x="760" y="3878"/>
                  </a:lnTo>
                  <a:lnTo>
                    <a:pt x="900" y="3599"/>
                  </a:lnTo>
                  <a:lnTo>
                    <a:pt x="1080" y="3319"/>
                  </a:lnTo>
                  <a:lnTo>
                    <a:pt x="1280" y="3039"/>
                  </a:lnTo>
                  <a:lnTo>
                    <a:pt x="1480" y="2779"/>
                  </a:lnTo>
                  <a:lnTo>
                    <a:pt x="1720" y="2519"/>
                  </a:lnTo>
                  <a:lnTo>
                    <a:pt x="1960" y="2279"/>
                  </a:lnTo>
                  <a:lnTo>
                    <a:pt x="2239" y="2060"/>
                  </a:lnTo>
                  <a:lnTo>
                    <a:pt x="2519" y="1840"/>
                  </a:lnTo>
                  <a:lnTo>
                    <a:pt x="2819" y="1640"/>
                  </a:lnTo>
                  <a:lnTo>
                    <a:pt x="3139" y="1440"/>
                  </a:lnTo>
                  <a:lnTo>
                    <a:pt x="3419" y="1300"/>
                  </a:lnTo>
                  <a:lnTo>
                    <a:pt x="3699" y="1160"/>
                  </a:lnTo>
                  <a:lnTo>
                    <a:pt x="3998" y="1040"/>
                  </a:lnTo>
                  <a:lnTo>
                    <a:pt x="4298" y="920"/>
                  </a:lnTo>
                  <a:lnTo>
                    <a:pt x="4618" y="820"/>
                  </a:lnTo>
                  <a:lnTo>
                    <a:pt x="4938" y="720"/>
                  </a:lnTo>
                  <a:lnTo>
                    <a:pt x="5617" y="581"/>
                  </a:lnTo>
                  <a:lnTo>
                    <a:pt x="6317" y="461"/>
                  </a:lnTo>
                  <a:lnTo>
                    <a:pt x="7056" y="381"/>
                  </a:lnTo>
                  <a:lnTo>
                    <a:pt x="7836" y="341"/>
                  </a:lnTo>
                  <a:lnTo>
                    <a:pt x="8655" y="361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0"/>
            <p:cNvSpPr/>
            <p:nvPr/>
          </p:nvSpPr>
          <p:spPr>
            <a:xfrm>
              <a:off x="2076390" y="4140188"/>
              <a:ext cx="296772" cy="115861"/>
            </a:xfrm>
            <a:custGeom>
              <a:avLst/>
              <a:gdLst/>
              <a:ahLst/>
              <a:cxnLst/>
              <a:rect l="l" t="t" r="r" b="b"/>
              <a:pathLst>
                <a:path w="13673" h="5338" extrusionOk="0">
                  <a:moveTo>
                    <a:pt x="6936" y="1"/>
                  </a:moveTo>
                  <a:lnTo>
                    <a:pt x="6596" y="21"/>
                  </a:lnTo>
                  <a:lnTo>
                    <a:pt x="6257" y="41"/>
                  </a:lnTo>
                  <a:lnTo>
                    <a:pt x="5917" y="81"/>
                  </a:lnTo>
                  <a:lnTo>
                    <a:pt x="5577" y="141"/>
                  </a:lnTo>
                  <a:lnTo>
                    <a:pt x="5237" y="201"/>
                  </a:lnTo>
                  <a:lnTo>
                    <a:pt x="4897" y="281"/>
                  </a:lnTo>
                  <a:lnTo>
                    <a:pt x="4558" y="360"/>
                  </a:lnTo>
                  <a:lnTo>
                    <a:pt x="4238" y="480"/>
                  </a:lnTo>
                  <a:lnTo>
                    <a:pt x="3898" y="580"/>
                  </a:lnTo>
                  <a:lnTo>
                    <a:pt x="3578" y="700"/>
                  </a:lnTo>
                  <a:lnTo>
                    <a:pt x="3259" y="840"/>
                  </a:lnTo>
                  <a:lnTo>
                    <a:pt x="2959" y="1000"/>
                  </a:lnTo>
                  <a:lnTo>
                    <a:pt x="2639" y="1160"/>
                  </a:lnTo>
                  <a:lnTo>
                    <a:pt x="2359" y="1320"/>
                  </a:lnTo>
                  <a:lnTo>
                    <a:pt x="2059" y="1520"/>
                  </a:lnTo>
                  <a:lnTo>
                    <a:pt x="1779" y="1700"/>
                  </a:lnTo>
                  <a:lnTo>
                    <a:pt x="1500" y="1919"/>
                  </a:lnTo>
                  <a:lnTo>
                    <a:pt x="1220" y="2119"/>
                  </a:lnTo>
                  <a:lnTo>
                    <a:pt x="960" y="2359"/>
                  </a:lnTo>
                  <a:lnTo>
                    <a:pt x="720" y="2599"/>
                  </a:lnTo>
                  <a:lnTo>
                    <a:pt x="480" y="2839"/>
                  </a:lnTo>
                  <a:lnTo>
                    <a:pt x="240" y="3099"/>
                  </a:lnTo>
                  <a:lnTo>
                    <a:pt x="120" y="3279"/>
                  </a:lnTo>
                  <a:lnTo>
                    <a:pt x="41" y="3479"/>
                  </a:lnTo>
                  <a:lnTo>
                    <a:pt x="1" y="3678"/>
                  </a:lnTo>
                  <a:lnTo>
                    <a:pt x="1" y="3878"/>
                  </a:lnTo>
                  <a:lnTo>
                    <a:pt x="41" y="4078"/>
                  </a:lnTo>
                  <a:lnTo>
                    <a:pt x="100" y="4258"/>
                  </a:lnTo>
                  <a:lnTo>
                    <a:pt x="220" y="4438"/>
                  </a:lnTo>
                  <a:lnTo>
                    <a:pt x="360" y="4598"/>
                  </a:lnTo>
                  <a:lnTo>
                    <a:pt x="540" y="4718"/>
                  </a:lnTo>
                  <a:lnTo>
                    <a:pt x="740" y="4798"/>
                  </a:lnTo>
                  <a:lnTo>
                    <a:pt x="940" y="4838"/>
                  </a:lnTo>
                  <a:lnTo>
                    <a:pt x="1140" y="4838"/>
                  </a:lnTo>
                  <a:lnTo>
                    <a:pt x="1340" y="4818"/>
                  </a:lnTo>
                  <a:lnTo>
                    <a:pt x="1540" y="4738"/>
                  </a:lnTo>
                  <a:lnTo>
                    <a:pt x="1699" y="4618"/>
                  </a:lnTo>
                  <a:lnTo>
                    <a:pt x="1859" y="4478"/>
                  </a:lnTo>
                  <a:lnTo>
                    <a:pt x="2219" y="4078"/>
                  </a:lnTo>
                  <a:lnTo>
                    <a:pt x="2619" y="3738"/>
                  </a:lnTo>
                  <a:lnTo>
                    <a:pt x="3019" y="3419"/>
                  </a:lnTo>
                  <a:lnTo>
                    <a:pt x="3458" y="3119"/>
                  </a:lnTo>
                  <a:lnTo>
                    <a:pt x="3918" y="2879"/>
                  </a:lnTo>
                  <a:lnTo>
                    <a:pt x="4398" y="2659"/>
                  </a:lnTo>
                  <a:lnTo>
                    <a:pt x="4897" y="2479"/>
                  </a:lnTo>
                  <a:lnTo>
                    <a:pt x="5397" y="2319"/>
                  </a:lnTo>
                  <a:lnTo>
                    <a:pt x="5917" y="2219"/>
                  </a:lnTo>
                  <a:lnTo>
                    <a:pt x="6437" y="2139"/>
                  </a:lnTo>
                  <a:lnTo>
                    <a:pt x="6956" y="2119"/>
                  </a:lnTo>
                  <a:lnTo>
                    <a:pt x="7496" y="2119"/>
                  </a:lnTo>
                  <a:lnTo>
                    <a:pt x="8016" y="2179"/>
                  </a:lnTo>
                  <a:lnTo>
                    <a:pt x="8535" y="2259"/>
                  </a:lnTo>
                  <a:lnTo>
                    <a:pt x="9035" y="2399"/>
                  </a:lnTo>
                  <a:lnTo>
                    <a:pt x="9535" y="2559"/>
                  </a:lnTo>
                  <a:lnTo>
                    <a:pt x="9934" y="2739"/>
                  </a:lnTo>
                  <a:lnTo>
                    <a:pt x="10294" y="2939"/>
                  </a:lnTo>
                  <a:lnTo>
                    <a:pt x="10634" y="3159"/>
                  </a:lnTo>
                  <a:lnTo>
                    <a:pt x="10914" y="3399"/>
                  </a:lnTo>
                  <a:lnTo>
                    <a:pt x="11154" y="3658"/>
                  </a:lnTo>
                  <a:lnTo>
                    <a:pt x="11353" y="3938"/>
                  </a:lnTo>
                  <a:lnTo>
                    <a:pt x="11433" y="4078"/>
                  </a:lnTo>
                  <a:lnTo>
                    <a:pt x="11493" y="4218"/>
                  </a:lnTo>
                  <a:lnTo>
                    <a:pt x="11533" y="4358"/>
                  </a:lnTo>
                  <a:lnTo>
                    <a:pt x="11573" y="4498"/>
                  </a:lnTo>
                  <a:lnTo>
                    <a:pt x="11633" y="4678"/>
                  </a:lnTo>
                  <a:lnTo>
                    <a:pt x="11713" y="4838"/>
                  </a:lnTo>
                  <a:lnTo>
                    <a:pt x="11833" y="4978"/>
                  </a:lnTo>
                  <a:lnTo>
                    <a:pt x="11953" y="5098"/>
                  </a:lnTo>
                  <a:lnTo>
                    <a:pt x="12113" y="5197"/>
                  </a:lnTo>
                  <a:lnTo>
                    <a:pt x="12273" y="5277"/>
                  </a:lnTo>
                  <a:lnTo>
                    <a:pt x="12433" y="5317"/>
                  </a:lnTo>
                  <a:lnTo>
                    <a:pt x="12613" y="5337"/>
                  </a:lnTo>
                  <a:lnTo>
                    <a:pt x="12733" y="5317"/>
                  </a:lnTo>
                  <a:lnTo>
                    <a:pt x="12853" y="5297"/>
                  </a:lnTo>
                  <a:lnTo>
                    <a:pt x="13052" y="5237"/>
                  </a:lnTo>
                  <a:lnTo>
                    <a:pt x="13232" y="5137"/>
                  </a:lnTo>
                  <a:lnTo>
                    <a:pt x="13392" y="4998"/>
                  </a:lnTo>
                  <a:lnTo>
                    <a:pt x="13512" y="4838"/>
                  </a:lnTo>
                  <a:lnTo>
                    <a:pt x="13612" y="4658"/>
                  </a:lnTo>
                  <a:lnTo>
                    <a:pt x="13652" y="4458"/>
                  </a:lnTo>
                  <a:lnTo>
                    <a:pt x="13672" y="4258"/>
                  </a:lnTo>
                  <a:lnTo>
                    <a:pt x="13652" y="4038"/>
                  </a:lnTo>
                  <a:lnTo>
                    <a:pt x="13572" y="3758"/>
                  </a:lnTo>
                  <a:lnTo>
                    <a:pt x="13492" y="3499"/>
                  </a:lnTo>
                  <a:lnTo>
                    <a:pt x="13372" y="3239"/>
                  </a:lnTo>
                  <a:lnTo>
                    <a:pt x="13252" y="2979"/>
                  </a:lnTo>
                  <a:lnTo>
                    <a:pt x="13092" y="2719"/>
                  </a:lnTo>
                  <a:lnTo>
                    <a:pt x="12932" y="2479"/>
                  </a:lnTo>
                  <a:lnTo>
                    <a:pt x="12733" y="2259"/>
                  </a:lnTo>
                  <a:lnTo>
                    <a:pt x="12533" y="2019"/>
                  </a:lnTo>
                  <a:lnTo>
                    <a:pt x="12313" y="1820"/>
                  </a:lnTo>
                  <a:lnTo>
                    <a:pt x="12073" y="1600"/>
                  </a:lnTo>
                  <a:lnTo>
                    <a:pt x="11813" y="1400"/>
                  </a:lnTo>
                  <a:lnTo>
                    <a:pt x="11553" y="1220"/>
                  </a:lnTo>
                  <a:lnTo>
                    <a:pt x="11254" y="1040"/>
                  </a:lnTo>
                  <a:lnTo>
                    <a:pt x="10954" y="880"/>
                  </a:lnTo>
                  <a:lnTo>
                    <a:pt x="10654" y="740"/>
                  </a:lnTo>
                  <a:lnTo>
                    <a:pt x="10314" y="600"/>
                  </a:lnTo>
                  <a:lnTo>
                    <a:pt x="9994" y="480"/>
                  </a:lnTo>
                  <a:lnTo>
                    <a:pt x="9655" y="360"/>
                  </a:lnTo>
                  <a:lnTo>
                    <a:pt x="9335" y="281"/>
                  </a:lnTo>
                  <a:lnTo>
                    <a:pt x="8995" y="201"/>
                  </a:lnTo>
                  <a:lnTo>
                    <a:pt x="8655" y="121"/>
                  </a:lnTo>
                  <a:lnTo>
                    <a:pt x="8315" y="81"/>
                  </a:lnTo>
                  <a:lnTo>
                    <a:pt x="7976" y="41"/>
                  </a:lnTo>
                  <a:lnTo>
                    <a:pt x="7636" y="21"/>
                  </a:lnTo>
                  <a:lnTo>
                    <a:pt x="72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0"/>
            <p:cNvSpPr/>
            <p:nvPr/>
          </p:nvSpPr>
          <p:spPr>
            <a:xfrm>
              <a:off x="2262511" y="4346256"/>
              <a:ext cx="271595" cy="37767"/>
            </a:xfrm>
            <a:custGeom>
              <a:avLst/>
              <a:gdLst/>
              <a:ahLst/>
              <a:cxnLst/>
              <a:rect l="l" t="t" r="r" b="b"/>
              <a:pathLst>
                <a:path w="12513" h="1740" extrusionOk="0">
                  <a:moveTo>
                    <a:pt x="1139" y="1"/>
                  </a:moveTo>
                  <a:lnTo>
                    <a:pt x="940" y="41"/>
                  </a:lnTo>
                  <a:lnTo>
                    <a:pt x="740" y="81"/>
                  </a:lnTo>
                  <a:lnTo>
                    <a:pt x="580" y="121"/>
                  </a:lnTo>
                  <a:lnTo>
                    <a:pt x="420" y="141"/>
                  </a:lnTo>
                  <a:lnTo>
                    <a:pt x="280" y="201"/>
                  </a:lnTo>
                  <a:lnTo>
                    <a:pt x="120" y="261"/>
                  </a:lnTo>
                  <a:lnTo>
                    <a:pt x="0" y="361"/>
                  </a:lnTo>
                  <a:lnTo>
                    <a:pt x="240" y="600"/>
                  </a:lnTo>
                  <a:lnTo>
                    <a:pt x="320" y="560"/>
                  </a:lnTo>
                  <a:lnTo>
                    <a:pt x="420" y="520"/>
                  </a:lnTo>
                  <a:lnTo>
                    <a:pt x="660" y="461"/>
                  </a:lnTo>
                  <a:lnTo>
                    <a:pt x="840" y="421"/>
                  </a:lnTo>
                  <a:lnTo>
                    <a:pt x="1020" y="381"/>
                  </a:lnTo>
                  <a:lnTo>
                    <a:pt x="1179" y="361"/>
                  </a:lnTo>
                  <a:lnTo>
                    <a:pt x="1359" y="341"/>
                  </a:lnTo>
                  <a:lnTo>
                    <a:pt x="1539" y="341"/>
                  </a:lnTo>
                  <a:lnTo>
                    <a:pt x="1899" y="381"/>
                  </a:lnTo>
                  <a:lnTo>
                    <a:pt x="2259" y="461"/>
                  </a:lnTo>
                  <a:lnTo>
                    <a:pt x="2619" y="580"/>
                  </a:lnTo>
                  <a:lnTo>
                    <a:pt x="2978" y="700"/>
                  </a:lnTo>
                  <a:lnTo>
                    <a:pt x="3658" y="960"/>
                  </a:lnTo>
                  <a:lnTo>
                    <a:pt x="3958" y="1100"/>
                  </a:lnTo>
                  <a:lnTo>
                    <a:pt x="4357" y="1240"/>
                  </a:lnTo>
                  <a:lnTo>
                    <a:pt x="4757" y="1380"/>
                  </a:lnTo>
                  <a:lnTo>
                    <a:pt x="5177" y="1480"/>
                  </a:lnTo>
                  <a:lnTo>
                    <a:pt x="5597" y="1580"/>
                  </a:lnTo>
                  <a:lnTo>
                    <a:pt x="6016" y="1640"/>
                  </a:lnTo>
                  <a:lnTo>
                    <a:pt x="6436" y="1700"/>
                  </a:lnTo>
                  <a:lnTo>
                    <a:pt x="6876" y="1720"/>
                  </a:lnTo>
                  <a:lnTo>
                    <a:pt x="7296" y="1740"/>
                  </a:lnTo>
                  <a:lnTo>
                    <a:pt x="7735" y="1720"/>
                  </a:lnTo>
                  <a:lnTo>
                    <a:pt x="8175" y="1700"/>
                  </a:lnTo>
                  <a:lnTo>
                    <a:pt x="8615" y="1640"/>
                  </a:lnTo>
                  <a:lnTo>
                    <a:pt x="9035" y="1580"/>
                  </a:lnTo>
                  <a:lnTo>
                    <a:pt x="9354" y="1500"/>
                  </a:lnTo>
                  <a:lnTo>
                    <a:pt x="9674" y="1400"/>
                  </a:lnTo>
                  <a:lnTo>
                    <a:pt x="10334" y="1140"/>
                  </a:lnTo>
                  <a:lnTo>
                    <a:pt x="10873" y="940"/>
                  </a:lnTo>
                  <a:lnTo>
                    <a:pt x="11153" y="840"/>
                  </a:lnTo>
                  <a:lnTo>
                    <a:pt x="11413" y="760"/>
                  </a:lnTo>
                  <a:lnTo>
                    <a:pt x="11693" y="700"/>
                  </a:lnTo>
                  <a:lnTo>
                    <a:pt x="11953" y="660"/>
                  </a:lnTo>
                  <a:lnTo>
                    <a:pt x="12213" y="660"/>
                  </a:lnTo>
                  <a:lnTo>
                    <a:pt x="12452" y="680"/>
                  </a:lnTo>
                  <a:lnTo>
                    <a:pt x="12512" y="341"/>
                  </a:lnTo>
                  <a:lnTo>
                    <a:pt x="12233" y="301"/>
                  </a:lnTo>
                  <a:lnTo>
                    <a:pt x="11953" y="301"/>
                  </a:lnTo>
                  <a:lnTo>
                    <a:pt x="11653" y="341"/>
                  </a:lnTo>
                  <a:lnTo>
                    <a:pt x="11373" y="401"/>
                  </a:lnTo>
                  <a:lnTo>
                    <a:pt x="11073" y="480"/>
                  </a:lnTo>
                  <a:lnTo>
                    <a:pt x="10773" y="580"/>
                  </a:lnTo>
                  <a:lnTo>
                    <a:pt x="10194" y="820"/>
                  </a:lnTo>
                  <a:lnTo>
                    <a:pt x="9574" y="1060"/>
                  </a:lnTo>
                  <a:lnTo>
                    <a:pt x="9254" y="1160"/>
                  </a:lnTo>
                  <a:lnTo>
                    <a:pt x="8975" y="1220"/>
                  </a:lnTo>
                  <a:lnTo>
                    <a:pt x="8355" y="1320"/>
                  </a:lnTo>
                  <a:lnTo>
                    <a:pt x="7715" y="1380"/>
                  </a:lnTo>
                  <a:lnTo>
                    <a:pt x="7096" y="1380"/>
                  </a:lnTo>
                  <a:lnTo>
                    <a:pt x="6476" y="1340"/>
                  </a:lnTo>
                  <a:lnTo>
                    <a:pt x="5857" y="1260"/>
                  </a:lnTo>
                  <a:lnTo>
                    <a:pt x="5257" y="1140"/>
                  </a:lnTo>
                  <a:lnTo>
                    <a:pt x="4657" y="980"/>
                  </a:lnTo>
                  <a:lnTo>
                    <a:pt x="4098" y="760"/>
                  </a:lnTo>
                  <a:lnTo>
                    <a:pt x="3798" y="640"/>
                  </a:lnTo>
                  <a:lnTo>
                    <a:pt x="3078" y="361"/>
                  </a:lnTo>
                  <a:lnTo>
                    <a:pt x="2699" y="221"/>
                  </a:lnTo>
                  <a:lnTo>
                    <a:pt x="2319" y="121"/>
                  </a:lnTo>
                  <a:lnTo>
                    <a:pt x="1919" y="41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40"/>
          <p:cNvGrpSpPr/>
          <p:nvPr/>
        </p:nvGrpSpPr>
        <p:grpSpPr>
          <a:xfrm rot="3599961">
            <a:off x="470685" y="4083713"/>
            <a:ext cx="844907" cy="870323"/>
            <a:chOff x="12560800" y="-3331828"/>
            <a:chExt cx="1122077" cy="1155830"/>
          </a:xfrm>
        </p:grpSpPr>
        <p:sp>
          <p:nvSpPr>
            <p:cNvPr id="1841" name="Google Shape;1841;p40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extrusionOk="0">
                  <a:moveTo>
                    <a:pt x="19248" y="0"/>
                  </a:move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0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fill="none" extrusionOk="0">
                  <a:moveTo>
                    <a:pt x="4497" y="26643"/>
                  </a:move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lnTo>
                    <a:pt x="19248" y="0"/>
                  </a:ln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</a:path>
              </a:pathLst>
            </a:custGeom>
            <a:noFill/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0"/>
            <p:cNvSpPr/>
            <p:nvPr/>
          </p:nvSpPr>
          <p:spPr>
            <a:xfrm>
              <a:off x="12560800" y="-3331828"/>
              <a:ext cx="1122077" cy="1155830"/>
            </a:xfrm>
            <a:custGeom>
              <a:avLst/>
              <a:gdLst/>
              <a:ahLst/>
              <a:cxnLst/>
              <a:rect l="l" t="t" r="r" b="b"/>
              <a:pathLst>
                <a:path w="26229" h="27018" extrusionOk="0">
                  <a:moveTo>
                    <a:pt x="19721" y="257"/>
                  </a:moveTo>
                  <a:lnTo>
                    <a:pt x="20076" y="277"/>
                  </a:lnTo>
                  <a:lnTo>
                    <a:pt x="20431" y="316"/>
                  </a:lnTo>
                  <a:lnTo>
                    <a:pt x="20786" y="375"/>
                  </a:lnTo>
                  <a:lnTo>
                    <a:pt x="21121" y="454"/>
                  </a:lnTo>
                  <a:lnTo>
                    <a:pt x="21476" y="553"/>
                  </a:lnTo>
                  <a:lnTo>
                    <a:pt x="21811" y="671"/>
                  </a:lnTo>
                  <a:lnTo>
                    <a:pt x="22146" y="809"/>
                  </a:lnTo>
                  <a:lnTo>
                    <a:pt x="22482" y="967"/>
                  </a:lnTo>
                  <a:lnTo>
                    <a:pt x="22797" y="1164"/>
                  </a:lnTo>
                  <a:lnTo>
                    <a:pt x="23093" y="1361"/>
                  </a:lnTo>
                  <a:lnTo>
                    <a:pt x="23409" y="1578"/>
                  </a:lnTo>
                  <a:lnTo>
                    <a:pt x="23685" y="1815"/>
                  </a:lnTo>
                  <a:lnTo>
                    <a:pt x="23961" y="2071"/>
                  </a:lnTo>
                  <a:lnTo>
                    <a:pt x="24217" y="2347"/>
                  </a:lnTo>
                  <a:lnTo>
                    <a:pt x="24454" y="2643"/>
                  </a:lnTo>
                  <a:lnTo>
                    <a:pt x="24690" y="2959"/>
                  </a:lnTo>
                  <a:lnTo>
                    <a:pt x="24927" y="3333"/>
                  </a:lnTo>
                  <a:lnTo>
                    <a:pt x="25144" y="3728"/>
                  </a:lnTo>
                  <a:lnTo>
                    <a:pt x="25341" y="4142"/>
                  </a:lnTo>
                  <a:lnTo>
                    <a:pt x="25499" y="4576"/>
                  </a:lnTo>
                  <a:lnTo>
                    <a:pt x="25637" y="5009"/>
                  </a:lnTo>
                  <a:lnTo>
                    <a:pt x="25755" y="5463"/>
                  </a:lnTo>
                  <a:lnTo>
                    <a:pt x="25854" y="5917"/>
                  </a:lnTo>
                  <a:lnTo>
                    <a:pt x="25913" y="6390"/>
                  </a:lnTo>
                  <a:lnTo>
                    <a:pt x="25952" y="6883"/>
                  </a:lnTo>
                  <a:lnTo>
                    <a:pt x="25972" y="7356"/>
                  </a:lnTo>
                  <a:lnTo>
                    <a:pt x="25952" y="7849"/>
                  </a:lnTo>
                  <a:lnTo>
                    <a:pt x="25913" y="8342"/>
                  </a:lnTo>
                  <a:lnTo>
                    <a:pt x="25854" y="8835"/>
                  </a:lnTo>
                  <a:lnTo>
                    <a:pt x="25755" y="9348"/>
                  </a:lnTo>
                  <a:lnTo>
                    <a:pt x="25637" y="9841"/>
                  </a:lnTo>
                  <a:lnTo>
                    <a:pt x="25499" y="10334"/>
                  </a:lnTo>
                  <a:lnTo>
                    <a:pt x="25361" y="10728"/>
                  </a:lnTo>
                  <a:lnTo>
                    <a:pt x="25223" y="11143"/>
                  </a:lnTo>
                  <a:lnTo>
                    <a:pt x="25045" y="11557"/>
                  </a:lnTo>
                  <a:lnTo>
                    <a:pt x="24868" y="11971"/>
                  </a:lnTo>
                  <a:lnTo>
                    <a:pt x="24671" y="12385"/>
                  </a:lnTo>
                  <a:lnTo>
                    <a:pt x="24454" y="12799"/>
                  </a:lnTo>
                  <a:lnTo>
                    <a:pt x="24217" y="13233"/>
                  </a:lnTo>
                  <a:lnTo>
                    <a:pt x="23961" y="13647"/>
                  </a:lnTo>
                  <a:lnTo>
                    <a:pt x="23704" y="14041"/>
                  </a:lnTo>
                  <a:lnTo>
                    <a:pt x="23428" y="14436"/>
                  </a:lnTo>
                  <a:lnTo>
                    <a:pt x="23152" y="14830"/>
                  </a:lnTo>
                  <a:lnTo>
                    <a:pt x="22856" y="15185"/>
                  </a:lnTo>
                  <a:lnTo>
                    <a:pt x="22541" y="15520"/>
                  </a:lnTo>
                  <a:lnTo>
                    <a:pt x="22225" y="15856"/>
                  </a:lnTo>
                  <a:lnTo>
                    <a:pt x="21910" y="16152"/>
                  </a:lnTo>
                  <a:lnTo>
                    <a:pt x="21575" y="16408"/>
                  </a:lnTo>
                  <a:lnTo>
                    <a:pt x="21338" y="16585"/>
                  </a:lnTo>
                  <a:lnTo>
                    <a:pt x="21082" y="16743"/>
                  </a:lnTo>
                  <a:lnTo>
                    <a:pt x="20589" y="17039"/>
                  </a:lnTo>
                  <a:lnTo>
                    <a:pt x="20036" y="17315"/>
                  </a:lnTo>
                  <a:lnTo>
                    <a:pt x="19484" y="17552"/>
                  </a:lnTo>
                  <a:lnTo>
                    <a:pt x="18912" y="17788"/>
                  </a:lnTo>
                  <a:lnTo>
                    <a:pt x="18340" y="18005"/>
                  </a:lnTo>
                  <a:lnTo>
                    <a:pt x="17157" y="18400"/>
                  </a:lnTo>
                  <a:lnTo>
                    <a:pt x="16151" y="18735"/>
                  </a:lnTo>
                  <a:lnTo>
                    <a:pt x="15678" y="18912"/>
                  </a:lnTo>
                  <a:lnTo>
                    <a:pt x="15225" y="19090"/>
                  </a:lnTo>
                  <a:lnTo>
                    <a:pt x="14791" y="19267"/>
                  </a:lnTo>
                  <a:lnTo>
                    <a:pt x="14377" y="19465"/>
                  </a:lnTo>
                  <a:lnTo>
                    <a:pt x="13962" y="19682"/>
                  </a:lnTo>
                  <a:lnTo>
                    <a:pt x="13588" y="19898"/>
                  </a:lnTo>
                  <a:lnTo>
                    <a:pt x="13213" y="20115"/>
                  </a:lnTo>
                  <a:lnTo>
                    <a:pt x="12838" y="20352"/>
                  </a:lnTo>
                  <a:lnTo>
                    <a:pt x="12128" y="20865"/>
                  </a:lnTo>
                  <a:lnTo>
                    <a:pt x="11438" y="21397"/>
                  </a:lnTo>
                  <a:lnTo>
                    <a:pt x="10768" y="21949"/>
                  </a:lnTo>
                  <a:lnTo>
                    <a:pt x="10117" y="22521"/>
                  </a:lnTo>
                  <a:lnTo>
                    <a:pt x="9446" y="23113"/>
                  </a:lnTo>
                  <a:lnTo>
                    <a:pt x="8717" y="23783"/>
                  </a:lnTo>
                  <a:lnTo>
                    <a:pt x="7948" y="24454"/>
                  </a:lnTo>
                  <a:lnTo>
                    <a:pt x="7179" y="25085"/>
                  </a:lnTo>
                  <a:lnTo>
                    <a:pt x="6764" y="25400"/>
                  </a:lnTo>
                  <a:lnTo>
                    <a:pt x="6350" y="25716"/>
                  </a:lnTo>
                  <a:lnTo>
                    <a:pt x="5917" y="26012"/>
                  </a:lnTo>
                  <a:lnTo>
                    <a:pt x="5502" y="26268"/>
                  </a:lnTo>
                  <a:lnTo>
                    <a:pt x="5285" y="26386"/>
                  </a:lnTo>
                  <a:lnTo>
                    <a:pt x="5069" y="26505"/>
                  </a:lnTo>
                  <a:lnTo>
                    <a:pt x="4832" y="26584"/>
                  </a:lnTo>
                  <a:lnTo>
                    <a:pt x="4595" y="26663"/>
                  </a:lnTo>
                  <a:lnTo>
                    <a:pt x="4319" y="26722"/>
                  </a:lnTo>
                  <a:lnTo>
                    <a:pt x="4043" y="26741"/>
                  </a:lnTo>
                  <a:lnTo>
                    <a:pt x="3767" y="26761"/>
                  </a:lnTo>
                  <a:lnTo>
                    <a:pt x="3491" y="26741"/>
                  </a:lnTo>
                  <a:lnTo>
                    <a:pt x="3215" y="26682"/>
                  </a:lnTo>
                  <a:lnTo>
                    <a:pt x="2919" y="26603"/>
                  </a:lnTo>
                  <a:lnTo>
                    <a:pt x="2663" y="26525"/>
                  </a:lnTo>
                  <a:lnTo>
                    <a:pt x="2387" y="26386"/>
                  </a:lnTo>
                  <a:lnTo>
                    <a:pt x="2130" y="26248"/>
                  </a:lnTo>
                  <a:lnTo>
                    <a:pt x="1874" y="26091"/>
                  </a:lnTo>
                  <a:lnTo>
                    <a:pt x="1637" y="25913"/>
                  </a:lnTo>
                  <a:lnTo>
                    <a:pt x="1420" y="25716"/>
                  </a:lnTo>
                  <a:lnTo>
                    <a:pt x="1203" y="25479"/>
                  </a:lnTo>
                  <a:lnTo>
                    <a:pt x="1026" y="25243"/>
                  </a:lnTo>
                  <a:lnTo>
                    <a:pt x="848" y="24986"/>
                  </a:lnTo>
                  <a:lnTo>
                    <a:pt x="710" y="24730"/>
                  </a:lnTo>
                  <a:lnTo>
                    <a:pt x="592" y="24474"/>
                  </a:lnTo>
                  <a:lnTo>
                    <a:pt x="493" y="24217"/>
                  </a:lnTo>
                  <a:lnTo>
                    <a:pt x="415" y="23941"/>
                  </a:lnTo>
                  <a:lnTo>
                    <a:pt x="355" y="23665"/>
                  </a:lnTo>
                  <a:lnTo>
                    <a:pt x="296" y="23389"/>
                  </a:lnTo>
                  <a:lnTo>
                    <a:pt x="276" y="23093"/>
                  </a:lnTo>
                  <a:lnTo>
                    <a:pt x="257" y="22797"/>
                  </a:lnTo>
                  <a:lnTo>
                    <a:pt x="276" y="22502"/>
                  </a:lnTo>
                  <a:lnTo>
                    <a:pt x="296" y="22206"/>
                  </a:lnTo>
                  <a:lnTo>
                    <a:pt x="336" y="21910"/>
                  </a:lnTo>
                  <a:lnTo>
                    <a:pt x="395" y="21594"/>
                  </a:lnTo>
                  <a:lnTo>
                    <a:pt x="454" y="21299"/>
                  </a:lnTo>
                  <a:lnTo>
                    <a:pt x="553" y="21003"/>
                  </a:lnTo>
                  <a:lnTo>
                    <a:pt x="651" y="20707"/>
                  </a:lnTo>
                  <a:lnTo>
                    <a:pt x="769" y="20411"/>
                  </a:lnTo>
                  <a:lnTo>
                    <a:pt x="927" y="20135"/>
                  </a:lnTo>
                  <a:lnTo>
                    <a:pt x="1184" y="19662"/>
                  </a:lnTo>
                  <a:lnTo>
                    <a:pt x="1499" y="19208"/>
                  </a:lnTo>
                  <a:lnTo>
                    <a:pt x="1834" y="18774"/>
                  </a:lnTo>
                  <a:lnTo>
                    <a:pt x="2229" y="18341"/>
                  </a:lnTo>
                  <a:lnTo>
                    <a:pt x="2663" y="17907"/>
                  </a:lnTo>
                  <a:lnTo>
                    <a:pt x="3156" y="17493"/>
                  </a:lnTo>
                  <a:lnTo>
                    <a:pt x="3668" y="17098"/>
                  </a:lnTo>
                  <a:lnTo>
                    <a:pt x="4240" y="16704"/>
                  </a:lnTo>
                  <a:lnTo>
                    <a:pt x="4733" y="16388"/>
                  </a:lnTo>
                  <a:lnTo>
                    <a:pt x="5246" y="16073"/>
                  </a:lnTo>
                  <a:lnTo>
                    <a:pt x="6271" y="15501"/>
                  </a:lnTo>
                  <a:lnTo>
                    <a:pt x="7159" y="14988"/>
                  </a:lnTo>
                  <a:lnTo>
                    <a:pt x="8046" y="14456"/>
                  </a:lnTo>
                  <a:lnTo>
                    <a:pt x="8460" y="14179"/>
                  </a:lnTo>
                  <a:lnTo>
                    <a:pt x="8894" y="13884"/>
                  </a:lnTo>
                  <a:lnTo>
                    <a:pt x="9289" y="13568"/>
                  </a:lnTo>
                  <a:lnTo>
                    <a:pt x="9683" y="13233"/>
                  </a:lnTo>
                  <a:lnTo>
                    <a:pt x="10078" y="12858"/>
                  </a:lnTo>
                  <a:lnTo>
                    <a:pt x="10452" y="12484"/>
                  </a:lnTo>
                  <a:lnTo>
                    <a:pt x="10689" y="12188"/>
                  </a:lnTo>
                  <a:lnTo>
                    <a:pt x="10906" y="11912"/>
                  </a:lnTo>
                  <a:lnTo>
                    <a:pt x="11123" y="11616"/>
                  </a:lnTo>
                  <a:lnTo>
                    <a:pt x="11320" y="11300"/>
                  </a:lnTo>
                  <a:lnTo>
                    <a:pt x="11497" y="10985"/>
                  </a:lnTo>
                  <a:lnTo>
                    <a:pt x="11675" y="10669"/>
                  </a:lnTo>
                  <a:lnTo>
                    <a:pt x="12010" y="10018"/>
                  </a:lnTo>
                  <a:lnTo>
                    <a:pt x="12306" y="9348"/>
                  </a:lnTo>
                  <a:lnTo>
                    <a:pt x="12562" y="8677"/>
                  </a:lnTo>
                  <a:lnTo>
                    <a:pt x="13075" y="7317"/>
                  </a:lnTo>
                  <a:lnTo>
                    <a:pt x="13588" y="5917"/>
                  </a:lnTo>
                  <a:lnTo>
                    <a:pt x="13805" y="5384"/>
                  </a:lnTo>
                  <a:lnTo>
                    <a:pt x="14041" y="4891"/>
                  </a:lnTo>
                  <a:lnTo>
                    <a:pt x="14258" y="4398"/>
                  </a:lnTo>
                  <a:lnTo>
                    <a:pt x="14515" y="3945"/>
                  </a:lnTo>
                  <a:lnTo>
                    <a:pt x="14751" y="3530"/>
                  </a:lnTo>
                  <a:lnTo>
                    <a:pt x="15008" y="3136"/>
                  </a:lnTo>
                  <a:lnTo>
                    <a:pt x="15264" y="2761"/>
                  </a:lnTo>
                  <a:lnTo>
                    <a:pt x="15540" y="2406"/>
                  </a:lnTo>
                  <a:lnTo>
                    <a:pt x="15816" y="2091"/>
                  </a:lnTo>
                  <a:lnTo>
                    <a:pt x="16112" y="1795"/>
                  </a:lnTo>
                  <a:lnTo>
                    <a:pt x="16408" y="1519"/>
                  </a:lnTo>
                  <a:lnTo>
                    <a:pt x="16704" y="1282"/>
                  </a:lnTo>
                  <a:lnTo>
                    <a:pt x="17019" y="1065"/>
                  </a:lnTo>
                  <a:lnTo>
                    <a:pt x="17335" y="868"/>
                  </a:lnTo>
                  <a:lnTo>
                    <a:pt x="17670" y="710"/>
                  </a:lnTo>
                  <a:lnTo>
                    <a:pt x="18025" y="572"/>
                  </a:lnTo>
                  <a:lnTo>
                    <a:pt x="18439" y="434"/>
                  </a:lnTo>
                  <a:lnTo>
                    <a:pt x="18853" y="336"/>
                  </a:lnTo>
                  <a:lnTo>
                    <a:pt x="19287" y="277"/>
                  </a:lnTo>
                  <a:lnTo>
                    <a:pt x="19721" y="257"/>
                  </a:lnTo>
                  <a:close/>
                  <a:moveTo>
                    <a:pt x="19800" y="0"/>
                  </a:moveTo>
                  <a:lnTo>
                    <a:pt x="19326" y="20"/>
                  </a:lnTo>
                  <a:lnTo>
                    <a:pt x="18853" y="79"/>
                  </a:lnTo>
                  <a:lnTo>
                    <a:pt x="18380" y="178"/>
                  </a:lnTo>
                  <a:lnTo>
                    <a:pt x="18143" y="237"/>
                  </a:lnTo>
                  <a:lnTo>
                    <a:pt x="17926" y="316"/>
                  </a:lnTo>
                  <a:lnTo>
                    <a:pt x="17571" y="474"/>
                  </a:lnTo>
                  <a:lnTo>
                    <a:pt x="17236" y="651"/>
                  </a:lnTo>
                  <a:lnTo>
                    <a:pt x="16901" y="848"/>
                  </a:lnTo>
                  <a:lnTo>
                    <a:pt x="16566" y="1065"/>
                  </a:lnTo>
                  <a:lnTo>
                    <a:pt x="16250" y="1322"/>
                  </a:lnTo>
                  <a:lnTo>
                    <a:pt x="15954" y="1598"/>
                  </a:lnTo>
                  <a:lnTo>
                    <a:pt x="15639" y="1894"/>
                  </a:lnTo>
                  <a:lnTo>
                    <a:pt x="15363" y="2229"/>
                  </a:lnTo>
                  <a:lnTo>
                    <a:pt x="15087" y="2584"/>
                  </a:lnTo>
                  <a:lnTo>
                    <a:pt x="14810" y="2959"/>
                  </a:lnTo>
                  <a:lnTo>
                    <a:pt x="14554" y="3373"/>
                  </a:lnTo>
                  <a:lnTo>
                    <a:pt x="14298" y="3807"/>
                  </a:lnTo>
                  <a:lnTo>
                    <a:pt x="14041" y="4280"/>
                  </a:lnTo>
                  <a:lnTo>
                    <a:pt x="13805" y="4753"/>
                  </a:lnTo>
                  <a:lnTo>
                    <a:pt x="13568" y="5286"/>
                  </a:lnTo>
                  <a:lnTo>
                    <a:pt x="13351" y="5818"/>
                  </a:lnTo>
                  <a:lnTo>
                    <a:pt x="12838" y="7218"/>
                  </a:lnTo>
                  <a:lnTo>
                    <a:pt x="12326" y="8579"/>
                  </a:lnTo>
                  <a:lnTo>
                    <a:pt x="12069" y="9249"/>
                  </a:lnTo>
                  <a:lnTo>
                    <a:pt x="11773" y="9900"/>
                  </a:lnTo>
                  <a:lnTo>
                    <a:pt x="11458" y="10531"/>
                  </a:lnTo>
                  <a:lnTo>
                    <a:pt x="11280" y="10847"/>
                  </a:lnTo>
                  <a:lnTo>
                    <a:pt x="11103" y="11162"/>
                  </a:lnTo>
                  <a:lnTo>
                    <a:pt x="10906" y="11458"/>
                  </a:lnTo>
                  <a:lnTo>
                    <a:pt x="10709" y="11754"/>
                  </a:lnTo>
                  <a:lnTo>
                    <a:pt x="10492" y="12030"/>
                  </a:lnTo>
                  <a:lnTo>
                    <a:pt x="10255" y="12306"/>
                  </a:lnTo>
                  <a:lnTo>
                    <a:pt x="9900" y="12681"/>
                  </a:lnTo>
                  <a:lnTo>
                    <a:pt x="9506" y="13036"/>
                  </a:lnTo>
                  <a:lnTo>
                    <a:pt x="9131" y="13371"/>
                  </a:lnTo>
                  <a:lnTo>
                    <a:pt x="8737" y="13667"/>
                  </a:lnTo>
                  <a:lnTo>
                    <a:pt x="8322" y="13963"/>
                  </a:lnTo>
                  <a:lnTo>
                    <a:pt x="7889" y="14239"/>
                  </a:lnTo>
                  <a:lnTo>
                    <a:pt x="7021" y="14771"/>
                  </a:lnTo>
                  <a:lnTo>
                    <a:pt x="6133" y="15264"/>
                  </a:lnTo>
                  <a:lnTo>
                    <a:pt x="5108" y="15856"/>
                  </a:lnTo>
                  <a:lnTo>
                    <a:pt x="4595" y="16171"/>
                  </a:lnTo>
                  <a:lnTo>
                    <a:pt x="4102" y="16487"/>
                  </a:lnTo>
                  <a:lnTo>
                    <a:pt x="3511" y="16901"/>
                  </a:lnTo>
                  <a:lnTo>
                    <a:pt x="2978" y="17315"/>
                  </a:lnTo>
                  <a:lnTo>
                    <a:pt x="2485" y="17729"/>
                  </a:lnTo>
                  <a:lnTo>
                    <a:pt x="2051" y="18163"/>
                  </a:lnTo>
                  <a:lnTo>
                    <a:pt x="1637" y="18597"/>
                  </a:lnTo>
                  <a:lnTo>
                    <a:pt x="1282" y="19070"/>
                  </a:lnTo>
                  <a:lnTo>
                    <a:pt x="967" y="19524"/>
                  </a:lnTo>
                  <a:lnTo>
                    <a:pt x="691" y="20017"/>
                  </a:lnTo>
                  <a:lnTo>
                    <a:pt x="533" y="20313"/>
                  </a:lnTo>
                  <a:lnTo>
                    <a:pt x="415" y="20628"/>
                  </a:lnTo>
                  <a:lnTo>
                    <a:pt x="296" y="20924"/>
                  </a:lnTo>
                  <a:lnTo>
                    <a:pt x="217" y="21239"/>
                  </a:lnTo>
                  <a:lnTo>
                    <a:pt x="138" y="21555"/>
                  </a:lnTo>
                  <a:lnTo>
                    <a:pt x="79" y="21870"/>
                  </a:lnTo>
                  <a:lnTo>
                    <a:pt x="40" y="22186"/>
                  </a:lnTo>
                  <a:lnTo>
                    <a:pt x="20" y="22502"/>
                  </a:lnTo>
                  <a:lnTo>
                    <a:pt x="0" y="22817"/>
                  </a:lnTo>
                  <a:lnTo>
                    <a:pt x="20" y="23113"/>
                  </a:lnTo>
                  <a:lnTo>
                    <a:pt x="40" y="23428"/>
                  </a:lnTo>
                  <a:lnTo>
                    <a:pt x="99" y="23724"/>
                  </a:lnTo>
                  <a:lnTo>
                    <a:pt x="158" y="24020"/>
                  </a:lnTo>
                  <a:lnTo>
                    <a:pt x="257" y="24296"/>
                  </a:lnTo>
                  <a:lnTo>
                    <a:pt x="355" y="24572"/>
                  </a:lnTo>
                  <a:lnTo>
                    <a:pt x="474" y="24848"/>
                  </a:lnTo>
                  <a:lnTo>
                    <a:pt x="612" y="25085"/>
                  </a:lnTo>
                  <a:lnTo>
                    <a:pt x="750" y="25322"/>
                  </a:lnTo>
                  <a:lnTo>
                    <a:pt x="908" y="25538"/>
                  </a:lnTo>
                  <a:lnTo>
                    <a:pt x="1085" y="25736"/>
                  </a:lnTo>
                  <a:lnTo>
                    <a:pt x="1282" y="25933"/>
                  </a:lnTo>
                  <a:lnTo>
                    <a:pt x="1479" y="26110"/>
                  </a:lnTo>
                  <a:lnTo>
                    <a:pt x="1696" y="26268"/>
                  </a:lnTo>
                  <a:lnTo>
                    <a:pt x="1913" y="26426"/>
                  </a:lnTo>
                  <a:lnTo>
                    <a:pt x="2130" y="26564"/>
                  </a:lnTo>
                  <a:lnTo>
                    <a:pt x="2367" y="26682"/>
                  </a:lnTo>
                  <a:lnTo>
                    <a:pt x="2623" y="26781"/>
                  </a:lnTo>
                  <a:lnTo>
                    <a:pt x="2860" y="26860"/>
                  </a:lnTo>
                  <a:lnTo>
                    <a:pt x="3116" y="26919"/>
                  </a:lnTo>
                  <a:lnTo>
                    <a:pt x="3373" y="26978"/>
                  </a:lnTo>
                  <a:lnTo>
                    <a:pt x="3609" y="26998"/>
                  </a:lnTo>
                  <a:lnTo>
                    <a:pt x="3866" y="27018"/>
                  </a:lnTo>
                  <a:lnTo>
                    <a:pt x="4083" y="26998"/>
                  </a:lnTo>
                  <a:lnTo>
                    <a:pt x="4280" y="26998"/>
                  </a:lnTo>
                  <a:lnTo>
                    <a:pt x="4477" y="26958"/>
                  </a:lnTo>
                  <a:lnTo>
                    <a:pt x="4674" y="26899"/>
                  </a:lnTo>
                  <a:lnTo>
                    <a:pt x="4911" y="26840"/>
                  </a:lnTo>
                  <a:lnTo>
                    <a:pt x="5167" y="26741"/>
                  </a:lnTo>
                  <a:lnTo>
                    <a:pt x="5384" y="26623"/>
                  </a:lnTo>
                  <a:lnTo>
                    <a:pt x="5621" y="26505"/>
                  </a:lnTo>
                  <a:lnTo>
                    <a:pt x="6055" y="26229"/>
                  </a:lnTo>
                  <a:lnTo>
                    <a:pt x="6488" y="25933"/>
                  </a:lnTo>
                  <a:lnTo>
                    <a:pt x="6922" y="25617"/>
                  </a:lnTo>
                  <a:lnTo>
                    <a:pt x="7336" y="25302"/>
                  </a:lnTo>
                  <a:lnTo>
                    <a:pt x="8125" y="24651"/>
                  </a:lnTo>
                  <a:lnTo>
                    <a:pt x="8894" y="23981"/>
                  </a:lnTo>
                  <a:lnTo>
                    <a:pt x="9624" y="23310"/>
                  </a:lnTo>
                  <a:lnTo>
                    <a:pt x="10275" y="22718"/>
                  </a:lnTo>
                  <a:lnTo>
                    <a:pt x="10926" y="22147"/>
                  </a:lnTo>
                  <a:lnTo>
                    <a:pt x="11596" y="21594"/>
                  </a:lnTo>
                  <a:lnTo>
                    <a:pt x="12266" y="21082"/>
                  </a:lnTo>
                  <a:lnTo>
                    <a:pt x="12976" y="20569"/>
                  </a:lnTo>
                  <a:lnTo>
                    <a:pt x="13331" y="20352"/>
                  </a:lnTo>
                  <a:lnTo>
                    <a:pt x="13706" y="20115"/>
                  </a:lnTo>
                  <a:lnTo>
                    <a:pt x="14081" y="19898"/>
                  </a:lnTo>
                  <a:lnTo>
                    <a:pt x="14475" y="19701"/>
                  </a:lnTo>
                  <a:lnTo>
                    <a:pt x="14889" y="19504"/>
                  </a:lnTo>
                  <a:lnTo>
                    <a:pt x="15303" y="19327"/>
                  </a:lnTo>
                  <a:lnTo>
                    <a:pt x="15777" y="19149"/>
                  </a:lnTo>
                  <a:lnTo>
                    <a:pt x="16250" y="18991"/>
                  </a:lnTo>
                  <a:lnTo>
                    <a:pt x="17236" y="18656"/>
                  </a:lnTo>
                  <a:lnTo>
                    <a:pt x="18439" y="18242"/>
                  </a:lnTo>
                  <a:lnTo>
                    <a:pt x="19011" y="18025"/>
                  </a:lnTo>
                  <a:lnTo>
                    <a:pt x="19602" y="17788"/>
                  </a:lnTo>
                  <a:lnTo>
                    <a:pt x="20174" y="17532"/>
                  </a:lnTo>
                  <a:lnTo>
                    <a:pt x="20707" y="17256"/>
                  </a:lnTo>
                  <a:lnTo>
                    <a:pt x="21239" y="16960"/>
                  </a:lnTo>
                  <a:lnTo>
                    <a:pt x="21476" y="16802"/>
                  </a:lnTo>
                  <a:lnTo>
                    <a:pt x="21732" y="16625"/>
                  </a:lnTo>
                  <a:lnTo>
                    <a:pt x="22068" y="16349"/>
                  </a:lnTo>
                  <a:lnTo>
                    <a:pt x="22403" y="16053"/>
                  </a:lnTo>
                  <a:lnTo>
                    <a:pt x="22738" y="15718"/>
                  </a:lnTo>
                  <a:lnTo>
                    <a:pt x="23054" y="15363"/>
                  </a:lnTo>
                  <a:lnTo>
                    <a:pt x="23349" y="14988"/>
                  </a:lnTo>
                  <a:lnTo>
                    <a:pt x="23645" y="14594"/>
                  </a:lnTo>
                  <a:lnTo>
                    <a:pt x="23921" y="14199"/>
                  </a:lnTo>
                  <a:lnTo>
                    <a:pt x="24178" y="13785"/>
                  </a:lnTo>
                  <a:lnTo>
                    <a:pt x="24434" y="13371"/>
                  </a:lnTo>
                  <a:lnTo>
                    <a:pt x="24671" y="12937"/>
                  </a:lnTo>
                  <a:lnTo>
                    <a:pt x="24888" y="12503"/>
                  </a:lnTo>
                  <a:lnTo>
                    <a:pt x="25104" y="12069"/>
                  </a:lnTo>
                  <a:lnTo>
                    <a:pt x="25282" y="11655"/>
                  </a:lnTo>
                  <a:lnTo>
                    <a:pt x="25459" y="11221"/>
                  </a:lnTo>
                  <a:lnTo>
                    <a:pt x="25617" y="10827"/>
                  </a:lnTo>
                  <a:lnTo>
                    <a:pt x="25736" y="10413"/>
                  </a:lnTo>
                  <a:lnTo>
                    <a:pt x="25893" y="9900"/>
                  </a:lnTo>
                  <a:lnTo>
                    <a:pt x="26012" y="9387"/>
                  </a:lnTo>
                  <a:lnTo>
                    <a:pt x="26110" y="8875"/>
                  </a:lnTo>
                  <a:lnTo>
                    <a:pt x="26169" y="8362"/>
                  </a:lnTo>
                  <a:lnTo>
                    <a:pt x="26209" y="7849"/>
                  </a:lnTo>
                  <a:lnTo>
                    <a:pt x="26229" y="7356"/>
                  </a:lnTo>
                  <a:lnTo>
                    <a:pt x="26209" y="6843"/>
                  </a:lnTo>
                  <a:lnTo>
                    <a:pt x="26169" y="6350"/>
                  </a:lnTo>
                  <a:lnTo>
                    <a:pt x="26110" y="5877"/>
                  </a:lnTo>
                  <a:lnTo>
                    <a:pt x="26012" y="5404"/>
                  </a:lnTo>
                  <a:lnTo>
                    <a:pt x="25893" y="4931"/>
                  </a:lnTo>
                  <a:lnTo>
                    <a:pt x="25736" y="4477"/>
                  </a:lnTo>
                  <a:lnTo>
                    <a:pt x="25578" y="4043"/>
                  </a:lnTo>
                  <a:lnTo>
                    <a:pt x="25381" y="3609"/>
                  </a:lnTo>
                  <a:lnTo>
                    <a:pt x="25144" y="3195"/>
                  </a:lnTo>
                  <a:lnTo>
                    <a:pt x="24907" y="2801"/>
                  </a:lnTo>
                  <a:lnTo>
                    <a:pt x="24592" y="2387"/>
                  </a:lnTo>
                  <a:lnTo>
                    <a:pt x="24237" y="1992"/>
                  </a:lnTo>
                  <a:lnTo>
                    <a:pt x="23882" y="1637"/>
                  </a:lnTo>
                  <a:lnTo>
                    <a:pt x="23487" y="1322"/>
                  </a:lnTo>
                  <a:lnTo>
                    <a:pt x="23073" y="1026"/>
                  </a:lnTo>
                  <a:lnTo>
                    <a:pt x="22639" y="770"/>
                  </a:lnTo>
                  <a:lnTo>
                    <a:pt x="22186" y="553"/>
                  </a:lnTo>
                  <a:lnTo>
                    <a:pt x="21713" y="355"/>
                  </a:lnTo>
                  <a:lnTo>
                    <a:pt x="21239" y="217"/>
                  </a:lnTo>
                  <a:lnTo>
                    <a:pt x="20766" y="99"/>
                  </a:lnTo>
                  <a:lnTo>
                    <a:pt x="20293" y="4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0"/>
            <p:cNvSpPr/>
            <p:nvPr/>
          </p:nvSpPr>
          <p:spPr>
            <a:xfrm>
              <a:off x="12983464" y="-2847511"/>
              <a:ext cx="469125" cy="292786"/>
            </a:xfrm>
            <a:custGeom>
              <a:avLst/>
              <a:gdLst/>
              <a:ahLst/>
              <a:cxnLst/>
              <a:rect l="l" t="t" r="r" b="b"/>
              <a:pathLst>
                <a:path w="10966" h="6844" extrusionOk="0">
                  <a:moveTo>
                    <a:pt x="10728" y="1"/>
                  </a:moveTo>
                  <a:lnTo>
                    <a:pt x="10531" y="376"/>
                  </a:lnTo>
                  <a:lnTo>
                    <a:pt x="10314" y="711"/>
                  </a:lnTo>
                  <a:lnTo>
                    <a:pt x="10078" y="1026"/>
                  </a:lnTo>
                  <a:lnTo>
                    <a:pt x="9802" y="1322"/>
                  </a:lnTo>
                  <a:lnTo>
                    <a:pt x="9526" y="1598"/>
                  </a:lnTo>
                  <a:lnTo>
                    <a:pt x="9210" y="1874"/>
                  </a:lnTo>
                  <a:lnTo>
                    <a:pt x="8894" y="2111"/>
                  </a:lnTo>
                  <a:lnTo>
                    <a:pt x="8559" y="2348"/>
                  </a:lnTo>
                  <a:lnTo>
                    <a:pt x="8224" y="2545"/>
                  </a:lnTo>
                  <a:lnTo>
                    <a:pt x="7869" y="2762"/>
                  </a:lnTo>
                  <a:lnTo>
                    <a:pt x="7514" y="2939"/>
                  </a:lnTo>
                  <a:lnTo>
                    <a:pt x="7159" y="3117"/>
                  </a:lnTo>
                  <a:lnTo>
                    <a:pt x="6449" y="3432"/>
                  </a:lnTo>
                  <a:lnTo>
                    <a:pt x="5739" y="3689"/>
                  </a:lnTo>
                  <a:lnTo>
                    <a:pt x="4970" y="3984"/>
                  </a:lnTo>
                  <a:lnTo>
                    <a:pt x="4300" y="4221"/>
                  </a:lnTo>
                  <a:lnTo>
                    <a:pt x="3629" y="4478"/>
                  </a:lnTo>
                  <a:lnTo>
                    <a:pt x="2978" y="4754"/>
                  </a:lnTo>
                  <a:lnTo>
                    <a:pt x="2328" y="5049"/>
                  </a:lnTo>
                  <a:lnTo>
                    <a:pt x="1697" y="5385"/>
                  </a:lnTo>
                  <a:lnTo>
                    <a:pt x="1401" y="5562"/>
                  </a:lnTo>
                  <a:lnTo>
                    <a:pt x="1085" y="5759"/>
                  </a:lnTo>
                  <a:lnTo>
                    <a:pt x="809" y="5976"/>
                  </a:lnTo>
                  <a:lnTo>
                    <a:pt x="533" y="6193"/>
                  </a:lnTo>
                  <a:lnTo>
                    <a:pt x="257" y="6430"/>
                  </a:lnTo>
                  <a:lnTo>
                    <a:pt x="1" y="6666"/>
                  </a:lnTo>
                  <a:lnTo>
                    <a:pt x="198" y="6844"/>
                  </a:lnTo>
                  <a:lnTo>
                    <a:pt x="434" y="6607"/>
                  </a:lnTo>
                  <a:lnTo>
                    <a:pt x="710" y="6390"/>
                  </a:lnTo>
                  <a:lnTo>
                    <a:pt x="967" y="6173"/>
                  </a:lnTo>
                  <a:lnTo>
                    <a:pt x="1243" y="5976"/>
                  </a:lnTo>
                  <a:lnTo>
                    <a:pt x="1539" y="5779"/>
                  </a:lnTo>
                  <a:lnTo>
                    <a:pt x="1835" y="5602"/>
                  </a:lnTo>
                  <a:lnTo>
                    <a:pt x="2446" y="5266"/>
                  </a:lnTo>
                  <a:lnTo>
                    <a:pt x="3097" y="4990"/>
                  </a:lnTo>
                  <a:lnTo>
                    <a:pt x="3747" y="4714"/>
                  </a:lnTo>
                  <a:lnTo>
                    <a:pt x="4398" y="4458"/>
                  </a:lnTo>
                  <a:lnTo>
                    <a:pt x="5069" y="4221"/>
                  </a:lnTo>
                  <a:lnTo>
                    <a:pt x="5838" y="3945"/>
                  </a:lnTo>
                  <a:lnTo>
                    <a:pt x="6548" y="3669"/>
                  </a:lnTo>
                  <a:lnTo>
                    <a:pt x="7277" y="3334"/>
                  </a:lnTo>
                  <a:lnTo>
                    <a:pt x="7652" y="3156"/>
                  </a:lnTo>
                  <a:lnTo>
                    <a:pt x="8007" y="2959"/>
                  </a:lnTo>
                  <a:lnTo>
                    <a:pt x="8382" y="2762"/>
                  </a:lnTo>
                  <a:lnTo>
                    <a:pt x="8737" y="2545"/>
                  </a:lnTo>
                  <a:lnTo>
                    <a:pt x="9072" y="2308"/>
                  </a:lnTo>
                  <a:lnTo>
                    <a:pt x="9407" y="2052"/>
                  </a:lnTo>
                  <a:lnTo>
                    <a:pt x="9703" y="1776"/>
                  </a:lnTo>
                  <a:lnTo>
                    <a:pt x="9999" y="1480"/>
                  </a:lnTo>
                  <a:lnTo>
                    <a:pt x="10275" y="1184"/>
                  </a:lnTo>
                  <a:lnTo>
                    <a:pt x="10531" y="849"/>
                  </a:lnTo>
                  <a:lnTo>
                    <a:pt x="10768" y="494"/>
                  </a:lnTo>
                  <a:lnTo>
                    <a:pt x="10965" y="119"/>
                  </a:lnTo>
                  <a:lnTo>
                    <a:pt x="107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0"/>
            <p:cNvSpPr/>
            <p:nvPr/>
          </p:nvSpPr>
          <p:spPr>
            <a:xfrm>
              <a:off x="12713529" y="-2525214"/>
              <a:ext cx="225279" cy="178863"/>
            </a:xfrm>
            <a:custGeom>
              <a:avLst/>
              <a:gdLst/>
              <a:ahLst/>
              <a:cxnLst/>
              <a:rect l="l" t="t" r="r" b="b"/>
              <a:pathLst>
                <a:path w="5266" h="4181" extrusionOk="0">
                  <a:moveTo>
                    <a:pt x="5068" y="0"/>
                  </a:moveTo>
                  <a:lnTo>
                    <a:pt x="4536" y="572"/>
                  </a:lnTo>
                  <a:lnTo>
                    <a:pt x="3984" y="1144"/>
                  </a:lnTo>
                  <a:lnTo>
                    <a:pt x="3392" y="1716"/>
                  </a:lnTo>
                  <a:lnTo>
                    <a:pt x="2781" y="2248"/>
                  </a:lnTo>
                  <a:lnTo>
                    <a:pt x="2465" y="2524"/>
                  </a:lnTo>
                  <a:lnTo>
                    <a:pt x="2150" y="2761"/>
                  </a:lnTo>
                  <a:lnTo>
                    <a:pt x="1814" y="2998"/>
                  </a:lnTo>
                  <a:lnTo>
                    <a:pt x="1479" y="3215"/>
                  </a:lnTo>
                  <a:lnTo>
                    <a:pt x="1124" y="3432"/>
                  </a:lnTo>
                  <a:lnTo>
                    <a:pt x="749" y="3629"/>
                  </a:lnTo>
                  <a:lnTo>
                    <a:pt x="394" y="3787"/>
                  </a:lnTo>
                  <a:lnTo>
                    <a:pt x="0" y="3944"/>
                  </a:lnTo>
                  <a:lnTo>
                    <a:pt x="99" y="4181"/>
                  </a:lnTo>
                  <a:lnTo>
                    <a:pt x="473" y="4023"/>
                  </a:lnTo>
                  <a:lnTo>
                    <a:pt x="868" y="3865"/>
                  </a:lnTo>
                  <a:lnTo>
                    <a:pt x="1242" y="3668"/>
                  </a:lnTo>
                  <a:lnTo>
                    <a:pt x="1597" y="3451"/>
                  </a:lnTo>
                  <a:lnTo>
                    <a:pt x="1952" y="3234"/>
                  </a:lnTo>
                  <a:lnTo>
                    <a:pt x="2288" y="2978"/>
                  </a:lnTo>
                  <a:lnTo>
                    <a:pt x="2623" y="2741"/>
                  </a:lnTo>
                  <a:lnTo>
                    <a:pt x="2938" y="2465"/>
                  </a:lnTo>
                  <a:lnTo>
                    <a:pt x="3550" y="1913"/>
                  </a:lnTo>
                  <a:lnTo>
                    <a:pt x="4141" y="1341"/>
                  </a:lnTo>
                  <a:lnTo>
                    <a:pt x="4713" y="769"/>
                  </a:lnTo>
                  <a:lnTo>
                    <a:pt x="5265" y="178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6" name="Google Shape;1846;p40"/>
          <p:cNvSpPr/>
          <p:nvPr/>
        </p:nvSpPr>
        <p:spPr>
          <a:xfrm rot="9899924">
            <a:off x="248701" y="2784105"/>
            <a:ext cx="340252" cy="1008073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7" name="Google Shape;1847;p40"/>
          <p:cNvGrpSpPr/>
          <p:nvPr/>
        </p:nvGrpSpPr>
        <p:grpSpPr>
          <a:xfrm>
            <a:off x="8006574" y="215988"/>
            <a:ext cx="848411" cy="960648"/>
            <a:chOff x="2132762" y="3971513"/>
            <a:chExt cx="848411" cy="960648"/>
          </a:xfrm>
        </p:grpSpPr>
        <p:sp>
          <p:nvSpPr>
            <p:cNvPr id="1848" name="Google Shape;1848;p40"/>
            <p:cNvSpPr/>
            <p:nvPr/>
          </p:nvSpPr>
          <p:spPr>
            <a:xfrm>
              <a:off x="2835163" y="4495516"/>
              <a:ext cx="146010" cy="194119"/>
            </a:xfrm>
            <a:custGeom>
              <a:avLst/>
              <a:gdLst/>
              <a:ahLst/>
              <a:cxnLst/>
              <a:rect l="l" t="t" r="r" b="b"/>
              <a:pathLst>
                <a:path w="11454" h="15231" extrusionOk="0">
                  <a:moveTo>
                    <a:pt x="8095" y="0"/>
                  </a:moveTo>
                  <a:lnTo>
                    <a:pt x="7696" y="40"/>
                  </a:lnTo>
                  <a:lnTo>
                    <a:pt x="7296" y="120"/>
                  </a:lnTo>
                  <a:lnTo>
                    <a:pt x="6916" y="200"/>
                  </a:lnTo>
                  <a:lnTo>
                    <a:pt x="6516" y="320"/>
                  </a:lnTo>
                  <a:lnTo>
                    <a:pt x="5757" y="580"/>
                  </a:lnTo>
                  <a:lnTo>
                    <a:pt x="5337" y="720"/>
                  </a:lnTo>
                  <a:lnTo>
                    <a:pt x="4937" y="900"/>
                  </a:lnTo>
                  <a:lnTo>
                    <a:pt x="4518" y="1080"/>
                  </a:lnTo>
                  <a:lnTo>
                    <a:pt x="4138" y="1280"/>
                  </a:lnTo>
                  <a:lnTo>
                    <a:pt x="3778" y="1519"/>
                  </a:lnTo>
                  <a:lnTo>
                    <a:pt x="3598" y="1639"/>
                  </a:lnTo>
                  <a:lnTo>
                    <a:pt x="3438" y="1779"/>
                  </a:lnTo>
                  <a:lnTo>
                    <a:pt x="3278" y="1919"/>
                  </a:lnTo>
                  <a:lnTo>
                    <a:pt x="3138" y="2079"/>
                  </a:lnTo>
                  <a:lnTo>
                    <a:pt x="2999" y="2259"/>
                  </a:lnTo>
                  <a:lnTo>
                    <a:pt x="2879" y="2439"/>
                  </a:lnTo>
                  <a:lnTo>
                    <a:pt x="2519" y="3018"/>
                  </a:lnTo>
                  <a:lnTo>
                    <a:pt x="2199" y="3638"/>
                  </a:lnTo>
                  <a:lnTo>
                    <a:pt x="1899" y="4258"/>
                  </a:lnTo>
                  <a:lnTo>
                    <a:pt x="1619" y="4897"/>
                  </a:lnTo>
                  <a:lnTo>
                    <a:pt x="1360" y="5537"/>
                  </a:lnTo>
                  <a:lnTo>
                    <a:pt x="1140" y="6197"/>
                  </a:lnTo>
                  <a:lnTo>
                    <a:pt x="920" y="6856"/>
                  </a:lnTo>
                  <a:lnTo>
                    <a:pt x="740" y="7536"/>
                  </a:lnTo>
                  <a:lnTo>
                    <a:pt x="580" y="8215"/>
                  </a:lnTo>
                  <a:lnTo>
                    <a:pt x="440" y="8895"/>
                  </a:lnTo>
                  <a:lnTo>
                    <a:pt x="320" y="9594"/>
                  </a:lnTo>
                  <a:lnTo>
                    <a:pt x="220" y="10274"/>
                  </a:lnTo>
                  <a:lnTo>
                    <a:pt x="160" y="10974"/>
                  </a:lnTo>
                  <a:lnTo>
                    <a:pt x="100" y="11673"/>
                  </a:lnTo>
                  <a:lnTo>
                    <a:pt x="60" y="12373"/>
                  </a:lnTo>
                  <a:lnTo>
                    <a:pt x="40" y="13052"/>
                  </a:lnTo>
                  <a:lnTo>
                    <a:pt x="20" y="13532"/>
                  </a:lnTo>
                  <a:lnTo>
                    <a:pt x="0" y="13772"/>
                  </a:lnTo>
                  <a:lnTo>
                    <a:pt x="0" y="14032"/>
                  </a:lnTo>
                  <a:lnTo>
                    <a:pt x="20" y="14252"/>
                  </a:lnTo>
                  <a:lnTo>
                    <a:pt x="60" y="14471"/>
                  </a:lnTo>
                  <a:lnTo>
                    <a:pt x="100" y="14571"/>
                  </a:lnTo>
                  <a:lnTo>
                    <a:pt x="160" y="14671"/>
                  </a:lnTo>
                  <a:lnTo>
                    <a:pt x="220" y="14771"/>
                  </a:lnTo>
                  <a:lnTo>
                    <a:pt x="300" y="14851"/>
                  </a:lnTo>
                  <a:lnTo>
                    <a:pt x="1140" y="15051"/>
                  </a:lnTo>
                  <a:lnTo>
                    <a:pt x="1579" y="15151"/>
                  </a:lnTo>
                  <a:lnTo>
                    <a:pt x="2019" y="15211"/>
                  </a:lnTo>
                  <a:lnTo>
                    <a:pt x="2439" y="15231"/>
                  </a:lnTo>
                  <a:lnTo>
                    <a:pt x="2879" y="15231"/>
                  </a:lnTo>
                  <a:lnTo>
                    <a:pt x="3079" y="15211"/>
                  </a:lnTo>
                  <a:lnTo>
                    <a:pt x="3298" y="15191"/>
                  </a:lnTo>
                  <a:lnTo>
                    <a:pt x="3498" y="15131"/>
                  </a:lnTo>
                  <a:lnTo>
                    <a:pt x="3718" y="15071"/>
                  </a:lnTo>
                  <a:lnTo>
                    <a:pt x="4298" y="14871"/>
                  </a:lnTo>
                  <a:lnTo>
                    <a:pt x="4857" y="14631"/>
                  </a:lnTo>
                  <a:lnTo>
                    <a:pt x="5397" y="14351"/>
                  </a:lnTo>
                  <a:lnTo>
                    <a:pt x="5917" y="14032"/>
                  </a:lnTo>
                  <a:lnTo>
                    <a:pt x="6436" y="13692"/>
                  </a:lnTo>
                  <a:lnTo>
                    <a:pt x="6916" y="13332"/>
                  </a:lnTo>
                  <a:lnTo>
                    <a:pt x="7376" y="12932"/>
                  </a:lnTo>
                  <a:lnTo>
                    <a:pt x="7836" y="12513"/>
                  </a:lnTo>
                  <a:lnTo>
                    <a:pt x="8255" y="12073"/>
                  </a:lnTo>
                  <a:lnTo>
                    <a:pt x="8655" y="11593"/>
                  </a:lnTo>
                  <a:lnTo>
                    <a:pt x="9035" y="11113"/>
                  </a:lnTo>
                  <a:lnTo>
                    <a:pt x="9395" y="10614"/>
                  </a:lnTo>
                  <a:lnTo>
                    <a:pt x="9714" y="10094"/>
                  </a:lnTo>
                  <a:lnTo>
                    <a:pt x="10034" y="9554"/>
                  </a:lnTo>
                  <a:lnTo>
                    <a:pt x="10294" y="9015"/>
                  </a:lnTo>
                  <a:lnTo>
                    <a:pt x="10554" y="8455"/>
                  </a:lnTo>
                  <a:lnTo>
                    <a:pt x="10734" y="7995"/>
                  </a:lnTo>
                  <a:lnTo>
                    <a:pt x="10914" y="7476"/>
                  </a:lnTo>
                  <a:lnTo>
                    <a:pt x="11074" y="6876"/>
                  </a:lnTo>
                  <a:lnTo>
                    <a:pt x="11213" y="6256"/>
                  </a:lnTo>
                  <a:lnTo>
                    <a:pt x="11313" y="5617"/>
                  </a:lnTo>
                  <a:lnTo>
                    <a:pt x="11413" y="4937"/>
                  </a:lnTo>
                  <a:lnTo>
                    <a:pt x="11453" y="4278"/>
                  </a:lnTo>
                  <a:lnTo>
                    <a:pt x="11453" y="3938"/>
                  </a:lnTo>
                  <a:lnTo>
                    <a:pt x="11433" y="3618"/>
                  </a:lnTo>
                  <a:lnTo>
                    <a:pt x="11413" y="3298"/>
                  </a:lnTo>
                  <a:lnTo>
                    <a:pt x="11373" y="2979"/>
                  </a:lnTo>
                  <a:lnTo>
                    <a:pt x="11333" y="2659"/>
                  </a:lnTo>
                  <a:lnTo>
                    <a:pt x="11253" y="2359"/>
                  </a:lnTo>
                  <a:lnTo>
                    <a:pt x="11173" y="2079"/>
                  </a:lnTo>
                  <a:lnTo>
                    <a:pt x="11074" y="1799"/>
                  </a:lnTo>
                  <a:lnTo>
                    <a:pt x="10954" y="1539"/>
                  </a:lnTo>
                  <a:lnTo>
                    <a:pt x="10814" y="1280"/>
                  </a:lnTo>
                  <a:lnTo>
                    <a:pt x="10654" y="1060"/>
                  </a:lnTo>
                  <a:lnTo>
                    <a:pt x="10474" y="840"/>
                  </a:lnTo>
                  <a:lnTo>
                    <a:pt x="10274" y="660"/>
                  </a:lnTo>
                  <a:lnTo>
                    <a:pt x="10034" y="480"/>
                  </a:lnTo>
                  <a:lnTo>
                    <a:pt x="9794" y="340"/>
                  </a:lnTo>
                  <a:lnTo>
                    <a:pt x="9515" y="220"/>
                  </a:lnTo>
                  <a:lnTo>
                    <a:pt x="9215" y="120"/>
                  </a:lnTo>
                  <a:lnTo>
                    <a:pt x="8895" y="40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2201044" y="4384190"/>
              <a:ext cx="708837" cy="547971"/>
            </a:xfrm>
            <a:custGeom>
              <a:avLst/>
              <a:gdLst/>
              <a:ahLst/>
              <a:cxnLst/>
              <a:rect l="l" t="t" r="r" b="b"/>
              <a:pathLst>
                <a:path w="55606" h="42995" extrusionOk="0">
                  <a:moveTo>
                    <a:pt x="55606" y="1"/>
                  </a:moveTo>
                  <a:lnTo>
                    <a:pt x="80" y="141"/>
                  </a:lnTo>
                  <a:lnTo>
                    <a:pt x="40" y="421"/>
                  </a:lnTo>
                  <a:lnTo>
                    <a:pt x="20" y="700"/>
                  </a:lnTo>
                  <a:lnTo>
                    <a:pt x="0" y="1260"/>
                  </a:lnTo>
                  <a:lnTo>
                    <a:pt x="20" y="1840"/>
                  </a:lnTo>
                  <a:lnTo>
                    <a:pt x="80" y="2399"/>
                  </a:lnTo>
                  <a:lnTo>
                    <a:pt x="160" y="2959"/>
                  </a:lnTo>
                  <a:lnTo>
                    <a:pt x="260" y="3519"/>
                  </a:lnTo>
                  <a:lnTo>
                    <a:pt x="400" y="4078"/>
                  </a:lnTo>
                  <a:lnTo>
                    <a:pt x="540" y="4638"/>
                  </a:lnTo>
                  <a:lnTo>
                    <a:pt x="880" y="5917"/>
                  </a:lnTo>
                  <a:lnTo>
                    <a:pt x="1260" y="7196"/>
                  </a:lnTo>
                  <a:lnTo>
                    <a:pt x="1639" y="8476"/>
                  </a:lnTo>
                  <a:lnTo>
                    <a:pt x="1999" y="9775"/>
                  </a:lnTo>
                  <a:lnTo>
                    <a:pt x="2159" y="10414"/>
                  </a:lnTo>
                  <a:lnTo>
                    <a:pt x="2319" y="11054"/>
                  </a:lnTo>
                  <a:lnTo>
                    <a:pt x="2459" y="11714"/>
                  </a:lnTo>
                  <a:lnTo>
                    <a:pt x="2579" y="12353"/>
                  </a:lnTo>
                  <a:lnTo>
                    <a:pt x="2679" y="13013"/>
                  </a:lnTo>
                  <a:lnTo>
                    <a:pt x="2759" y="13672"/>
                  </a:lnTo>
                  <a:lnTo>
                    <a:pt x="2819" y="14332"/>
                  </a:lnTo>
                  <a:lnTo>
                    <a:pt x="2859" y="14991"/>
                  </a:lnTo>
                  <a:lnTo>
                    <a:pt x="2859" y="15811"/>
                  </a:lnTo>
                  <a:lnTo>
                    <a:pt x="2839" y="16630"/>
                  </a:lnTo>
                  <a:lnTo>
                    <a:pt x="2779" y="17450"/>
                  </a:lnTo>
                  <a:lnTo>
                    <a:pt x="2679" y="18269"/>
                  </a:lnTo>
                  <a:lnTo>
                    <a:pt x="2479" y="19908"/>
                  </a:lnTo>
                  <a:lnTo>
                    <a:pt x="2279" y="21547"/>
                  </a:lnTo>
                  <a:lnTo>
                    <a:pt x="2179" y="22627"/>
                  </a:lnTo>
                  <a:lnTo>
                    <a:pt x="2159" y="23186"/>
                  </a:lnTo>
                  <a:lnTo>
                    <a:pt x="2139" y="23726"/>
                  </a:lnTo>
                  <a:lnTo>
                    <a:pt x="2139" y="24266"/>
                  </a:lnTo>
                  <a:lnTo>
                    <a:pt x="2139" y="24805"/>
                  </a:lnTo>
                  <a:lnTo>
                    <a:pt x="2159" y="25365"/>
                  </a:lnTo>
                  <a:lnTo>
                    <a:pt x="2179" y="25905"/>
                  </a:lnTo>
                  <a:lnTo>
                    <a:pt x="2239" y="26444"/>
                  </a:lnTo>
                  <a:lnTo>
                    <a:pt x="2279" y="26984"/>
                  </a:lnTo>
                  <a:lnTo>
                    <a:pt x="2359" y="27524"/>
                  </a:lnTo>
                  <a:lnTo>
                    <a:pt x="2439" y="28063"/>
                  </a:lnTo>
                  <a:lnTo>
                    <a:pt x="2539" y="28603"/>
                  </a:lnTo>
                  <a:lnTo>
                    <a:pt x="2659" y="29123"/>
                  </a:lnTo>
                  <a:lnTo>
                    <a:pt x="2779" y="29662"/>
                  </a:lnTo>
                  <a:lnTo>
                    <a:pt x="2919" y="30182"/>
                  </a:lnTo>
                  <a:lnTo>
                    <a:pt x="3078" y="30702"/>
                  </a:lnTo>
                  <a:lnTo>
                    <a:pt x="3238" y="31201"/>
                  </a:lnTo>
                  <a:lnTo>
                    <a:pt x="3418" y="31721"/>
                  </a:lnTo>
                  <a:lnTo>
                    <a:pt x="3618" y="32221"/>
                  </a:lnTo>
                  <a:lnTo>
                    <a:pt x="3838" y="32720"/>
                  </a:lnTo>
                  <a:lnTo>
                    <a:pt x="4058" y="33200"/>
                  </a:lnTo>
                  <a:lnTo>
                    <a:pt x="4298" y="33680"/>
                  </a:lnTo>
                  <a:lnTo>
                    <a:pt x="4558" y="34160"/>
                  </a:lnTo>
                  <a:lnTo>
                    <a:pt x="4837" y="34619"/>
                  </a:lnTo>
                  <a:lnTo>
                    <a:pt x="5137" y="35079"/>
                  </a:lnTo>
                  <a:lnTo>
                    <a:pt x="5437" y="35519"/>
                  </a:lnTo>
                  <a:lnTo>
                    <a:pt x="5757" y="35958"/>
                  </a:lnTo>
                  <a:lnTo>
                    <a:pt x="6097" y="36378"/>
                  </a:lnTo>
                  <a:lnTo>
                    <a:pt x="6456" y="36798"/>
                  </a:lnTo>
                  <a:lnTo>
                    <a:pt x="6836" y="37218"/>
                  </a:lnTo>
                  <a:lnTo>
                    <a:pt x="7216" y="37597"/>
                  </a:lnTo>
                  <a:lnTo>
                    <a:pt x="7696" y="38057"/>
                  </a:lnTo>
                  <a:lnTo>
                    <a:pt x="8175" y="38457"/>
                  </a:lnTo>
                  <a:lnTo>
                    <a:pt x="8675" y="38837"/>
                  </a:lnTo>
                  <a:lnTo>
                    <a:pt x="9175" y="39196"/>
                  </a:lnTo>
                  <a:lnTo>
                    <a:pt x="9674" y="39516"/>
                  </a:lnTo>
                  <a:lnTo>
                    <a:pt x="10194" y="39816"/>
                  </a:lnTo>
                  <a:lnTo>
                    <a:pt x="10714" y="40096"/>
                  </a:lnTo>
                  <a:lnTo>
                    <a:pt x="11253" y="40356"/>
                  </a:lnTo>
                  <a:lnTo>
                    <a:pt x="11793" y="40576"/>
                  </a:lnTo>
                  <a:lnTo>
                    <a:pt x="12333" y="40795"/>
                  </a:lnTo>
                  <a:lnTo>
                    <a:pt x="12892" y="40975"/>
                  </a:lnTo>
                  <a:lnTo>
                    <a:pt x="13452" y="41155"/>
                  </a:lnTo>
                  <a:lnTo>
                    <a:pt x="14012" y="41295"/>
                  </a:lnTo>
                  <a:lnTo>
                    <a:pt x="14571" y="41435"/>
                  </a:lnTo>
                  <a:lnTo>
                    <a:pt x="15151" y="41555"/>
                  </a:lnTo>
                  <a:lnTo>
                    <a:pt x="15731" y="41675"/>
                  </a:lnTo>
                  <a:lnTo>
                    <a:pt x="16310" y="41755"/>
                  </a:lnTo>
                  <a:lnTo>
                    <a:pt x="16890" y="41855"/>
                  </a:lnTo>
                  <a:lnTo>
                    <a:pt x="18089" y="41995"/>
                  </a:lnTo>
                  <a:lnTo>
                    <a:pt x="19288" y="42095"/>
                  </a:lnTo>
                  <a:lnTo>
                    <a:pt x="20488" y="42195"/>
                  </a:lnTo>
                  <a:lnTo>
                    <a:pt x="22926" y="42355"/>
                  </a:lnTo>
                  <a:lnTo>
                    <a:pt x="24145" y="42434"/>
                  </a:lnTo>
                  <a:lnTo>
                    <a:pt x="25365" y="42554"/>
                  </a:lnTo>
                  <a:lnTo>
                    <a:pt x="26624" y="42674"/>
                  </a:lnTo>
                  <a:lnTo>
                    <a:pt x="27903" y="42794"/>
                  </a:lnTo>
                  <a:lnTo>
                    <a:pt x="29182" y="42874"/>
                  </a:lnTo>
                  <a:lnTo>
                    <a:pt x="30461" y="42954"/>
                  </a:lnTo>
                  <a:lnTo>
                    <a:pt x="31741" y="42994"/>
                  </a:lnTo>
                  <a:lnTo>
                    <a:pt x="33020" y="42994"/>
                  </a:lnTo>
                  <a:lnTo>
                    <a:pt x="34279" y="42954"/>
                  </a:lnTo>
                  <a:lnTo>
                    <a:pt x="34919" y="42914"/>
                  </a:lnTo>
                  <a:lnTo>
                    <a:pt x="35538" y="42874"/>
                  </a:lnTo>
                  <a:lnTo>
                    <a:pt x="36178" y="42814"/>
                  </a:lnTo>
                  <a:lnTo>
                    <a:pt x="36797" y="42734"/>
                  </a:lnTo>
                  <a:lnTo>
                    <a:pt x="37397" y="42634"/>
                  </a:lnTo>
                  <a:lnTo>
                    <a:pt x="38017" y="42534"/>
                  </a:lnTo>
                  <a:lnTo>
                    <a:pt x="38616" y="42414"/>
                  </a:lnTo>
                  <a:lnTo>
                    <a:pt x="39216" y="42275"/>
                  </a:lnTo>
                  <a:lnTo>
                    <a:pt x="39816" y="42115"/>
                  </a:lnTo>
                  <a:lnTo>
                    <a:pt x="40395" y="41935"/>
                  </a:lnTo>
                  <a:lnTo>
                    <a:pt x="40975" y="41735"/>
                  </a:lnTo>
                  <a:lnTo>
                    <a:pt x="41555" y="41515"/>
                  </a:lnTo>
                  <a:lnTo>
                    <a:pt x="42114" y="41275"/>
                  </a:lnTo>
                  <a:lnTo>
                    <a:pt x="42674" y="41015"/>
                  </a:lnTo>
                  <a:lnTo>
                    <a:pt x="43213" y="40736"/>
                  </a:lnTo>
                  <a:lnTo>
                    <a:pt x="43753" y="40416"/>
                  </a:lnTo>
                  <a:lnTo>
                    <a:pt x="44273" y="40096"/>
                  </a:lnTo>
                  <a:lnTo>
                    <a:pt x="44773" y="39736"/>
                  </a:lnTo>
                  <a:lnTo>
                    <a:pt x="45132" y="39476"/>
                  </a:lnTo>
                  <a:lnTo>
                    <a:pt x="45472" y="39196"/>
                  </a:lnTo>
                  <a:lnTo>
                    <a:pt x="45792" y="38917"/>
                  </a:lnTo>
                  <a:lnTo>
                    <a:pt x="46112" y="38617"/>
                  </a:lnTo>
                  <a:lnTo>
                    <a:pt x="46431" y="38317"/>
                  </a:lnTo>
                  <a:lnTo>
                    <a:pt x="46731" y="38017"/>
                  </a:lnTo>
                  <a:lnTo>
                    <a:pt x="47011" y="37697"/>
                  </a:lnTo>
                  <a:lnTo>
                    <a:pt x="47311" y="37378"/>
                  </a:lnTo>
                  <a:lnTo>
                    <a:pt x="47851" y="36698"/>
                  </a:lnTo>
                  <a:lnTo>
                    <a:pt x="48350" y="35998"/>
                  </a:lnTo>
                  <a:lnTo>
                    <a:pt x="48810" y="35259"/>
                  </a:lnTo>
                  <a:lnTo>
                    <a:pt x="49250" y="34519"/>
                  </a:lnTo>
                  <a:lnTo>
                    <a:pt x="49649" y="33740"/>
                  </a:lnTo>
                  <a:lnTo>
                    <a:pt x="50029" y="32940"/>
                  </a:lnTo>
                  <a:lnTo>
                    <a:pt x="50369" y="32141"/>
                  </a:lnTo>
                  <a:lnTo>
                    <a:pt x="50669" y="31301"/>
                  </a:lnTo>
                  <a:lnTo>
                    <a:pt x="50929" y="30482"/>
                  </a:lnTo>
                  <a:lnTo>
                    <a:pt x="51169" y="29622"/>
                  </a:lnTo>
                  <a:lnTo>
                    <a:pt x="51388" y="28783"/>
                  </a:lnTo>
                  <a:lnTo>
                    <a:pt x="51568" y="27923"/>
                  </a:lnTo>
                  <a:lnTo>
                    <a:pt x="51688" y="27204"/>
                  </a:lnTo>
                  <a:lnTo>
                    <a:pt x="51788" y="26484"/>
                  </a:lnTo>
                  <a:lnTo>
                    <a:pt x="51888" y="25765"/>
                  </a:lnTo>
                  <a:lnTo>
                    <a:pt x="51948" y="25045"/>
                  </a:lnTo>
                  <a:lnTo>
                    <a:pt x="52008" y="24346"/>
                  </a:lnTo>
                  <a:lnTo>
                    <a:pt x="52048" y="23626"/>
                  </a:lnTo>
                  <a:lnTo>
                    <a:pt x="52088" y="22187"/>
                  </a:lnTo>
                  <a:lnTo>
                    <a:pt x="52088" y="20748"/>
                  </a:lnTo>
                  <a:lnTo>
                    <a:pt x="52068" y="19309"/>
                  </a:lnTo>
                  <a:lnTo>
                    <a:pt x="51988" y="16411"/>
                  </a:lnTo>
                  <a:lnTo>
                    <a:pt x="51968" y="16091"/>
                  </a:lnTo>
                  <a:lnTo>
                    <a:pt x="51988" y="15791"/>
                  </a:lnTo>
                  <a:lnTo>
                    <a:pt x="52008" y="15491"/>
                  </a:lnTo>
                  <a:lnTo>
                    <a:pt x="52048" y="15191"/>
                  </a:lnTo>
                  <a:lnTo>
                    <a:pt x="52108" y="14892"/>
                  </a:lnTo>
                  <a:lnTo>
                    <a:pt x="52168" y="14612"/>
                  </a:lnTo>
                  <a:lnTo>
                    <a:pt x="52308" y="14052"/>
                  </a:lnTo>
                  <a:lnTo>
                    <a:pt x="52488" y="13512"/>
                  </a:lnTo>
                  <a:lnTo>
                    <a:pt x="52708" y="12993"/>
                  </a:lnTo>
                  <a:lnTo>
                    <a:pt x="52947" y="12473"/>
                  </a:lnTo>
                  <a:lnTo>
                    <a:pt x="53207" y="11973"/>
                  </a:lnTo>
                  <a:lnTo>
                    <a:pt x="53747" y="10954"/>
                  </a:lnTo>
                  <a:lnTo>
                    <a:pt x="54027" y="10434"/>
                  </a:lnTo>
                  <a:lnTo>
                    <a:pt x="54287" y="9915"/>
                  </a:lnTo>
                  <a:lnTo>
                    <a:pt x="54526" y="9375"/>
                  </a:lnTo>
                  <a:lnTo>
                    <a:pt x="54766" y="8835"/>
                  </a:lnTo>
                  <a:lnTo>
                    <a:pt x="54966" y="8256"/>
                  </a:lnTo>
                  <a:lnTo>
                    <a:pt x="55146" y="7656"/>
                  </a:lnTo>
                  <a:lnTo>
                    <a:pt x="55226" y="7236"/>
                  </a:lnTo>
                  <a:lnTo>
                    <a:pt x="55326" y="6777"/>
                  </a:lnTo>
                  <a:lnTo>
                    <a:pt x="55386" y="6317"/>
                  </a:lnTo>
                  <a:lnTo>
                    <a:pt x="55446" y="5837"/>
                  </a:lnTo>
                  <a:lnTo>
                    <a:pt x="55506" y="4858"/>
                  </a:lnTo>
                  <a:lnTo>
                    <a:pt x="55546" y="3878"/>
                  </a:lnTo>
                  <a:lnTo>
                    <a:pt x="55566" y="2859"/>
                  </a:lnTo>
                  <a:lnTo>
                    <a:pt x="55566" y="1880"/>
                  </a:lnTo>
                  <a:lnTo>
                    <a:pt x="55566" y="920"/>
                  </a:lnTo>
                  <a:lnTo>
                    <a:pt x="5560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13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2201044" y="4384190"/>
              <a:ext cx="708837" cy="547971"/>
            </a:xfrm>
            <a:custGeom>
              <a:avLst/>
              <a:gdLst/>
              <a:ahLst/>
              <a:cxnLst/>
              <a:rect l="l" t="t" r="r" b="b"/>
              <a:pathLst>
                <a:path w="55606" h="42995" fill="none" extrusionOk="0">
                  <a:moveTo>
                    <a:pt x="55606" y="1"/>
                  </a:moveTo>
                  <a:lnTo>
                    <a:pt x="55606" y="1"/>
                  </a:lnTo>
                  <a:lnTo>
                    <a:pt x="55566" y="920"/>
                  </a:lnTo>
                  <a:lnTo>
                    <a:pt x="55566" y="1880"/>
                  </a:lnTo>
                  <a:lnTo>
                    <a:pt x="55566" y="2859"/>
                  </a:lnTo>
                  <a:lnTo>
                    <a:pt x="55546" y="3878"/>
                  </a:lnTo>
                  <a:lnTo>
                    <a:pt x="55506" y="4858"/>
                  </a:lnTo>
                  <a:lnTo>
                    <a:pt x="55446" y="5837"/>
                  </a:lnTo>
                  <a:lnTo>
                    <a:pt x="55386" y="6317"/>
                  </a:lnTo>
                  <a:lnTo>
                    <a:pt x="55326" y="6777"/>
                  </a:lnTo>
                  <a:lnTo>
                    <a:pt x="55226" y="7236"/>
                  </a:lnTo>
                  <a:lnTo>
                    <a:pt x="55146" y="7656"/>
                  </a:lnTo>
                  <a:lnTo>
                    <a:pt x="55146" y="7656"/>
                  </a:lnTo>
                  <a:lnTo>
                    <a:pt x="54966" y="8256"/>
                  </a:lnTo>
                  <a:lnTo>
                    <a:pt x="54766" y="8835"/>
                  </a:lnTo>
                  <a:lnTo>
                    <a:pt x="54526" y="9375"/>
                  </a:lnTo>
                  <a:lnTo>
                    <a:pt x="54287" y="9915"/>
                  </a:lnTo>
                  <a:lnTo>
                    <a:pt x="54027" y="10434"/>
                  </a:lnTo>
                  <a:lnTo>
                    <a:pt x="53747" y="10954"/>
                  </a:lnTo>
                  <a:lnTo>
                    <a:pt x="53207" y="11973"/>
                  </a:lnTo>
                  <a:lnTo>
                    <a:pt x="52947" y="12473"/>
                  </a:lnTo>
                  <a:lnTo>
                    <a:pt x="52708" y="12993"/>
                  </a:lnTo>
                  <a:lnTo>
                    <a:pt x="52488" y="13512"/>
                  </a:lnTo>
                  <a:lnTo>
                    <a:pt x="52308" y="14052"/>
                  </a:lnTo>
                  <a:lnTo>
                    <a:pt x="52168" y="14612"/>
                  </a:lnTo>
                  <a:lnTo>
                    <a:pt x="52108" y="14892"/>
                  </a:lnTo>
                  <a:lnTo>
                    <a:pt x="52048" y="15191"/>
                  </a:lnTo>
                  <a:lnTo>
                    <a:pt x="52008" y="15491"/>
                  </a:lnTo>
                  <a:lnTo>
                    <a:pt x="51988" y="15791"/>
                  </a:lnTo>
                  <a:lnTo>
                    <a:pt x="51968" y="16091"/>
                  </a:lnTo>
                  <a:lnTo>
                    <a:pt x="51988" y="16411"/>
                  </a:lnTo>
                  <a:lnTo>
                    <a:pt x="51988" y="16411"/>
                  </a:lnTo>
                  <a:lnTo>
                    <a:pt x="52068" y="19309"/>
                  </a:lnTo>
                  <a:lnTo>
                    <a:pt x="52088" y="20748"/>
                  </a:lnTo>
                  <a:lnTo>
                    <a:pt x="52088" y="22187"/>
                  </a:lnTo>
                  <a:lnTo>
                    <a:pt x="52048" y="23626"/>
                  </a:lnTo>
                  <a:lnTo>
                    <a:pt x="52008" y="24346"/>
                  </a:lnTo>
                  <a:lnTo>
                    <a:pt x="51948" y="25045"/>
                  </a:lnTo>
                  <a:lnTo>
                    <a:pt x="51888" y="25765"/>
                  </a:lnTo>
                  <a:lnTo>
                    <a:pt x="51788" y="26484"/>
                  </a:lnTo>
                  <a:lnTo>
                    <a:pt x="51688" y="27204"/>
                  </a:lnTo>
                  <a:lnTo>
                    <a:pt x="51568" y="27923"/>
                  </a:lnTo>
                  <a:lnTo>
                    <a:pt x="51568" y="27923"/>
                  </a:lnTo>
                  <a:lnTo>
                    <a:pt x="51388" y="28783"/>
                  </a:lnTo>
                  <a:lnTo>
                    <a:pt x="51169" y="29622"/>
                  </a:lnTo>
                  <a:lnTo>
                    <a:pt x="50929" y="30482"/>
                  </a:lnTo>
                  <a:lnTo>
                    <a:pt x="50669" y="31301"/>
                  </a:lnTo>
                  <a:lnTo>
                    <a:pt x="50369" y="32141"/>
                  </a:lnTo>
                  <a:lnTo>
                    <a:pt x="50029" y="32940"/>
                  </a:lnTo>
                  <a:lnTo>
                    <a:pt x="49649" y="33740"/>
                  </a:lnTo>
                  <a:lnTo>
                    <a:pt x="49250" y="34519"/>
                  </a:lnTo>
                  <a:lnTo>
                    <a:pt x="48810" y="35259"/>
                  </a:lnTo>
                  <a:lnTo>
                    <a:pt x="48350" y="35998"/>
                  </a:lnTo>
                  <a:lnTo>
                    <a:pt x="47851" y="36698"/>
                  </a:lnTo>
                  <a:lnTo>
                    <a:pt x="47311" y="37378"/>
                  </a:lnTo>
                  <a:lnTo>
                    <a:pt x="47011" y="37697"/>
                  </a:lnTo>
                  <a:lnTo>
                    <a:pt x="46731" y="38017"/>
                  </a:lnTo>
                  <a:lnTo>
                    <a:pt x="46431" y="38317"/>
                  </a:lnTo>
                  <a:lnTo>
                    <a:pt x="46112" y="38617"/>
                  </a:lnTo>
                  <a:lnTo>
                    <a:pt x="45792" y="38917"/>
                  </a:lnTo>
                  <a:lnTo>
                    <a:pt x="45472" y="39196"/>
                  </a:lnTo>
                  <a:lnTo>
                    <a:pt x="45132" y="39476"/>
                  </a:lnTo>
                  <a:lnTo>
                    <a:pt x="44773" y="39736"/>
                  </a:lnTo>
                  <a:lnTo>
                    <a:pt x="44773" y="39736"/>
                  </a:lnTo>
                  <a:lnTo>
                    <a:pt x="44273" y="40096"/>
                  </a:lnTo>
                  <a:lnTo>
                    <a:pt x="43753" y="40416"/>
                  </a:lnTo>
                  <a:lnTo>
                    <a:pt x="43213" y="40736"/>
                  </a:lnTo>
                  <a:lnTo>
                    <a:pt x="42674" y="41015"/>
                  </a:lnTo>
                  <a:lnTo>
                    <a:pt x="42114" y="41275"/>
                  </a:lnTo>
                  <a:lnTo>
                    <a:pt x="41555" y="41515"/>
                  </a:lnTo>
                  <a:lnTo>
                    <a:pt x="40975" y="41735"/>
                  </a:lnTo>
                  <a:lnTo>
                    <a:pt x="40395" y="41935"/>
                  </a:lnTo>
                  <a:lnTo>
                    <a:pt x="39816" y="42115"/>
                  </a:lnTo>
                  <a:lnTo>
                    <a:pt x="39216" y="42275"/>
                  </a:lnTo>
                  <a:lnTo>
                    <a:pt x="38616" y="42414"/>
                  </a:lnTo>
                  <a:lnTo>
                    <a:pt x="38017" y="42534"/>
                  </a:lnTo>
                  <a:lnTo>
                    <a:pt x="37397" y="42634"/>
                  </a:lnTo>
                  <a:lnTo>
                    <a:pt x="36797" y="42734"/>
                  </a:lnTo>
                  <a:lnTo>
                    <a:pt x="36178" y="42814"/>
                  </a:lnTo>
                  <a:lnTo>
                    <a:pt x="35538" y="42874"/>
                  </a:lnTo>
                  <a:lnTo>
                    <a:pt x="34919" y="42914"/>
                  </a:lnTo>
                  <a:lnTo>
                    <a:pt x="34279" y="42954"/>
                  </a:lnTo>
                  <a:lnTo>
                    <a:pt x="33020" y="42994"/>
                  </a:lnTo>
                  <a:lnTo>
                    <a:pt x="31741" y="42994"/>
                  </a:lnTo>
                  <a:lnTo>
                    <a:pt x="30461" y="42954"/>
                  </a:lnTo>
                  <a:lnTo>
                    <a:pt x="29182" y="42874"/>
                  </a:lnTo>
                  <a:lnTo>
                    <a:pt x="27903" y="42794"/>
                  </a:lnTo>
                  <a:lnTo>
                    <a:pt x="26624" y="42674"/>
                  </a:lnTo>
                  <a:lnTo>
                    <a:pt x="25365" y="42554"/>
                  </a:lnTo>
                  <a:lnTo>
                    <a:pt x="25365" y="42554"/>
                  </a:lnTo>
                  <a:lnTo>
                    <a:pt x="24145" y="42434"/>
                  </a:lnTo>
                  <a:lnTo>
                    <a:pt x="22926" y="42355"/>
                  </a:lnTo>
                  <a:lnTo>
                    <a:pt x="20488" y="42195"/>
                  </a:lnTo>
                  <a:lnTo>
                    <a:pt x="19288" y="42095"/>
                  </a:lnTo>
                  <a:lnTo>
                    <a:pt x="18089" y="41995"/>
                  </a:lnTo>
                  <a:lnTo>
                    <a:pt x="16890" y="41855"/>
                  </a:lnTo>
                  <a:lnTo>
                    <a:pt x="16310" y="41755"/>
                  </a:lnTo>
                  <a:lnTo>
                    <a:pt x="15731" y="41675"/>
                  </a:lnTo>
                  <a:lnTo>
                    <a:pt x="15151" y="41555"/>
                  </a:lnTo>
                  <a:lnTo>
                    <a:pt x="14571" y="41435"/>
                  </a:lnTo>
                  <a:lnTo>
                    <a:pt x="14012" y="41295"/>
                  </a:lnTo>
                  <a:lnTo>
                    <a:pt x="13452" y="41155"/>
                  </a:lnTo>
                  <a:lnTo>
                    <a:pt x="12892" y="40975"/>
                  </a:lnTo>
                  <a:lnTo>
                    <a:pt x="12333" y="40795"/>
                  </a:lnTo>
                  <a:lnTo>
                    <a:pt x="11793" y="40576"/>
                  </a:lnTo>
                  <a:lnTo>
                    <a:pt x="11253" y="40356"/>
                  </a:lnTo>
                  <a:lnTo>
                    <a:pt x="10714" y="40096"/>
                  </a:lnTo>
                  <a:lnTo>
                    <a:pt x="10194" y="39816"/>
                  </a:lnTo>
                  <a:lnTo>
                    <a:pt x="9674" y="39516"/>
                  </a:lnTo>
                  <a:lnTo>
                    <a:pt x="9175" y="39196"/>
                  </a:lnTo>
                  <a:lnTo>
                    <a:pt x="8675" y="38837"/>
                  </a:lnTo>
                  <a:lnTo>
                    <a:pt x="8175" y="38457"/>
                  </a:lnTo>
                  <a:lnTo>
                    <a:pt x="7696" y="38057"/>
                  </a:lnTo>
                  <a:lnTo>
                    <a:pt x="7216" y="37597"/>
                  </a:lnTo>
                  <a:lnTo>
                    <a:pt x="7216" y="37597"/>
                  </a:lnTo>
                  <a:lnTo>
                    <a:pt x="6836" y="37218"/>
                  </a:lnTo>
                  <a:lnTo>
                    <a:pt x="6456" y="36798"/>
                  </a:lnTo>
                  <a:lnTo>
                    <a:pt x="6097" y="36378"/>
                  </a:lnTo>
                  <a:lnTo>
                    <a:pt x="5757" y="35958"/>
                  </a:lnTo>
                  <a:lnTo>
                    <a:pt x="5437" y="35519"/>
                  </a:lnTo>
                  <a:lnTo>
                    <a:pt x="5137" y="35079"/>
                  </a:lnTo>
                  <a:lnTo>
                    <a:pt x="4837" y="34619"/>
                  </a:lnTo>
                  <a:lnTo>
                    <a:pt x="4558" y="34160"/>
                  </a:lnTo>
                  <a:lnTo>
                    <a:pt x="4298" y="33680"/>
                  </a:lnTo>
                  <a:lnTo>
                    <a:pt x="4058" y="33200"/>
                  </a:lnTo>
                  <a:lnTo>
                    <a:pt x="3838" y="32720"/>
                  </a:lnTo>
                  <a:lnTo>
                    <a:pt x="3618" y="32221"/>
                  </a:lnTo>
                  <a:lnTo>
                    <a:pt x="3418" y="31721"/>
                  </a:lnTo>
                  <a:lnTo>
                    <a:pt x="3238" y="31201"/>
                  </a:lnTo>
                  <a:lnTo>
                    <a:pt x="3078" y="30702"/>
                  </a:lnTo>
                  <a:lnTo>
                    <a:pt x="2919" y="30182"/>
                  </a:lnTo>
                  <a:lnTo>
                    <a:pt x="2779" y="29662"/>
                  </a:lnTo>
                  <a:lnTo>
                    <a:pt x="2659" y="29123"/>
                  </a:lnTo>
                  <a:lnTo>
                    <a:pt x="2539" y="28603"/>
                  </a:lnTo>
                  <a:lnTo>
                    <a:pt x="2439" y="28063"/>
                  </a:lnTo>
                  <a:lnTo>
                    <a:pt x="2359" y="27524"/>
                  </a:lnTo>
                  <a:lnTo>
                    <a:pt x="2279" y="26984"/>
                  </a:lnTo>
                  <a:lnTo>
                    <a:pt x="2239" y="26444"/>
                  </a:lnTo>
                  <a:lnTo>
                    <a:pt x="2179" y="25905"/>
                  </a:lnTo>
                  <a:lnTo>
                    <a:pt x="2159" y="25365"/>
                  </a:lnTo>
                  <a:lnTo>
                    <a:pt x="2139" y="24805"/>
                  </a:lnTo>
                  <a:lnTo>
                    <a:pt x="2139" y="24266"/>
                  </a:lnTo>
                  <a:lnTo>
                    <a:pt x="2139" y="23726"/>
                  </a:lnTo>
                  <a:lnTo>
                    <a:pt x="2159" y="23186"/>
                  </a:lnTo>
                  <a:lnTo>
                    <a:pt x="2179" y="22627"/>
                  </a:lnTo>
                  <a:lnTo>
                    <a:pt x="2279" y="21547"/>
                  </a:lnTo>
                  <a:lnTo>
                    <a:pt x="2279" y="21547"/>
                  </a:lnTo>
                  <a:lnTo>
                    <a:pt x="2479" y="19908"/>
                  </a:lnTo>
                  <a:lnTo>
                    <a:pt x="2679" y="18269"/>
                  </a:lnTo>
                  <a:lnTo>
                    <a:pt x="2779" y="17450"/>
                  </a:lnTo>
                  <a:lnTo>
                    <a:pt x="2839" y="16630"/>
                  </a:lnTo>
                  <a:lnTo>
                    <a:pt x="2859" y="15811"/>
                  </a:lnTo>
                  <a:lnTo>
                    <a:pt x="2859" y="14991"/>
                  </a:lnTo>
                  <a:lnTo>
                    <a:pt x="2859" y="14991"/>
                  </a:lnTo>
                  <a:lnTo>
                    <a:pt x="2819" y="14332"/>
                  </a:lnTo>
                  <a:lnTo>
                    <a:pt x="2759" y="13672"/>
                  </a:lnTo>
                  <a:lnTo>
                    <a:pt x="2679" y="13013"/>
                  </a:lnTo>
                  <a:lnTo>
                    <a:pt x="2579" y="12353"/>
                  </a:lnTo>
                  <a:lnTo>
                    <a:pt x="2459" y="11714"/>
                  </a:lnTo>
                  <a:lnTo>
                    <a:pt x="2319" y="11054"/>
                  </a:lnTo>
                  <a:lnTo>
                    <a:pt x="2159" y="10414"/>
                  </a:lnTo>
                  <a:lnTo>
                    <a:pt x="1999" y="9775"/>
                  </a:lnTo>
                  <a:lnTo>
                    <a:pt x="1639" y="8476"/>
                  </a:lnTo>
                  <a:lnTo>
                    <a:pt x="1260" y="7196"/>
                  </a:lnTo>
                  <a:lnTo>
                    <a:pt x="880" y="5917"/>
                  </a:lnTo>
                  <a:lnTo>
                    <a:pt x="540" y="4638"/>
                  </a:lnTo>
                  <a:lnTo>
                    <a:pt x="540" y="4638"/>
                  </a:lnTo>
                  <a:lnTo>
                    <a:pt x="400" y="4078"/>
                  </a:lnTo>
                  <a:lnTo>
                    <a:pt x="260" y="3519"/>
                  </a:lnTo>
                  <a:lnTo>
                    <a:pt x="160" y="2959"/>
                  </a:lnTo>
                  <a:lnTo>
                    <a:pt x="80" y="2399"/>
                  </a:lnTo>
                  <a:lnTo>
                    <a:pt x="20" y="1840"/>
                  </a:lnTo>
                  <a:lnTo>
                    <a:pt x="0" y="1260"/>
                  </a:lnTo>
                  <a:lnTo>
                    <a:pt x="20" y="700"/>
                  </a:lnTo>
                  <a:lnTo>
                    <a:pt x="40" y="421"/>
                  </a:lnTo>
                  <a:lnTo>
                    <a:pt x="80" y="1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2199005" y="4285609"/>
              <a:ext cx="714191" cy="174262"/>
            </a:xfrm>
            <a:custGeom>
              <a:avLst/>
              <a:gdLst/>
              <a:ahLst/>
              <a:cxnLst/>
              <a:rect l="l" t="t" r="r" b="b"/>
              <a:pathLst>
                <a:path w="56026" h="13673" extrusionOk="0">
                  <a:moveTo>
                    <a:pt x="27044" y="1"/>
                  </a:moveTo>
                  <a:lnTo>
                    <a:pt x="25045" y="21"/>
                  </a:lnTo>
                  <a:lnTo>
                    <a:pt x="23026" y="81"/>
                  </a:lnTo>
                  <a:lnTo>
                    <a:pt x="21027" y="180"/>
                  </a:lnTo>
                  <a:lnTo>
                    <a:pt x="19049" y="300"/>
                  </a:lnTo>
                  <a:lnTo>
                    <a:pt x="17649" y="400"/>
                  </a:lnTo>
                  <a:lnTo>
                    <a:pt x="16250" y="520"/>
                  </a:lnTo>
                  <a:lnTo>
                    <a:pt x="14851" y="660"/>
                  </a:lnTo>
                  <a:lnTo>
                    <a:pt x="13472" y="840"/>
                  </a:lnTo>
                  <a:lnTo>
                    <a:pt x="12073" y="1040"/>
                  </a:lnTo>
                  <a:lnTo>
                    <a:pt x="10714" y="1280"/>
                  </a:lnTo>
                  <a:lnTo>
                    <a:pt x="10014" y="1420"/>
                  </a:lnTo>
                  <a:lnTo>
                    <a:pt x="9335" y="1560"/>
                  </a:lnTo>
                  <a:lnTo>
                    <a:pt x="8655" y="1740"/>
                  </a:lnTo>
                  <a:lnTo>
                    <a:pt x="7976" y="1899"/>
                  </a:lnTo>
                  <a:lnTo>
                    <a:pt x="6936" y="2199"/>
                  </a:lnTo>
                  <a:lnTo>
                    <a:pt x="6396" y="2379"/>
                  </a:lnTo>
                  <a:lnTo>
                    <a:pt x="5897" y="2559"/>
                  </a:lnTo>
                  <a:lnTo>
                    <a:pt x="5377" y="2759"/>
                  </a:lnTo>
                  <a:lnTo>
                    <a:pt x="4857" y="2959"/>
                  </a:lnTo>
                  <a:lnTo>
                    <a:pt x="4378" y="3179"/>
                  </a:lnTo>
                  <a:lnTo>
                    <a:pt x="3878" y="3418"/>
                  </a:lnTo>
                  <a:lnTo>
                    <a:pt x="3398" y="3678"/>
                  </a:lnTo>
                  <a:lnTo>
                    <a:pt x="2939" y="3958"/>
                  </a:lnTo>
                  <a:lnTo>
                    <a:pt x="2479" y="4258"/>
                  </a:lnTo>
                  <a:lnTo>
                    <a:pt x="2059" y="4578"/>
                  </a:lnTo>
                  <a:lnTo>
                    <a:pt x="1639" y="4918"/>
                  </a:lnTo>
                  <a:lnTo>
                    <a:pt x="1240" y="5277"/>
                  </a:lnTo>
                  <a:lnTo>
                    <a:pt x="860" y="5657"/>
                  </a:lnTo>
                  <a:lnTo>
                    <a:pt x="500" y="6077"/>
                  </a:lnTo>
                  <a:lnTo>
                    <a:pt x="340" y="6297"/>
                  </a:lnTo>
                  <a:lnTo>
                    <a:pt x="220" y="6517"/>
                  </a:lnTo>
                  <a:lnTo>
                    <a:pt x="120" y="6756"/>
                  </a:lnTo>
                  <a:lnTo>
                    <a:pt x="60" y="7016"/>
                  </a:lnTo>
                  <a:lnTo>
                    <a:pt x="20" y="7276"/>
                  </a:lnTo>
                  <a:lnTo>
                    <a:pt x="0" y="7536"/>
                  </a:lnTo>
                  <a:lnTo>
                    <a:pt x="20" y="7816"/>
                  </a:lnTo>
                  <a:lnTo>
                    <a:pt x="60" y="8076"/>
                  </a:lnTo>
                  <a:lnTo>
                    <a:pt x="120" y="8335"/>
                  </a:lnTo>
                  <a:lnTo>
                    <a:pt x="220" y="8615"/>
                  </a:lnTo>
                  <a:lnTo>
                    <a:pt x="320" y="8875"/>
                  </a:lnTo>
                  <a:lnTo>
                    <a:pt x="440" y="9115"/>
                  </a:lnTo>
                  <a:lnTo>
                    <a:pt x="580" y="9375"/>
                  </a:lnTo>
                  <a:lnTo>
                    <a:pt x="740" y="9595"/>
                  </a:lnTo>
                  <a:lnTo>
                    <a:pt x="900" y="9814"/>
                  </a:lnTo>
                  <a:lnTo>
                    <a:pt x="1100" y="10034"/>
                  </a:lnTo>
                  <a:lnTo>
                    <a:pt x="1280" y="10214"/>
                  </a:lnTo>
                  <a:lnTo>
                    <a:pt x="1500" y="10394"/>
                  </a:lnTo>
                  <a:lnTo>
                    <a:pt x="1699" y="10554"/>
                  </a:lnTo>
                  <a:lnTo>
                    <a:pt x="1939" y="10714"/>
                  </a:lnTo>
                  <a:lnTo>
                    <a:pt x="2159" y="10854"/>
                  </a:lnTo>
                  <a:lnTo>
                    <a:pt x="2399" y="10974"/>
                  </a:lnTo>
                  <a:lnTo>
                    <a:pt x="2899" y="11214"/>
                  </a:lnTo>
                  <a:lnTo>
                    <a:pt x="3418" y="11394"/>
                  </a:lnTo>
                  <a:lnTo>
                    <a:pt x="3958" y="11573"/>
                  </a:lnTo>
                  <a:lnTo>
                    <a:pt x="4498" y="11713"/>
                  </a:lnTo>
                  <a:lnTo>
                    <a:pt x="5017" y="11833"/>
                  </a:lnTo>
                  <a:lnTo>
                    <a:pt x="5837" y="12013"/>
                  </a:lnTo>
                  <a:lnTo>
                    <a:pt x="6636" y="12173"/>
                  </a:lnTo>
                  <a:lnTo>
                    <a:pt x="7436" y="12313"/>
                  </a:lnTo>
                  <a:lnTo>
                    <a:pt x="8235" y="12453"/>
                  </a:lnTo>
                  <a:lnTo>
                    <a:pt x="9854" y="12693"/>
                  </a:lnTo>
                  <a:lnTo>
                    <a:pt x="11473" y="12873"/>
                  </a:lnTo>
                  <a:lnTo>
                    <a:pt x="13112" y="13033"/>
                  </a:lnTo>
                  <a:lnTo>
                    <a:pt x="14731" y="13172"/>
                  </a:lnTo>
                  <a:lnTo>
                    <a:pt x="16370" y="13252"/>
                  </a:lnTo>
                  <a:lnTo>
                    <a:pt x="18009" y="13332"/>
                  </a:lnTo>
                  <a:lnTo>
                    <a:pt x="19648" y="13372"/>
                  </a:lnTo>
                  <a:lnTo>
                    <a:pt x="21287" y="13412"/>
                  </a:lnTo>
                  <a:lnTo>
                    <a:pt x="24585" y="13432"/>
                  </a:lnTo>
                  <a:lnTo>
                    <a:pt x="27863" y="13452"/>
                  </a:lnTo>
                  <a:lnTo>
                    <a:pt x="31161" y="13492"/>
                  </a:lnTo>
                  <a:lnTo>
                    <a:pt x="33600" y="13552"/>
                  </a:lnTo>
                  <a:lnTo>
                    <a:pt x="36038" y="13612"/>
                  </a:lnTo>
                  <a:lnTo>
                    <a:pt x="38477" y="13652"/>
                  </a:lnTo>
                  <a:lnTo>
                    <a:pt x="39696" y="13672"/>
                  </a:lnTo>
                  <a:lnTo>
                    <a:pt x="40895" y="13672"/>
                  </a:lnTo>
                  <a:lnTo>
                    <a:pt x="42114" y="13652"/>
                  </a:lnTo>
                  <a:lnTo>
                    <a:pt x="43334" y="13632"/>
                  </a:lnTo>
                  <a:lnTo>
                    <a:pt x="44553" y="13572"/>
                  </a:lnTo>
                  <a:lnTo>
                    <a:pt x="45752" y="13512"/>
                  </a:lnTo>
                  <a:lnTo>
                    <a:pt x="46971" y="13412"/>
                  </a:lnTo>
                  <a:lnTo>
                    <a:pt x="48171" y="13292"/>
                  </a:lnTo>
                  <a:lnTo>
                    <a:pt x="49390" y="13132"/>
                  </a:lnTo>
                  <a:lnTo>
                    <a:pt x="50589" y="12953"/>
                  </a:lnTo>
                  <a:lnTo>
                    <a:pt x="51209" y="12833"/>
                  </a:lnTo>
                  <a:lnTo>
                    <a:pt x="51848" y="12693"/>
                  </a:lnTo>
                  <a:lnTo>
                    <a:pt x="52468" y="12513"/>
                  </a:lnTo>
                  <a:lnTo>
                    <a:pt x="52788" y="12413"/>
                  </a:lnTo>
                  <a:lnTo>
                    <a:pt x="53087" y="12313"/>
                  </a:lnTo>
                  <a:lnTo>
                    <a:pt x="53367" y="12193"/>
                  </a:lnTo>
                  <a:lnTo>
                    <a:pt x="53667" y="12053"/>
                  </a:lnTo>
                  <a:lnTo>
                    <a:pt x="53947" y="11913"/>
                  </a:lnTo>
                  <a:lnTo>
                    <a:pt x="54207" y="11753"/>
                  </a:lnTo>
                  <a:lnTo>
                    <a:pt x="54467" y="11573"/>
                  </a:lnTo>
                  <a:lnTo>
                    <a:pt x="54726" y="11374"/>
                  </a:lnTo>
                  <a:lnTo>
                    <a:pt x="54946" y="11174"/>
                  </a:lnTo>
                  <a:lnTo>
                    <a:pt x="55166" y="10934"/>
                  </a:lnTo>
                  <a:lnTo>
                    <a:pt x="55366" y="10694"/>
                  </a:lnTo>
                  <a:lnTo>
                    <a:pt x="55546" y="10434"/>
                  </a:lnTo>
                  <a:lnTo>
                    <a:pt x="55686" y="10154"/>
                  </a:lnTo>
                  <a:lnTo>
                    <a:pt x="55806" y="9854"/>
                  </a:lnTo>
                  <a:lnTo>
                    <a:pt x="55906" y="9555"/>
                  </a:lnTo>
                  <a:lnTo>
                    <a:pt x="55966" y="9235"/>
                  </a:lnTo>
                  <a:lnTo>
                    <a:pt x="56006" y="8935"/>
                  </a:lnTo>
                  <a:lnTo>
                    <a:pt x="56026" y="8615"/>
                  </a:lnTo>
                  <a:lnTo>
                    <a:pt x="56006" y="8295"/>
                  </a:lnTo>
                  <a:lnTo>
                    <a:pt x="55966" y="7976"/>
                  </a:lnTo>
                  <a:lnTo>
                    <a:pt x="55906" y="7676"/>
                  </a:lnTo>
                  <a:lnTo>
                    <a:pt x="55826" y="7356"/>
                  </a:lnTo>
                  <a:lnTo>
                    <a:pt x="55706" y="7076"/>
                  </a:lnTo>
                  <a:lnTo>
                    <a:pt x="55566" y="6776"/>
                  </a:lnTo>
                  <a:lnTo>
                    <a:pt x="55386" y="6517"/>
                  </a:lnTo>
                  <a:lnTo>
                    <a:pt x="55206" y="6257"/>
                  </a:lnTo>
                  <a:lnTo>
                    <a:pt x="54966" y="6017"/>
                  </a:lnTo>
                  <a:lnTo>
                    <a:pt x="54746" y="5777"/>
                  </a:lnTo>
                  <a:lnTo>
                    <a:pt x="54487" y="5557"/>
                  </a:lnTo>
                  <a:lnTo>
                    <a:pt x="54227" y="5337"/>
                  </a:lnTo>
                  <a:lnTo>
                    <a:pt x="53967" y="5137"/>
                  </a:lnTo>
                  <a:lnTo>
                    <a:pt x="53687" y="4958"/>
                  </a:lnTo>
                  <a:lnTo>
                    <a:pt x="53387" y="4778"/>
                  </a:lnTo>
                  <a:lnTo>
                    <a:pt x="53107" y="4598"/>
                  </a:lnTo>
                  <a:lnTo>
                    <a:pt x="52488" y="4298"/>
                  </a:lnTo>
                  <a:lnTo>
                    <a:pt x="51868" y="4018"/>
                  </a:lnTo>
                  <a:lnTo>
                    <a:pt x="51229" y="3778"/>
                  </a:lnTo>
                  <a:lnTo>
                    <a:pt x="50589" y="3538"/>
                  </a:lnTo>
                  <a:lnTo>
                    <a:pt x="49650" y="3219"/>
                  </a:lnTo>
                  <a:lnTo>
                    <a:pt x="48690" y="2899"/>
                  </a:lnTo>
                  <a:lnTo>
                    <a:pt x="47751" y="2619"/>
                  </a:lnTo>
                  <a:lnTo>
                    <a:pt x="46791" y="2339"/>
                  </a:lnTo>
                  <a:lnTo>
                    <a:pt x="45832" y="2099"/>
                  </a:lnTo>
                  <a:lnTo>
                    <a:pt x="44873" y="1859"/>
                  </a:lnTo>
                  <a:lnTo>
                    <a:pt x="43893" y="1640"/>
                  </a:lnTo>
                  <a:lnTo>
                    <a:pt x="42914" y="1440"/>
                  </a:lnTo>
                  <a:lnTo>
                    <a:pt x="41954" y="1240"/>
                  </a:lnTo>
                  <a:lnTo>
                    <a:pt x="40975" y="1060"/>
                  </a:lnTo>
                  <a:lnTo>
                    <a:pt x="39976" y="900"/>
                  </a:lnTo>
                  <a:lnTo>
                    <a:pt x="38996" y="760"/>
                  </a:lnTo>
                  <a:lnTo>
                    <a:pt x="38017" y="640"/>
                  </a:lnTo>
                  <a:lnTo>
                    <a:pt x="37017" y="520"/>
                  </a:lnTo>
                  <a:lnTo>
                    <a:pt x="36038" y="400"/>
                  </a:lnTo>
                  <a:lnTo>
                    <a:pt x="35039" y="320"/>
                  </a:lnTo>
                  <a:lnTo>
                    <a:pt x="34039" y="240"/>
                  </a:lnTo>
                  <a:lnTo>
                    <a:pt x="33040" y="180"/>
                  </a:lnTo>
                  <a:lnTo>
                    <a:pt x="31041" y="81"/>
                  </a:lnTo>
                  <a:lnTo>
                    <a:pt x="29042" y="21"/>
                  </a:lnTo>
                  <a:lnTo>
                    <a:pt x="2704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0"/>
            <p:cNvSpPr/>
            <p:nvPr/>
          </p:nvSpPr>
          <p:spPr>
            <a:xfrm>
              <a:off x="2291225" y="4325092"/>
              <a:ext cx="528460" cy="95294"/>
            </a:xfrm>
            <a:custGeom>
              <a:avLst/>
              <a:gdLst/>
              <a:ahLst/>
              <a:cxnLst/>
              <a:rect l="l" t="t" r="r" b="b"/>
              <a:pathLst>
                <a:path w="41456" h="7477" extrusionOk="0">
                  <a:moveTo>
                    <a:pt x="20009" y="1"/>
                  </a:moveTo>
                  <a:lnTo>
                    <a:pt x="18529" y="21"/>
                  </a:lnTo>
                  <a:lnTo>
                    <a:pt x="17030" y="61"/>
                  </a:lnTo>
                  <a:lnTo>
                    <a:pt x="15551" y="101"/>
                  </a:lnTo>
                  <a:lnTo>
                    <a:pt x="14072" y="161"/>
                  </a:lnTo>
                  <a:lnTo>
                    <a:pt x="12013" y="280"/>
                  </a:lnTo>
                  <a:lnTo>
                    <a:pt x="10974" y="360"/>
                  </a:lnTo>
                  <a:lnTo>
                    <a:pt x="9955" y="460"/>
                  </a:lnTo>
                  <a:lnTo>
                    <a:pt x="8935" y="580"/>
                  </a:lnTo>
                  <a:lnTo>
                    <a:pt x="7916" y="700"/>
                  </a:lnTo>
                  <a:lnTo>
                    <a:pt x="6897" y="860"/>
                  </a:lnTo>
                  <a:lnTo>
                    <a:pt x="5897" y="1040"/>
                  </a:lnTo>
                  <a:lnTo>
                    <a:pt x="5118" y="1200"/>
                  </a:lnTo>
                  <a:lnTo>
                    <a:pt x="4338" y="1400"/>
                  </a:lnTo>
                  <a:lnTo>
                    <a:pt x="3599" y="1620"/>
                  </a:lnTo>
                  <a:lnTo>
                    <a:pt x="2859" y="1879"/>
                  </a:lnTo>
                  <a:lnTo>
                    <a:pt x="2499" y="2019"/>
                  </a:lnTo>
                  <a:lnTo>
                    <a:pt x="2160" y="2179"/>
                  </a:lnTo>
                  <a:lnTo>
                    <a:pt x="1820" y="2339"/>
                  </a:lnTo>
                  <a:lnTo>
                    <a:pt x="1500" y="2499"/>
                  </a:lnTo>
                  <a:lnTo>
                    <a:pt x="1200" y="2699"/>
                  </a:lnTo>
                  <a:lnTo>
                    <a:pt x="900" y="2879"/>
                  </a:lnTo>
                  <a:lnTo>
                    <a:pt x="621" y="3099"/>
                  </a:lnTo>
                  <a:lnTo>
                    <a:pt x="361" y="3319"/>
                  </a:lnTo>
                  <a:lnTo>
                    <a:pt x="241" y="3439"/>
                  </a:lnTo>
                  <a:lnTo>
                    <a:pt x="141" y="3558"/>
                  </a:lnTo>
                  <a:lnTo>
                    <a:pt x="81" y="3698"/>
                  </a:lnTo>
                  <a:lnTo>
                    <a:pt x="21" y="3838"/>
                  </a:lnTo>
                  <a:lnTo>
                    <a:pt x="1" y="3978"/>
                  </a:lnTo>
                  <a:lnTo>
                    <a:pt x="1" y="4118"/>
                  </a:lnTo>
                  <a:lnTo>
                    <a:pt x="1" y="4278"/>
                  </a:lnTo>
                  <a:lnTo>
                    <a:pt x="41" y="4418"/>
                  </a:lnTo>
                  <a:lnTo>
                    <a:pt x="81" y="4558"/>
                  </a:lnTo>
                  <a:lnTo>
                    <a:pt x="141" y="4718"/>
                  </a:lnTo>
                  <a:lnTo>
                    <a:pt x="221" y="4858"/>
                  </a:lnTo>
                  <a:lnTo>
                    <a:pt x="321" y="4998"/>
                  </a:lnTo>
                  <a:lnTo>
                    <a:pt x="421" y="5117"/>
                  </a:lnTo>
                  <a:lnTo>
                    <a:pt x="541" y="5257"/>
                  </a:lnTo>
                  <a:lnTo>
                    <a:pt x="661" y="5377"/>
                  </a:lnTo>
                  <a:lnTo>
                    <a:pt x="800" y="5477"/>
                  </a:lnTo>
                  <a:lnTo>
                    <a:pt x="1100" y="5677"/>
                  </a:lnTo>
                  <a:lnTo>
                    <a:pt x="1420" y="5857"/>
                  </a:lnTo>
                  <a:lnTo>
                    <a:pt x="1760" y="5997"/>
                  </a:lnTo>
                  <a:lnTo>
                    <a:pt x="2140" y="6117"/>
                  </a:lnTo>
                  <a:lnTo>
                    <a:pt x="2519" y="6237"/>
                  </a:lnTo>
                  <a:lnTo>
                    <a:pt x="2919" y="6317"/>
                  </a:lnTo>
                  <a:lnTo>
                    <a:pt x="3699" y="6477"/>
                  </a:lnTo>
                  <a:lnTo>
                    <a:pt x="4898" y="6657"/>
                  </a:lnTo>
                  <a:lnTo>
                    <a:pt x="6077" y="6816"/>
                  </a:lnTo>
                  <a:lnTo>
                    <a:pt x="7276" y="6936"/>
                  </a:lnTo>
                  <a:lnTo>
                    <a:pt x="8476" y="7036"/>
                  </a:lnTo>
                  <a:lnTo>
                    <a:pt x="9695" y="7136"/>
                  </a:lnTo>
                  <a:lnTo>
                    <a:pt x="10894" y="7196"/>
                  </a:lnTo>
                  <a:lnTo>
                    <a:pt x="12113" y="7256"/>
                  </a:lnTo>
                  <a:lnTo>
                    <a:pt x="13313" y="7276"/>
                  </a:lnTo>
                  <a:lnTo>
                    <a:pt x="15751" y="7336"/>
                  </a:lnTo>
                  <a:lnTo>
                    <a:pt x="18190" y="7356"/>
                  </a:lnTo>
                  <a:lnTo>
                    <a:pt x="20628" y="7356"/>
                  </a:lnTo>
                  <a:lnTo>
                    <a:pt x="23047" y="7376"/>
                  </a:lnTo>
                  <a:lnTo>
                    <a:pt x="26664" y="7436"/>
                  </a:lnTo>
                  <a:lnTo>
                    <a:pt x="28463" y="7456"/>
                  </a:lnTo>
                  <a:lnTo>
                    <a:pt x="30262" y="7476"/>
                  </a:lnTo>
                  <a:lnTo>
                    <a:pt x="32061" y="7456"/>
                  </a:lnTo>
                  <a:lnTo>
                    <a:pt x="32960" y="7416"/>
                  </a:lnTo>
                  <a:lnTo>
                    <a:pt x="33860" y="7376"/>
                  </a:lnTo>
                  <a:lnTo>
                    <a:pt x="34759" y="7336"/>
                  </a:lnTo>
                  <a:lnTo>
                    <a:pt x="35659" y="7256"/>
                  </a:lnTo>
                  <a:lnTo>
                    <a:pt x="36538" y="7176"/>
                  </a:lnTo>
                  <a:lnTo>
                    <a:pt x="37438" y="7076"/>
                  </a:lnTo>
                  <a:lnTo>
                    <a:pt x="37897" y="7016"/>
                  </a:lnTo>
                  <a:lnTo>
                    <a:pt x="38357" y="6936"/>
                  </a:lnTo>
                  <a:lnTo>
                    <a:pt x="38837" y="6836"/>
                  </a:lnTo>
                  <a:lnTo>
                    <a:pt x="39277" y="6736"/>
                  </a:lnTo>
                  <a:lnTo>
                    <a:pt x="39716" y="6597"/>
                  </a:lnTo>
                  <a:lnTo>
                    <a:pt x="40116" y="6417"/>
                  </a:lnTo>
                  <a:lnTo>
                    <a:pt x="40316" y="6317"/>
                  </a:lnTo>
                  <a:lnTo>
                    <a:pt x="40496" y="6217"/>
                  </a:lnTo>
                  <a:lnTo>
                    <a:pt x="40656" y="6097"/>
                  </a:lnTo>
                  <a:lnTo>
                    <a:pt x="40836" y="5977"/>
                  </a:lnTo>
                  <a:lnTo>
                    <a:pt x="40975" y="5837"/>
                  </a:lnTo>
                  <a:lnTo>
                    <a:pt x="41095" y="5697"/>
                  </a:lnTo>
                  <a:lnTo>
                    <a:pt x="41215" y="5557"/>
                  </a:lnTo>
                  <a:lnTo>
                    <a:pt x="41295" y="5397"/>
                  </a:lnTo>
                  <a:lnTo>
                    <a:pt x="41375" y="5217"/>
                  </a:lnTo>
                  <a:lnTo>
                    <a:pt x="41415" y="5058"/>
                  </a:lnTo>
                  <a:lnTo>
                    <a:pt x="41455" y="4878"/>
                  </a:lnTo>
                  <a:lnTo>
                    <a:pt x="41455" y="4718"/>
                  </a:lnTo>
                  <a:lnTo>
                    <a:pt x="41455" y="4538"/>
                  </a:lnTo>
                  <a:lnTo>
                    <a:pt x="41415" y="4358"/>
                  </a:lnTo>
                  <a:lnTo>
                    <a:pt x="41375" y="4198"/>
                  </a:lnTo>
                  <a:lnTo>
                    <a:pt x="41315" y="4018"/>
                  </a:lnTo>
                  <a:lnTo>
                    <a:pt x="41215" y="3858"/>
                  </a:lnTo>
                  <a:lnTo>
                    <a:pt x="41115" y="3718"/>
                  </a:lnTo>
                  <a:lnTo>
                    <a:pt x="40995" y="3558"/>
                  </a:lnTo>
                  <a:lnTo>
                    <a:pt x="40856" y="3419"/>
                  </a:lnTo>
                  <a:lnTo>
                    <a:pt x="40676" y="3279"/>
                  </a:lnTo>
                  <a:lnTo>
                    <a:pt x="40496" y="3159"/>
                  </a:lnTo>
                  <a:lnTo>
                    <a:pt x="40136" y="2919"/>
                  </a:lnTo>
                  <a:lnTo>
                    <a:pt x="39716" y="2699"/>
                  </a:lnTo>
                  <a:lnTo>
                    <a:pt x="39297" y="2519"/>
                  </a:lnTo>
                  <a:lnTo>
                    <a:pt x="38837" y="2359"/>
                  </a:lnTo>
                  <a:lnTo>
                    <a:pt x="38377" y="2199"/>
                  </a:lnTo>
                  <a:lnTo>
                    <a:pt x="37917" y="2059"/>
                  </a:lnTo>
                  <a:lnTo>
                    <a:pt x="37438" y="1939"/>
                  </a:lnTo>
                  <a:lnTo>
                    <a:pt x="36039" y="1600"/>
                  </a:lnTo>
                  <a:lnTo>
                    <a:pt x="34619" y="1280"/>
                  </a:lnTo>
                  <a:lnTo>
                    <a:pt x="33200" y="1020"/>
                  </a:lnTo>
                  <a:lnTo>
                    <a:pt x="31761" y="780"/>
                  </a:lnTo>
                  <a:lnTo>
                    <a:pt x="30302" y="580"/>
                  </a:lnTo>
                  <a:lnTo>
                    <a:pt x="28863" y="420"/>
                  </a:lnTo>
                  <a:lnTo>
                    <a:pt x="27384" y="280"/>
                  </a:lnTo>
                  <a:lnTo>
                    <a:pt x="25925" y="181"/>
                  </a:lnTo>
                  <a:lnTo>
                    <a:pt x="24446" y="101"/>
                  </a:lnTo>
                  <a:lnTo>
                    <a:pt x="22967" y="41"/>
                  </a:lnTo>
                  <a:lnTo>
                    <a:pt x="21488" y="21"/>
                  </a:lnTo>
                  <a:lnTo>
                    <a:pt x="2000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2189317" y="4562515"/>
              <a:ext cx="34418" cy="73373"/>
            </a:xfrm>
            <a:custGeom>
              <a:avLst/>
              <a:gdLst/>
              <a:ahLst/>
              <a:cxnLst/>
              <a:rect l="l" t="t" r="r" b="b"/>
              <a:pathLst>
                <a:path w="2700" h="5757" extrusionOk="0">
                  <a:moveTo>
                    <a:pt x="121" y="0"/>
                  </a:moveTo>
                  <a:lnTo>
                    <a:pt x="1" y="300"/>
                  </a:lnTo>
                  <a:lnTo>
                    <a:pt x="161" y="360"/>
                  </a:lnTo>
                  <a:lnTo>
                    <a:pt x="321" y="440"/>
                  </a:lnTo>
                  <a:lnTo>
                    <a:pt x="461" y="540"/>
                  </a:lnTo>
                  <a:lnTo>
                    <a:pt x="621" y="660"/>
                  </a:lnTo>
                  <a:lnTo>
                    <a:pt x="920" y="920"/>
                  </a:lnTo>
                  <a:lnTo>
                    <a:pt x="1200" y="1239"/>
                  </a:lnTo>
                  <a:lnTo>
                    <a:pt x="1380" y="1459"/>
                  </a:lnTo>
                  <a:lnTo>
                    <a:pt x="1560" y="1699"/>
                  </a:lnTo>
                  <a:lnTo>
                    <a:pt x="1700" y="1959"/>
                  </a:lnTo>
                  <a:lnTo>
                    <a:pt x="1840" y="2219"/>
                  </a:lnTo>
                  <a:lnTo>
                    <a:pt x="1960" y="2499"/>
                  </a:lnTo>
                  <a:lnTo>
                    <a:pt x="2060" y="2778"/>
                  </a:lnTo>
                  <a:lnTo>
                    <a:pt x="2160" y="3058"/>
                  </a:lnTo>
                  <a:lnTo>
                    <a:pt x="2240" y="3338"/>
                  </a:lnTo>
                  <a:lnTo>
                    <a:pt x="2300" y="3618"/>
                  </a:lnTo>
                  <a:lnTo>
                    <a:pt x="2339" y="3918"/>
                  </a:lnTo>
                  <a:lnTo>
                    <a:pt x="2379" y="4217"/>
                  </a:lnTo>
                  <a:lnTo>
                    <a:pt x="2379" y="4517"/>
                  </a:lnTo>
                  <a:lnTo>
                    <a:pt x="2379" y="4797"/>
                  </a:lnTo>
                  <a:lnTo>
                    <a:pt x="2359" y="5097"/>
                  </a:lnTo>
                  <a:lnTo>
                    <a:pt x="2319" y="5397"/>
                  </a:lnTo>
                  <a:lnTo>
                    <a:pt x="2260" y="5677"/>
                  </a:lnTo>
                  <a:lnTo>
                    <a:pt x="2579" y="5757"/>
                  </a:lnTo>
                  <a:lnTo>
                    <a:pt x="2639" y="5437"/>
                  </a:lnTo>
                  <a:lnTo>
                    <a:pt x="2679" y="5137"/>
                  </a:lnTo>
                  <a:lnTo>
                    <a:pt x="2699" y="4817"/>
                  </a:lnTo>
                  <a:lnTo>
                    <a:pt x="2699" y="4517"/>
                  </a:lnTo>
                  <a:lnTo>
                    <a:pt x="2679" y="4198"/>
                  </a:lnTo>
                  <a:lnTo>
                    <a:pt x="2659" y="3878"/>
                  </a:lnTo>
                  <a:lnTo>
                    <a:pt x="2619" y="3578"/>
                  </a:lnTo>
                  <a:lnTo>
                    <a:pt x="2539" y="3258"/>
                  </a:lnTo>
                  <a:lnTo>
                    <a:pt x="2459" y="2958"/>
                  </a:lnTo>
                  <a:lnTo>
                    <a:pt x="2359" y="2658"/>
                  </a:lnTo>
                  <a:lnTo>
                    <a:pt x="2260" y="2359"/>
                  </a:lnTo>
                  <a:lnTo>
                    <a:pt x="2120" y="2079"/>
                  </a:lnTo>
                  <a:lnTo>
                    <a:pt x="1980" y="1799"/>
                  </a:lnTo>
                  <a:lnTo>
                    <a:pt x="1820" y="1539"/>
                  </a:lnTo>
                  <a:lnTo>
                    <a:pt x="1640" y="1279"/>
                  </a:lnTo>
                  <a:lnTo>
                    <a:pt x="1440" y="1039"/>
                  </a:lnTo>
                  <a:lnTo>
                    <a:pt x="1300" y="860"/>
                  </a:lnTo>
                  <a:lnTo>
                    <a:pt x="1140" y="680"/>
                  </a:lnTo>
                  <a:lnTo>
                    <a:pt x="980" y="540"/>
                  </a:lnTo>
                  <a:lnTo>
                    <a:pt x="800" y="400"/>
                  </a:lnTo>
                  <a:lnTo>
                    <a:pt x="641" y="280"/>
                  </a:lnTo>
                  <a:lnTo>
                    <a:pt x="461" y="160"/>
                  </a:lnTo>
                  <a:lnTo>
                    <a:pt x="301" y="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0"/>
            <p:cNvSpPr/>
            <p:nvPr/>
          </p:nvSpPr>
          <p:spPr>
            <a:xfrm>
              <a:off x="2872867" y="4544175"/>
              <a:ext cx="62692" cy="84321"/>
            </a:xfrm>
            <a:custGeom>
              <a:avLst/>
              <a:gdLst/>
              <a:ahLst/>
              <a:cxnLst/>
              <a:rect l="l" t="t" r="r" b="b"/>
              <a:pathLst>
                <a:path w="4918" h="6616" extrusionOk="0">
                  <a:moveTo>
                    <a:pt x="4778" y="0"/>
                  </a:moveTo>
                  <a:lnTo>
                    <a:pt x="4318" y="240"/>
                  </a:lnTo>
                  <a:lnTo>
                    <a:pt x="3858" y="520"/>
                  </a:lnTo>
                  <a:lnTo>
                    <a:pt x="3418" y="819"/>
                  </a:lnTo>
                  <a:lnTo>
                    <a:pt x="3019" y="1159"/>
                  </a:lnTo>
                  <a:lnTo>
                    <a:pt x="2619" y="1499"/>
                  </a:lnTo>
                  <a:lnTo>
                    <a:pt x="2259" y="1879"/>
                  </a:lnTo>
                  <a:lnTo>
                    <a:pt x="1919" y="2279"/>
                  </a:lnTo>
                  <a:lnTo>
                    <a:pt x="1580" y="2698"/>
                  </a:lnTo>
                  <a:lnTo>
                    <a:pt x="1280" y="3138"/>
                  </a:lnTo>
                  <a:lnTo>
                    <a:pt x="1020" y="3578"/>
                  </a:lnTo>
                  <a:lnTo>
                    <a:pt x="780" y="4057"/>
                  </a:lnTo>
                  <a:lnTo>
                    <a:pt x="560" y="4537"/>
                  </a:lnTo>
                  <a:lnTo>
                    <a:pt x="380" y="5017"/>
                  </a:lnTo>
                  <a:lnTo>
                    <a:pt x="220" y="5537"/>
                  </a:lnTo>
                  <a:lnTo>
                    <a:pt x="81" y="6036"/>
                  </a:lnTo>
                  <a:lnTo>
                    <a:pt x="1" y="6576"/>
                  </a:lnTo>
                  <a:lnTo>
                    <a:pt x="300" y="6616"/>
                  </a:lnTo>
                  <a:lnTo>
                    <a:pt x="400" y="6116"/>
                  </a:lnTo>
                  <a:lnTo>
                    <a:pt x="520" y="5617"/>
                  </a:lnTo>
                  <a:lnTo>
                    <a:pt x="680" y="5137"/>
                  </a:lnTo>
                  <a:lnTo>
                    <a:pt x="860" y="4657"/>
                  </a:lnTo>
                  <a:lnTo>
                    <a:pt x="1060" y="4197"/>
                  </a:lnTo>
                  <a:lnTo>
                    <a:pt x="1300" y="3738"/>
                  </a:lnTo>
                  <a:lnTo>
                    <a:pt x="1560" y="3298"/>
                  </a:lnTo>
                  <a:lnTo>
                    <a:pt x="1839" y="2878"/>
                  </a:lnTo>
                  <a:lnTo>
                    <a:pt x="2159" y="2478"/>
                  </a:lnTo>
                  <a:lnTo>
                    <a:pt x="2479" y="2099"/>
                  </a:lnTo>
                  <a:lnTo>
                    <a:pt x="2839" y="1739"/>
                  </a:lnTo>
                  <a:lnTo>
                    <a:pt x="3219" y="1399"/>
                  </a:lnTo>
                  <a:lnTo>
                    <a:pt x="3618" y="1079"/>
                  </a:lnTo>
                  <a:lnTo>
                    <a:pt x="4038" y="780"/>
                  </a:lnTo>
                  <a:lnTo>
                    <a:pt x="4458" y="520"/>
                  </a:lnTo>
                  <a:lnTo>
                    <a:pt x="4918" y="280"/>
                  </a:lnTo>
                  <a:lnTo>
                    <a:pt x="4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0"/>
            <p:cNvSpPr/>
            <p:nvPr/>
          </p:nvSpPr>
          <p:spPr>
            <a:xfrm>
              <a:off x="2894778" y="4578051"/>
              <a:ext cx="37465" cy="6640"/>
            </a:xfrm>
            <a:custGeom>
              <a:avLst/>
              <a:gdLst/>
              <a:ahLst/>
              <a:cxnLst/>
              <a:rect l="l" t="t" r="r" b="b"/>
              <a:pathLst>
                <a:path w="2939" h="521" extrusionOk="0">
                  <a:moveTo>
                    <a:pt x="740" y="0"/>
                  </a:moveTo>
                  <a:lnTo>
                    <a:pt x="380" y="20"/>
                  </a:lnTo>
                  <a:lnTo>
                    <a:pt x="1" y="60"/>
                  </a:lnTo>
                  <a:lnTo>
                    <a:pt x="40" y="380"/>
                  </a:lnTo>
                  <a:lnTo>
                    <a:pt x="400" y="340"/>
                  </a:lnTo>
                  <a:lnTo>
                    <a:pt x="760" y="320"/>
                  </a:lnTo>
                  <a:lnTo>
                    <a:pt x="1120" y="300"/>
                  </a:lnTo>
                  <a:lnTo>
                    <a:pt x="1460" y="320"/>
                  </a:lnTo>
                  <a:lnTo>
                    <a:pt x="1819" y="340"/>
                  </a:lnTo>
                  <a:lnTo>
                    <a:pt x="2179" y="380"/>
                  </a:lnTo>
                  <a:lnTo>
                    <a:pt x="2519" y="440"/>
                  </a:lnTo>
                  <a:lnTo>
                    <a:pt x="2879" y="520"/>
                  </a:lnTo>
                  <a:lnTo>
                    <a:pt x="2939" y="200"/>
                  </a:lnTo>
                  <a:lnTo>
                    <a:pt x="2579" y="120"/>
                  </a:lnTo>
                  <a:lnTo>
                    <a:pt x="2219" y="60"/>
                  </a:lnTo>
                  <a:lnTo>
                    <a:pt x="1859" y="2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2403584" y="4625946"/>
              <a:ext cx="93516" cy="130687"/>
            </a:xfrm>
            <a:custGeom>
              <a:avLst/>
              <a:gdLst/>
              <a:ahLst/>
              <a:cxnLst/>
              <a:rect l="l" t="t" r="r" b="b"/>
              <a:pathLst>
                <a:path w="7336" h="10254" extrusionOk="0">
                  <a:moveTo>
                    <a:pt x="0" y="0"/>
                  </a:moveTo>
                  <a:lnTo>
                    <a:pt x="0" y="320"/>
                  </a:lnTo>
                  <a:lnTo>
                    <a:pt x="920" y="320"/>
                  </a:lnTo>
                  <a:lnTo>
                    <a:pt x="1400" y="340"/>
                  </a:lnTo>
                  <a:lnTo>
                    <a:pt x="1919" y="380"/>
                  </a:lnTo>
                  <a:lnTo>
                    <a:pt x="2439" y="460"/>
                  </a:lnTo>
                  <a:lnTo>
                    <a:pt x="2959" y="560"/>
                  </a:lnTo>
                  <a:lnTo>
                    <a:pt x="3478" y="680"/>
                  </a:lnTo>
                  <a:lnTo>
                    <a:pt x="3998" y="859"/>
                  </a:lnTo>
                  <a:lnTo>
                    <a:pt x="4238" y="979"/>
                  </a:lnTo>
                  <a:lnTo>
                    <a:pt x="4498" y="1079"/>
                  </a:lnTo>
                  <a:lnTo>
                    <a:pt x="4718" y="1199"/>
                  </a:lnTo>
                  <a:lnTo>
                    <a:pt x="4957" y="1339"/>
                  </a:lnTo>
                  <a:lnTo>
                    <a:pt x="5157" y="1479"/>
                  </a:lnTo>
                  <a:lnTo>
                    <a:pt x="5377" y="1639"/>
                  </a:lnTo>
                  <a:lnTo>
                    <a:pt x="5577" y="1799"/>
                  </a:lnTo>
                  <a:lnTo>
                    <a:pt x="5757" y="1959"/>
                  </a:lnTo>
                  <a:lnTo>
                    <a:pt x="5937" y="2139"/>
                  </a:lnTo>
                  <a:lnTo>
                    <a:pt x="6097" y="2319"/>
                  </a:lnTo>
                  <a:lnTo>
                    <a:pt x="6237" y="2498"/>
                  </a:lnTo>
                  <a:lnTo>
                    <a:pt x="6377" y="2698"/>
                  </a:lnTo>
                  <a:lnTo>
                    <a:pt x="6516" y="2898"/>
                  </a:lnTo>
                  <a:lnTo>
                    <a:pt x="6616" y="3098"/>
                  </a:lnTo>
                  <a:lnTo>
                    <a:pt x="6716" y="3298"/>
                  </a:lnTo>
                  <a:lnTo>
                    <a:pt x="6796" y="3518"/>
                  </a:lnTo>
                  <a:lnTo>
                    <a:pt x="6896" y="3778"/>
                  </a:lnTo>
                  <a:lnTo>
                    <a:pt x="6956" y="4038"/>
                  </a:lnTo>
                  <a:lnTo>
                    <a:pt x="6996" y="4317"/>
                  </a:lnTo>
                  <a:lnTo>
                    <a:pt x="7016" y="4597"/>
                  </a:lnTo>
                  <a:lnTo>
                    <a:pt x="7016" y="4877"/>
                  </a:lnTo>
                  <a:lnTo>
                    <a:pt x="7016" y="5157"/>
                  </a:lnTo>
                  <a:lnTo>
                    <a:pt x="6976" y="5437"/>
                  </a:lnTo>
                  <a:lnTo>
                    <a:pt x="6916" y="5716"/>
                  </a:lnTo>
                  <a:lnTo>
                    <a:pt x="6856" y="5996"/>
                  </a:lnTo>
                  <a:lnTo>
                    <a:pt x="6756" y="6276"/>
                  </a:lnTo>
                  <a:lnTo>
                    <a:pt x="6656" y="6556"/>
                  </a:lnTo>
                  <a:lnTo>
                    <a:pt x="6536" y="6816"/>
                  </a:lnTo>
                  <a:lnTo>
                    <a:pt x="6397" y="7076"/>
                  </a:lnTo>
                  <a:lnTo>
                    <a:pt x="6237" y="7335"/>
                  </a:lnTo>
                  <a:lnTo>
                    <a:pt x="6057" y="7595"/>
                  </a:lnTo>
                  <a:lnTo>
                    <a:pt x="5857" y="7815"/>
                  </a:lnTo>
                  <a:lnTo>
                    <a:pt x="5677" y="8015"/>
                  </a:lnTo>
                  <a:lnTo>
                    <a:pt x="5477" y="8215"/>
                  </a:lnTo>
                  <a:lnTo>
                    <a:pt x="5277" y="8395"/>
                  </a:lnTo>
                  <a:lnTo>
                    <a:pt x="5057" y="8575"/>
                  </a:lnTo>
                  <a:lnTo>
                    <a:pt x="4837" y="8735"/>
                  </a:lnTo>
                  <a:lnTo>
                    <a:pt x="4598" y="8895"/>
                  </a:lnTo>
                  <a:lnTo>
                    <a:pt x="4358" y="9034"/>
                  </a:lnTo>
                  <a:lnTo>
                    <a:pt x="4098" y="9174"/>
                  </a:lnTo>
                  <a:lnTo>
                    <a:pt x="3838" y="9314"/>
                  </a:lnTo>
                  <a:lnTo>
                    <a:pt x="3558" y="9434"/>
                  </a:lnTo>
                  <a:lnTo>
                    <a:pt x="2999" y="9634"/>
                  </a:lnTo>
                  <a:lnTo>
                    <a:pt x="2399" y="9814"/>
                  </a:lnTo>
                  <a:lnTo>
                    <a:pt x="1779" y="9934"/>
                  </a:lnTo>
                  <a:lnTo>
                    <a:pt x="1819" y="10254"/>
                  </a:lnTo>
                  <a:lnTo>
                    <a:pt x="2159" y="10194"/>
                  </a:lnTo>
                  <a:lnTo>
                    <a:pt x="2479" y="10114"/>
                  </a:lnTo>
                  <a:lnTo>
                    <a:pt x="2799" y="10034"/>
                  </a:lnTo>
                  <a:lnTo>
                    <a:pt x="3099" y="9934"/>
                  </a:lnTo>
                  <a:lnTo>
                    <a:pt x="3398" y="9834"/>
                  </a:lnTo>
                  <a:lnTo>
                    <a:pt x="3698" y="9714"/>
                  </a:lnTo>
                  <a:lnTo>
                    <a:pt x="3978" y="9594"/>
                  </a:lnTo>
                  <a:lnTo>
                    <a:pt x="4258" y="9454"/>
                  </a:lnTo>
                  <a:lnTo>
                    <a:pt x="4518" y="9314"/>
                  </a:lnTo>
                  <a:lnTo>
                    <a:pt x="4778" y="9154"/>
                  </a:lnTo>
                  <a:lnTo>
                    <a:pt x="5017" y="8994"/>
                  </a:lnTo>
                  <a:lnTo>
                    <a:pt x="5257" y="8815"/>
                  </a:lnTo>
                  <a:lnTo>
                    <a:pt x="5477" y="8635"/>
                  </a:lnTo>
                  <a:lnTo>
                    <a:pt x="5697" y="8435"/>
                  </a:lnTo>
                  <a:lnTo>
                    <a:pt x="5897" y="8235"/>
                  </a:lnTo>
                  <a:lnTo>
                    <a:pt x="6097" y="8035"/>
                  </a:lnTo>
                  <a:lnTo>
                    <a:pt x="6297" y="7775"/>
                  </a:lnTo>
                  <a:lnTo>
                    <a:pt x="6496" y="7515"/>
                  </a:lnTo>
                  <a:lnTo>
                    <a:pt x="6656" y="7236"/>
                  </a:lnTo>
                  <a:lnTo>
                    <a:pt x="6816" y="6956"/>
                  </a:lnTo>
                  <a:lnTo>
                    <a:pt x="6956" y="6676"/>
                  </a:lnTo>
                  <a:lnTo>
                    <a:pt x="7056" y="6376"/>
                  </a:lnTo>
                  <a:lnTo>
                    <a:pt x="7156" y="6076"/>
                  </a:lnTo>
                  <a:lnTo>
                    <a:pt x="7236" y="5776"/>
                  </a:lnTo>
                  <a:lnTo>
                    <a:pt x="7296" y="5477"/>
                  </a:lnTo>
                  <a:lnTo>
                    <a:pt x="7336" y="5177"/>
                  </a:lnTo>
                  <a:lnTo>
                    <a:pt x="7336" y="4877"/>
                  </a:lnTo>
                  <a:lnTo>
                    <a:pt x="7336" y="4577"/>
                  </a:lnTo>
                  <a:lnTo>
                    <a:pt x="7316" y="4277"/>
                  </a:lnTo>
                  <a:lnTo>
                    <a:pt x="7256" y="3978"/>
                  </a:lnTo>
                  <a:lnTo>
                    <a:pt x="7196" y="3698"/>
                  </a:lnTo>
                  <a:lnTo>
                    <a:pt x="7096" y="3398"/>
                  </a:lnTo>
                  <a:lnTo>
                    <a:pt x="7016" y="3178"/>
                  </a:lnTo>
                  <a:lnTo>
                    <a:pt x="6896" y="2958"/>
                  </a:lnTo>
                  <a:lnTo>
                    <a:pt x="6776" y="2738"/>
                  </a:lnTo>
                  <a:lnTo>
                    <a:pt x="6656" y="2518"/>
                  </a:lnTo>
                  <a:lnTo>
                    <a:pt x="6496" y="2319"/>
                  </a:lnTo>
                  <a:lnTo>
                    <a:pt x="6337" y="2119"/>
                  </a:lnTo>
                  <a:lnTo>
                    <a:pt x="6177" y="1919"/>
                  </a:lnTo>
                  <a:lnTo>
                    <a:pt x="5977" y="1739"/>
                  </a:lnTo>
                  <a:lnTo>
                    <a:pt x="5777" y="1559"/>
                  </a:lnTo>
                  <a:lnTo>
                    <a:pt x="5577" y="1379"/>
                  </a:lnTo>
                  <a:lnTo>
                    <a:pt x="5357" y="1219"/>
                  </a:lnTo>
                  <a:lnTo>
                    <a:pt x="5117" y="1079"/>
                  </a:lnTo>
                  <a:lnTo>
                    <a:pt x="4877" y="939"/>
                  </a:lnTo>
                  <a:lnTo>
                    <a:pt x="4638" y="800"/>
                  </a:lnTo>
                  <a:lnTo>
                    <a:pt x="4378" y="680"/>
                  </a:lnTo>
                  <a:lnTo>
                    <a:pt x="4118" y="580"/>
                  </a:lnTo>
                  <a:lnTo>
                    <a:pt x="3578" y="380"/>
                  </a:lnTo>
                  <a:lnTo>
                    <a:pt x="3039" y="240"/>
                  </a:lnTo>
                  <a:lnTo>
                    <a:pt x="2499" y="140"/>
                  </a:lnTo>
                  <a:lnTo>
                    <a:pt x="1959" y="80"/>
                  </a:lnTo>
                  <a:lnTo>
                    <a:pt x="1440" y="20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2644592" y="4624926"/>
              <a:ext cx="92764" cy="132981"/>
            </a:xfrm>
            <a:custGeom>
              <a:avLst/>
              <a:gdLst/>
              <a:ahLst/>
              <a:cxnLst/>
              <a:rect l="l" t="t" r="r" b="b"/>
              <a:pathLst>
                <a:path w="7277" h="10434" extrusionOk="0">
                  <a:moveTo>
                    <a:pt x="7256" y="0"/>
                  </a:moveTo>
                  <a:lnTo>
                    <a:pt x="6697" y="60"/>
                  </a:lnTo>
                  <a:lnTo>
                    <a:pt x="6157" y="160"/>
                  </a:lnTo>
                  <a:lnTo>
                    <a:pt x="5617" y="300"/>
                  </a:lnTo>
                  <a:lnTo>
                    <a:pt x="5098" y="460"/>
                  </a:lnTo>
                  <a:lnTo>
                    <a:pt x="4578" y="640"/>
                  </a:lnTo>
                  <a:lnTo>
                    <a:pt x="4058" y="840"/>
                  </a:lnTo>
                  <a:lnTo>
                    <a:pt x="3099" y="1259"/>
                  </a:lnTo>
                  <a:lnTo>
                    <a:pt x="2619" y="1459"/>
                  </a:lnTo>
                  <a:lnTo>
                    <a:pt x="2139" y="1699"/>
                  </a:lnTo>
                  <a:lnTo>
                    <a:pt x="1900" y="1839"/>
                  </a:lnTo>
                  <a:lnTo>
                    <a:pt x="1680" y="1979"/>
                  </a:lnTo>
                  <a:lnTo>
                    <a:pt x="1460" y="2159"/>
                  </a:lnTo>
                  <a:lnTo>
                    <a:pt x="1240" y="2339"/>
                  </a:lnTo>
                  <a:lnTo>
                    <a:pt x="1020" y="2558"/>
                  </a:lnTo>
                  <a:lnTo>
                    <a:pt x="840" y="2818"/>
                  </a:lnTo>
                  <a:lnTo>
                    <a:pt x="660" y="3118"/>
                  </a:lnTo>
                  <a:lnTo>
                    <a:pt x="500" y="3418"/>
                  </a:lnTo>
                  <a:lnTo>
                    <a:pt x="361" y="3758"/>
                  </a:lnTo>
                  <a:lnTo>
                    <a:pt x="241" y="4118"/>
                  </a:lnTo>
                  <a:lnTo>
                    <a:pt x="141" y="4497"/>
                  </a:lnTo>
                  <a:lnTo>
                    <a:pt x="81" y="4897"/>
                  </a:lnTo>
                  <a:lnTo>
                    <a:pt x="41" y="5257"/>
                  </a:lnTo>
                  <a:lnTo>
                    <a:pt x="1" y="5597"/>
                  </a:lnTo>
                  <a:lnTo>
                    <a:pt x="1" y="5956"/>
                  </a:lnTo>
                  <a:lnTo>
                    <a:pt x="21" y="6316"/>
                  </a:lnTo>
                  <a:lnTo>
                    <a:pt x="61" y="6696"/>
                  </a:lnTo>
                  <a:lnTo>
                    <a:pt x="121" y="7056"/>
                  </a:lnTo>
                  <a:lnTo>
                    <a:pt x="201" y="7415"/>
                  </a:lnTo>
                  <a:lnTo>
                    <a:pt x="301" y="7755"/>
                  </a:lnTo>
                  <a:lnTo>
                    <a:pt x="440" y="8095"/>
                  </a:lnTo>
                  <a:lnTo>
                    <a:pt x="600" y="8415"/>
                  </a:lnTo>
                  <a:lnTo>
                    <a:pt x="780" y="8735"/>
                  </a:lnTo>
                  <a:lnTo>
                    <a:pt x="980" y="9014"/>
                  </a:lnTo>
                  <a:lnTo>
                    <a:pt x="1200" y="9294"/>
                  </a:lnTo>
                  <a:lnTo>
                    <a:pt x="1460" y="9554"/>
                  </a:lnTo>
                  <a:lnTo>
                    <a:pt x="1760" y="9774"/>
                  </a:lnTo>
                  <a:lnTo>
                    <a:pt x="2079" y="9974"/>
                  </a:lnTo>
                  <a:lnTo>
                    <a:pt x="2299" y="10094"/>
                  </a:lnTo>
                  <a:lnTo>
                    <a:pt x="2559" y="10194"/>
                  </a:lnTo>
                  <a:lnTo>
                    <a:pt x="2799" y="10274"/>
                  </a:lnTo>
                  <a:lnTo>
                    <a:pt x="3059" y="10334"/>
                  </a:lnTo>
                  <a:lnTo>
                    <a:pt x="3299" y="10374"/>
                  </a:lnTo>
                  <a:lnTo>
                    <a:pt x="3559" y="10414"/>
                  </a:lnTo>
                  <a:lnTo>
                    <a:pt x="3818" y="10434"/>
                  </a:lnTo>
                  <a:lnTo>
                    <a:pt x="4438" y="10434"/>
                  </a:lnTo>
                  <a:lnTo>
                    <a:pt x="4778" y="10394"/>
                  </a:lnTo>
                  <a:lnTo>
                    <a:pt x="5138" y="10354"/>
                  </a:lnTo>
                  <a:lnTo>
                    <a:pt x="5477" y="10294"/>
                  </a:lnTo>
                  <a:lnTo>
                    <a:pt x="6197" y="10154"/>
                  </a:lnTo>
                  <a:lnTo>
                    <a:pt x="6896" y="9974"/>
                  </a:lnTo>
                  <a:lnTo>
                    <a:pt x="6816" y="9674"/>
                  </a:lnTo>
                  <a:lnTo>
                    <a:pt x="6217" y="9814"/>
                  </a:lnTo>
                  <a:lnTo>
                    <a:pt x="5617" y="9954"/>
                  </a:lnTo>
                  <a:lnTo>
                    <a:pt x="5018" y="10054"/>
                  </a:lnTo>
                  <a:lnTo>
                    <a:pt x="4718" y="10094"/>
                  </a:lnTo>
                  <a:lnTo>
                    <a:pt x="4418" y="10114"/>
                  </a:lnTo>
                  <a:lnTo>
                    <a:pt x="3838" y="10114"/>
                  </a:lnTo>
                  <a:lnTo>
                    <a:pt x="3559" y="10094"/>
                  </a:lnTo>
                  <a:lnTo>
                    <a:pt x="3279" y="10054"/>
                  </a:lnTo>
                  <a:lnTo>
                    <a:pt x="2999" y="9994"/>
                  </a:lnTo>
                  <a:lnTo>
                    <a:pt x="2739" y="9914"/>
                  </a:lnTo>
                  <a:lnTo>
                    <a:pt x="2479" y="9814"/>
                  </a:lnTo>
                  <a:lnTo>
                    <a:pt x="2219" y="9694"/>
                  </a:lnTo>
                  <a:lnTo>
                    <a:pt x="1940" y="9514"/>
                  </a:lnTo>
                  <a:lnTo>
                    <a:pt x="1660" y="9294"/>
                  </a:lnTo>
                  <a:lnTo>
                    <a:pt x="1420" y="9074"/>
                  </a:lnTo>
                  <a:lnTo>
                    <a:pt x="1220" y="8815"/>
                  </a:lnTo>
                  <a:lnTo>
                    <a:pt x="1020" y="8535"/>
                  </a:lnTo>
                  <a:lnTo>
                    <a:pt x="860" y="8255"/>
                  </a:lnTo>
                  <a:lnTo>
                    <a:pt x="720" y="7935"/>
                  </a:lnTo>
                  <a:lnTo>
                    <a:pt x="600" y="7635"/>
                  </a:lnTo>
                  <a:lnTo>
                    <a:pt x="500" y="7296"/>
                  </a:lnTo>
                  <a:lnTo>
                    <a:pt x="420" y="6976"/>
                  </a:lnTo>
                  <a:lnTo>
                    <a:pt x="380" y="6636"/>
                  </a:lnTo>
                  <a:lnTo>
                    <a:pt x="341" y="6296"/>
                  </a:lnTo>
                  <a:lnTo>
                    <a:pt x="321" y="5936"/>
                  </a:lnTo>
                  <a:lnTo>
                    <a:pt x="321" y="5617"/>
                  </a:lnTo>
                  <a:lnTo>
                    <a:pt x="341" y="5277"/>
                  </a:lnTo>
                  <a:lnTo>
                    <a:pt x="380" y="4957"/>
                  </a:lnTo>
                  <a:lnTo>
                    <a:pt x="460" y="4557"/>
                  </a:lnTo>
                  <a:lnTo>
                    <a:pt x="540" y="4217"/>
                  </a:lnTo>
                  <a:lnTo>
                    <a:pt x="660" y="3878"/>
                  </a:lnTo>
                  <a:lnTo>
                    <a:pt x="780" y="3558"/>
                  </a:lnTo>
                  <a:lnTo>
                    <a:pt x="920" y="3278"/>
                  </a:lnTo>
                  <a:lnTo>
                    <a:pt x="1080" y="3018"/>
                  </a:lnTo>
                  <a:lnTo>
                    <a:pt x="1260" y="2778"/>
                  </a:lnTo>
                  <a:lnTo>
                    <a:pt x="1460" y="2558"/>
                  </a:lnTo>
                  <a:lnTo>
                    <a:pt x="1660" y="2399"/>
                  </a:lnTo>
                  <a:lnTo>
                    <a:pt x="1860" y="2239"/>
                  </a:lnTo>
                  <a:lnTo>
                    <a:pt x="2079" y="2099"/>
                  </a:lnTo>
                  <a:lnTo>
                    <a:pt x="2299" y="1979"/>
                  </a:lnTo>
                  <a:lnTo>
                    <a:pt x="2759" y="1759"/>
                  </a:lnTo>
                  <a:lnTo>
                    <a:pt x="3219" y="1539"/>
                  </a:lnTo>
                  <a:lnTo>
                    <a:pt x="4198" y="1139"/>
                  </a:lnTo>
                  <a:lnTo>
                    <a:pt x="4698" y="939"/>
                  </a:lnTo>
                  <a:lnTo>
                    <a:pt x="5197" y="760"/>
                  </a:lnTo>
                  <a:lnTo>
                    <a:pt x="5697" y="600"/>
                  </a:lnTo>
                  <a:lnTo>
                    <a:pt x="6217" y="460"/>
                  </a:lnTo>
                  <a:lnTo>
                    <a:pt x="6737" y="380"/>
                  </a:lnTo>
                  <a:lnTo>
                    <a:pt x="7276" y="320"/>
                  </a:lnTo>
                  <a:lnTo>
                    <a:pt x="7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2493522" y="4662116"/>
              <a:ext cx="155430" cy="88909"/>
            </a:xfrm>
            <a:custGeom>
              <a:avLst/>
              <a:gdLst/>
              <a:ahLst/>
              <a:cxnLst/>
              <a:rect l="l" t="t" r="r" b="b"/>
              <a:pathLst>
                <a:path w="12193" h="6976" extrusionOk="0">
                  <a:moveTo>
                    <a:pt x="1579" y="0"/>
                  </a:moveTo>
                  <a:lnTo>
                    <a:pt x="1339" y="40"/>
                  </a:lnTo>
                  <a:lnTo>
                    <a:pt x="1119" y="100"/>
                  </a:lnTo>
                  <a:lnTo>
                    <a:pt x="900" y="200"/>
                  </a:lnTo>
                  <a:lnTo>
                    <a:pt x="800" y="280"/>
                  </a:lnTo>
                  <a:lnTo>
                    <a:pt x="720" y="360"/>
                  </a:lnTo>
                  <a:lnTo>
                    <a:pt x="600" y="500"/>
                  </a:lnTo>
                  <a:lnTo>
                    <a:pt x="480" y="640"/>
                  </a:lnTo>
                  <a:lnTo>
                    <a:pt x="400" y="820"/>
                  </a:lnTo>
                  <a:lnTo>
                    <a:pt x="340" y="1000"/>
                  </a:lnTo>
                  <a:lnTo>
                    <a:pt x="300" y="1180"/>
                  </a:lnTo>
                  <a:lnTo>
                    <a:pt x="260" y="1379"/>
                  </a:lnTo>
                  <a:lnTo>
                    <a:pt x="200" y="1759"/>
                  </a:lnTo>
                  <a:lnTo>
                    <a:pt x="40" y="3038"/>
                  </a:lnTo>
                  <a:lnTo>
                    <a:pt x="0" y="3258"/>
                  </a:lnTo>
                  <a:lnTo>
                    <a:pt x="0" y="3458"/>
                  </a:lnTo>
                  <a:lnTo>
                    <a:pt x="0" y="3678"/>
                  </a:lnTo>
                  <a:lnTo>
                    <a:pt x="40" y="3898"/>
                  </a:lnTo>
                  <a:lnTo>
                    <a:pt x="120" y="4098"/>
                  </a:lnTo>
                  <a:lnTo>
                    <a:pt x="240" y="4278"/>
                  </a:lnTo>
                  <a:lnTo>
                    <a:pt x="380" y="4457"/>
                  </a:lnTo>
                  <a:lnTo>
                    <a:pt x="520" y="4617"/>
                  </a:lnTo>
                  <a:lnTo>
                    <a:pt x="800" y="4897"/>
                  </a:lnTo>
                  <a:lnTo>
                    <a:pt x="1099" y="5157"/>
                  </a:lnTo>
                  <a:lnTo>
                    <a:pt x="1399" y="5397"/>
                  </a:lnTo>
                  <a:lnTo>
                    <a:pt x="1699" y="5617"/>
                  </a:lnTo>
                  <a:lnTo>
                    <a:pt x="1999" y="5837"/>
                  </a:lnTo>
                  <a:lnTo>
                    <a:pt x="2319" y="6017"/>
                  </a:lnTo>
                  <a:lnTo>
                    <a:pt x="2638" y="6196"/>
                  </a:lnTo>
                  <a:lnTo>
                    <a:pt x="2958" y="6336"/>
                  </a:lnTo>
                  <a:lnTo>
                    <a:pt x="3278" y="6476"/>
                  </a:lnTo>
                  <a:lnTo>
                    <a:pt x="3618" y="6596"/>
                  </a:lnTo>
                  <a:lnTo>
                    <a:pt x="3938" y="6696"/>
                  </a:lnTo>
                  <a:lnTo>
                    <a:pt x="4277" y="6796"/>
                  </a:lnTo>
                  <a:lnTo>
                    <a:pt x="4617" y="6856"/>
                  </a:lnTo>
                  <a:lnTo>
                    <a:pt x="4957" y="6916"/>
                  </a:lnTo>
                  <a:lnTo>
                    <a:pt x="5297" y="6956"/>
                  </a:lnTo>
                  <a:lnTo>
                    <a:pt x="5657" y="6976"/>
                  </a:lnTo>
                  <a:lnTo>
                    <a:pt x="5996" y="6976"/>
                  </a:lnTo>
                  <a:lnTo>
                    <a:pt x="6336" y="6956"/>
                  </a:lnTo>
                  <a:lnTo>
                    <a:pt x="6696" y="6936"/>
                  </a:lnTo>
                  <a:lnTo>
                    <a:pt x="7036" y="6896"/>
                  </a:lnTo>
                  <a:lnTo>
                    <a:pt x="7395" y="6836"/>
                  </a:lnTo>
                  <a:lnTo>
                    <a:pt x="7735" y="6756"/>
                  </a:lnTo>
                  <a:lnTo>
                    <a:pt x="8075" y="6656"/>
                  </a:lnTo>
                  <a:lnTo>
                    <a:pt x="8415" y="6556"/>
                  </a:lnTo>
                  <a:lnTo>
                    <a:pt x="8755" y="6436"/>
                  </a:lnTo>
                  <a:lnTo>
                    <a:pt x="9094" y="6296"/>
                  </a:lnTo>
                  <a:lnTo>
                    <a:pt x="9434" y="6136"/>
                  </a:lnTo>
                  <a:lnTo>
                    <a:pt x="9754" y="5957"/>
                  </a:lnTo>
                  <a:lnTo>
                    <a:pt x="10094" y="5777"/>
                  </a:lnTo>
                  <a:lnTo>
                    <a:pt x="10414" y="5577"/>
                  </a:lnTo>
                  <a:lnTo>
                    <a:pt x="10733" y="5357"/>
                  </a:lnTo>
                  <a:lnTo>
                    <a:pt x="11053" y="5137"/>
                  </a:lnTo>
                  <a:lnTo>
                    <a:pt x="11293" y="4937"/>
                  </a:lnTo>
                  <a:lnTo>
                    <a:pt x="11533" y="4717"/>
                  </a:lnTo>
                  <a:lnTo>
                    <a:pt x="11633" y="4597"/>
                  </a:lnTo>
                  <a:lnTo>
                    <a:pt x="11713" y="4477"/>
                  </a:lnTo>
                  <a:lnTo>
                    <a:pt x="11793" y="4338"/>
                  </a:lnTo>
                  <a:lnTo>
                    <a:pt x="11873" y="4198"/>
                  </a:lnTo>
                  <a:lnTo>
                    <a:pt x="11933" y="4018"/>
                  </a:lnTo>
                  <a:lnTo>
                    <a:pt x="11973" y="3818"/>
                  </a:lnTo>
                  <a:lnTo>
                    <a:pt x="12013" y="3438"/>
                  </a:lnTo>
                  <a:lnTo>
                    <a:pt x="12073" y="3098"/>
                  </a:lnTo>
                  <a:lnTo>
                    <a:pt x="12113" y="2759"/>
                  </a:lnTo>
                  <a:lnTo>
                    <a:pt x="12173" y="2399"/>
                  </a:lnTo>
                  <a:lnTo>
                    <a:pt x="12193" y="2059"/>
                  </a:lnTo>
                  <a:lnTo>
                    <a:pt x="12193" y="1719"/>
                  </a:lnTo>
                  <a:lnTo>
                    <a:pt x="12173" y="1559"/>
                  </a:lnTo>
                  <a:lnTo>
                    <a:pt x="12153" y="1399"/>
                  </a:lnTo>
                  <a:lnTo>
                    <a:pt x="12093" y="1259"/>
                  </a:lnTo>
                  <a:lnTo>
                    <a:pt x="12033" y="1100"/>
                  </a:lnTo>
                  <a:lnTo>
                    <a:pt x="11953" y="960"/>
                  </a:lnTo>
                  <a:lnTo>
                    <a:pt x="11853" y="820"/>
                  </a:lnTo>
                  <a:lnTo>
                    <a:pt x="11633" y="600"/>
                  </a:lnTo>
                  <a:lnTo>
                    <a:pt x="11393" y="420"/>
                  </a:lnTo>
                  <a:lnTo>
                    <a:pt x="11153" y="280"/>
                  </a:lnTo>
                  <a:lnTo>
                    <a:pt x="10913" y="180"/>
                  </a:lnTo>
                  <a:lnTo>
                    <a:pt x="10673" y="100"/>
                  </a:lnTo>
                  <a:lnTo>
                    <a:pt x="10434" y="60"/>
                  </a:lnTo>
                  <a:lnTo>
                    <a:pt x="9914" y="60"/>
                  </a:lnTo>
                  <a:lnTo>
                    <a:pt x="9674" y="120"/>
                  </a:lnTo>
                  <a:lnTo>
                    <a:pt x="9414" y="180"/>
                  </a:lnTo>
                  <a:lnTo>
                    <a:pt x="9154" y="260"/>
                  </a:lnTo>
                  <a:lnTo>
                    <a:pt x="8915" y="360"/>
                  </a:lnTo>
                  <a:lnTo>
                    <a:pt x="8655" y="480"/>
                  </a:lnTo>
                  <a:lnTo>
                    <a:pt x="8415" y="600"/>
                  </a:lnTo>
                  <a:lnTo>
                    <a:pt x="7955" y="880"/>
                  </a:lnTo>
                  <a:lnTo>
                    <a:pt x="7735" y="1000"/>
                  </a:lnTo>
                  <a:lnTo>
                    <a:pt x="7535" y="1100"/>
                  </a:lnTo>
                  <a:lnTo>
                    <a:pt x="7316" y="1180"/>
                  </a:lnTo>
                  <a:lnTo>
                    <a:pt x="7096" y="1239"/>
                  </a:lnTo>
                  <a:lnTo>
                    <a:pt x="6876" y="1279"/>
                  </a:lnTo>
                  <a:lnTo>
                    <a:pt x="6656" y="1299"/>
                  </a:lnTo>
                  <a:lnTo>
                    <a:pt x="6416" y="1319"/>
                  </a:lnTo>
                  <a:lnTo>
                    <a:pt x="6196" y="1299"/>
                  </a:lnTo>
                  <a:lnTo>
                    <a:pt x="5956" y="1279"/>
                  </a:lnTo>
                  <a:lnTo>
                    <a:pt x="5737" y="1239"/>
                  </a:lnTo>
                  <a:lnTo>
                    <a:pt x="5257" y="1120"/>
                  </a:lnTo>
                  <a:lnTo>
                    <a:pt x="4917" y="1020"/>
                  </a:lnTo>
                  <a:lnTo>
                    <a:pt x="4577" y="880"/>
                  </a:lnTo>
                  <a:lnTo>
                    <a:pt x="3918" y="620"/>
                  </a:lnTo>
                  <a:lnTo>
                    <a:pt x="3258" y="360"/>
                  </a:lnTo>
                  <a:lnTo>
                    <a:pt x="2918" y="220"/>
                  </a:lnTo>
                  <a:lnTo>
                    <a:pt x="2578" y="120"/>
                  </a:lnTo>
                  <a:lnTo>
                    <a:pt x="2339" y="60"/>
                  </a:lnTo>
                  <a:lnTo>
                    <a:pt x="2079" y="20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2498863" y="4833801"/>
              <a:ext cx="120783" cy="42046"/>
            </a:xfrm>
            <a:custGeom>
              <a:avLst/>
              <a:gdLst/>
              <a:ahLst/>
              <a:cxnLst/>
              <a:rect l="l" t="t" r="r" b="b"/>
              <a:pathLst>
                <a:path w="9475" h="3299" extrusionOk="0">
                  <a:moveTo>
                    <a:pt x="4978" y="1"/>
                  </a:moveTo>
                  <a:lnTo>
                    <a:pt x="4538" y="41"/>
                  </a:lnTo>
                  <a:lnTo>
                    <a:pt x="4118" y="81"/>
                  </a:lnTo>
                  <a:lnTo>
                    <a:pt x="3719" y="141"/>
                  </a:lnTo>
                  <a:lnTo>
                    <a:pt x="3339" y="221"/>
                  </a:lnTo>
                  <a:lnTo>
                    <a:pt x="2979" y="341"/>
                  </a:lnTo>
                  <a:lnTo>
                    <a:pt x="2619" y="461"/>
                  </a:lnTo>
                  <a:lnTo>
                    <a:pt x="2279" y="621"/>
                  </a:lnTo>
                  <a:lnTo>
                    <a:pt x="1960" y="800"/>
                  </a:lnTo>
                  <a:lnTo>
                    <a:pt x="1600" y="1020"/>
                  </a:lnTo>
                  <a:lnTo>
                    <a:pt x="1280" y="1260"/>
                  </a:lnTo>
                  <a:lnTo>
                    <a:pt x="980" y="1540"/>
                  </a:lnTo>
                  <a:lnTo>
                    <a:pt x="700" y="1840"/>
                  </a:lnTo>
                  <a:lnTo>
                    <a:pt x="481" y="2160"/>
                  </a:lnTo>
                  <a:lnTo>
                    <a:pt x="281" y="2499"/>
                  </a:lnTo>
                  <a:lnTo>
                    <a:pt x="121" y="2839"/>
                  </a:lnTo>
                  <a:lnTo>
                    <a:pt x="1" y="3199"/>
                  </a:lnTo>
                  <a:lnTo>
                    <a:pt x="301" y="3299"/>
                  </a:lnTo>
                  <a:lnTo>
                    <a:pt x="421" y="2959"/>
                  </a:lnTo>
                  <a:lnTo>
                    <a:pt x="560" y="2639"/>
                  </a:lnTo>
                  <a:lnTo>
                    <a:pt x="740" y="2339"/>
                  </a:lnTo>
                  <a:lnTo>
                    <a:pt x="960" y="2040"/>
                  </a:lnTo>
                  <a:lnTo>
                    <a:pt x="1200" y="1760"/>
                  </a:lnTo>
                  <a:lnTo>
                    <a:pt x="1480" y="1500"/>
                  </a:lnTo>
                  <a:lnTo>
                    <a:pt x="1780" y="1280"/>
                  </a:lnTo>
                  <a:lnTo>
                    <a:pt x="2120" y="1060"/>
                  </a:lnTo>
                  <a:lnTo>
                    <a:pt x="2419" y="900"/>
                  </a:lnTo>
                  <a:lnTo>
                    <a:pt x="2739" y="760"/>
                  </a:lnTo>
                  <a:lnTo>
                    <a:pt x="3079" y="641"/>
                  </a:lnTo>
                  <a:lnTo>
                    <a:pt x="3419" y="541"/>
                  </a:lnTo>
                  <a:lnTo>
                    <a:pt x="3798" y="461"/>
                  </a:lnTo>
                  <a:lnTo>
                    <a:pt x="4178" y="381"/>
                  </a:lnTo>
                  <a:lnTo>
                    <a:pt x="4578" y="341"/>
                  </a:lnTo>
                  <a:lnTo>
                    <a:pt x="4978" y="321"/>
                  </a:lnTo>
                  <a:lnTo>
                    <a:pt x="5358" y="321"/>
                  </a:lnTo>
                  <a:lnTo>
                    <a:pt x="5737" y="341"/>
                  </a:lnTo>
                  <a:lnTo>
                    <a:pt x="6097" y="381"/>
                  </a:lnTo>
                  <a:lnTo>
                    <a:pt x="6437" y="441"/>
                  </a:lnTo>
                  <a:lnTo>
                    <a:pt x="6757" y="521"/>
                  </a:lnTo>
                  <a:lnTo>
                    <a:pt x="7056" y="621"/>
                  </a:lnTo>
                  <a:lnTo>
                    <a:pt x="7356" y="740"/>
                  </a:lnTo>
                  <a:lnTo>
                    <a:pt x="7636" y="880"/>
                  </a:lnTo>
                  <a:lnTo>
                    <a:pt x="7936" y="1080"/>
                  </a:lnTo>
                  <a:lnTo>
                    <a:pt x="8216" y="1300"/>
                  </a:lnTo>
                  <a:lnTo>
                    <a:pt x="8456" y="1540"/>
                  </a:lnTo>
                  <a:lnTo>
                    <a:pt x="8675" y="1800"/>
                  </a:lnTo>
                  <a:lnTo>
                    <a:pt x="8855" y="2080"/>
                  </a:lnTo>
                  <a:lnTo>
                    <a:pt x="8995" y="2379"/>
                  </a:lnTo>
                  <a:lnTo>
                    <a:pt x="9095" y="2679"/>
                  </a:lnTo>
                  <a:lnTo>
                    <a:pt x="9175" y="2979"/>
                  </a:lnTo>
                  <a:lnTo>
                    <a:pt x="9475" y="2939"/>
                  </a:lnTo>
                  <a:lnTo>
                    <a:pt x="9415" y="2599"/>
                  </a:lnTo>
                  <a:lnTo>
                    <a:pt x="9295" y="2260"/>
                  </a:lnTo>
                  <a:lnTo>
                    <a:pt x="9135" y="1940"/>
                  </a:lnTo>
                  <a:lnTo>
                    <a:pt x="8935" y="1620"/>
                  </a:lnTo>
                  <a:lnTo>
                    <a:pt x="8695" y="1340"/>
                  </a:lnTo>
                  <a:lnTo>
                    <a:pt x="8436" y="1060"/>
                  </a:lnTo>
                  <a:lnTo>
                    <a:pt x="8136" y="820"/>
                  </a:lnTo>
                  <a:lnTo>
                    <a:pt x="7796" y="621"/>
                  </a:lnTo>
                  <a:lnTo>
                    <a:pt x="7496" y="461"/>
                  </a:lnTo>
                  <a:lnTo>
                    <a:pt x="7176" y="341"/>
                  </a:lnTo>
                  <a:lnTo>
                    <a:pt x="6857" y="221"/>
                  </a:lnTo>
                  <a:lnTo>
                    <a:pt x="6517" y="141"/>
                  </a:lnTo>
                  <a:lnTo>
                    <a:pt x="6157" y="81"/>
                  </a:lnTo>
                  <a:lnTo>
                    <a:pt x="5777" y="41"/>
                  </a:lnTo>
                  <a:lnTo>
                    <a:pt x="5377" y="21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2491483" y="4660077"/>
              <a:ext cx="159509" cy="92988"/>
            </a:xfrm>
            <a:custGeom>
              <a:avLst/>
              <a:gdLst/>
              <a:ahLst/>
              <a:cxnLst/>
              <a:rect l="l" t="t" r="r" b="b"/>
              <a:pathLst>
                <a:path w="12513" h="7296" extrusionOk="0">
                  <a:moveTo>
                    <a:pt x="2119" y="320"/>
                  </a:moveTo>
                  <a:lnTo>
                    <a:pt x="2339" y="360"/>
                  </a:lnTo>
                  <a:lnTo>
                    <a:pt x="2699" y="440"/>
                  </a:lnTo>
                  <a:lnTo>
                    <a:pt x="3038" y="540"/>
                  </a:lnTo>
                  <a:lnTo>
                    <a:pt x="3378" y="660"/>
                  </a:lnTo>
                  <a:lnTo>
                    <a:pt x="4058" y="940"/>
                  </a:lnTo>
                  <a:lnTo>
                    <a:pt x="4697" y="1200"/>
                  </a:lnTo>
                  <a:lnTo>
                    <a:pt x="5037" y="1320"/>
                  </a:lnTo>
                  <a:lnTo>
                    <a:pt x="5377" y="1439"/>
                  </a:lnTo>
                  <a:lnTo>
                    <a:pt x="5637" y="1499"/>
                  </a:lnTo>
                  <a:lnTo>
                    <a:pt x="5897" y="1559"/>
                  </a:lnTo>
                  <a:lnTo>
                    <a:pt x="6136" y="1599"/>
                  </a:lnTo>
                  <a:lnTo>
                    <a:pt x="6376" y="1619"/>
                  </a:lnTo>
                  <a:lnTo>
                    <a:pt x="6616" y="1639"/>
                  </a:lnTo>
                  <a:lnTo>
                    <a:pt x="6856" y="1619"/>
                  </a:lnTo>
                  <a:lnTo>
                    <a:pt x="7076" y="1599"/>
                  </a:lnTo>
                  <a:lnTo>
                    <a:pt x="7296" y="1559"/>
                  </a:lnTo>
                  <a:lnTo>
                    <a:pt x="7536" y="1479"/>
                  </a:lnTo>
                  <a:lnTo>
                    <a:pt x="7755" y="1399"/>
                  </a:lnTo>
                  <a:lnTo>
                    <a:pt x="7975" y="1300"/>
                  </a:lnTo>
                  <a:lnTo>
                    <a:pt x="8195" y="1180"/>
                  </a:lnTo>
                  <a:lnTo>
                    <a:pt x="8495" y="980"/>
                  </a:lnTo>
                  <a:lnTo>
                    <a:pt x="8795" y="820"/>
                  </a:lnTo>
                  <a:lnTo>
                    <a:pt x="9075" y="700"/>
                  </a:lnTo>
                  <a:lnTo>
                    <a:pt x="9334" y="580"/>
                  </a:lnTo>
                  <a:lnTo>
                    <a:pt x="9614" y="480"/>
                  </a:lnTo>
                  <a:lnTo>
                    <a:pt x="9854" y="420"/>
                  </a:lnTo>
                  <a:lnTo>
                    <a:pt x="10094" y="380"/>
                  </a:lnTo>
                  <a:lnTo>
                    <a:pt x="10334" y="360"/>
                  </a:lnTo>
                  <a:lnTo>
                    <a:pt x="10554" y="380"/>
                  </a:lnTo>
                  <a:lnTo>
                    <a:pt x="10773" y="400"/>
                  </a:lnTo>
                  <a:lnTo>
                    <a:pt x="10973" y="460"/>
                  </a:lnTo>
                  <a:lnTo>
                    <a:pt x="11173" y="540"/>
                  </a:lnTo>
                  <a:lnTo>
                    <a:pt x="11353" y="640"/>
                  </a:lnTo>
                  <a:lnTo>
                    <a:pt x="11553" y="760"/>
                  </a:lnTo>
                  <a:lnTo>
                    <a:pt x="11713" y="920"/>
                  </a:lnTo>
                  <a:lnTo>
                    <a:pt x="11893" y="1080"/>
                  </a:lnTo>
                  <a:lnTo>
                    <a:pt x="11953" y="1180"/>
                  </a:lnTo>
                  <a:lnTo>
                    <a:pt x="12033" y="1280"/>
                  </a:lnTo>
                  <a:lnTo>
                    <a:pt x="12133" y="1499"/>
                  </a:lnTo>
                  <a:lnTo>
                    <a:pt x="12173" y="1719"/>
                  </a:lnTo>
                  <a:lnTo>
                    <a:pt x="12213" y="1959"/>
                  </a:lnTo>
                  <a:lnTo>
                    <a:pt x="12213" y="2199"/>
                  </a:lnTo>
                  <a:lnTo>
                    <a:pt x="12173" y="2459"/>
                  </a:lnTo>
                  <a:lnTo>
                    <a:pt x="12113" y="2979"/>
                  </a:lnTo>
                  <a:lnTo>
                    <a:pt x="12053" y="3278"/>
                  </a:lnTo>
                  <a:lnTo>
                    <a:pt x="12033" y="3578"/>
                  </a:lnTo>
                  <a:lnTo>
                    <a:pt x="11973" y="3958"/>
                  </a:lnTo>
                  <a:lnTo>
                    <a:pt x="11933" y="4138"/>
                  </a:lnTo>
                  <a:lnTo>
                    <a:pt x="11873" y="4298"/>
                  </a:lnTo>
                  <a:lnTo>
                    <a:pt x="11813" y="4438"/>
                  </a:lnTo>
                  <a:lnTo>
                    <a:pt x="11753" y="4558"/>
                  </a:lnTo>
                  <a:lnTo>
                    <a:pt x="11553" y="4777"/>
                  </a:lnTo>
                  <a:lnTo>
                    <a:pt x="11353" y="4977"/>
                  </a:lnTo>
                  <a:lnTo>
                    <a:pt x="11113" y="5157"/>
                  </a:lnTo>
                  <a:lnTo>
                    <a:pt x="10793" y="5397"/>
                  </a:lnTo>
                  <a:lnTo>
                    <a:pt x="10474" y="5617"/>
                  </a:lnTo>
                  <a:lnTo>
                    <a:pt x="10154" y="5817"/>
                  </a:lnTo>
                  <a:lnTo>
                    <a:pt x="9814" y="5997"/>
                  </a:lnTo>
                  <a:lnTo>
                    <a:pt x="9494" y="6177"/>
                  </a:lnTo>
                  <a:lnTo>
                    <a:pt x="9155" y="6316"/>
                  </a:lnTo>
                  <a:lnTo>
                    <a:pt x="8815" y="6456"/>
                  </a:lnTo>
                  <a:lnTo>
                    <a:pt x="8475" y="6576"/>
                  </a:lnTo>
                  <a:lnTo>
                    <a:pt x="8135" y="6676"/>
                  </a:lnTo>
                  <a:lnTo>
                    <a:pt x="7795" y="6776"/>
                  </a:lnTo>
                  <a:lnTo>
                    <a:pt x="7456" y="6836"/>
                  </a:lnTo>
                  <a:lnTo>
                    <a:pt x="7116" y="6896"/>
                  </a:lnTo>
                  <a:lnTo>
                    <a:pt x="6756" y="6936"/>
                  </a:lnTo>
                  <a:lnTo>
                    <a:pt x="6416" y="6956"/>
                  </a:lnTo>
                  <a:lnTo>
                    <a:pt x="6076" y="6976"/>
                  </a:lnTo>
                  <a:lnTo>
                    <a:pt x="5737" y="6956"/>
                  </a:lnTo>
                  <a:lnTo>
                    <a:pt x="5397" y="6936"/>
                  </a:lnTo>
                  <a:lnTo>
                    <a:pt x="5077" y="6896"/>
                  </a:lnTo>
                  <a:lnTo>
                    <a:pt x="4737" y="6836"/>
                  </a:lnTo>
                  <a:lnTo>
                    <a:pt x="4397" y="6776"/>
                  </a:lnTo>
                  <a:lnTo>
                    <a:pt x="4078" y="6676"/>
                  </a:lnTo>
                  <a:lnTo>
                    <a:pt x="3758" y="6576"/>
                  </a:lnTo>
                  <a:lnTo>
                    <a:pt x="3438" y="6456"/>
                  </a:lnTo>
                  <a:lnTo>
                    <a:pt x="3118" y="6316"/>
                  </a:lnTo>
                  <a:lnTo>
                    <a:pt x="2798" y="6177"/>
                  </a:lnTo>
                  <a:lnTo>
                    <a:pt x="2499" y="5997"/>
                  </a:lnTo>
                  <a:lnTo>
                    <a:pt x="2199" y="5817"/>
                  </a:lnTo>
                  <a:lnTo>
                    <a:pt x="1899" y="5617"/>
                  </a:lnTo>
                  <a:lnTo>
                    <a:pt x="1619" y="5417"/>
                  </a:lnTo>
                  <a:lnTo>
                    <a:pt x="1339" y="5177"/>
                  </a:lnTo>
                  <a:lnTo>
                    <a:pt x="1060" y="4937"/>
                  </a:lnTo>
                  <a:lnTo>
                    <a:pt x="800" y="4677"/>
                  </a:lnTo>
                  <a:lnTo>
                    <a:pt x="660" y="4518"/>
                  </a:lnTo>
                  <a:lnTo>
                    <a:pt x="540" y="4358"/>
                  </a:lnTo>
                  <a:lnTo>
                    <a:pt x="440" y="4198"/>
                  </a:lnTo>
                  <a:lnTo>
                    <a:pt x="360" y="3998"/>
                  </a:lnTo>
                  <a:lnTo>
                    <a:pt x="320" y="3818"/>
                  </a:lnTo>
                  <a:lnTo>
                    <a:pt x="320" y="3618"/>
                  </a:lnTo>
                  <a:lnTo>
                    <a:pt x="320" y="3418"/>
                  </a:lnTo>
                  <a:lnTo>
                    <a:pt x="360" y="3218"/>
                  </a:lnTo>
                  <a:lnTo>
                    <a:pt x="520" y="1939"/>
                  </a:lnTo>
                  <a:lnTo>
                    <a:pt x="580" y="1559"/>
                  </a:lnTo>
                  <a:lnTo>
                    <a:pt x="660" y="1200"/>
                  </a:lnTo>
                  <a:lnTo>
                    <a:pt x="720" y="1040"/>
                  </a:lnTo>
                  <a:lnTo>
                    <a:pt x="780" y="880"/>
                  </a:lnTo>
                  <a:lnTo>
                    <a:pt x="880" y="740"/>
                  </a:lnTo>
                  <a:lnTo>
                    <a:pt x="980" y="620"/>
                  </a:lnTo>
                  <a:lnTo>
                    <a:pt x="1080" y="540"/>
                  </a:lnTo>
                  <a:lnTo>
                    <a:pt x="1179" y="480"/>
                  </a:lnTo>
                  <a:lnTo>
                    <a:pt x="1299" y="420"/>
                  </a:lnTo>
                  <a:lnTo>
                    <a:pt x="1419" y="380"/>
                  </a:lnTo>
                  <a:lnTo>
                    <a:pt x="1659" y="340"/>
                  </a:lnTo>
                  <a:lnTo>
                    <a:pt x="1899" y="320"/>
                  </a:lnTo>
                  <a:close/>
                  <a:moveTo>
                    <a:pt x="1879" y="0"/>
                  </a:moveTo>
                  <a:lnTo>
                    <a:pt x="1619" y="20"/>
                  </a:lnTo>
                  <a:lnTo>
                    <a:pt x="1359" y="60"/>
                  </a:lnTo>
                  <a:lnTo>
                    <a:pt x="1139" y="140"/>
                  </a:lnTo>
                  <a:lnTo>
                    <a:pt x="940" y="260"/>
                  </a:lnTo>
                  <a:lnTo>
                    <a:pt x="760" y="400"/>
                  </a:lnTo>
                  <a:lnTo>
                    <a:pt x="640" y="540"/>
                  </a:lnTo>
                  <a:lnTo>
                    <a:pt x="520" y="700"/>
                  </a:lnTo>
                  <a:lnTo>
                    <a:pt x="440" y="880"/>
                  </a:lnTo>
                  <a:lnTo>
                    <a:pt x="360" y="1080"/>
                  </a:lnTo>
                  <a:lnTo>
                    <a:pt x="300" y="1260"/>
                  </a:lnTo>
                  <a:lnTo>
                    <a:pt x="260" y="1479"/>
                  </a:lnTo>
                  <a:lnTo>
                    <a:pt x="200" y="1899"/>
                  </a:lnTo>
                  <a:lnTo>
                    <a:pt x="40" y="3178"/>
                  </a:lnTo>
                  <a:lnTo>
                    <a:pt x="20" y="3398"/>
                  </a:lnTo>
                  <a:lnTo>
                    <a:pt x="0" y="3618"/>
                  </a:lnTo>
                  <a:lnTo>
                    <a:pt x="0" y="3858"/>
                  </a:lnTo>
                  <a:lnTo>
                    <a:pt x="40" y="4098"/>
                  </a:lnTo>
                  <a:lnTo>
                    <a:pt x="100" y="4218"/>
                  </a:lnTo>
                  <a:lnTo>
                    <a:pt x="140" y="4318"/>
                  </a:lnTo>
                  <a:lnTo>
                    <a:pt x="260" y="4538"/>
                  </a:lnTo>
                  <a:lnTo>
                    <a:pt x="420" y="4717"/>
                  </a:lnTo>
                  <a:lnTo>
                    <a:pt x="580" y="4897"/>
                  </a:lnTo>
                  <a:lnTo>
                    <a:pt x="860" y="5177"/>
                  </a:lnTo>
                  <a:lnTo>
                    <a:pt x="1179" y="5457"/>
                  </a:lnTo>
                  <a:lnTo>
                    <a:pt x="1479" y="5697"/>
                  </a:lnTo>
                  <a:lnTo>
                    <a:pt x="1799" y="5937"/>
                  </a:lnTo>
                  <a:lnTo>
                    <a:pt x="2139" y="6157"/>
                  </a:lnTo>
                  <a:lnTo>
                    <a:pt x="2479" y="6356"/>
                  </a:lnTo>
                  <a:lnTo>
                    <a:pt x="2818" y="6536"/>
                  </a:lnTo>
                  <a:lnTo>
                    <a:pt x="3158" y="6696"/>
                  </a:lnTo>
                  <a:lnTo>
                    <a:pt x="3518" y="6836"/>
                  </a:lnTo>
                  <a:lnTo>
                    <a:pt x="3858" y="6956"/>
                  </a:lnTo>
                  <a:lnTo>
                    <a:pt x="4238" y="7056"/>
                  </a:lnTo>
                  <a:lnTo>
                    <a:pt x="4597" y="7136"/>
                  </a:lnTo>
                  <a:lnTo>
                    <a:pt x="4957" y="7216"/>
                  </a:lnTo>
                  <a:lnTo>
                    <a:pt x="5337" y="7256"/>
                  </a:lnTo>
                  <a:lnTo>
                    <a:pt x="5717" y="7276"/>
                  </a:lnTo>
                  <a:lnTo>
                    <a:pt x="6076" y="7296"/>
                  </a:lnTo>
                  <a:lnTo>
                    <a:pt x="6416" y="7276"/>
                  </a:lnTo>
                  <a:lnTo>
                    <a:pt x="6756" y="7256"/>
                  </a:lnTo>
                  <a:lnTo>
                    <a:pt x="7076" y="7236"/>
                  </a:lnTo>
                  <a:lnTo>
                    <a:pt x="7416" y="7176"/>
                  </a:lnTo>
                  <a:lnTo>
                    <a:pt x="7755" y="7116"/>
                  </a:lnTo>
                  <a:lnTo>
                    <a:pt x="8075" y="7036"/>
                  </a:lnTo>
                  <a:lnTo>
                    <a:pt x="8415" y="6936"/>
                  </a:lnTo>
                  <a:lnTo>
                    <a:pt x="8735" y="6816"/>
                  </a:lnTo>
                  <a:lnTo>
                    <a:pt x="9075" y="6696"/>
                  </a:lnTo>
                  <a:lnTo>
                    <a:pt x="9394" y="6556"/>
                  </a:lnTo>
                  <a:lnTo>
                    <a:pt x="9734" y="6416"/>
                  </a:lnTo>
                  <a:lnTo>
                    <a:pt x="10054" y="6236"/>
                  </a:lnTo>
                  <a:lnTo>
                    <a:pt x="10374" y="6057"/>
                  </a:lnTo>
                  <a:lnTo>
                    <a:pt x="10694" y="5857"/>
                  </a:lnTo>
                  <a:lnTo>
                    <a:pt x="10993" y="5637"/>
                  </a:lnTo>
                  <a:lnTo>
                    <a:pt x="11313" y="5417"/>
                  </a:lnTo>
                  <a:lnTo>
                    <a:pt x="11573" y="5217"/>
                  </a:lnTo>
                  <a:lnTo>
                    <a:pt x="11813" y="4977"/>
                  </a:lnTo>
                  <a:lnTo>
                    <a:pt x="11913" y="4857"/>
                  </a:lnTo>
                  <a:lnTo>
                    <a:pt x="12013" y="4717"/>
                  </a:lnTo>
                  <a:lnTo>
                    <a:pt x="12093" y="4578"/>
                  </a:lnTo>
                  <a:lnTo>
                    <a:pt x="12173" y="4418"/>
                  </a:lnTo>
                  <a:lnTo>
                    <a:pt x="12253" y="4218"/>
                  </a:lnTo>
                  <a:lnTo>
                    <a:pt x="12293" y="4018"/>
                  </a:lnTo>
                  <a:lnTo>
                    <a:pt x="12333" y="3618"/>
                  </a:lnTo>
                  <a:lnTo>
                    <a:pt x="12412" y="3038"/>
                  </a:lnTo>
                  <a:lnTo>
                    <a:pt x="12492" y="2459"/>
                  </a:lnTo>
                  <a:lnTo>
                    <a:pt x="12512" y="2179"/>
                  </a:lnTo>
                  <a:lnTo>
                    <a:pt x="12512" y="1899"/>
                  </a:lnTo>
                  <a:lnTo>
                    <a:pt x="12492" y="1639"/>
                  </a:lnTo>
                  <a:lnTo>
                    <a:pt x="12412" y="1360"/>
                  </a:lnTo>
                  <a:lnTo>
                    <a:pt x="12373" y="1240"/>
                  </a:lnTo>
                  <a:lnTo>
                    <a:pt x="12293" y="1120"/>
                  </a:lnTo>
                  <a:lnTo>
                    <a:pt x="12213" y="1000"/>
                  </a:lnTo>
                  <a:lnTo>
                    <a:pt x="12133" y="880"/>
                  </a:lnTo>
                  <a:lnTo>
                    <a:pt x="11933" y="680"/>
                  </a:lnTo>
                  <a:lnTo>
                    <a:pt x="11733" y="520"/>
                  </a:lnTo>
                  <a:lnTo>
                    <a:pt x="11533" y="380"/>
                  </a:lnTo>
                  <a:lnTo>
                    <a:pt x="11313" y="260"/>
                  </a:lnTo>
                  <a:lnTo>
                    <a:pt x="11093" y="160"/>
                  </a:lnTo>
                  <a:lnTo>
                    <a:pt x="10873" y="100"/>
                  </a:lnTo>
                  <a:lnTo>
                    <a:pt x="10614" y="60"/>
                  </a:lnTo>
                  <a:lnTo>
                    <a:pt x="10374" y="40"/>
                  </a:lnTo>
                  <a:lnTo>
                    <a:pt x="10114" y="60"/>
                  </a:lnTo>
                  <a:lnTo>
                    <a:pt x="9854" y="100"/>
                  </a:lnTo>
                  <a:lnTo>
                    <a:pt x="9574" y="180"/>
                  </a:lnTo>
                  <a:lnTo>
                    <a:pt x="9274" y="260"/>
                  </a:lnTo>
                  <a:lnTo>
                    <a:pt x="8975" y="380"/>
                  </a:lnTo>
                  <a:lnTo>
                    <a:pt x="8675" y="540"/>
                  </a:lnTo>
                  <a:lnTo>
                    <a:pt x="8355" y="700"/>
                  </a:lnTo>
                  <a:lnTo>
                    <a:pt x="8035" y="900"/>
                  </a:lnTo>
                  <a:lnTo>
                    <a:pt x="7835" y="1020"/>
                  </a:lnTo>
                  <a:lnTo>
                    <a:pt x="7635" y="1120"/>
                  </a:lnTo>
                  <a:lnTo>
                    <a:pt x="7436" y="1180"/>
                  </a:lnTo>
                  <a:lnTo>
                    <a:pt x="7216" y="1240"/>
                  </a:lnTo>
                  <a:lnTo>
                    <a:pt x="7016" y="1280"/>
                  </a:lnTo>
                  <a:lnTo>
                    <a:pt x="6816" y="1300"/>
                  </a:lnTo>
                  <a:lnTo>
                    <a:pt x="6616" y="1320"/>
                  </a:lnTo>
                  <a:lnTo>
                    <a:pt x="6396" y="1300"/>
                  </a:lnTo>
                  <a:lnTo>
                    <a:pt x="6176" y="1280"/>
                  </a:lnTo>
                  <a:lnTo>
                    <a:pt x="5937" y="1240"/>
                  </a:lnTo>
                  <a:lnTo>
                    <a:pt x="5717" y="1200"/>
                  </a:lnTo>
                  <a:lnTo>
                    <a:pt x="5457" y="1120"/>
                  </a:lnTo>
                  <a:lnTo>
                    <a:pt x="5137" y="1020"/>
                  </a:lnTo>
                  <a:lnTo>
                    <a:pt x="4817" y="900"/>
                  </a:lnTo>
                  <a:lnTo>
                    <a:pt x="4178" y="640"/>
                  </a:lnTo>
                  <a:lnTo>
                    <a:pt x="3498" y="360"/>
                  </a:lnTo>
                  <a:lnTo>
                    <a:pt x="3138" y="240"/>
                  </a:lnTo>
                  <a:lnTo>
                    <a:pt x="2778" y="140"/>
                  </a:lnTo>
                  <a:lnTo>
                    <a:pt x="2459" y="60"/>
                  </a:lnTo>
                  <a:lnTo>
                    <a:pt x="2159" y="20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2912355" y="4609633"/>
              <a:ext cx="37465" cy="49693"/>
            </a:xfrm>
            <a:custGeom>
              <a:avLst/>
              <a:gdLst/>
              <a:ahLst/>
              <a:cxnLst/>
              <a:rect l="l" t="t" r="r" b="b"/>
              <a:pathLst>
                <a:path w="2939" h="3899" extrusionOk="0">
                  <a:moveTo>
                    <a:pt x="2779" y="1"/>
                  </a:moveTo>
                  <a:lnTo>
                    <a:pt x="2719" y="21"/>
                  </a:lnTo>
                  <a:lnTo>
                    <a:pt x="2659" y="41"/>
                  </a:lnTo>
                  <a:lnTo>
                    <a:pt x="2619" y="101"/>
                  </a:lnTo>
                  <a:lnTo>
                    <a:pt x="2379" y="580"/>
                  </a:lnTo>
                  <a:lnTo>
                    <a:pt x="2099" y="1060"/>
                  </a:lnTo>
                  <a:lnTo>
                    <a:pt x="1800" y="1520"/>
                  </a:lnTo>
                  <a:lnTo>
                    <a:pt x="1480" y="1960"/>
                  </a:lnTo>
                  <a:lnTo>
                    <a:pt x="1160" y="2399"/>
                  </a:lnTo>
                  <a:lnTo>
                    <a:pt x="800" y="2819"/>
                  </a:lnTo>
                  <a:lnTo>
                    <a:pt x="440" y="3239"/>
                  </a:lnTo>
                  <a:lnTo>
                    <a:pt x="41" y="3619"/>
                  </a:lnTo>
                  <a:lnTo>
                    <a:pt x="1" y="3679"/>
                  </a:lnTo>
                  <a:lnTo>
                    <a:pt x="1" y="3738"/>
                  </a:lnTo>
                  <a:lnTo>
                    <a:pt x="1" y="3798"/>
                  </a:lnTo>
                  <a:lnTo>
                    <a:pt x="41" y="3838"/>
                  </a:lnTo>
                  <a:lnTo>
                    <a:pt x="101" y="3878"/>
                  </a:lnTo>
                  <a:lnTo>
                    <a:pt x="161" y="3898"/>
                  </a:lnTo>
                  <a:lnTo>
                    <a:pt x="221" y="3878"/>
                  </a:lnTo>
                  <a:lnTo>
                    <a:pt x="261" y="3858"/>
                  </a:lnTo>
                  <a:lnTo>
                    <a:pt x="660" y="3459"/>
                  </a:lnTo>
                  <a:lnTo>
                    <a:pt x="1040" y="3039"/>
                  </a:lnTo>
                  <a:lnTo>
                    <a:pt x="1400" y="2599"/>
                  </a:lnTo>
                  <a:lnTo>
                    <a:pt x="1740" y="2159"/>
                  </a:lnTo>
                  <a:lnTo>
                    <a:pt x="2059" y="1700"/>
                  </a:lnTo>
                  <a:lnTo>
                    <a:pt x="2359" y="1220"/>
                  </a:lnTo>
                  <a:lnTo>
                    <a:pt x="2659" y="740"/>
                  </a:lnTo>
                  <a:lnTo>
                    <a:pt x="2919" y="241"/>
                  </a:lnTo>
                  <a:lnTo>
                    <a:pt x="2939" y="181"/>
                  </a:lnTo>
                  <a:lnTo>
                    <a:pt x="2919" y="121"/>
                  </a:lnTo>
                  <a:lnTo>
                    <a:pt x="2899" y="61"/>
                  </a:lnTo>
                  <a:lnTo>
                    <a:pt x="2839" y="21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2474670" y="4492202"/>
              <a:ext cx="66249" cy="125092"/>
            </a:xfrm>
            <a:custGeom>
              <a:avLst/>
              <a:gdLst/>
              <a:ahLst/>
              <a:cxnLst/>
              <a:rect l="l" t="t" r="r" b="b"/>
              <a:pathLst>
                <a:path w="5197" h="9815" extrusionOk="0">
                  <a:moveTo>
                    <a:pt x="2598" y="1"/>
                  </a:moveTo>
                  <a:lnTo>
                    <a:pt x="2359" y="21"/>
                  </a:lnTo>
                  <a:lnTo>
                    <a:pt x="2099" y="41"/>
                  </a:lnTo>
                  <a:lnTo>
                    <a:pt x="1879" y="100"/>
                  </a:lnTo>
                  <a:lnTo>
                    <a:pt x="1639" y="160"/>
                  </a:lnTo>
                  <a:lnTo>
                    <a:pt x="1419" y="260"/>
                  </a:lnTo>
                  <a:lnTo>
                    <a:pt x="1199" y="360"/>
                  </a:lnTo>
                  <a:lnTo>
                    <a:pt x="999" y="480"/>
                  </a:lnTo>
                  <a:lnTo>
                    <a:pt x="800" y="640"/>
                  </a:lnTo>
                  <a:lnTo>
                    <a:pt x="640" y="800"/>
                  </a:lnTo>
                  <a:lnTo>
                    <a:pt x="480" y="980"/>
                  </a:lnTo>
                  <a:lnTo>
                    <a:pt x="340" y="1200"/>
                  </a:lnTo>
                  <a:lnTo>
                    <a:pt x="220" y="1420"/>
                  </a:lnTo>
                  <a:lnTo>
                    <a:pt x="120" y="1660"/>
                  </a:lnTo>
                  <a:lnTo>
                    <a:pt x="60" y="1939"/>
                  </a:lnTo>
                  <a:lnTo>
                    <a:pt x="0" y="2219"/>
                  </a:lnTo>
                  <a:lnTo>
                    <a:pt x="0" y="2519"/>
                  </a:lnTo>
                  <a:lnTo>
                    <a:pt x="0" y="7296"/>
                  </a:lnTo>
                  <a:lnTo>
                    <a:pt x="0" y="7616"/>
                  </a:lnTo>
                  <a:lnTo>
                    <a:pt x="60" y="7896"/>
                  </a:lnTo>
                  <a:lnTo>
                    <a:pt x="120" y="8155"/>
                  </a:lnTo>
                  <a:lnTo>
                    <a:pt x="220" y="8395"/>
                  </a:lnTo>
                  <a:lnTo>
                    <a:pt x="340" y="8635"/>
                  </a:lnTo>
                  <a:lnTo>
                    <a:pt x="480" y="8835"/>
                  </a:lnTo>
                  <a:lnTo>
                    <a:pt x="640" y="9015"/>
                  </a:lnTo>
                  <a:lnTo>
                    <a:pt x="800" y="9195"/>
                  </a:lnTo>
                  <a:lnTo>
                    <a:pt x="999" y="9335"/>
                  </a:lnTo>
                  <a:lnTo>
                    <a:pt x="1199" y="9455"/>
                  </a:lnTo>
                  <a:lnTo>
                    <a:pt x="1419" y="9575"/>
                  </a:lnTo>
                  <a:lnTo>
                    <a:pt x="1639" y="9655"/>
                  </a:lnTo>
                  <a:lnTo>
                    <a:pt x="1879" y="9734"/>
                  </a:lnTo>
                  <a:lnTo>
                    <a:pt x="2099" y="9774"/>
                  </a:lnTo>
                  <a:lnTo>
                    <a:pt x="2359" y="9794"/>
                  </a:lnTo>
                  <a:lnTo>
                    <a:pt x="2598" y="9814"/>
                  </a:lnTo>
                  <a:lnTo>
                    <a:pt x="2838" y="9794"/>
                  </a:lnTo>
                  <a:lnTo>
                    <a:pt x="3078" y="9774"/>
                  </a:lnTo>
                  <a:lnTo>
                    <a:pt x="3318" y="9734"/>
                  </a:lnTo>
                  <a:lnTo>
                    <a:pt x="3538" y="9655"/>
                  </a:lnTo>
                  <a:lnTo>
                    <a:pt x="3778" y="9575"/>
                  </a:lnTo>
                  <a:lnTo>
                    <a:pt x="3978" y="9455"/>
                  </a:lnTo>
                  <a:lnTo>
                    <a:pt x="4197" y="9335"/>
                  </a:lnTo>
                  <a:lnTo>
                    <a:pt x="4377" y="9195"/>
                  </a:lnTo>
                  <a:lnTo>
                    <a:pt x="4557" y="9015"/>
                  </a:lnTo>
                  <a:lnTo>
                    <a:pt x="4717" y="8835"/>
                  </a:lnTo>
                  <a:lnTo>
                    <a:pt x="4857" y="8635"/>
                  </a:lnTo>
                  <a:lnTo>
                    <a:pt x="4977" y="8395"/>
                  </a:lnTo>
                  <a:lnTo>
                    <a:pt x="5057" y="8155"/>
                  </a:lnTo>
                  <a:lnTo>
                    <a:pt x="5137" y="7896"/>
                  </a:lnTo>
                  <a:lnTo>
                    <a:pt x="5177" y="7616"/>
                  </a:lnTo>
                  <a:lnTo>
                    <a:pt x="5197" y="7296"/>
                  </a:lnTo>
                  <a:lnTo>
                    <a:pt x="5197" y="2519"/>
                  </a:lnTo>
                  <a:lnTo>
                    <a:pt x="5177" y="2219"/>
                  </a:lnTo>
                  <a:lnTo>
                    <a:pt x="5137" y="1939"/>
                  </a:lnTo>
                  <a:lnTo>
                    <a:pt x="5057" y="1660"/>
                  </a:lnTo>
                  <a:lnTo>
                    <a:pt x="4977" y="1420"/>
                  </a:lnTo>
                  <a:lnTo>
                    <a:pt x="4857" y="1200"/>
                  </a:lnTo>
                  <a:lnTo>
                    <a:pt x="4717" y="980"/>
                  </a:lnTo>
                  <a:lnTo>
                    <a:pt x="4557" y="800"/>
                  </a:lnTo>
                  <a:lnTo>
                    <a:pt x="4377" y="640"/>
                  </a:lnTo>
                  <a:lnTo>
                    <a:pt x="4197" y="480"/>
                  </a:lnTo>
                  <a:lnTo>
                    <a:pt x="3978" y="360"/>
                  </a:lnTo>
                  <a:lnTo>
                    <a:pt x="3778" y="260"/>
                  </a:lnTo>
                  <a:lnTo>
                    <a:pt x="3538" y="160"/>
                  </a:lnTo>
                  <a:lnTo>
                    <a:pt x="3318" y="100"/>
                  </a:lnTo>
                  <a:lnTo>
                    <a:pt x="3078" y="41"/>
                  </a:lnTo>
                  <a:lnTo>
                    <a:pt x="2838" y="21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2582173" y="4492202"/>
              <a:ext cx="66262" cy="125092"/>
            </a:xfrm>
            <a:custGeom>
              <a:avLst/>
              <a:gdLst/>
              <a:ahLst/>
              <a:cxnLst/>
              <a:rect l="l" t="t" r="r" b="b"/>
              <a:pathLst>
                <a:path w="5198" h="9815" extrusionOk="0">
                  <a:moveTo>
                    <a:pt x="2599" y="1"/>
                  </a:moveTo>
                  <a:lnTo>
                    <a:pt x="2339" y="21"/>
                  </a:lnTo>
                  <a:lnTo>
                    <a:pt x="2099" y="41"/>
                  </a:lnTo>
                  <a:lnTo>
                    <a:pt x="1860" y="100"/>
                  </a:lnTo>
                  <a:lnTo>
                    <a:pt x="1640" y="160"/>
                  </a:lnTo>
                  <a:lnTo>
                    <a:pt x="1420" y="260"/>
                  </a:lnTo>
                  <a:lnTo>
                    <a:pt x="1200" y="360"/>
                  </a:lnTo>
                  <a:lnTo>
                    <a:pt x="1000" y="480"/>
                  </a:lnTo>
                  <a:lnTo>
                    <a:pt x="800" y="640"/>
                  </a:lnTo>
                  <a:lnTo>
                    <a:pt x="620" y="800"/>
                  </a:lnTo>
                  <a:lnTo>
                    <a:pt x="480" y="980"/>
                  </a:lnTo>
                  <a:lnTo>
                    <a:pt x="341" y="1200"/>
                  </a:lnTo>
                  <a:lnTo>
                    <a:pt x="221" y="1420"/>
                  </a:lnTo>
                  <a:lnTo>
                    <a:pt x="121" y="1660"/>
                  </a:lnTo>
                  <a:lnTo>
                    <a:pt x="41" y="1939"/>
                  </a:lnTo>
                  <a:lnTo>
                    <a:pt x="1" y="2219"/>
                  </a:lnTo>
                  <a:lnTo>
                    <a:pt x="1" y="2519"/>
                  </a:lnTo>
                  <a:lnTo>
                    <a:pt x="1" y="7296"/>
                  </a:lnTo>
                  <a:lnTo>
                    <a:pt x="1" y="7616"/>
                  </a:lnTo>
                  <a:lnTo>
                    <a:pt x="41" y="7896"/>
                  </a:lnTo>
                  <a:lnTo>
                    <a:pt x="121" y="8155"/>
                  </a:lnTo>
                  <a:lnTo>
                    <a:pt x="221" y="8395"/>
                  </a:lnTo>
                  <a:lnTo>
                    <a:pt x="341" y="8635"/>
                  </a:lnTo>
                  <a:lnTo>
                    <a:pt x="480" y="8835"/>
                  </a:lnTo>
                  <a:lnTo>
                    <a:pt x="620" y="9015"/>
                  </a:lnTo>
                  <a:lnTo>
                    <a:pt x="800" y="9195"/>
                  </a:lnTo>
                  <a:lnTo>
                    <a:pt x="1000" y="9335"/>
                  </a:lnTo>
                  <a:lnTo>
                    <a:pt x="1200" y="9455"/>
                  </a:lnTo>
                  <a:lnTo>
                    <a:pt x="1420" y="9575"/>
                  </a:lnTo>
                  <a:lnTo>
                    <a:pt x="1640" y="9655"/>
                  </a:lnTo>
                  <a:lnTo>
                    <a:pt x="1860" y="9734"/>
                  </a:lnTo>
                  <a:lnTo>
                    <a:pt x="2099" y="9774"/>
                  </a:lnTo>
                  <a:lnTo>
                    <a:pt x="2339" y="9794"/>
                  </a:lnTo>
                  <a:lnTo>
                    <a:pt x="2599" y="9814"/>
                  </a:lnTo>
                  <a:lnTo>
                    <a:pt x="2839" y="9794"/>
                  </a:lnTo>
                  <a:lnTo>
                    <a:pt x="3079" y="9774"/>
                  </a:lnTo>
                  <a:lnTo>
                    <a:pt x="3319" y="9734"/>
                  </a:lnTo>
                  <a:lnTo>
                    <a:pt x="3539" y="9655"/>
                  </a:lnTo>
                  <a:lnTo>
                    <a:pt x="3778" y="9575"/>
                  </a:lnTo>
                  <a:lnTo>
                    <a:pt x="3978" y="9455"/>
                  </a:lnTo>
                  <a:lnTo>
                    <a:pt x="4178" y="9335"/>
                  </a:lnTo>
                  <a:lnTo>
                    <a:pt x="4378" y="9195"/>
                  </a:lnTo>
                  <a:lnTo>
                    <a:pt x="4558" y="9015"/>
                  </a:lnTo>
                  <a:lnTo>
                    <a:pt x="4718" y="8835"/>
                  </a:lnTo>
                  <a:lnTo>
                    <a:pt x="4838" y="8635"/>
                  </a:lnTo>
                  <a:lnTo>
                    <a:pt x="4958" y="8395"/>
                  </a:lnTo>
                  <a:lnTo>
                    <a:pt x="5058" y="8155"/>
                  </a:lnTo>
                  <a:lnTo>
                    <a:pt x="5138" y="7896"/>
                  </a:lnTo>
                  <a:lnTo>
                    <a:pt x="5178" y="7616"/>
                  </a:lnTo>
                  <a:lnTo>
                    <a:pt x="5198" y="7296"/>
                  </a:lnTo>
                  <a:lnTo>
                    <a:pt x="5198" y="2519"/>
                  </a:lnTo>
                  <a:lnTo>
                    <a:pt x="5178" y="2219"/>
                  </a:lnTo>
                  <a:lnTo>
                    <a:pt x="5138" y="1939"/>
                  </a:lnTo>
                  <a:lnTo>
                    <a:pt x="5058" y="1660"/>
                  </a:lnTo>
                  <a:lnTo>
                    <a:pt x="4958" y="1420"/>
                  </a:lnTo>
                  <a:lnTo>
                    <a:pt x="4838" y="1200"/>
                  </a:lnTo>
                  <a:lnTo>
                    <a:pt x="4718" y="980"/>
                  </a:lnTo>
                  <a:lnTo>
                    <a:pt x="4558" y="800"/>
                  </a:lnTo>
                  <a:lnTo>
                    <a:pt x="4378" y="640"/>
                  </a:lnTo>
                  <a:lnTo>
                    <a:pt x="4178" y="480"/>
                  </a:lnTo>
                  <a:lnTo>
                    <a:pt x="3978" y="360"/>
                  </a:lnTo>
                  <a:lnTo>
                    <a:pt x="3778" y="260"/>
                  </a:lnTo>
                  <a:lnTo>
                    <a:pt x="3539" y="160"/>
                  </a:lnTo>
                  <a:lnTo>
                    <a:pt x="3319" y="100"/>
                  </a:lnTo>
                  <a:lnTo>
                    <a:pt x="3079" y="41"/>
                  </a:lnTo>
                  <a:lnTo>
                    <a:pt x="2839" y="2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2594920" y="4533725"/>
              <a:ext cx="40524" cy="42046"/>
            </a:xfrm>
            <a:custGeom>
              <a:avLst/>
              <a:gdLst/>
              <a:ahLst/>
              <a:cxnLst/>
              <a:rect l="l" t="t" r="r" b="b"/>
              <a:pathLst>
                <a:path w="3179" h="3299" extrusionOk="0">
                  <a:moveTo>
                    <a:pt x="1599" y="1"/>
                  </a:moveTo>
                  <a:lnTo>
                    <a:pt x="1399" y="20"/>
                  </a:lnTo>
                  <a:lnTo>
                    <a:pt x="1219" y="40"/>
                  </a:lnTo>
                  <a:lnTo>
                    <a:pt x="1040" y="80"/>
                  </a:lnTo>
                  <a:lnTo>
                    <a:pt x="900" y="140"/>
                  </a:lnTo>
                  <a:lnTo>
                    <a:pt x="760" y="220"/>
                  </a:lnTo>
                  <a:lnTo>
                    <a:pt x="620" y="300"/>
                  </a:lnTo>
                  <a:lnTo>
                    <a:pt x="500" y="400"/>
                  </a:lnTo>
                  <a:lnTo>
                    <a:pt x="400" y="520"/>
                  </a:lnTo>
                  <a:lnTo>
                    <a:pt x="300" y="640"/>
                  </a:lnTo>
                  <a:lnTo>
                    <a:pt x="220" y="760"/>
                  </a:lnTo>
                  <a:lnTo>
                    <a:pt x="160" y="900"/>
                  </a:lnTo>
                  <a:lnTo>
                    <a:pt x="100" y="1040"/>
                  </a:lnTo>
                  <a:lnTo>
                    <a:pt x="60" y="1200"/>
                  </a:lnTo>
                  <a:lnTo>
                    <a:pt x="20" y="1340"/>
                  </a:lnTo>
                  <a:lnTo>
                    <a:pt x="0" y="1500"/>
                  </a:lnTo>
                  <a:lnTo>
                    <a:pt x="0" y="1659"/>
                  </a:lnTo>
                  <a:lnTo>
                    <a:pt x="0" y="1799"/>
                  </a:lnTo>
                  <a:lnTo>
                    <a:pt x="20" y="1959"/>
                  </a:lnTo>
                  <a:lnTo>
                    <a:pt x="60" y="2119"/>
                  </a:lnTo>
                  <a:lnTo>
                    <a:pt x="100" y="2259"/>
                  </a:lnTo>
                  <a:lnTo>
                    <a:pt x="160" y="2399"/>
                  </a:lnTo>
                  <a:lnTo>
                    <a:pt x="220" y="2539"/>
                  </a:lnTo>
                  <a:lnTo>
                    <a:pt x="300" y="2659"/>
                  </a:lnTo>
                  <a:lnTo>
                    <a:pt x="400" y="2779"/>
                  </a:lnTo>
                  <a:lnTo>
                    <a:pt x="500" y="2899"/>
                  </a:lnTo>
                  <a:lnTo>
                    <a:pt x="620" y="2999"/>
                  </a:lnTo>
                  <a:lnTo>
                    <a:pt x="760" y="3079"/>
                  </a:lnTo>
                  <a:lnTo>
                    <a:pt x="900" y="3159"/>
                  </a:lnTo>
                  <a:lnTo>
                    <a:pt x="1040" y="3219"/>
                  </a:lnTo>
                  <a:lnTo>
                    <a:pt x="1219" y="3258"/>
                  </a:lnTo>
                  <a:lnTo>
                    <a:pt x="1399" y="3298"/>
                  </a:lnTo>
                  <a:lnTo>
                    <a:pt x="1779" y="3298"/>
                  </a:lnTo>
                  <a:lnTo>
                    <a:pt x="1959" y="3258"/>
                  </a:lnTo>
                  <a:lnTo>
                    <a:pt x="2139" y="3219"/>
                  </a:lnTo>
                  <a:lnTo>
                    <a:pt x="2279" y="3159"/>
                  </a:lnTo>
                  <a:lnTo>
                    <a:pt x="2439" y="3079"/>
                  </a:lnTo>
                  <a:lnTo>
                    <a:pt x="2559" y="2999"/>
                  </a:lnTo>
                  <a:lnTo>
                    <a:pt x="2678" y="2899"/>
                  </a:lnTo>
                  <a:lnTo>
                    <a:pt x="2778" y="2779"/>
                  </a:lnTo>
                  <a:lnTo>
                    <a:pt x="2878" y="2659"/>
                  </a:lnTo>
                  <a:lnTo>
                    <a:pt x="2958" y="2539"/>
                  </a:lnTo>
                  <a:lnTo>
                    <a:pt x="3018" y="2399"/>
                  </a:lnTo>
                  <a:lnTo>
                    <a:pt x="3078" y="2259"/>
                  </a:lnTo>
                  <a:lnTo>
                    <a:pt x="3118" y="2119"/>
                  </a:lnTo>
                  <a:lnTo>
                    <a:pt x="3158" y="1959"/>
                  </a:lnTo>
                  <a:lnTo>
                    <a:pt x="3178" y="1799"/>
                  </a:lnTo>
                  <a:lnTo>
                    <a:pt x="3178" y="1659"/>
                  </a:lnTo>
                  <a:lnTo>
                    <a:pt x="3178" y="1500"/>
                  </a:lnTo>
                  <a:lnTo>
                    <a:pt x="3158" y="1340"/>
                  </a:lnTo>
                  <a:lnTo>
                    <a:pt x="3118" y="1200"/>
                  </a:lnTo>
                  <a:lnTo>
                    <a:pt x="3078" y="1040"/>
                  </a:lnTo>
                  <a:lnTo>
                    <a:pt x="3018" y="900"/>
                  </a:lnTo>
                  <a:lnTo>
                    <a:pt x="2958" y="760"/>
                  </a:lnTo>
                  <a:lnTo>
                    <a:pt x="2878" y="640"/>
                  </a:lnTo>
                  <a:lnTo>
                    <a:pt x="2778" y="520"/>
                  </a:lnTo>
                  <a:lnTo>
                    <a:pt x="2678" y="400"/>
                  </a:lnTo>
                  <a:lnTo>
                    <a:pt x="2559" y="300"/>
                  </a:lnTo>
                  <a:lnTo>
                    <a:pt x="2439" y="220"/>
                  </a:lnTo>
                  <a:lnTo>
                    <a:pt x="2279" y="140"/>
                  </a:lnTo>
                  <a:lnTo>
                    <a:pt x="2139" y="80"/>
                  </a:lnTo>
                  <a:lnTo>
                    <a:pt x="1959" y="40"/>
                  </a:lnTo>
                  <a:lnTo>
                    <a:pt x="1779" y="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2486129" y="4533725"/>
              <a:ext cx="40779" cy="42046"/>
            </a:xfrm>
            <a:custGeom>
              <a:avLst/>
              <a:gdLst/>
              <a:ahLst/>
              <a:cxnLst/>
              <a:rect l="l" t="t" r="r" b="b"/>
              <a:pathLst>
                <a:path w="3199" h="3299" extrusionOk="0">
                  <a:moveTo>
                    <a:pt x="1599" y="1"/>
                  </a:moveTo>
                  <a:lnTo>
                    <a:pt x="1400" y="20"/>
                  </a:lnTo>
                  <a:lnTo>
                    <a:pt x="1220" y="40"/>
                  </a:lnTo>
                  <a:lnTo>
                    <a:pt x="1060" y="80"/>
                  </a:lnTo>
                  <a:lnTo>
                    <a:pt x="900" y="140"/>
                  </a:lnTo>
                  <a:lnTo>
                    <a:pt x="760" y="220"/>
                  </a:lnTo>
                  <a:lnTo>
                    <a:pt x="640" y="300"/>
                  </a:lnTo>
                  <a:lnTo>
                    <a:pt x="520" y="400"/>
                  </a:lnTo>
                  <a:lnTo>
                    <a:pt x="400" y="520"/>
                  </a:lnTo>
                  <a:lnTo>
                    <a:pt x="320" y="640"/>
                  </a:lnTo>
                  <a:lnTo>
                    <a:pt x="240" y="760"/>
                  </a:lnTo>
                  <a:lnTo>
                    <a:pt x="160" y="900"/>
                  </a:lnTo>
                  <a:lnTo>
                    <a:pt x="100" y="1040"/>
                  </a:lnTo>
                  <a:lnTo>
                    <a:pt x="60" y="1200"/>
                  </a:lnTo>
                  <a:lnTo>
                    <a:pt x="40" y="1340"/>
                  </a:lnTo>
                  <a:lnTo>
                    <a:pt x="20" y="1500"/>
                  </a:lnTo>
                  <a:lnTo>
                    <a:pt x="0" y="1659"/>
                  </a:lnTo>
                  <a:lnTo>
                    <a:pt x="20" y="1799"/>
                  </a:lnTo>
                  <a:lnTo>
                    <a:pt x="40" y="1959"/>
                  </a:lnTo>
                  <a:lnTo>
                    <a:pt x="60" y="2119"/>
                  </a:lnTo>
                  <a:lnTo>
                    <a:pt x="100" y="2259"/>
                  </a:lnTo>
                  <a:lnTo>
                    <a:pt x="160" y="2399"/>
                  </a:lnTo>
                  <a:lnTo>
                    <a:pt x="240" y="2539"/>
                  </a:lnTo>
                  <a:lnTo>
                    <a:pt x="320" y="2659"/>
                  </a:lnTo>
                  <a:lnTo>
                    <a:pt x="400" y="2779"/>
                  </a:lnTo>
                  <a:lnTo>
                    <a:pt x="520" y="2899"/>
                  </a:lnTo>
                  <a:lnTo>
                    <a:pt x="620" y="2999"/>
                  </a:lnTo>
                  <a:lnTo>
                    <a:pt x="760" y="3079"/>
                  </a:lnTo>
                  <a:lnTo>
                    <a:pt x="900" y="3159"/>
                  </a:lnTo>
                  <a:lnTo>
                    <a:pt x="1060" y="3219"/>
                  </a:lnTo>
                  <a:lnTo>
                    <a:pt x="1220" y="3258"/>
                  </a:lnTo>
                  <a:lnTo>
                    <a:pt x="1400" y="3298"/>
                  </a:lnTo>
                  <a:lnTo>
                    <a:pt x="1799" y="3298"/>
                  </a:lnTo>
                  <a:lnTo>
                    <a:pt x="1979" y="3258"/>
                  </a:lnTo>
                  <a:lnTo>
                    <a:pt x="2139" y="3219"/>
                  </a:lnTo>
                  <a:lnTo>
                    <a:pt x="2299" y="3159"/>
                  </a:lnTo>
                  <a:lnTo>
                    <a:pt x="2439" y="3079"/>
                  </a:lnTo>
                  <a:lnTo>
                    <a:pt x="2579" y="2999"/>
                  </a:lnTo>
                  <a:lnTo>
                    <a:pt x="2679" y="2899"/>
                  </a:lnTo>
                  <a:lnTo>
                    <a:pt x="2799" y="2779"/>
                  </a:lnTo>
                  <a:lnTo>
                    <a:pt x="2879" y="2659"/>
                  </a:lnTo>
                  <a:lnTo>
                    <a:pt x="2979" y="2539"/>
                  </a:lnTo>
                  <a:lnTo>
                    <a:pt x="3039" y="2399"/>
                  </a:lnTo>
                  <a:lnTo>
                    <a:pt x="3099" y="2259"/>
                  </a:lnTo>
                  <a:lnTo>
                    <a:pt x="3139" y="2119"/>
                  </a:lnTo>
                  <a:lnTo>
                    <a:pt x="3158" y="1959"/>
                  </a:lnTo>
                  <a:lnTo>
                    <a:pt x="3178" y="1799"/>
                  </a:lnTo>
                  <a:lnTo>
                    <a:pt x="3198" y="1659"/>
                  </a:lnTo>
                  <a:lnTo>
                    <a:pt x="3178" y="1500"/>
                  </a:lnTo>
                  <a:lnTo>
                    <a:pt x="3158" y="1340"/>
                  </a:lnTo>
                  <a:lnTo>
                    <a:pt x="3139" y="1200"/>
                  </a:lnTo>
                  <a:lnTo>
                    <a:pt x="3099" y="1040"/>
                  </a:lnTo>
                  <a:lnTo>
                    <a:pt x="3039" y="900"/>
                  </a:lnTo>
                  <a:lnTo>
                    <a:pt x="2979" y="760"/>
                  </a:lnTo>
                  <a:lnTo>
                    <a:pt x="2899" y="640"/>
                  </a:lnTo>
                  <a:lnTo>
                    <a:pt x="2799" y="520"/>
                  </a:lnTo>
                  <a:lnTo>
                    <a:pt x="2699" y="400"/>
                  </a:lnTo>
                  <a:lnTo>
                    <a:pt x="2579" y="300"/>
                  </a:lnTo>
                  <a:lnTo>
                    <a:pt x="2439" y="220"/>
                  </a:lnTo>
                  <a:lnTo>
                    <a:pt x="2299" y="140"/>
                  </a:lnTo>
                  <a:lnTo>
                    <a:pt x="2139" y="80"/>
                  </a:lnTo>
                  <a:lnTo>
                    <a:pt x="1979" y="40"/>
                  </a:lnTo>
                  <a:lnTo>
                    <a:pt x="1799" y="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2514159" y="3971513"/>
              <a:ext cx="202061" cy="419068"/>
            </a:xfrm>
            <a:custGeom>
              <a:avLst/>
              <a:gdLst/>
              <a:ahLst/>
              <a:cxnLst/>
              <a:rect l="l" t="t" r="r" b="b"/>
              <a:pathLst>
                <a:path w="15851" h="32881" extrusionOk="0">
                  <a:moveTo>
                    <a:pt x="13152" y="1"/>
                  </a:moveTo>
                  <a:lnTo>
                    <a:pt x="12912" y="41"/>
                  </a:lnTo>
                  <a:lnTo>
                    <a:pt x="12672" y="81"/>
                  </a:lnTo>
                  <a:lnTo>
                    <a:pt x="12432" y="161"/>
                  </a:lnTo>
                  <a:lnTo>
                    <a:pt x="12193" y="241"/>
                  </a:lnTo>
                  <a:lnTo>
                    <a:pt x="11973" y="341"/>
                  </a:lnTo>
                  <a:lnTo>
                    <a:pt x="11773" y="481"/>
                  </a:lnTo>
                  <a:lnTo>
                    <a:pt x="11573" y="620"/>
                  </a:lnTo>
                  <a:lnTo>
                    <a:pt x="11393" y="780"/>
                  </a:lnTo>
                  <a:lnTo>
                    <a:pt x="11213" y="980"/>
                  </a:lnTo>
                  <a:lnTo>
                    <a:pt x="11073" y="1180"/>
                  </a:lnTo>
                  <a:lnTo>
                    <a:pt x="10933" y="1400"/>
                  </a:lnTo>
                  <a:lnTo>
                    <a:pt x="10833" y="1640"/>
                  </a:lnTo>
                  <a:lnTo>
                    <a:pt x="10753" y="1920"/>
                  </a:lnTo>
                  <a:lnTo>
                    <a:pt x="10693" y="2200"/>
                  </a:lnTo>
                  <a:lnTo>
                    <a:pt x="10653" y="2499"/>
                  </a:lnTo>
                  <a:lnTo>
                    <a:pt x="10613" y="3099"/>
                  </a:lnTo>
                  <a:lnTo>
                    <a:pt x="10534" y="3659"/>
                  </a:lnTo>
                  <a:lnTo>
                    <a:pt x="10454" y="4238"/>
                  </a:lnTo>
                  <a:lnTo>
                    <a:pt x="10334" y="4778"/>
                  </a:lnTo>
                  <a:lnTo>
                    <a:pt x="10194" y="5318"/>
                  </a:lnTo>
                  <a:lnTo>
                    <a:pt x="10054" y="5837"/>
                  </a:lnTo>
                  <a:lnTo>
                    <a:pt x="9874" y="6357"/>
                  </a:lnTo>
                  <a:lnTo>
                    <a:pt x="9694" y="6857"/>
                  </a:lnTo>
                  <a:lnTo>
                    <a:pt x="9474" y="7356"/>
                  </a:lnTo>
                  <a:lnTo>
                    <a:pt x="9254" y="7856"/>
                  </a:lnTo>
                  <a:lnTo>
                    <a:pt x="9034" y="8336"/>
                  </a:lnTo>
                  <a:lnTo>
                    <a:pt x="8775" y="8815"/>
                  </a:lnTo>
                  <a:lnTo>
                    <a:pt x="8515" y="9275"/>
                  </a:lnTo>
                  <a:lnTo>
                    <a:pt x="8255" y="9735"/>
                  </a:lnTo>
                  <a:lnTo>
                    <a:pt x="7675" y="10654"/>
                  </a:lnTo>
                  <a:lnTo>
                    <a:pt x="7076" y="11534"/>
                  </a:lnTo>
                  <a:lnTo>
                    <a:pt x="6476" y="12433"/>
                  </a:lnTo>
                  <a:lnTo>
                    <a:pt x="5197" y="14212"/>
                  </a:lnTo>
                  <a:lnTo>
                    <a:pt x="4577" y="15112"/>
                  </a:lnTo>
                  <a:lnTo>
                    <a:pt x="3958" y="16031"/>
                  </a:lnTo>
                  <a:lnTo>
                    <a:pt x="3358" y="16990"/>
                  </a:lnTo>
                  <a:lnTo>
                    <a:pt x="2798" y="17950"/>
                  </a:lnTo>
                  <a:lnTo>
                    <a:pt x="2339" y="18809"/>
                  </a:lnTo>
                  <a:lnTo>
                    <a:pt x="1919" y="19669"/>
                  </a:lnTo>
                  <a:lnTo>
                    <a:pt x="1539" y="20568"/>
                  </a:lnTo>
                  <a:lnTo>
                    <a:pt x="1199" y="21448"/>
                  </a:lnTo>
                  <a:lnTo>
                    <a:pt x="880" y="22367"/>
                  </a:lnTo>
                  <a:lnTo>
                    <a:pt x="620" y="23266"/>
                  </a:lnTo>
                  <a:lnTo>
                    <a:pt x="400" y="24206"/>
                  </a:lnTo>
                  <a:lnTo>
                    <a:pt x="220" y="25125"/>
                  </a:lnTo>
                  <a:lnTo>
                    <a:pt x="160" y="25605"/>
                  </a:lnTo>
                  <a:lnTo>
                    <a:pt x="100" y="26065"/>
                  </a:lnTo>
                  <a:lnTo>
                    <a:pt x="60" y="26544"/>
                  </a:lnTo>
                  <a:lnTo>
                    <a:pt x="20" y="27004"/>
                  </a:lnTo>
                  <a:lnTo>
                    <a:pt x="0" y="27484"/>
                  </a:lnTo>
                  <a:lnTo>
                    <a:pt x="0" y="27944"/>
                  </a:lnTo>
                  <a:lnTo>
                    <a:pt x="0" y="28423"/>
                  </a:lnTo>
                  <a:lnTo>
                    <a:pt x="20" y="28903"/>
                  </a:lnTo>
                  <a:lnTo>
                    <a:pt x="60" y="29363"/>
                  </a:lnTo>
                  <a:lnTo>
                    <a:pt x="120" y="29842"/>
                  </a:lnTo>
                  <a:lnTo>
                    <a:pt x="180" y="30302"/>
                  </a:lnTo>
                  <a:lnTo>
                    <a:pt x="260" y="30782"/>
                  </a:lnTo>
                  <a:lnTo>
                    <a:pt x="360" y="31241"/>
                  </a:lnTo>
                  <a:lnTo>
                    <a:pt x="480" y="31721"/>
                  </a:lnTo>
                  <a:lnTo>
                    <a:pt x="600" y="32181"/>
                  </a:lnTo>
                  <a:lnTo>
                    <a:pt x="740" y="32661"/>
                  </a:lnTo>
                  <a:lnTo>
                    <a:pt x="1119" y="32741"/>
                  </a:lnTo>
                  <a:lnTo>
                    <a:pt x="1499" y="32821"/>
                  </a:lnTo>
                  <a:lnTo>
                    <a:pt x="1879" y="32860"/>
                  </a:lnTo>
                  <a:lnTo>
                    <a:pt x="2259" y="32880"/>
                  </a:lnTo>
                  <a:lnTo>
                    <a:pt x="3018" y="32880"/>
                  </a:lnTo>
                  <a:lnTo>
                    <a:pt x="3378" y="32841"/>
                  </a:lnTo>
                  <a:lnTo>
                    <a:pt x="3738" y="32801"/>
                  </a:lnTo>
                  <a:lnTo>
                    <a:pt x="4038" y="32741"/>
                  </a:lnTo>
                  <a:lnTo>
                    <a:pt x="4317" y="32661"/>
                  </a:lnTo>
                  <a:lnTo>
                    <a:pt x="4617" y="32561"/>
                  </a:lnTo>
                  <a:lnTo>
                    <a:pt x="4877" y="32441"/>
                  </a:lnTo>
                  <a:lnTo>
                    <a:pt x="5157" y="32321"/>
                  </a:lnTo>
                  <a:lnTo>
                    <a:pt x="5397" y="32161"/>
                  </a:lnTo>
                  <a:lnTo>
                    <a:pt x="5657" y="31981"/>
                  </a:lnTo>
                  <a:lnTo>
                    <a:pt x="5876" y="31781"/>
                  </a:lnTo>
                  <a:lnTo>
                    <a:pt x="5916" y="31741"/>
                  </a:lnTo>
                  <a:lnTo>
                    <a:pt x="5737" y="31222"/>
                  </a:lnTo>
                  <a:lnTo>
                    <a:pt x="5597" y="30702"/>
                  </a:lnTo>
                  <a:lnTo>
                    <a:pt x="5457" y="30202"/>
                  </a:lnTo>
                  <a:lnTo>
                    <a:pt x="5377" y="29682"/>
                  </a:lnTo>
                  <a:lnTo>
                    <a:pt x="5297" y="29163"/>
                  </a:lnTo>
                  <a:lnTo>
                    <a:pt x="5257" y="28663"/>
                  </a:lnTo>
                  <a:lnTo>
                    <a:pt x="5237" y="28163"/>
                  </a:lnTo>
                  <a:lnTo>
                    <a:pt x="5217" y="27664"/>
                  </a:lnTo>
                  <a:lnTo>
                    <a:pt x="5237" y="27164"/>
                  </a:lnTo>
                  <a:lnTo>
                    <a:pt x="5277" y="26664"/>
                  </a:lnTo>
                  <a:lnTo>
                    <a:pt x="5337" y="26165"/>
                  </a:lnTo>
                  <a:lnTo>
                    <a:pt x="5417" y="25685"/>
                  </a:lnTo>
                  <a:lnTo>
                    <a:pt x="5517" y="25185"/>
                  </a:lnTo>
                  <a:lnTo>
                    <a:pt x="5637" y="24706"/>
                  </a:lnTo>
                  <a:lnTo>
                    <a:pt x="5776" y="24226"/>
                  </a:lnTo>
                  <a:lnTo>
                    <a:pt x="5916" y="23746"/>
                  </a:lnTo>
                  <a:lnTo>
                    <a:pt x="6096" y="23266"/>
                  </a:lnTo>
                  <a:lnTo>
                    <a:pt x="6256" y="22807"/>
                  </a:lnTo>
                  <a:lnTo>
                    <a:pt x="6456" y="22327"/>
                  </a:lnTo>
                  <a:lnTo>
                    <a:pt x="6656" y="21867"/>
                  </a:lnTo>
                  <a:lnTo>
                    <a:pt x="6876" y="21408"/>
                  </a:lnTo>
                  <a:lnTo>
                    <a:pt x="7116" y="20948"/>
                  </a:lnTo>
                  <a:lnTo>
                    <a:pt x="7615" y="20048"/>
                  </a:lnTo>
                  <a:lnTo>
                    <a:pt x="8135" y="19149"/>
                  </a:lnTo>
                  <a:lnTo>
                    <a:pt x="8695" y="18290"/>
                  </a:lnTo>
                  <a:lnTo>
                    <a:pt x="9274" y="17430"/>
                  </a:lnTo>
                  <a:lnTo>
                    <a:pt x="9894" y="16571"/>
                  </a:lnTo>
                  <a:lnTo>
                    <a:pt x="10494" y="15751"/>
                  </a:lnTo>
                  <a:lnTo>
                    <a:pt x="11073" y="14932"/>
                  </a:lnTo>
                  <a:lnTo>
                    <a:pt x="11613" y="14112"/>
                  </a:lnTo>
                  <a:lnTo>
                    <a:pt x="12153" y="13293"/>
                  </a:lnTo>
                  <a:lnTo>
                    <a:pt x="12652" y="12473"/>
                  </a:lnTo>
                  <a:lnTo>
                    <a:pt x="13132" y="11654"/>
                  </a:lnTo>
                  <a:lnTo>
                    <a:pt x="13572" y="10834"/>
                  </a:lnTo>
                  <a:lnTo>
                    <a:pt x="13971" y="9995"/>
                  </a:lnTo>
                  <a:lnTo>
                    <a:pt x="14351" y="9135"/>
                  </a:lnTo>
                  <a:lnTo>
                    <a:pt x="14691" y="8256"/>
                  </a:lnTo>
                  <a:lnTo>
                    <a:pt x="14991" y="7376"/>
                  </a:lnTo>
                  <a:lnTo>
                    <a:pt x="15251" y="6457"/>
                  </a:lnTo>
                  <a:lnTo>
                    <a:pt x="15351" y="5977"/>
                  </a:lnTo>
                  <a:lnTo>
                    <a:pt x="15470" y="5517"/>
                  </a:lnTo>
                  <a:lnTo>
                    <a:pt x="15550" y="5038"/>
                  </a:lnTo>
                  <a:lnTo>
                    <a:pt x="15630" y="4538"/>
                  </a:lnTo>
                  <a:lnTo>
                    <a:pt x="15710" y="4038"/>
                  </a:lnTo>
                  <a:lnTo>
                    <a:pt x="15770" y="3539"/>
                  </a:lnTo>
                  <a:lnTo>
                    <a:pt x="15810" y="3019"/>
                  </a:lnTo>
                  <a:lnTo>
                    <a:pt x="15850" y="2499"/>
                  </a:lnTo>
                  <a:lnTo>
                    <a:pt x="15850" y="2200"/>
                  </a:lnTo>
                  <a:lnTo>
                    <a:pt x="15830" y="1920"/>
                  </a:lnTo>
                  <a:lnTo>
                    <a:pt x="15770" y="1640"/>
                  </a:lnTo>
                  <a:lnTo>
                    <a:pt x="15690" y="1400"/>
                  </a:lnTo>
                  <a:lnTo>
                    <a:pt x="15590" y="1180"/>
                  </a:lnTo>
                  <a:lnTo>
                    <a:pt x="15450" y="980"/>
                  </a:lnTo>
                  <a:lnTo>
                    <a:pt x="15311" y="780"/>
                  </a:lnTo>
                  <a:lnTo>
                    <a:pt x="15151" y="620"/>
                  </a:lnTo>
                  <a:lnTo>
                    <a:pt x="14951" y="481"/>
                  </a:lnTo>
                  <a:lnTo>
                    <a:pt x="14771" y="341"/>
                  </a:lnTo>
                  <a:lnTo>
                    <a:pt x="14551" y="241"/>
                  </a:lnTo>
                  <a:lnTo>
                    <a:pt x="14331" y="161"/>
                  </a:lnTo>
                  <a:lnTo>
                    <a:pt x="14111" y="81"/>
                  </a:lnTo>
                  <a:lnTo>
                    <a:pt x="13871" y="41"/>
                  </a:lnTo>
                  <a:lnTo>
                    <a:pt x="136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2841791" y="4389033"/>
              <a:ext cx="47650" cy="42556"/>
            </a:xfrm>
            <a:custGeom>
              <a:avLst/>
              <a:gdLst/>
              <a:ahLst/>
              <a:cxnLst/>
              <a:rect l="l" t="t" r="r" b="b"/>
              <a:pathLst>
                <a:path w="3738" h="3339" extrusionOk="0">
                  <a:moveTo>
                    <a:pt x="3698" y="1"/>
                  </a:moveTo>
                  <a:lnTo>
                    <a:pt x="3378" y="81"/>
                  </a:lnTo>
                  <a:lnTo>
                    <a:pt x="3418" y="220"/>
                  </a:lnTo>
                  <a:lnTo>
                    <a:pt x="3418" y="360"/>
                  </a:lnTo>
                  <a:lnTo>
                    <a:pt x="3418" y="500"/>
                  </a:lnTo>
                  <a:lnTo>
                    <a:pt x="3398" y="640"/>
                  </a:lnTo>
                  <a:lnTo>
                    <a:pt x="3358" y="780"/>
                  </a:lnTo>
                  <a:lnTo>
                    <a:pt x="3318" y="900"/>
                  </a:lnTo>
                  <a:lnTo>
                    <a:pt x="3258" y="1040"/>
                  </a:lnTo>
                  <a:lnTo>
                    <a:pt x="3178" y="1160"/>
                  </a:lnTo>
                  <a:lnTo>
                    <a:pt x="2998" y="1400"/>
                  </a:lnTo>
                  <a:lnTo>
                    <a:pt x="2778" y="1600"/>
                  </a:lnTo>
                  <a:lnTo>
                    <a:pt x="2539" y="1799"/>
                  </a:lnTo>
                  <a:lnTo>
                    <a:pt x="2299" y="1959"/>
                  </a:lnTo>
                  <a:lnTo>
                    <a:pt x="2079" y="2079"/>
                  </a:lnTo>
                  <a:lnTo>
                    <a:pt x="1839" y="2179"/>
                  </a:lnTo>
                  <a:lnTo>
                    <a:pt x="1359" y="2379"/>
                  </a:lnTo>
                  <a:lnTo>
                    <a:pt x="1019" y="2539"/>
                  </a:lnTo>
                  <a:lnTo>
                    <a:pt x="660" y="2699"/>
                  </a:lnTo>
                  <a:lnTo>
                    <a:pt x="320" y="2879"/>
                  </a:lnTo>
                  <a:lnTo>
                    <a:pt x="0" y="3079"/>
                  </a:lnTo>
                  <a:lnTo>
                    <a:pt x="200" y="3338"/>
                  </a:lnTo>
                  <a:lnTo>
                    <a:pt x="500" y="3139"/>
                  </a:lnTo>
                  <a:lnTo>
                    <a:pt x="800" y="2979"/>
                  </a:lnTo>
                  <a:lnTo>
                    <a:pt x="1139" y="2819"/>
                  </a:lnTo>
                  <a:lnTo>
                    <a:pt x="1479" y="2679"/>
                  </a:lnTo>
                  <a:lnTo>
                    <a:pt x="1979" y="2479"/>
                  </a:lnTo>
                  <a:lnTo>
                    <a:pt x="2219" y="2359"/>
                  </a:lnTo>
                  <a:lnTo>
                    <a:pt x="2459" y="2239"/>
                  </a:lnTo>
                  <a:lnTo>
                    <a:pt x="2738" y="2039"/>
                  </a:lnTo>
                  <a:lnTo>
                    <a:pt x="3018" y="1819"/>
                  </a:lnTo>
                  <a:lnTo>
                    <a:pt x="3258" y="1580"/>
                  </a:lnTo>
                  <a:lnTo>
                    <a:pt x="3358" y="1440"/>
                  </a:lnTo>
                  <a:lnTo>
                    <a:pt x="3458" y="1300"/>
                  </a:lnTo>
                  <a:lnTo>
                    <a:pt x="3538" y="1140"/>
                  </a:lnTo>
                  <a:lnTo>
                    <a:pt x="3618" y="1000"/>
                  </a:lnTo>
                  <a:lnTo>
                    <a:pt x="3678" y="840"/>
                  </a:lnTo>
                  <a:lnTo>
                    <a:pt x="3718" y="680"/>
                  </a:lnTo>
                  <a:lnTo>
                    <a:pt x="3738" y="500"/>
                  </a:lnTo>
                  <a:lnTo>
                    <a:pt x="3738" y="340"/>
                  </a:lnTo>
                  <a:lnTo>
                    <a:pt x="3718" y="18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2687395" y="4435908"/>
              <a:ext cx="133020" cy="10706"/>
            </a:xfrm>
            <a:custGeom>
              <a:avLst/>
              <a:gdLst/>
              <a:ahLst/>
              <a:cxnLst/>
              <a:rect l="l" t="t" r="r" b="b"/>
              <a:pathLst>
                <a:path w="10435" h="840" extrusionOk="0">
                  <a:moveTo>
                    <a:pt x="10414" y="0"/>
                  </a:moveTo>
                  <a:lnTo>
                    <a:pt x="1" y="520"/>
                  </a:lnTo>
                  <a:lnTo>
                    <a:pt x="1" y="840"/>
                  </a:lnTo>
                  <a:lnTo>
                    <a:pt x="10434" y="320"/>
                  </a:lnTo>
                  <a:lnTo>
                    <a:pt x="104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2250462" y="4484555"/>
              <a:ext cx="14545" cy="130955"/>
            </a:xfrm>
            <a:custGeom>
              <a:avLst/>
              <a:gdLst/>
              <a:ahLst/>
              <a:cxnLst/>
              <a:rect l="l" t="t" r="r" b="b"/>
              <a:pathLst>
                <a:path w="1141" h="10275" extrusionOk="0">
                  <a:moveTo>
                    <a:pt x="321" y="1"/>
                  </a:moveTo>
                  <a:lnTo>
                    <a:pt x="1" y="81"/>
                  </a:lnTo>
                  <a:lnTo>
                    <a:pt x="161" y="700"/>
                  </a:lnTo>
                  <a:lnTo>
                    <a:pt x="321" y="1320"/>
                  </a:lnTo>
                  <a:lnTo>
                    <a:pt x="441" y="1960"/>
                  </a:lnTo>
                  <a:lnTo>
                    <a:pt x="541" y="2579"/>
                  </a:lnTo>
                  <a:lnTo>
                    <a:pt x="641" y="3219"/>
                  </a:lnTo>
                  <a:lnTo>
                    <a:pt x="721" y="3839"/>
                  </a:lnTo>
                  <a:lnTo>
                    <a:pt x="760" y="4478"/>
                  </a:lnTo>
                  <a:lnTo>
                    <a:pt x="800" y="5118"/>
                  </a:lnTo>
                  <a:lnTo>
                    <a:pt x="820" y="5757"/>
                  </a:lnTo>
                  <a:lnTo>
                    <a:pt x="820" y="6397"/>
                  </a:lnTo>
                  <a:lnTo>
                    <a:pt x="800" y="7037"/>
                  </a:lnTo>
                  <a:lnTo>
                    <a:pt x="780" y="7676"/>
                  </a:lnTo>
                  <a:lnTo>
                    <a:pt x="721" y="8316"/>
                  </a:lnTo>
                  <a:lnTo>
                    <a:pt x="661" y="8955"/>
                  </a:lnTo>
                  <a:lnTo>
                    <a:pt x="561" y="9595"/>
                  </a:lnTo>
                  <a:lnTo>
                    <a:pt x="461" y="10215"/>
                  </a:lnTo>
                  <a:lnTo>
                    <a:pt x="760" y="10275"/>
                  </a:lnTo>
                  <a:lnTo>
                    <a:pt x="880" y="9635"/>
                  </a:lnTo>
                  <a:lnTo>
                    <a:pt x="960" y="8995"/>
                  </a:lnTo>
                  <a:lnTo>
                    <a:pt x="1040" y="8356"/>
                  </a:lnTo>
                  <a:lnTo>
                    <a:pt x="1100" y="7696"/>
                  </a:lnTo>
                  <a:lnTo>
                    <a:pt x="1120" y="7057"/>
                  </a:lnTo>
                  <a:lnTo>
                    <a:pt x="1140" y="6417"/>
                  </a:lnTo>
                  <a:lnTo>
                    <a:pt x="1140" y="5757"/>
                  </a:lnTo>
                  <a:lnTo>
                    <a:pt x="1120" y="5118"/>
                  </a:lnTo>
                  <a:lnTo>
                    <a:pt x="1080" y="4458"/>
                  </a:lnTo>
                  <a:lnTo>
                    <a:pt x="1020" y="3819"/>
                  </a:lnTo>
                  <a:lnTo>
                    <a:pt x="960" y="3179"/>
                  </a:lnTo>
                  <a:lnTo>
                    <a:pt x="860" y="2539"/>
                  </a:lnTo>
                  <a:lnTo>
                    <a:pt x="760" y="1900"/>
                  </a:lnTo>
                  <a:lnTo>
                    <a:pt x="621" y="1260"/>
                  </a:lnTo>
                  <a:lnTo>
                    <a:pt x="481" y="62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2248690" y="4645560"/>
              <a:ext cx="8413" cy="80255"/>
            </a:xfrm>
            <a:custGeom>
              <a:avLst/>
              <a:gdLst/>
              <a:ahLst/>
              <a:cxnLst/>
              <a:rect l="l" t="t" r="r" b="b"/>
              <a:pathLst>
                <a:path w="660" h="6297" extrusionOk="0">
                  <a:moveTo>
                    <a:pt x="360" y="0"/>
                  </a:moveTo>
                  <a:lnTo>
                    <a:pt x="220" y="780"/>
                  </a:lnTo>
                  <a:lnTo>
                    <a:pt x="120" y="1559"/>
                  </a:lnTo>
                  <a:lnTo>
                    <a:pt x="40" y="2339"/>
                  </a:lnTo>
                  <a:lnTo>
                    <a:pt x="0" y="3138"/>
                  </a:lnTo>
                  <a:lnTo>
                    <a:pt x="0" y="3918"/>
                  </a:lnTo>
                  <a:lnTo>
                    <a:pt x="20" y="4717"/>
                  </a:lnTo>
                  <a:lnTo>
                    <a:pt x="80" y="5497"/>
                  </a:lnTo>
                  <a:lnTo>
                    <a:pt x="160" y="6296"/>
                  </a:lnTo>
                  <a:lnTo>
                    <a:pt x="480" y="6256"/>
                  </a:lnTo>
                  <a:lnTo>
                    <a:pt x="400" y="5477"/>
                  </a:lnTo>
                  <a:lnTo>
                    <a:pt x="340" y="4697"/>
                  </a:lnTo>
                  <a:lnTo>
                    <a:pt x="320" y="3918"/>
                  </a:lnTo>
                  <a:lnTo>
                    <a:pt x="320" y="3138"/>
                  </a:lnTo>
                  <a:lnTo>
                    <a:pt x="360" y="2359"/>
                  </a:lnTo>
                  <a:lnTo>
                    <a:pt x="420" y="1599"/>
                  </a:lnTo>
                  <a:lnTo>
                    <a:pt x="540" y="820"/>
                  </a:lnTo>
                  <a:lnTo>
                    <a:pt x="66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2839497" y="4526078"/>
              <a:ext cx="21671" cy="86373"/>
            </a:xfrm>
            <a:custGeom>
              <a:avLst/>
              <a:gdLst/>
              <a:ahLst/>
              <a:cxnLst/>
              <a:rect l="l" t="t" r="r" b="b"/>
              <a:pathLst>
                <a:path w="1700" h="6777" extrusionOk="0">
                  <a:moveTo>
                    <a:pt x="1399" y="1"/>
                  </a:moveTo>
                  <a:lnTo>
                    <a:pt x="1219" y="401"/>
                  </a:lnTo>
                  <a:lnTo>
                    <a:pt x="1060" y="800"/>
                  </a:lnTo>
                  <a:lnTo>
                    <a:pt x="900" y="1200"/>
                  </a:lnTo>
                  <a:lnTo>
                    <a:pt x="760" y="1620"/>
                  </a:lnTo>
                  <a:lnTo>
                    <a:pt x="620" y="2040"/>
                  </a:lnTo>
                  <a:lnTo>
                    <a:pt x="500" y="2459"/>
                  </a:lnTo>
                  <a:lnTo>
                    <a:pt x="400" y="2879"/>
                  </a:lnTo>
                  <a:lnTo>
                    <a:pt x="300" y="3299"/>
                  </a:lnTo>
                  <a:lnTo>
                    <a:pt x="220" y="3719"/>
                  </a:lnTo>
                  <a:lnTo>
                    <a:pt x="140" y="4158"/>
                  </a:lnTo>
                  <a:lnTo>
                    <a:pt x="80" y="4598"/>
                  </a:lnTo>
                  <a:lnTo>
                    <a:pt x="40" y="5018"/>
                  </a:lnTo>
                  <a:lnTo>
                    <a:pt x="20" y="5457"/>
                  </a:lnTo>
                  <a:lnTo>
                    <a:pt x="0" y="5897"/>
                  </a:lnTo>
                  <a:lnTo>
                    <a:pt x="0" y="6337"/>
                  </a:lnTo>
                  <a:lnTo>
                    <a:pt x="0" y="6777"/>
                  </a:lnTo>
                  <a:lnTo>
                    <a:pt x="320" y="6757"/>
                  </a:lnTo>
                  <a:lnTo>
                    <a:pt x="300" y="6337"/>
                  </a:lnTo>
                  <a:lnTo>
                    <a:pt x="320" y="5897"/>
                  </a:lnTo>
                  <a:lnTo>
                    <a:pt x="340" y="5477"/>
                  </a:lnTo>
                  <a:lnTo>
                    <a:pt x="360" y="5058"/>
                  </a:lnTo>
                  <a:lnTo>
                    <a:pt x="400" y="4618"/>
                  </a:lnTo>
                  <a:lnTo>
                    <a:pt x="460" y="4198"/>
                  </a:lnTo>
                  <a:lnTo>
                    <a:pt x="520" y="3779"/>
                  </a:lnTo>
                  <a:lnTo>
                    <a:pt x="600" y="3359"/>
                  </a:lnTo>
                  <a:lnTo>
                    <a:pt x="700" y="2939"/>
                  </a:lnTo>
                  <a:lnTo>
                    <a:pt x="800" y="2539"/>
                  </a:lnTo>
                  <a:lnTo>
                    <a:pt x="920" y="2120"/>
                  </a:lnTo>
                  <a:lnTo>
                    <a:pt x="1060" y="1720"/>
                  </a:lnTo>
                  <a:lnTo>
                    <a:pt x="1199" y="1320"/>
                  </a:lnTo>
                  <a:lnTo>
                    <a:pt x="1339" y="920"/>
                  </a:lnTo>
                  <a:lnTo>
                    <a:pt x="1519" y="521"/>
                  </a:lnTo>
                  <a:lnTo>
                    <a:pt x="1699" y="141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2314155" y="4347255"/>
              <a:ext cx="92254" cy="43575"/>
            </a:xfrm>
            <a:custGeom>
              <a:avLst/>
              <a:gdLst/>
              <a:ahLst/>
              <a:cxnLst/>
              <a:rect l="l" t="t" r="r" b="b"/>
              <a:pathLst>
                <a:path w="7237" h="3419" extrusionOk="0">
                  <a:moveTo>
                    <a:pt x="7236" y="1"/>
                  </a:moveTo>
                  <a:lnTo>
                    <a:pt x="6457" y="21"/>
                  </a:lnTo>
                  <a:lnTo>
                    <a:pt x="5697" y="61"/>
                  </a:lnTo>
                  <a:lnTo>
                    <a:pt x="4918" y="140"/>
                  </a:lnTo>
                  <a:lnTo>
                    <a:pt x="4158" y="240"/>
                  </a:lnTo>
                  <a:lnTo>
                    <a:pt x="3419" y="400"/>
                  </a:lnTo>
                  <a:lnTo>
                    <a:pt x="2659" y="580"/>
                  </a:lnTo>
                  <a:lnTo>
                    <a:pt x="1920" y="780"/>
                  </a:lnTo>
                  <a:lnTo>
                    <a:pt x="1180" y="1040"/>
                  </a:lnTo>
                  <a:lnTo>
                    <a:pt x="900" y="1160"/>
                  </a:lnTo>
                  <a:lnTo>
                    <a:pt x="640" y="1280"/>
                  </a:lnTo>
                  <a:lnTo>
                    <a:pt x="441" y="1440"/>
                  </a:lnTo>
                  <a:lnTo>
                    <a:pt x="261" y="1600"/>
                  </a:lnTo>
                  <a:lnTo>
                    <a:pt x="121" y="1759"/>
                  </a:lnTo>
                  <a:lnTo>
                    <a:pt x="41" y="1939"/>
                  </a:lnTo>
                  <a:lnTo>
                    <a:pt x="1" y="2139"/>
                  </a:lnTo>
                  <a:lnTo>
                    <a:pt x="1" y="2319"/>
                  </a:lnTo>
                  <a:lnTo>
                    <a:pt x="21" y="2459"/>
                  </a:lnTo>
                  <a:lnTo>
                    <a:pt x="61" y="2599"/>
                  </a:lnTo>
                  <a:lnTo>
                    <a:pt x="121" y="2699"/>
                  </a:lnTo>
                  <a:lnTo>
                    <a:pt x="201" y="2799"/>
                  </a:lnTo>
                  <a:lnTo>
                    <a:pt x="301" y="2899"/>
                  </a:lnTo>
                  <a:lnTo>
                    <a:pt x="401" y="2979"/>
                  </a:lnTo>
                  <a:lnTo>
                    <a:pt x="620" y="3099"/>
                  </a:lnTo>
                  <a:lnTo>
                    <a:pt x="860" y="3199"/>
                  </a:lnTo>
                  <a:lnTo>
                    <a:pt x="1100" y="3259"/>
                  </a:lnTo>
                  <a:lnTo>
                    <a:pt x="1320" y="3299"/>
                  </a:lnTo>
                  <a:lnTo>
                    <a:pt x="1500" y="3319"/>
                  </a:lnTo>
                  <a:lnTo>
                    <a:pt x="2359" y="3398"/>
                  </a:lnTo>
                  <a:lnTo>
                    <a:pt x="3219" y="3418"/>
                  </a:lnTo>
                  <a:lnTo>
                    <a:pt x="3619" y="3398"/>
                  </a:lnTo>
                  <a:lnTo>
                    <a:pt x="3619" y="3079"/>
                  </a:lnTo>
                  <a:lnTo>
                    <a:pt x="3099" y="3099"/>
                  </a:lnTo>
                  <a:lnTo>
                    <a:pt x="2559" y="3079"/>
                  </a:lnTo>
                  <a:lnTo>
                    <a:pt x="2040" y="3059"/>
                  </a:lnTo>
                  <a:lnTo>
                    <a:pt x="1520" y="3019"/>
                  </a:lnTo>
                  <a:lnTo>
                    <a:pt x="1240" y="2959"/>
                  </a:lnTo>
                  <a:lnTo>
                    <a:pt x="1040" y="2919"/>
                  </a:lnTo>
                  <a:lnTo>
                    <a:pt x="840" y="2859"/>
                  </a:lnTo>
                  <a:lnTo>
                    <a:pt x="640" y="2759"/>
                  </a:lnTo>
                  <a:lnTo>
                    <a:pt x="560" y="2699"/>
                  </a:lnTo>
                  <a:lnTo>
                    <a:pt x="481" y="2639"/>
                  </a:lnTo>
                  <a:lnTo>
                    <a:pt x="421" y="2559"/>
                  </a:lnTo>
                  <a:lnTo>
                    <a:pt x="361" y="2479"/>
                  </a:lnTo>
                  <a:lnTo>
                    <a:pt x="321" y="2399"/>
                  </a:lnTo>
                  <a:lnTo>
                    <a:pt x="301" y="2299"/>
                  </a:lnTo>
                  <a:lnTo>
                    <a:pt x="301" y="2199"/>
                  </a:lnTo>
                  <a:lnTo>
                    <a:pt x="321" y="2099"/>
                  </a:lnTo>
                  <a:lnTo>
                    <a:pt x="361" y="2019"/>
                  </a:lnTo>
                  <a:lnTo>
                    <a:pt x="401" y="1939"/>
                  </a:lnTo>
                  <a:lnTo>
                    <a:pt x="521" y="1799"/>
                  </a:lnTo>
                  <a:lnTo>
                    <a:pt x="660" y="1660"/>
                  </a:lnTo>
                  <a:lnTo>
                    <a:pt x="820" y="1560"/>
                  </a:lnTo>
                  <a:lnTo>
                    <a:pt x="1000" y="1460"/>
                  </a:lnTo>
                  <a:lnTo>
                    <a:pt x="1300" y="1340"/>
                  </a:lnTo>
                  <a:lnTo>
                    <a:pt x="2020" y="1100"/>
                  </a:lnTo>
                  <a:lnTo>
                    <a:pt x="2739" y="880"/>
                  </a:lnTo>
                  <a:lnTo>
                    <a:pt x="3479" y="700"/>
                  </a:lnTo>
                  <a:lnTo>
                    <a:pt x="4218" y="560"/>
                  </a:lnTo>
                  <a:lnTo>
                    <a:pt x="4958" y="440"/>
                  </a:lnTo>
                  <a:lnTo>
                    <a:pt x="5717" y="360"/>
                  </a:lnTo>
                  <a:lnTo>
                    <a:pt x="6477" y="320"/>
                  </a:lnTo>
                  <a:lnTo>
                    <a:pt x="7236" y="320"/>
                  </a:lnTo>
                  <a:lnTo>
                    <a:pt x="7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2579624" y="4357196"/>
              <a:ext cx="53527" cy="47386"/>
            </a:xfrm>
            <a:custGeom>
              <a:avLst/>
              <a:gdLst/>
              <a:ahLst/>
              <a:cxnLst/>
              <a:rect l="l" t="t" r="r" b="b"/>
              <a:pathLst>
                <a:path w="4199" h="3718" extrusionOk="0">
                  <a:moveTo>
                    <a:pt x="2120" y="0"/>
                  </a:moveTo>
                  <a:lnTo>
                    <a:pt x="2100" y="320"/>
                  </a:lnTo>
                  <a:lnTo>
                    <a:pt x="2279" y="340"/>
                  </a:lnTo>
                  <a:lnTo>
                    <a:pt x="2479" y="380"/>
                  </a:lnTo>
                  <a:lnTo>
                    <a:pt x="2659" y="420"/>
                  </a:lnTo>
                  <a:lnTo>
                    <a:pt x="2839" y="480"/>
                  </a:lnTo>
                  <a:lnTo>
                    <a:pt x="2999" y="560"/>
                  </a:lnTo>
                  <a:lnTo>
                    <a:pt x="3179" y="640"/>
                  </a:lnTo>
                  <a:lnTo>
                    <a:pt x="3339" y="740"/>
                  </a:lnTo>
                  <a:lnTo>
                    <a:pt x="3499" y="840"/>
                  </a:lnTo>
                  <a:lnTo>
                    <a:pt x="3659" y="999"/>
                  </a:lnTo>
                  <a:lnTo>
                    <a:pt x="3739" y="1079"/>
                  </a:lnTo>
                  <a:lnTo>
                    <a:pt x="3799" y="1159"/>
                  </a:lnTo>
                  <a:lnTo>
                    <a:pt x="3839" y="1239"/>
                  </a:lnTo>
                  <a:lnTo>
                    <a:pt x="3878" y="1339"/>
                  </a:lnTo>
                  <a:lnTo>
                    <a:pt x="3878" y="1439"/>
                  </a:lnTo>
                  <a:lnTo>
                    <a:pt x="3858" y="1519"/>
                  </a:lnTo>
                  <a:lnTo>
                    <a:pt x="3819" y="1599"/>
                  </a:lnTo>
                  <a:lnTo>
                    <a:pt x="3779" y="1659"/>
                  </a:lnTo>
                  <a:lnTo>
                    <a:pt x="3639" y="1779"/>
                  </a:lnTo>
                  <a:lnTo>
                    <a:pt x="3259" y="2099"/>
                  </a:lnTo>
                  <a:lnTo>
                    <a:pt x="2839" y="2399"/>
                  </a:lnTo>
                  <a:lnTo>
                    <a:pt x="2399" y="2658"/>
                  </a:lnTo>
                  <a:lnTo>
                    <a:pt x="1940" y="2878"/>
                  </a:lnTo>
                  <a:lnTo>
                    <a:pt x="1480" y="3058"/>
                  </a:lnTo>
                  <a:lnTo>
                    <a:pt x="1000" y="3218"/>
                  </a:lnTo>
                  <a:lnTo>
                    <a:pt x="501" y="3338"/>
                  </a:lnTo>
                  <a:lnTo>
                    <a:pt x="1" y="3418"/>
                  </a:lnTo>
                  <a:lnTo>
                    <a:pt x="21" y="3718"/>
                  </a:lnTo>
                  <a:lnTo>
                    <a:pt x="561" y="3638"/>
                  </a:lnTo>
                  <a:lnTo>
                    <a:pt x="1080" y="3518"/>
                  </a:lnTo>
                  <a:lnTo>
                    <a:pt x="1580" y="3358"/>
                  </a:lnTo>
                  <a:lnTo>
                    <a:pt x="2080" y="3158"/>
                  </a:lnTo>
                  <a:lnTo>
                    <a:pt x="2559" y="2938"/>
                  </a:lnTo>
                  <a:lnTo>
                    <a:pt x="3019" y="2658"/>
                  </a:lnTo>
                  <a:lnTo>
                    <a:pt x="3439" y="2359"/>
                  </a:lnTo>
                  <a:lnTo>
                    <a:pt x="3858" y="2019"/>
                  </a:lnTo>
                  <a:lnTo>
                    <a:pt x="4018" y="1839"/>
                  </a:lnTo>
                  <a:lnTo>
                    <a:pt x="4098" y="1739"/>
                  </a:lnTo>
                  <a:lnTo>
                    <a:pt x="4158" y="1639"/>
                  </a:lnTo>
                  <a:lnTo>
                    <a:pt x="4198" y="1479"/>
                  </a:lnTo>
                  <a:lnTo>
                    <a:pt x="4198" y="1339"/>
                  </a:lnTo>
                  <a:lnTo>
                    <a:pt x="4158" y="1199"/>
                  </a:lnTo>
                  <a:lnTo>
                    <a:pt x="4098" y="1059"/>
                  </a:lnTo>
                  <a:lnTo>
                    <a:pt x="4018" y="920"/>
                  </a:lnTo>
                  <a:lnTo>
                    <a:pt x="3918" y="800"/>
                  </a:lnTo>
                  <a:lnTo>
                    <a:pt x="3799" y="700"/>
                  </a:lnTo>
                  <a:lnTo>
                    <a:pt x="3679" y="600"/>
                  </a:lnTo>
                  <a:lnTo>
                    <a:pt x="3519" y="480"/>
                  </a:lnTo>
                  <a:lnTo>
                    <a:pt x="3339" y="360"/>
                  </a:lnTo>
                  <a:lnTo>
                    <a:pt x="3139" y="260"/>
                  </a:lnTo>
                  <a:lnTo>
                    <a:pt x="2939" y="180"/>
                  </a:lnTo>
                  <a:lnTo>
                    <a:pt x="2739" y="120"/>
                  </a:lnTo>
                  <a:lnTo>
                    <a:pt x="2539" y="60"/>
                  </a:lnTo>
                  <a:lnTo>
                    <a:pt x="2339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2132762" y="4505189"/>
              <a:ext cx="132510" cy="207629"/>
            </a:xfrm>
            <a:custGeom>
              <a:avLst/>
              <a:gdLst/>
              <a:ahLst/>
              <a:cxnLst/>
              <a:rect l="l" t="t" r="r" b="b"/>
              <a:pathLst>
                <a:path w="10395" h="16291" extrusionOk="0">
                  <a:moveTo>
                    <a:pt x="4718" y="1"/>
                  </a:moveTo>
                  <a:lnTo>
                    <a:pt x="4498" y="21"/>
                  </a:lnTo>
                  <a:lnTo>
                    <a:pt x="4278" y="41"/>
                  </a:lnTo>
                  <a:lnTo>
                    <a:pt x="4038" y="101"/>
                  </a:lnTo>
                  <a:lnTo>
                    <a:pt x="3818" y="161"/>
                  </a:lnTo>
                  <a:lnTo>
                    <a:pt x="3578" y="221"/>
                  </a:lnTo>
                  <a:lnTo>
                    <a:pt x="3359" y="301"/>
                  </a:lnTo>
                  <a:lnTo>
                    <a:pt x="3139" y="401"/>
                  </a:lnTo>
                  <a:lnTo>
                    <a:pt x="2919" y="501"/>
                  </a:lnTo>
                  <a:lnTo>
                    <a:pt x="2719" y="621"/>
                  </a:lnTo>
                  <a:lnTo>
                    <a:pt x="2519" y="740"/>
                  </a:lnTo>
                  <a:lnTo>
                    <a:pt x="2319" y="880"/>
                  </a:lnTo>
                  <a:lnTo>
                    <a:pt x="2139" y="1020"/>
                  </a:lnTo>
                  <a:lnTo>
                    <a:pt x="1959" y="1180"/>
                  </a:lnTo>
                  <a:lnTo>
                    <a:pt x="1780" y="1360"/>
                  </a:lnTo>
                  <a:lnTo>
                    <a:pt x="1640" y="1520"/>
                  </a:lnTo>
                  <a:lnTo>
                    <a:pt x="1480" y="1720"/>
                  </a:lnTo>
                  <a:lnTo>
                    <a:pt x="1340" y="1900"/>
                  </a:lnTo>
                  <a:lnTo>
                    <a:pt x="1220" y="2120"/>
                  </a:lnTo>
                  <a:lnTo>
                    <a:pt x="1100" y="2379"/>
                  </a:lnTo>
                  <a:lnTo>
                    <a:pt x="980" y="2639"/>
                  </a:lnTo>
                  <a:lnTo>
                    <a:pt x="880" y="2919"/>
                  </a:lnTo>
                  <a:lnTo>
                    <a:pt x="780" y="3199"/>
                  </a:lnTo>
                  <a:lnTo>
                    <a:pt x="640" y="3779"/>
                  </a:lnTo>
                  <a:lnTo>
                    <a:pt x="540" y="4358"/>
                  </a:lnTo>
                  <a:lnTo>
                    <a:pt x="400" y="5098"/>
                  </a:lnTo>
                  <a:lnTo>
                    <a:pt x="261" y="5837"/>
                  </a:lnTo>
                  <a:lnTo>
                    <a:pt x="161" y="6577"/>
                  </a:lnTo>
                  <a:lnTo>
                    <a:pt x="61" y="7316"/>
                  </a:lnTo>
                  <a:lnTo>
                    <a:pt x="21" y="8076"/>
                  </a:lnTo>
                  <a:lnTo>
                    <a:pt x="1" y="8815"/>
                  </a:lnTo>
                  <a:lnTo>
                    <a:pt x="1" y="9195"/>
                  </a:lnTo>
                  <a:lnTo>
                    <a:pt x="21" y="9575"/>
                  </a:lnTo>
                  <a:lnTo>
                    <a:pt x="61" y="9935"/>
                  </a:lnTo>
                  <a:lnTo>
                    <a:pt x="121" y="10315"/>
                  </a:lnTo>
                  <a:lnTo>
                    <a:pt x="181" y="10674"/>
                  </a:lnTo>
                  <a:lnTo>
                    <a:pt x="261" y="11054"/>
                  </a:lnTo>
                  <a:lnTo>
                    <a:pt x="360" y="11414"/>
                  </a:lnTo>
                  <a:lnTo>
                    <a:pt x="480" y="11774"/>
                  </a:lnTo>
                  <a:lnTo>
                    <a:pt x="620" y="12133"/>
                  </a:lnTo>
                  <a:lnTo>
                    <a:pt x="780" y="12473"/>
                  </a:lnTo>
                  <a:lnTo>
                    <a:pt x="940" y="12813"/>
                  </a:lnTo>
                  <a:lnTo>
                    <a:pt x="1140" y="13133"/>
                  </a:lnTo>
                  <a:lnTo>
                    <a:pt x="1340" y="13453"/>
                  </a:lnTo>
                  <a:lnTo>
                    <a:pt x="1560" y="13752"/>
                  </a:lnTo>
                  <a:lnTo>
                    <a:pt x="1800" y="14032"/>
                  </a:lnTo>
                  <a:lnTo>
                    <a:pt x="2059" y="14292"/>
                  </a:lnTo>
                  <a:lnTo>
                    <a:pt x="2339" y="14552"/>
                  </a:lnTo>
                  <a:lnTo>
                    <a:pt x="2619" y="14772"/>
                  </a:lnTo>
                  <a:lnTo>
                    <a:pt x="2939" y="14972"/>
                  </a:lnTo>
                  <a:lnTo>
                    <a:pt x="3259" y="15151"/>
                  </a:lnTo>
                  <a:lnTo>
                    <a:pt x="3558" y="15291"/>
                  </a:lnTo>
                  <a:lnTo>
                    <a:pt x="3838" y="15411"/>
                  </a:lnTo>
                  <a:lnTo>
                    <a:pt x="4138" y="15511"/>
                  </a:lnTo>
                  <a:lnTo>
                    <a:pt x="4438" y="15591"/>
                  </a:lnTo>
                  <a:lnTo>
                    <a:pt x="5058" y="15751"/>
                  </a:lnTo>
                  <a:lnTo>
                    <a:pt x="5677" y="15871"/>
                  </a:lnTo>
                  <a:lnTo>
                    <a:pt x="6896" y="16151"/>
                  </a:lnTo>
                  <a:lnTo>
                    <a:pt x="7216" y="16211"/>
                  </a:lnTo>
                  <a:lnTo>
                    <a:pt x="7516" y="16251"/>
                  </a:lnTo>
                  <a:lnTo>
                    <a:pt x="7816" y="16291"/>
                  </a:lnTo>
                  <a:lnTo>
                    <a:pt x="8096" y="16291"/>
                  </a:lnTo>
                  <a:lnTo>
                    <a:pt x="8375" y="16271"/>
                  </a:lnTo>
                  <a:lnTo>
                    <a:pt x="8655" y="16231"/>
                  </a:lnTo>
                  <a:lnTo>
                    <a:pt x="8895" y="16151"/>
                  </a:lnTo>
                  <a:lnTo>
                    <a:pt x="9135" y="16011"/>
                  </a:lnTo>
                  <a:lnTo>
                    <a:pt x="9255" y="15931"/>
                  </a:lnTo>
                  <a:lnTo>
                    <a:pt x="9355" y="15851"/>
                  </a:lnTo>
                  <a:lnTo>
                    <a:pt x="9475" y="15751"/>
                  </a:lnTo>
                  <a:lnTo>
                    <a:pt x="9555" y="15631"/>
                  </a:lnTo>
                  <a:lnTo>
                    <a:pt x="9655" y="15511"/>
                  </a:lnTo>
                  <a:lnTo>
                    <a:pt x="9735" y="15371"/>
                  </a:lnTo>
                  <a:lnTo>
                    <a:pt x="9815" y="15211"/>
                  </a:lnTo>
                  <a:lnTo>
                    <a:pt x="9895" y="15032"/>
                  </a:lnTo>
                  <a:lnTo>
                    <a:pt x="10034" y="14652"/>
                  </a:lnTo>
                  <a:lnTo>
                    <a:pt x="10134" y="14232"/>
                  </a:lnTo>
                  <a:lnTo>
                    <a:pt x="10234" y="13792"/>
                  </a:lnTo>
                  <a:lnTo>
                    <a:pt x="10294" y="13353"/>
                  </a:lnTo>
                  <a:lnTo>
                    <a:pt x="10334" y="12873"/>
                  </a:lnTo>
                  <a:lnTo>
                    <a:pt x="10374" y="12413"/>
                  </a:lnTo>
                  <a:lnTo>
                    <a:pt x="10394" y="11933"/>
                  </a:lnTo>
                  <a:lnTo>
                    <a:pt x="10394" y="11454"/>
                  </a:lnTo>
                  <a:lnTo>
                    <a:pt x="10374" y="10474"/>
                  </a:lnTo>
                  <a:lnTo>
                    <a:pt x="10334" y="9515"/>
                  </a:lnTo>
                  <a:lnTo>
                    <a:pt x="10274" y="8616"/>
                  </a:lnTo>
                  <a:lnTo>
                    <a:pt x="10254" y="7756"/>
                  </a:lnTo>
                  <a:lnTo>
                    <a:pt x="10214" y="6857"/>
                  </a:lnTo>
                  <a:lnTo>
                    <a:pt x="10174" y="6397"/>
                  </a:lnTo>
                  <a:lnTo>
                    <a:pt x="10134" y="5937"/>
                  </a:lnTo>
                  <a:lnTo>
                    <a:pt x="10074" y="5497"/>
                  </a:lnTo>
                  <a:lnTo>
                    <a:pt x="9974" y="5058"/>
                  </a:lnTo>
                  <a:lnTo>
                    <a:pt x="9875" y="4618"/>
                  </a:lnTo>
                  <a:lnTo>
                    <a:pt x="9735" y="4178"/>
                  </a:lnTo>
                  <a:lnTo>
                    <a:pt x="9575" y="3799"/>
                  </a:lnTo>
                  <a:lnTo>
                    <a:pt x="9395" y="3399"/>
                  </a:lnTo>
                  <a:lnTo>
                    <a:pt x="9175" y="2999"/>
                  </a:lnTo>
                  <a:lnTo>
                    <a:pt x="8915" y="2619"/>
                  </a:lnTo>
                  <a:lnTo>
                    <a:pt x="8635" y="2240"/>
                  </a:lnTo>
                  <a:lnTo>
                    <a:pt x="8316" y="1860"/>
                  </a:lnTo>
                  <a:lnTo>
                    <a:pt x="7976" y="1520"/>
                  </a:lnTo>
                  <a:lnTo>
                    <a:pt x="7616" y="1180"/>
                  </a:lnTo>
                  <a:lnTo>
                    <a:pt x="7256" y="900"/>
                  </a:lnTo>
                  <a:lnTo>
                    <a:pt x="6856" y="641"/>
                  </a:lnTo>
                  <a:lnTo>
                    <a:pt x="6437" y="401"/>
                  </a:lnTo>
                  <a:lnTo>
                    <a:pt x="6017" y="221"/>
                  </a:lnTo>
                  <a:lnTo>
                    <a:pt x="5817" y="161"/>
                  </a:lnTo>
                  <a:lnTo>
                    <a:pt x="5597" y="101"/>
                  </a:lnTo>
                  <a:lnTo>
                    <a:pt x="5377" y="61"/>
                  </a:lnTo>
                  <a:lnTo>
                    <a:pt x="5157" y="21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14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0"/>
            <p:cNvSpPr/>
            <p:nvPr/>
          </p:nvSpPr>
          <p:spPr>
            <a:xfrm>
              <a:off x="2180408" y="4593332"/>
              <a:ext cx="37720" cy="12745"/>
            </a:xfrm>
            <a:custGeom>
              <a:avLst/>
              <a:gdLst/>
              <a:ahLst/>
              <a:cxnLst/>
              <a:rect l="l" t="t" r="r" b="b"/>
              <a:pathLst>
                <a:path w="2959" h="1000" extrusionOk="0">
                  <a:moveTo>
                    <a:pt x="2959" y="1"/>
                  </a:moveTo>
                  <a:lnTo>
                    <a:pt x="2559" y="21"/>
                  </a:lnTo>
                  <a:lnTo>
                    <a:pt x="2179" y="41"/>
                  </a:lnTo>
                  <a:lnTo>
                    <a:pt x="1799" y="101"/>
                  </a:lnTo>
                  <a:lnTo>
                    <a:pt x="1419" y="180"/>
                  </a:lnTo>
                  <a:lnTo>
                    <a:pt x="1060" y="280"/>
                  </a:lnTo>
                  <a:lnTo>
                    <a:pt x="700" y="400"/>
                  </a:lnTo>
                  <a:lnTo>
                    <a:pt x="340" y="540"/>
                  </a:lnTo>
                  <a:lnTo>
                    <a:pt x="0" y="720"/>
                  </a:lnTo>
                  <a:lnTo>
                    <a:pt x="140" y="1000"/>
                  </a:lnTo>
                  <a:lnTo>
                    <a:pt x="480" y="840"/>
                  </a:lnTo>
                  <a:lnTo>
                    <a:pt x="800" y="700"/>
                  </a:lnTo>
                  <a:lnTo>
                    <a:pt x="1160" y="580"/>
                  </a:lnTo>
                  <a:lnTo>
                    <a:pt x="1499" y="500"/>
                  </a:lnTo>
                  <a:lnTo>
                    <a:pt x="1859" y="420"/>
                  </a:lnTo>
                  <a:lnTo>
                    <a:pt x="2219" y="360"/>
                  </a:lnTo>
                  <a:lnTo>
                    <a:pt x="2579" y="340"/>
                  </a:lnTo>
                  <a:lnTo>
                    <a:pt x="2959" y="32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2171485" y="4662116"/>
              <a:ext cx="50722" cy="27262"/>
            </a:xfrm>
            <a:custGeom>
              <a:avLst/>
              <a:gdLst/>
              <a:ahLst/>
              <a:cxnLst/>
              <a:rect l="l" t="t" r="r" b="b"/>
              <a:pathLst>
                <a:path w="3979" h="2139" extrusionOk="0">
                  <a:moveTo>
                    <a:pt x="161" y="0"/>
                  </a:moveTo>
                  <a:lnTo>
                    <a:pt x="101" y="20"/>
                  </a:lnTo>
                  <a:lnTo>
                    <a:pt x="41" y="40"/>
                  </a:lnTo>
                  <a:lnTo>
                    <a:pt x="21" y="100"/>
                  </a:lnTo>
                  <a:lnTo>
                    <a:pt x="1" y="160"/>
                  </a:lnTo>
                  <a:lnTo>
                    <a:pt x="1" y="220"/>
                  </a:lnTo>
                  <a:lnTo>
                    <a:pt x="121" y="480"/>
                  </a:lnTo>
                  <a:lnTo>
                    <a:pt x="261" y="720"/>
                  </a:lnTo>
                  <a:lnTo>
                    <a:pt x="421" y="960"/>
                  </a:lnTo>
                  <a:lnTo>
                    <a:pt x="620" y="1180"/>
                  </a:lnTo>
                  <a:lnTo>
                    <a:pt x="820" y="1379"/>
                  </a:lnTo>
                  <a:lnTo>
                    <a:pt x="1060" y="1559"/>
                  </a:lnTo>
                  <a:lnTo>
                    <a:pt x="1320" y="1719"/>
                  </a:lnTo>
                  <a:lnTo>
                    <a:pt x="1580" y="1859"/>
                  </a:lnTo>
                  <a:lnTo>
                    <a:pt x="1900" y="1979"/>
                  </a:lnTo>
                  <a:lnTo>
                    <a:pt x="2219" y="2079"/>
                  </a:lnTo>
                  <a:lnTo>
                    <a:pt x="2559" y="2139"/>
                  </a:lnTo>
                  <a:lnTo>
                    <a:pt x="3139" y="2139"/>
                  </a:lnTo>
                  <a:lnTo>
                    <a:pt x="3379" y="2099"/>
                  </a:lnTo>
                  <a:lnTo>
                    <a:pt x="3639" y="2039"/>
                  </a:lnTo>
                  <a:lnTo>
                    <a:pt x="3858" y="1959"/>
                  </a:lnTo>
                  <a:lnTo>
                    <a:pt x="3918" y="1939"/>
                  </a:lnTo>
                  <a:lnTo>
                    <a:pt x="3958" y="1879"/>
                  </a:lnTo>
                  <a:lnTo>
                    <a:pt x="3978" y="1819"/>
                  </a:lnTo>
                  <a:lnTo>
                    <a:pt x="3958" y="1759"/>
                  </a:lnTo>
                  <a:lnTo>
                    <a:pt x="3918" y="1699"/>
                  </a:lnTo>
                  <a:lnTo>
                    <a:pt x="3878" y="1679"/>
                  </a:lnTo>
                  <a:lnTo>
                    <a:pt x="3818" y="1659"/>
                  </a:lnTo>
                  <a:lnTo>
                    <a:pt x="3758" y="1679"/>
                  </a:lnTo>
                  <a:lnTo>
                    <a:pt x="3519" y="1739"/>
                  </a:lnTo>
                  <a:lnTo>
                    <a:pt x="3259" y="1799"/>
                  </a:lnTo>
                  <a:lnTo>
                    <a:pt x="3019" y="1819"/>
                  </a:lnTo>
                  <a:lnTo>
                    <a:pt x="2759" y="1819"/>
                  </a:lnTo>
                  <a:lnTo>
                    <a:pt x="2499" y="1799"/>
                  </a:lnTo>
                  <a:lnTo>
                    <a:pt x="2239" y="1759"/>
                  </a:lnTo>
                  <a:lnTo>
                    <a:pt x="1980" y="1679"/>
                  </a:lnTo>
                  <a:lnTo>
                    <a:pt x="1720" y="1579"/>
                  </a:lnTo>
                  <a:lnTo>
                    <a:pt x="1480" y="1459"/>
                  </a:lnTo>
                  <a:lnTo>
                    <a:pt x="1240" y="1299"/>
                  </a:lnTo>
                  <a:lnTo>
                    <a:pt x="1040" y="1140"/>
                  </a:lnTo>
                  <a:lnTo>
                    <a:pt x="840" y="960"/>
                  </a:lnTo>
                  <a:lnTo>
                    <a:pt x="680" y="760"/>
                  </a:lnTo>
                  <a:lnTo>
                    <a:pt x="520" y="560"/>
                  </a:lnTo>
                  <a:lnTo>
                    <a:pt x="401" y="340"/>
                  </a:lnTo>
                  <a:lnTo>
                    <a:pt x="301" y="100"/>
                  </a:lnTo>
                  <a:lnTo>
                    <a:pt x="281" y="60"/>
                  </a:lnTo>
                  <a:lnTo>
                    <a:pt x="221" y="2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41"/>
          <p:cNvSpPr txBox="1">
            <a:spLocks noGrp="1"/>
          </p:cNvSpPr>
          <p:nvPr>
            <p:ph type="subTitle" idx="1"/>
          </p:nvPr>
        </p:nvSpPr>
        <p:spPr>
          <a:xfrm>
            <a:off x="935415" y="1234905"/>
            <a:ext cx="6854700" cy="28388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Literasi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mengidentifikasi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menafsirkan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berkomunikasi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guna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diri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budaya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kehidupan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modern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pribadi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berkualitas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Hasanah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Silitonga</a:t>
            </a: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2020).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Literasi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dini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berkelanjutan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dimulai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rasa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tahu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kesenangan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berpikir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kritis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berbahasa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lisan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menulis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berkembang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tumbuh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kembang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masing-masing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sekitarnya</a:t>
            </a:r>
            <a: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D" sz="16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3200" dirty="0">
              <a:latin typeface="Barlow" panose="00000500000000000000" pitchFamily="2" charset="0"/>
            </a:endParaRPr>
          </a:p>
        </p:txBody>
      </p:sp>
      <p:grpSp>
        <p:nvGrpSpPr>
          <p:cNvPr id="1927" name="Google Shape;1927;p41"/>
          <p:cNvGrpSpPr/>
          <p:nvPr/>
        </p:nvGrpSpPr>
        <p:grpSpPr>
          <a:xfrm>
            <a:off x="7610391" y="-1122533"/>
            <a:ext cx="1587954" cy="2327333"/>
            <a:chOff x="2784450" y="-1453816"/>
            <a:chExt cx="855625" cy="1254019"/>
          </a:xfrm>
        </p:grpSpPr>
        <p:sp>
          <p:nvSpPr>
            <p:cNvPr id="1928" name="Google Shape;1928;p41"/>
            <p:cNvSpPr/>
            <p:nvPr/>
          </p:nvSpPr>
          <p:spPr>
            <a:xfrm>
              <a:off x="3024725" y="-1453816"/>
              <a:ext cx="615350" cy="1009725"/>
            </a:xfrm>
            <a:custGeom>
              <a:avLst/>
              <a:gdLst/>
              <a:ahLst/>
              <a:cxnLst/>
              <a:rect l="l" t="t" r="r" b="b"/>
              <a:pathLst>
                <a:path w="24614" h="40389" extrusionOk="0">
                  <a:moveTo>
                    <a:pt x="13212" y="0"/>
                  </a:moveTo>
                  <a:lnTo>
                    <a:pt x="12808" y="35"/>
                  </a:lnTo>
                  <a:lnTo>
                    <a:pt x="12386" y="88"/>
                  </a:lnTo>
                  <a:lnTo>
                    <a:pt x="11965" y="176"/>
                  </a:lnTo>
                  <a:lnTo>
                    <a:pt x="11543" y="264"/>
                  </a:lnTo>
                  <a:lnTo>
                    <a:pt x="11139" y="386"/>
                  </a:lnTo>
                  <a:lnTo>
                    <a:pt x="10752" y="527"/>
                  </a:lnTo>
                  <a:lnTo>
                    <a:pt x="10366" y="668"/>
                  </a:lnTo>
                  <a:lnTo>
                    <a:pt x="9979" y="843"/>
                  </a:lnTo>
                  <a:lnTo>
                    <a:pt x="9611" y="1037"/>
                  </a:lnTo>
                  <a:lnTo>
                    <a:pt x="9259" y="1247"/>
                  </a:lnTo>
                  <a:lnTo>
                    <a:pt x="8908" y="1476"/>
                  </a:lnTo>
                  <a:lnTo>
                    <a:pt x="8574" y="1704"/>
                  </a:lnTo>
                  <a:lnTo>
                    <a:pt x="8258" y="1950"/>
                  </a:lnTo>
                  <a:lnTo>
                    <a:pt x="7942" y="2231"/>
                  </a:lnTo>
                  <a:lnTo>
                    <a:pt x="7643" y="2495"/>
                  </a:lnTo>
                  <a:lnTo>
                    <a:pt x="7344" y="2793"/>
                  </a:lnTo>
                  <a:lnTo>
                    <a:pt x="7063" y="3092"/>
                  </a:lnTo>
                  <a:lnTo>
                    <a:pt x="6800" y="3408"/>
                  </a:lnTo>
                  <a:lnTo>
                    <a:pt x="6536" y="3742"/>
                  </a:lnTo>
                  <a:lnTo>
                    <a:pt x="6290" y="4076"/>
                  </a:lnTo>
                  <a:lnTo>
                    <a:pt x="6044" y="4410"/>
                  </a:lnTo>
                  <a:lnTo>
                    <a:pt x="5816" y="4778"/>
                  </a:lnTo>
                  <a:lnTo>
                    <a:pt x="5605" y="5130"/>
                  </a:lnTo>
                  <a:lnTo>
                    <a:pt x="5412" y="5499"/>
                  </a:lnTo>
                  <a:lnTo>
                    <a:pt x="5219" y="5868"/>
                  </a:lnTo>
                  <a:lnTo>
                    <a:pt x="5043" y="6254"/>
                  </a:lnTo>
                  <a:lnTo>
                    <a:pt x="4867" y="6641"/>
                  </a:lnTo>
                  <a:lnTo>
                    <a:pt x="4709" y="7027"/>
                  </a:lnTo>
                  <a:lnTo>
                    <a:pt x="4569" y="7414"/>
                  </a:lnTo>
                  <a:lnTo>
                    <a:pt x="4446" y="7818"/>
                  </a:lnTo>
                  <a:lnTo>
                    <a:pt x="4323" y="8204"/>
                  </a:lnTo>
                  <a:lnTo>
                    <a:pt x="4217" y="8608"/>
                  </a:lnTo>
                  <a:lnTo>
                    <a:pt x="4129" y="9012"/>
                  </a:lnTo>
                  <a:lnTo>
                    <a:pt x="4042" y="9416"/>
                  </a:lnTo>
                  <a:lnTo>
                    <a:pt x="3971" y="9803"/>
                  </a:lnTo>
                  <a:lnTo>
                    <a:pt x="3848" y="10699"/>
                  </a:lnTo>
                  <a:lnTo>
                    <a:pt x="3743" y="11595"/>
                  </a:lnTo>
                  <a:lnTo>
                    <a:pt x="3655" y="12491"/>
                  </a:lnTo>
                  <a:lnTo>
                    <a:pt x="3585" y="13404"/>
                  </a:lnTo>
                  <a:lnTo>
                    <a:pt x="3550" y="14300"/>
                  </a:lnTo>
                  <a:lnTo>
                    <a:pt x="3515" y="15214"/>
                  </a:lnTo>
                  <a:lnTo>
                    <a:pt x="3497" y="16127"/>
                  </a:lnTo>
                  <a:lnTo>
                    <a:pt x="3479" y="17041"/>
                  </a:lnTo>
                  <a:lnTo>
                    <a:pt x="3497" y="18868"/>
                  </a:lnTo>
                  <a:lnTo>
                    <a:pt x="3515" y="20695"/>
                  </a:lnTo>
                  <a:lnTo>
                    <a:pt x="3532" y="22504"/>
                  </a:lnTo>
                  <a:lnTo>
                    <a:pt x="3532" y="24314"/>
                  </a:lnTo>
                  <a:lnTo>
                    <a:pt x="3532" y="26352"/>
                  </a:lnTo>
                  <a:lnTo>
                    <a:pt x="3532" y="28372"/>
                  </a:lnTo>
                  <a:lnTo>
                    <a:pt x="3532" y="30410"/>
                  </a:lnTo>
                  <a:lnTo>
                    <a:pt x="3515" y="31429"/>
                  </a:lnTo>
                  <a:lnTo>
                    <a:pt x="3479" y="32448"/>
                  </a:lnTo>
                  <a:lnTo>
                    <a:pt x="3427" y="33133"/>
                  </a:lnTo>
                  <a:lnTo>
                    <a:pt x="3392" y="33449"/>
                  </a:lnTo>
                  <a:lnTo>
                    <a:pt x="3339" y="33748"/>
                  </a:lnTo>
                  <a:lnTo>
                    <a:pt x="3286" y="34047"/>
                  </a:lnTo>
                  <a:lnTo>
                    <a:pt x="3198" y="34328"/>
                  </a:lnTo>
                  <a:lnTo>
                    <a:pt x="3110" y="34591"/>
                  </a:lnTo>
                  <a:lnTo>
                    <a:pt x="3005" y="34855"/>
                  </a:lnTo>
                  <a:lnTo>
                    <a:pt x="2882" y="35101"/>
                  </a:lnTo>
                  <a:lnTo>
                    <a:pt x="2742" y="35329"/>
                  </a:lnTo>
                  <a:lnTo>
                    <a:pt x="2583" y="35557"/>
                  </a:lnTo>
                  <a:lnTo>
                    <a:pt x="2408" y="35751"/>
                  </a:lnTo>
                  <a:lnTo>
                    <a:pt x="2197" y="35962"/>
                  </a:lnTo>
                  <a:lnTo>
                    <a:pt x="1986" y="36137"/>
                  </a:lnTo>
                  <a:lnTo>
                    <a:pt x="1723" y="36313"/>
                  </a:lnTo>
                  <a:lnTo>
                    <a:pt x="1459" y="36471"/>
                  </a:lnTo>
                  <a:lnTo>
                    <a:pt x="1108" y="36664"/>
                  </a:lnTo>
                  <a:lnTo>
                    <a:pt x="827" y="36875"/>
                  </a:lnTo>
                  <a:lnTo>
                    <a:pt x="581" y="37086"/>
                  </a:lnTo>
                  <a:lnTo>
                    <a:pt x="370" y="37297"/>
                  </a:lnTo>
                  <a:lnTo>
                    <a:pt x="229" y="37507"/>
                  </a:lnTo>
                  <a:lnTo>
                    <a:pt x="106" y="37718"/>
                  </a:lnTo>
                  <a:lnTo>
                    <a:pt x="36" y="37929"/>
                  </a:lnTo>
                  <a:lnTo>
                    <a:pt x="1" y="38157"/>
                  </a:lnTo>
                  <a:lnTo>
                    <a:pt x="1" y="38368"/>
                  </a:lnTo>
                  <a:lnTo>
                    <a:pt x="36" y="38562"/>
                  </a:lnTo>
                  <a:lnTo>
                    <a:pt x="106" y="38772"/>
                  </a:lnTo>
                  <a:lnTo>
                    <a:pt x="212" y="38966"/>
                  </a:lnTo>
                  <a:lnTo>
                    <a:pt x="352" y="39141"/>
                  </a:lnTo>
                  <a:lnTo>
                    <a:pt x="510" y="39335"/>
                  </a:lnTo>
                  <a:lnTo>
                    <a:pt x="704" y="39493"/>
                  </a:lnTo>
                  <a:lnTo>
                    <a:pt x="914" y="39651"/>
                  </a:lnTo>
                  <a:lnTo>
                    <a:pt x="1143" y="39809"/>
                  </a:lnTo>
                  <a:lnTo>
                    <a:pt x="1406" y="39932"/>
                  </a:lnTo>
                  <a:lnTo>
                    <a:pt x="1687" y="40055"/>
                  </a:lnTo>
                  <a:lnTo>
                    <a:pt x="1969" y="40160"/>
                  </a:lnTo>
                  <a:lnTo>
                    <a:pt x="2285" y="40248"/>
                  </a:lnTo>
                  <a:lnTo>
                    <a:pt x="2601" y="40301"/>
                  </a:lnTo>
                  <a:lnTo>
                    <a:pt x="2935" y="40353"/>
                  </a:lnTo>
                  <a:lnTo>
                    <a:pt x="3286" y="40389"/>
                  </a:lnTo>
                  <a:lnTo>
                    <a:pt x="3638" y="40389"/>
                  </a:lnTo>
                  <a:lnTo>
                    <a:pt x="4006" y="40371"/>
                  </a:lnTo>
                  <a:lnTo>
                    <a:pt x="4375" y="40336"/>
                  </a:lnTo>
                  <a:lnTo>
                    <a:pt x="4744" y="40266"/>
                  </a:lnTo>
                  <a:lnTo>
                    <a:pt x="5113" y="40160"/>
                  </a:lnTo>
                  <a:lnTo>
                    <a:pt x="5482" y="40055"/>
                  </a:lnTo>
                  <a:lnTo>
                    <a:pt x="5869" y="39897"/>
                  </a:lnTo>
                  <a:lnTo>
                    <a:pt x="6238" y="39721"/>
                  </a:lnTo>
                  <a:lnTo>
                    <a:pt x="6642" y="39510"/>
                  </a:lnTo>
                  <a:lnTo>
                    <a:pt x="6993" y="39335"/>
                  </a:lnTo>
                  <a:lnTo>
                    <a:pt x="7608" y="39089"/>
                  </a:lnTo>
                  <a:lnTo>
                    <a:pt x="8065" y="38895"/>
                  </a:lnTo>
                  <a:lnTo>
                    <a:pt x="8258" y="38808"/>
                  </a:lnTo>
                  <a:lnTo>
                    <a:pt x="8434" y="38720"/>
                  </a:lnTo>
                  <a:lnTo>
                    <a:pt x="8574" y="38597"/>
                  </a:lnTo>
                  <a:lnTo>
                    <a:pt x="8715" y="38474"/>
                  </a:lnTo>
                  <a:lnTo>
                    <a:pt x="8855" y="38298"/>
                  </a:lnTo>
                  <a:lnTo>
                    <a:pt x="8978" y="38105"/>
                  </a:lnTo>
                  <a:lnTo>
                    <a:pt x="9101" y="37859"/>
                  </a:lnTo>
                  <a:lnTo>
                    <a:pt x="9224" y="37560"/>
                  </a:lnTo>
                  <a:lnTo>
                    <a:pt x="9347" y="37191"/>
                  </a:lnTo>
                  <a:lnTo>
                    <a:pt x="9488" y="36770"/>
                  </a:lnTo>
                  <a:lnTo>
                    <a:pt x="9628" y="36295"/>
                  </a:lnTo>
                  <a:lnTo>
                    <a:pt x="9751" y="35821"/>
                  </a:lnTo>
                  <a:lnTo>
                    <a:pt x="9874" y="35329"/>
                  </a:lnTo>
                  <a:lnTo>
                    <a:pt x="9962" y="34837"/>
                  </a:lnTo>
                  <a:lnTo>
                    <a:pt x="10050" y="34328"/>
                  </a:lnTo>
                  <a:lnTo>
                    <a:pt x="10120" y="33836"/>
                  </a:lnTo>
                  <a:lnTo>
                    <a:pt x="10173" y="33326"/>
                  </a:lnTo>
                  <a:lnTo>
                    <a:pt x="10225" y="32817"/>
                  </a:lnTo>
                  <a:lnTo>
                    <a:pt x="10313" y="31798"/>
                  </a:lnTo>
                  <a:lnTo>
                    <a:pt x="10348" y="30779"/>
                  </a:lnTo>
                  <a:lnTo>
                    <a:pt x="10366" y="29778"/>
                  </a:lnTo>
                  <a:lnTo>
                    <a:pt x="10384" y="28794"/>
                  </a:lnTo>
                  <a:lnTo>
                    <a:pt x="10384" y="26756"/>
                  </a:lnTo>
                  <a:lnTo>
                    <a:pt x="10384" y="24718"/>
                  </a:lnTo>
                  <a:lnTo>
                    <a:pt x="10348" y="20642"/>
                  </a:lnTo>
                  <a:lnTo>
                    <a:pt x="10348" y="18604"/>
                  </a:lnTo>
                  <a:lnTo>
                    <a:pt x="10384" y="16567"/>
                  </a:lnTo>
                  <a:lnTo>
                    <a:pt x="10436" y="14546"/>
                  </a:lnTo>
                  <a:lnTo>
                    <a:pt x="10489" y="13527"/>
                  </a:lnTo>
                  <a:lnTo>
                    <a:pt x="10542" y="12508"/>
                  </a:lnTo>
                  <a:lnTo>
                    <a:pt x="10577" y="12122"/>
                  </a:lnTo>
                  <a:lnTo>
                    <a:pt x="10647" y="11700"/>
                  </a:lnTo>
                  <a:lnTo>
                    <a:pt x="10735" y="11243"/>
                  </a:lnTo>
                  <a:lnTo>
                    <a:pt x="10858" y="10752"/>
                  </a:lnTo>
                  <a:lnTo>
                    <a:pt x="10998" y="10260"/>
                  </a:lnTo>
                  <a:lnTo>
                    <a:pt x="11192" y="9768"/>
                  </a:lnTo>
                  <a:lnTo>
                    <a:pt x="11402" y="9293"/>
                  </a:lnTo>
                  <a:lnTo>
                    <a:pt x="11508" y="9065"/>
                  </a:lnTo>
                  <a:lnTo>
                    <a:pt x="11631" y="8837"/>
                  </a:lnTo>
                  <a:lnTo>
                    <a:pt x="11771" y="8626"/>
                  </a:lnTo>
                  <a:lnTo>
                    <a:pt x="11912" y="8415"/>
                  </a:lnTo>
                  <a:lnTo>
                    <a:pt x="12052" y="8222"/>
                  </a:lnTo>
                  <a:lnTo>
                    <a:pt x="12211" y="8046"/>
                  </a:lnTo>
                  <a:lnTo>
                    <a:pt x="12386" y="7870"/>
                  </a:lnTo>
                  <a:lnTo>
                    <a:pt x="12544" y="7730"/>
                  </a:lnTo>
                  <a:lnTo>
                    <a:pt x="12738" y="7589"/>
                  </a:lnTo>
                  <a:lnTo>
                    <a:pt x="12913" y="7484"/>
                  </a:lnTo>
                  <a:lnTo>
                    <a:pt x="13124" y="7379"/>
                  </a:lnTo>
                  <a:lnTo>
                    <a:pt x="13317" y="7308"/>
                  </a:lnTo>
                  <a:lnTo>
                    <a:pt x="13528" y="7273"/>
                  </a:lnTo>
                  <a:lnTo>
                    <a:pt x="13757" y="7238"/>
                  </a:lnTo>
                  <a:lnTo>
                    <a:pt x="13985" y="7238"/>
                  </a:lnTo>
                  <a:lnTo>
                    <a:pt x="14231" y="7273"/>
                  </a:lnTo>
                  <a:lnTo>
                    <a:pt x="14477" y="7326"/>
                  </a:lnTo>
                  <a:lnTo>
                    <a:pt x="14723" y="7414"/>
                  </a:lnTo>
                  <a:lnTo>
                    <a:pt x="14881" y="7484"/>
                  </a:lnTo>
                  <a:lnTo>
                    <a:pt x="15021" y="7554"/>
                  </a:lnTo>
                  <a:lnTo>
                    <a:pt x="15162" y="7642"/>
                  </a:lnTo>
                  <a:lnTo>
                    <a:pt x="15285" y="7747"/>
                  </a:lnTo>
                  <a:lnTo>
                    <a:pt x="15531" y="7976"/>
                  </a:lnTo>
                  <a:lnTo>
                    <a:pt x="15759" y="8222"/>
                  </a:lnTo>
                  <a:lnTo>
                    <a:pt x="15970" y="8503"/>
                  </a:lnTo>
                  <a:lnTo>
                    <a:pt x="16163" y="8819"/>
                  </a:lnTo>
                  <a:lnTo>
                    <a:pt x="16339" y="9135"/>
                  </a:lnTo>
                  <a:lnTo>
                    <a:pt x="16497" y="9487"/>
                  </a:lnTo>
                  <a:lnTo>
                    <a:pt x="16638" y="9838"/>
                  </a:lnTo>
                  <a:lnTo>
                    <a:pt x="16761" y="10189"/>
                  </a:lnTo>
                  <a:lnTo>
                    <a:pt x="16866" y="10558"/>
                  </a:lnTo>
                  <a:lnTo>
                    <a:pt x="16954" y="10910"/>
                  </a:lnTo>
                  <a:lnTo>
                    <a:pt x="17042" y="11261"/>
                  </a:lnTo>
                  <a:lnTo>
                    <a:pt x="17112" y="11595"/>
                  </a:lnTo>
                  <a:lnTo>
                    <a:pt x="17200" y="12210"/>
                  </a:lnTo>
                  <a:lnTo>
                    <a:pt x="17305" y="13158"/>
                  </a:lnTo>
                  <a:lnTo>
                    <a:pt x="17393" y="14125"/>
                  </a:lnTo>
                  <a:lnTo>
                    <a:pt x="17463" y="15091"/>
                  </a:lnTo>
                  <a:lnTo>
                    <a:pt x="17534" y="16057"/>
                  </a:lnTo>
                  <a:lnTo>
                    <a:pt x="17621" y="17990"/>
                  </a:lnTo>
                  <a:lnTo>
                    <a:pt x="17744" y="19922"/>
                  </a:lnTo>
                  <a:lnTo>
                    <a:pt x="17780" y="20273"/>
                  </a:lnTo>
                  <a:lnTo>
                    <a:pt x="17832" y="20607"/>
                  </a:lnTo>
                  <a:lnTo>
                    <a:pt x="17938" y="20923"/>
                  </a:lnTo>
                  <a:lnTo>
                    <a:pt x="18043" y="21240"/>
                  </a:lnTo>
                  <a:lnTo>
                    <a:pt x="18201" y="21538"/>
                  </a:lnTo>
                  <a:lnTo>
                    <a:pt x="18359" y="21819"/>
                  </a:lnTo>
                  <a:lnTo>
                    <a:pt x="18553" y="22083"/>
                  </a:lnTo>
                  <a:lnTo>
                    <a:pt x="18763" y="22329"/>
                  </a:lnTo>
                  <a:lnTo>
                    <a:pt x="19009" y="22557"/>
                  </a:lnTo>
                  <a:lnTo>
                    <a:pt x="19255" y="22768"/>
                  </a:lnTo>
                  <a:lnTo>
                    <a:pt x="19536" y="22944"/>
                  </a:lnTo>
                  <a:lnTo>
                    <a:pt x="19835" y="23084"/>
                  </a:lnTo>
                  <a:lnTo>
                    <a:pt x="20151" y="23207"/>
                  </a:lnTo>
                  <a:lnTo>
                    <a:pt x="20467" y="23295"/>
                  </a:lnTo>
                  <a:lnTo>
                    <a:pt x="20819" y="23348"/>
                  </a:lnTo>
                  <a:lnTo>
                    <a:pt x="21170" y="23365"/>
                  </a:lnTo>
                  <a:lnTo>
                    <a:pt x="21504" y="23348"/>
                  </a:lnTo>
                  <a:lnTo>
                    <a:pt x="21838" y="23295"/>
                  </a:lnTo>
                  <a:lnTo>
                    <a:pt x="22154" y="23207"/>
                  </a:lnTo>
                  <a:lnTo>
                    <a:pt x="22470" y="23084"/>
                  </a:lnTo>
                  <a:lnTo>
                    <a:pt x="22786" y="22944"/>
                  </a:lnTo>
                  <a:lnTo>
                    <a:pt x="23068" y="22768"/>
                  </a:lnTo>
                  <a:lnTo>
                    <a:pt x="23349" y="22557"/>
                  </a:lnTo>
                  <a:lnTo>
                    <a:pt x="23595" y="22346"/>
                  </a:lnTo>
                  <a:lnTo>
                    <a:pt x="23841" y="22100"/>
                  </a:lnTo>
                  <a:lnTo>
                    <a:pt x="24034" y="21837"/>
                  </a:lnTo>
                  <a:lnTo>
                    <a:pt x="24227" y="21538"/>
                  </a:lnTo>
                  <a:lnTo>
                    <a:pt x="24368" y="21240"/>
                  </a:lnTo>
                  <a:lnTo>
                    <a:pt x="24491" y="20941"/>
                  </a:lnTo>
                  <a:lnTo>
                    <a:pt x="24561" y="20607"/>
                  </a:lnTo>
                  <a:lnTo>
                    <a:pt x="24613" y="20273"/>
                  </a:lnTo>
                  <a:lnTo>
                    <a:pt x="24613" y="20098"/>
                  </a:lnTo>
                  <a:lnTo>
                    <a:pt x="24613" y="19922"/>
                  </a:lnTo>
                  <a:lnTo>
                    <a:pt x="24508" y="18183"/>
                  </a:lnTo>
                  <a:lnTo>
                    <a:pt x="24438" y="16408"/>
                  </a:lnTo>
                  <a:lnTo>
                    <a:pt x="24332" y="14616"/>
                  </a:lnTo>
                  <a:lnTo>
                    <a:pt x="24280" y="13721"/>
                  </a:lnTo>
                  <a:lnTo>
                    <a:pt x="24192" y="12842"/>
                  </a:lnTo>
                  <a:lnTo>
                    <a:pt x="24086" y="11946"/>
                  </a:lnTo>
                  <a:lnTo>
                    <a:pt x="23963" y="11068"/>
                  </a:lnTo>
                  <a:lnTo>
                    <a:pt x="23823" y="10189"/>
                  </a:lnTo>
                  <a:lnTo>
                    <a:pt x="23647" y="9329"/>
                  </a:lnTo>
                  <a:lnTo>
                    <a:pt x="23419" y="8468"/>
                  </a:lnTo>
                  <a:lnTo>
                    <a:pt x="23296" y="8046"/>
                  </a:lnTo>
                  <a:lnTo>
                    <a:pt x="23173" y="7624"/>
                  </a:lnTo>
                  <a:lnTo>
                    <a:pt x="23032" y="7220"/>
                  </a:lnTo>
                  <a:lnTo>
                    <a:pt x="22874" y="6799"/>
                  </a:lnTo>
                  <a:lnTo>
                    <a:pt x="22699" y="6395"/>
                  </a:lnTo>
                  <a:lnTo>
                    <a:pt x="22523" y="5991"/>
                  </a:lnTo>
                  <a:lnTo>
                    <a:pt x="22347" y="5622"/>
                  </a:lnTo>
                  <a:lnTo>
                    <a:pt x="22154" y="5253"/>
                  </a:lnTo>
                  <a:lnTo>
                    <a:pt x="21943" y="4901"/>
                  </a:lnTo>
                  <a:lnTo>
                    <a:pt x="21732" y="4550"/>
                  </a:lnTo>
                  <a:lnTo>
                    <a:pt x="21486" y="4216"/>
                  </a:lnTo>
                  <a:lnTo>
                    <a:pt x="21258" y="3883"/>
                  </a:lnTo>
                  <a:lnTo>
                    <a:pt x="20995" y="3566"/>
                  </a:lnTo>
                  <a:lnTo>
                    <a:pt x="20731" y="3250"/>
                  </a:lnTo>
                  <a:lnTo>
                    <a:pt x="20450" y="2951"/>
                  </a:lnTo>
                  <a:lnTo>
                    <a:pt x="20151" y="2670"/>
                  </a:lnTo>
                  <a:lnTo>
                    <a:pt x="19853" y="2407"/>
                  </a:lnTo>
                  <a:lnTo>
                    <a:pt x="19554" y="2143"/>
                  </a:lnTo>
                  <a:lnTo>
                    <a:pt x="19238" y="1897"/>
                  </a:lnTo>
                  <a:lnTo>
                    <a:pt x="18904" y="1651"/>
                  </a:lnTo>
                  <a:lnTo>
                    <a:pt x="18570" y="1441"/>
                  </a:lnTo>
                  <a:lnTo>
                    <a:pt x="18219" y="1230"/>
                  </a:lnTo>
                  <a:lnTo>
                    <a:pt x="17885" y="1037"/>
                  </a:lnTo>
                  <a:lnTo>
                    <a:pt x="17516" y="861"/>
                  </a:lnTo>
                  <a:lnTo>
                    <a:pt x="17147" y="703"/>
                  </a:lnTo>
                  <a:lnTo>
                    <a:pt x="16778" y="545"/>
                  </a:lnTo>
                  <a:lnTo>
                    <a:pt x="16409" y="422"/>
                  </a:lnTo>
                  <a:lnTo>
                    <a:pt x="16023" y="299"/>
                  </a:lnTo>
                  <a:lnTo>
                    <a:pt x="15636" y="211"/>
                  </a:lnTo>
                  <a:lnTo>
                    <a:pt x="15232" y="123"/>
                  </a:lnTo>
                  <a:lnTo>
                    <a:pt x="14846" y="70"/>
                  </a:lnTo>
                  <a:lnTo>
                    <a:pt x="14442" y="18"/>
                  </a:lnTo>
                  <a:lnTo>
                    <a:pt x="140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41"/>
            <p:cNvSpPr/>
            <p:nvPr/>
          </p:nvSpPr>
          <p:spPr>
            <a:xfrm>
              <a:off x="2906550" y="-580878"/>
              <a:ext cx="401900" cy="213925"/>
            </a:xfrm>
            <a:custGeom>
              <a:avLst/>
              <a:gdLst/>
              <a:ahLst/>
              <a:cxnLst/>
              <a:rect l="l" t="t" r="r" b="b"/>
              <a:pathLst>
                <a:path w="16076" h="8557" extrusionOk="0">
                  <a:moveTo>
                    <a:pt x="2232" y="1"/>
                  </a:moveTo>
                  <a:lnTo>
                    <a:pt x="1968" y="18"/>
                  </a:lnTo>
                  <a:lnTo>
                    <a:pt x="1705" y="53"/>
                  </a:lnTo>
                  <a:lnTo>
                    <a:pt x="1477" y="106"/>
                  </a:lnTo>
                  <a:lnTo>
                    <a:pt x="1248" y="194"/>
                  </a:lnTo>
                  <a:lnTo>
                    <a:pt x="1037" y="317"/>
                  </a:lnTo>
                  <a:lnTo>
                    <a:pt x="827" y="457"/>
                  </a:lnTo>
                  <a:lnTo>
                    <a:pt x="633" y="633"/>
                  </a:lnTo>
                  <a:lnTo>
                    <a:pt x="458" y="844"/>
                  </a:lnTo>
                  <a:lnTo>
                    <a:pt x="335" y="1019"/>
                  </a:lnTo>
                  <a:lnTo>
                    <a:pt x="212" y="1213"/>
                  </a:lnTo>
                  <a:lnTo>
                    <a:pt x="124" y="1424"/>
                  </a:lnTo>
                  <a:lnTo>
                    <a:pt x="54" y="1634"/>
                  </a:lnTo>
                  <a:lnTo>
                    <a:pt x="1" y="1845"/>
                  </a:lnTo>
                  <a:lnTo>
                    <a:pt x="1" y="2056"/>
                  </a:lnTo>
                  <a:lnTo>
                    <a:pt x="18" y="2267"/>
                  </a:lnTo>
                  <a:lnTo>
                    <a:pt x="54" y="2372"/>
                  </a:lnTo>
                  <a:lnTo>
                    <a:pt x="89" y="2478"/>
                  </a:lnTo>
                  <a:lnTo>
                    <a:pt x="159" y="2618"/>
                  </a:lnTo>
                  <a:lnTo>
                    <a:pt x="247" y="2741"/>
                  </a:lnTo>
                  <a:lnTo>
                    <a:pt x="440" y="3005"/>
                  </a:lnTo>
                  <a:lnTo>
                    <a:pt x="545" y="3128"/>
                  </a:lnTo>
                  <a:lnTo>
                    <a:pt x="616" y="3268"/>
                  </a:lnTo>
                  <a:lnTo>
                    <a:pt x="686" y="3391"/>
                  </a:lnTo>
                  <a:lnTo>
                    <a:pt x="739" y="3549"/>
                  </a:lnTo>
                  <a:lnTo>
                    <a:pt x="756" y="3655"/>
                  </a:lnTo>
                  <a:lnTo>
                    <a:pt x="756" y="3778"/>
                  </a:lnTo>
                  <a:lnTo>
                    <a:pt x="756" y="4024"/>
                  </a:lnTo>
                  <a:lnTo>
                    <a:pt x="774" y="4164"/>
                  </a:lnTo>
                  <a:lnTo>
                    <a:pt x="809" y="4305"/>
                  </a:lnTo>
                  <a:lnTo>
                    <a:pt x="844" y="4445"/>
                  </a:lnTo>
                  <a:lnTo>
                    <a:pt x="897" y="4568"/>
                  </a:lnTo>
                  <a:lnTo>
                    <a:pt x="967" y="4691"/>
                  </a:lnTo>
                  <a:lnTo>
                    <a:pt x="1037" y="4814"/>
                  </a:lnTo>
                  <a:lnTo>
                    <a:pt x="1125" y="4920"/>
                  </a:lnTo>
                  <a:lnTo>
                    <a:pt x="1231" y="5025"/>
                  </a:lnTo>
                  <a:lnTo>
                    <a:pt x="1336" y="5113"/>
                  </a:lnTo>
                  <a:lnTo>
                    <a:pt x="1441" y="5201"/>
                  </a:lnTo>
                  <a:lnTo>
                    <a:pt x="1564" y="5271"/>
                  </a:lnTo>
                  <a:lnTo>
                    <a:pt x="1687" y="5324"/>
                  </a:lnTo>
                  <a:lnTo>
                    <a:pt x="1810" y="5376"/>
                  </a:lnTo>
                  <a:lnTo>
                    <a:pt x="1951" y="5411"/>
                  </a:lnTo>
                  <a:lnTo>
                    <a:pt x="2091" y="5429"/>
                  </a:lnTo>
                  <a:lnTo>
                    <a:pt x="2232" y="5447"/>
                  </a:lnTo>
                  <a:lnTo>
                    <a:pt x="2443" y="5429"/>
                  </a:lnTo>
                  <a:lnTo>
                    <a:pt x="2654" y="5411"/>
                  </a:lnTo>
                  <a:lnTo>
                    <a:pt x="2864" y="5376"/>
                  </a:lnTo>
                  <a:lnTo>
                    <a:pt x="3058" y="5324"/>
                  </a:lnTo>
                  <a:lnTo>
                    <a:pt x="3251" y="5271"/>
                  </a:lnTo>
                  <a:lnTo>
                    <a:pt x="3444" y="5183"/>
                  </a:lnTo>
                  <a:lnTo>
                    <a:pt x="3620" y="5113"/>
                  </a:lnTo>
                  <a:lnTo>
                    <a:pt x="3796" y="5007"/>
                  </a:lnTo>
                  <a:lnTo>
                    <a:pt x="3831" y="5376"/>
                  </a:lnTo>
                  <a:lnTo>
                    <a:pt x="3901" y="5728"/>
                  </a:lnTo>
                  <a:lnTo>
                    <a:pt x="4024" y="6061"/>
                  </a:lnTo>
                  <a:lnTo>
                    <a:pt x="4164" y="6395"/>
                  </a:lnTo>
                  <a:lnTo>
                    <a:pt x="4323" y="6711"/>
                  </a:lnTo>
                  <a:lnTo>
                    <a:pt x="4533" y="6993"/>
                  </a:lnTo>
                  <a:lnTo>
                    <a:pt x="4762" y="7274"/>
                  </a:lnTo>
                  <a:lnTo>
                    <a:pt x="5008" y="7520"/>
                  </a:lnTo>
                  <a:lnTo>
                    <a:pt x="5289" y="7748"/>
                  </a:lnTo>
                  <a:lnTo>
                    <a:pt x="5587" y="7941"/>
                  </a:lnTo>
                  <a:lnTo>
                    <a:pt x="5904" y="8117"/>
                  </a:lnTo>
                  <a:lnTo>
                    <a:pt x="6237" y="8275"/>
                  </a:lnTo>
                  <a:lnTo>
                    <a:pt x="6606" y="8398"/>
                  </a:lnTo>
                  <a:lnTo>
                    <a:pt x="6975" y="8468"/>
                  </a:lnTo>
                  <a:lnTo>
                    <a:pt x="7344" y="8539"/>
                  </a:lnTo>
                  <a:lnTo>
                    <a:pt x="7731" y="8556"/>
                  </a:lnTo>
                  <a:lnTo>
                    <a:pt x="8117" y="8539"/>
                  </a:lnTo>
                  <a:lnTo>
                    <a:pt x="8469" y="8486"/>
                  </a:lnTo>
                  <a:lnTo>
                    <a:pt x="8820" y="8398"/>
                  </a:lnTo>
                  <a:lnTo>
                    <a:pt x="9171" y="8293"/>
                  </a:lnTo>
                  <a:lnTo>
                    <a:pt x="9488" y="8170"/>
                  </a:lnTo>
                  <a:lnTo>
                    <a:pt x="9804" y="8011"/>
                  </a:lnTo>
                  <a:lnTo>
                    <a:pt x="10085" y="7818"/>
                  </a:lnTo>
                  <a:lnTo>
                    <a:pt x="10348" y="7607"/>
                  </a:lnTo>
                  <a:lnTo>
                    <a:pt x="10612" y="7379"/>
                  </a:lnTo>
                  <a:lnTo>
                    <a:pt x="10840" y="7133"/>
                  </a:lnTo>
                  <a:lnTo>
                    <a:pt x="11033" y="6870"/>
                  </a:lnTo>
                  <a:lnTo>
                    <a:pt x="11227" y="6588"/>
                  </a:lnTo>
                  <a:lnTo>
                    <a:pt x="11367" y="6290"/>
                  </a:lnTo>
                  <a:lnTo>
                    <a:pt x="11508" y="5974"/>
                  </a:lnTo>
                  <a:lnTo>
                    <a:pt x="11596" y="5640"/>
                  </a:lnTo>
                  <a:lnTo>
                    <a:pt x="11666" y="5306"/>
                  </a:lnTo>
                  <a:lnTo>
                    <a:pt x="11666" y="5359"/>
                  </a:lnTo>
                  <a:lnTo>
                    <a:pt x="11683" y="5429"/>
                  </a:lnTo>
                  <a:lnTo>
                    <a:pt x="11736" y="5482"/>
                  </a:lnTo>
                  <a:lnTo>
                    <a:pt x="11789" y="5534"/>
                  </a:lnTo>
                  <a:lnTo>
                    <a:pt x="11965" y="5640"/>
                  </a:lnTo>
                  <a:lnTo>
                    <a:pt x="12158" y="5710"/>
                  </a:lnTo>
                  <a:lnTo>
                    <a:pt x="12369" y="5780"/>
                  </a:lnTo>
                  <a:lnTo>
                    <a:pt x="12579" y="5833"/>
                  </a:lnTo>
                  <a:lnTo>
                    <a:pt x="12738" y="5868"/>
                  </a:lnTo>
                  <a:lnTo>
                    <a:pt x="12861" y="5886"/>
                  </a:lnTo>
                  <a:lnTo>
                    <a:pt x="13019" y="5886"/>
                  </a:lnTo>
                  <a:lnTo>
                    <a:pt x="13177" y="5868"/>
                  </a:lnTo>
                  <a:lnTo>
                    <a:pt x="13335" y="5833"/>
                  </a:lnTo>
                  <a:lnTo>
                    <a:pt x="13493" y="5780"/>
                  </a:lnTo>
                  <a:lnTo>
                    <a:pt x="13634" y="5728"/>
                  </a:lnTo>
                  <a:lnTo>
                    <a:pt x="13774" y="5675"/>
                  </a:lnTo>
                  <a:lnTo>
                    <a:pt x="14055" y="5517"/>
                  </a:lnTo>
                  <a:lnTo>
                    <a:pt x="14178" y="5429"/>
                  </a:lnTo>
                  <a:lnTo>
                    <a:pt x="14284" y="5341"/>
                  </a:lnTo>
                  <a:lnTo>
                    <a:pt x="14354" y="5236"/>
                  </a:lnTo>
                  <a:lnTo>
                    <a:pt x="14424" y="5130"/>
                  </a:lnTo>
                  <a:lnTo>
                    <a:pt x="14565" y="4920"/>
                  </a:lnTo>
                  <a:lnTo>
                    <a:pt x="14635" y="4814"/>
                  </a:lnTo>
                  <a:lnTo>
                    <a:pt x="14740" y="4691"/>
                  </a:lnTo>
                  <a:lnTo>
                    <a:pt x="14881" y="4551"/>
                  </a:lnTo>
                  <a:lnTo>
                    <a:pt x="15057" y="4428"/>
                  </a:lnTo>
                  <a:lnTo>
                    <a:pt x="15232" y="4322"/>
                  </a:lnTo>
                  <a:lnTo>
                    <a:pt x="15390" y="4199"/>
                  </a:lnTo>
                  <a:lnTo>
                    <a:pt x="15531" y="4076"/>
                  </a:lnTo>
                  <a:lnTo>
                    <a:pt x="15654" y="3936"/>
                  </a:lnTo>
                  <a:lnTo>
                    <a:pt x="15759" y="3795"/>
                  </a:lnTo>
                  <a:lnTo>
                    <a:pt x="15865" y="3637"/>
                  </a:lnTo>
                  <a:lnTo>
                    <a:pt x="15935" y="3461"/>
                  </a:lnTo>
                  <a:lnTo>
                    <a:pt x="15988" y="3286"/>
                  </a:lnTo>
                  <a:lnTo>
                    <a:pt x="16040" y="3110"/>
                  </a:lnTo>
                  <a:lnTo>
                    <a:pt x="16058" y="2934"/>
                  </a:lnTo>
                  <a:lnTo>
                    <a:pt x="16075" y="2741"/>
                  </a:lnTo>
                  <a:lnTo>
                    <a:pt x="16075" y="2565"/>
                  </a:lnTo>
                  <a:lnTo>
                    <a:pt x="16058" y="2372"/>
                  </a:lnTo>
                  <a:lnTo>
                    <a:pt x="16023" y="2196"/>
                  </a:lnTo>
                  <a:lnTo>
                    <a:pt x="15970" y="2021"/>
                  </a:lnTo>
                  <a:lnTo>
                    <a:pt x="15900" y="1845"/>
                  </a:lnTo>
                  <a:lnTo>
                    <a:pt x="15829" y="1669"/>
                  </a:lnTo>
                  <a:lnTo>
                    <a:pt x="15759" y="1511"/>
                  </a:lnTo>
                  <a:lnTo>
                    <a:pt x="15671" y="1388"/>
                  </a:lnTo>
                  <a:lnTo>
                    <a:pt x="15584" y="1265"/>
                  </a:lnTo>
                  <a:lnTo>
                    <a:pt x="15478" y="1178"/>
                  </a:lnTo>
                  <a:lnTo>
                    <a:pt x="15355" y="1072"/>
                  </a:lnTo>
                  <a:lnTo>
                    <a:pt x="15232" y="984"/>
                  </a:lnTo>
                  <a:lnTo>
                    <a:pt x="15092" y="914"/>
                  </a:lnTo>
                  <a:lnTo>
                    <a:pt x="14793" y="773"/>
                  </a:lnTo>
                  <a:lnTo>
                    <a:pt x="14477" y="668"/>
                  </a:lnTo>
                  <a:lnTo>
                    <a:pt x="14161" y="598"/>
                  </a:lnTo>
                  <a:lnTo>
                    <a:pt x="13844" y="563"/>
                  </a:lnTo>
                  <a:lnTo>
                    <a:pt x="13563" y="545"/>
                  </a:lnTo>
                  <a:lnTo>
                    <a:pt x="13335" y="563"/>
                  </a:lnTo>
                  <a:lnTo>
                    <a:pt x="13089" y="580"/>
                  </a:lnTo>
                  <a:lnTo>
                    <a:pt x="12861" y="633"/>
                  </a:lnTo>
                  <a:lnTo>
                    <a:pt x="12650" y="686"/>
                  </a:lnTo>
                  <a:lnTo>
                    <a:pt x="12439" y="773"/>
                  </a:lnTo>
                  <a:lnTo>
                    <a:pt x="12228" y="861"/>
                  </a:lnTo>
                  <a:lnTo>
                    <a:pt x="12035" y="967"/>
                  </a:lnTo>
                  <a:lnTo>
                    <a:pt x="11842" y="1090"/>
                  </a:lnTo>
                  <a:lnTo>
                    <a:pt x="11666" y="1230"/>
                  </a:lnTo>
                  <a:lnTo>
                    <a:pt x="11508" y="1371"/>
                  </a:lnTo>
                  <a:lnTo>
                    <a:pt x="11350" y="1529"/>
                  </a:lnTo>
                  <a:lnTo>
                    <a:pt x="11227" y="1687"/>
                  </a:lnTo>
                  <a:lnTo>
                    <a:pt x="11104" y="1880"/>
                  </a:lnTo>
                  <a:lnTo>
                    <a:pt x="10981" y="2056"/>
                  </a:lnTo>
                  <a:lnTo>
                    <a:pt x="10893" y="2267"/>
                  </a:lnTo>
                  <a:lnTo>
                    <a:pt x="10823" y="2460"/>
                  </a:lnTo>
                  <a:lnTo>
                    <a:pt x="10682" y="2302"/>
                  </a:lnTo>
                  <a:lnTo>
                    <a:pt x="10524" y="2161"/>
                  </a:lnTo>
                  <a:lnTo>
                    <a:pt x="10366" y="2021"/>
                  </a:lnTo>
                  <a:lnTo>
                    <a:pt x="10208" y="1880"/>
                  </a:lnTo>
                  <a:lnTo>
                    <a:pt x="10032" y="1757"/>
                  </a:lnTo>
                  <a:lnTo>
                    <a:pt x="9856" y="1652"/>
                  </a:lnTo>
                  <a:lnTo>
                    <a:pt x="9663" y="1546"/>
                  </a:lnTo>
                  <a:lnTo>
                    <a:pt x="9470" y="1441"/>
                  </a:lnTo>
                  <a:lnTo>
                    <a:pt x="9277" y="1371"/>
                  </a:lnTo>
                  <a:lnTo>
                    <a:pt x="9066" y="1283"/>
                  </a:lnTo>
                  <a:lnTo>
                    <a:pt x="8855" y="1230"/>
                  </a:lnTo>
                  <a:lnTo>
                    <a:pt x="8644" y="1178"/>
                  </a:lnTo>
                  <a:lnTo>
                    <a:pt x="8416" y="1125"/>
                  </a:lnTo>
                  <a:lnTo>
                    <a:pt x="8205" y="1090"/>
                  </a:lnTo>
                  <a:lnTo>
                    <a:pt x="7977" y="1072"/>
                  </a:lnTo>
                  <a:lnTo>
                    <a:pt x="7731" y="1072"/>
                  </a:lnTo>
                  <a:lnTo>
                    <a:pt x="7344" y="1090"/>
                  </a:lnTo>
                  <a:lnTo>
                    <a:pt x="6975" y="1142"/>
                  </a:lnTo>
                  <a:lnTo>
                    <a:pt x="6606" y="1230"/>
                  </a:lnTo>
                  <a:lnTo>
                    <a:pt x="6255" y="1336"/>
                  </a:lnTo>
                  <a:lnTo>
                    <a:pt x="5921" y="1494"/>
                  </a:lnTo>
                  <a:lnTo>
                    <a:pt x="5605" y="1669"/>
                  </a:lnTo>
                  <a:lnTo>
                    <a:pt x="5306" y="1863"/>
                  </a:lnTo>
                  <a:lnTo>
                    <a:pt x="5043" y="2091"/>
                  </a:lnTo>
                  <a:lnTo>
                    <a:pt x="4973" y="1863"/>
                  </a:lnTo>
                  <a:lnTo>
                    <a:pt x="4885" y="1652"/>
                  </a:lnTo>
                  <a:lnTo>
                    <a:pt x="4779" y="1441"/>
                  </a:lnTo>
                  <a:lnTo>
                    <a:pt x="4656" y="1248"/>
                  </a:lnTo>
                  <a:lnTo>
                    <a:pt x="4533" y="1072"/>
                  </a:lnTo>
                  <a:lnTo>
                    <a:pt x="4375" y="896"/>
                  </a:lnTo>
                  <a:lnTo>
                    <a:pt x="4217" y="738"/>
                  </a:lnTo>
                  <a:lnTo>
                    <a:pt x="4041" y="598"/>
                  </a:lnTo>
                  <a:lnTo>
                    <a:pt x="3848" y="457"/>
                  </a:lnTo>
                  <a:lnTo>
                    <a:pt x="3637" y="334"/>
                  </a:lnTo>
                  <a:lnTo>
                    <a:pt x="3427" y="246"/>
                  </a:lnTo>
                  <a:lnTo>
                    <a:pt x="3198" y="159"/>
                  </a:lnTo>
                  <a:lnTo>
                    <a:pt x="2970" y="88"/>
                  </a:lnTo>
                  <a:lnTo>
                    <a:pt x="2741" y="36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1"/>
            <p:cNvSpPr/>
            <p:nvPr/>
          </p:nvSpPr>
          <p:spPr>
            <a:xfrm>
              <a:off x="3039200" y="-439037"/>
              <a:ext cx="118600" cy="45725"/>
            </a:xfrm>
            <a:custGeom>
              <a:avLst/>
              <a:gdLst/>
              <a:ahLst/>
              <a:cxnLst/>
              <a:rect l="l" t="t" r="r" b="b"/>
              <a:pathLst>
                <a:path w="4744" h="1829" extrusionOk="0">
                  <a:moveTo>
                    <a:pt x="4059" y="1"/>
                  </a:moveTo>
                  <a:lnTo>
                    <a:pt x="3953" y="36"/>
                  </a:lnTo>
                  <a:lnTo>
                    <a:pt x="3848" y="89"/>
                  </a:lnTo>
                  <a:lnTo>
                    <a:pt x="3760" y="159"/>
                  </a:lnTo>
                  <a:lnTo>
                    <a:pt x="3637" y="282"/>
                  </a:lnTo>
                  <a:lnTo>
                    <a:pt x="3479" y="370"/>
                  </a:lnTo>
                  <a:lnTo>
                    <a:pt x="3303" y="440"/>
                  </a:lnTo>
                  <a:lnTo>
                    <a:pt x="3128" y="510"/>
                  </a:lnTo>
                  <a:lnTo>
                    <a:pt x="2934" y="563"/>
                  </a:lnTo>
                  <a:lnTo>
                    <a:pt x="2724" y="616"/>
                  </a:lnTo>
                  <a:lnTo>
                    <a:pt x="2565" y="651"/>
                  </a:lnTo>
                  <a:lnTo>
                    <a:pt x="2390" y="669"/>
                  </a:lnTo>
                  <a:lnTo>
                    <a:pt x="1968" y="669"/>
                  </a:lnTo>
                  <a:lnTo>
                    <a:pt x="1757" y="651"/>
                  </a:lnTo>
                  <a:lnTo>
                    <a:pt x="1634" y="633"/>
                  </a:lnTo>
                  <a:lnTo>
                    <a:pt x="1441" y="581"/>
                  </a:lnTo>
                  <a:lnTo>
                    <a:pt x="1230" y="528"/>
                  </a:lnTo>
                  <a:lnTo>
                    <a:pt x="1002" y="440"/>
                  </a:lnTo>
                  <a:lnTo>
                    <a:pt x="967" y="440"/>
                  </a:lnTo>
                  <a:lnTo>
                    <a:pt x="861" y="387"/>
                  </a:lnTo>
                  <a:lnTo>
                    <a:pt x="756" y="352"/>
                  </a:lnTo>
                  <a:lnTo>
                    <a:pt x="651" y="317"/>
                  </a:lnTo>
                  <a:lnTo>
                    <a:pt x="528" y="317"/>
                  </a:lnTo>
                  <a:lnTo>
                    <a:pt x="422" y="335"/>
                  </a:lnTo>
                  <a:lnTo>
                    <a:pt x="317" y="370"/>
                  </a:lnTo>
                  <a:lnTo>
                    <a:pt x="229" y="423"/>
                  </a:lnTo>
                  <a:lnTo>
                    <a:pt x="141" y="493"/>
                  </a:lnTo>
                  <a:lnTo>
                    <a:pt x="71" y="598"/>
                  </a:lnTo>
                  <a:lnTo>
                    <a:pt x="36" y="704"/>
                  </a:lnTo>
                  <a:lnTo>
                    <a:pt x="1" y="809"/>
                  </a:lnTo>
                  <a:lnTo>
                    <a:pt x="1" y="915"/>
                  </a:lnTo>
                  <a:lnTo>
                    <a:pt x="18" y="1037"/>
                  </a:lnTo>
                  <a:lnTo>
                    <a:pt x="53" y="1143"/>
                  </a:lnTo>
                  <a:lnTo>
                    <a:pt x="106" y="1231"/>
                  </a:lnTo>
                  <a:lnTo>
                    <a:pt x="176" y="1319"/>
                  </a:lnTo>
                  <a:lnTo>
                    <a:pt x="282" y="1389"/>
                  </a:lnTo>
                  <a:lnTo>
                    <a:pt x="528" y="1494"/>
                  </a:lnTo>
                  <a:lnTo>
                    <a:pt x="791" y="1600"/>
                  </a:lnTo>
                  <a:lnTo>
                    <a:pt x="1072" y="1688"/>
                  </a:lnTo>
                  <a:lnTo>
                    <a:pt x="1336" y="1740"/>
                  </a:lnTo>
                  <a:lnTo>
                    <a:pt x="1617" y="1793"/>
                  </a:lnTo>
                  <a:lnTo>
                    <a:pt x="1898" y="1810"/>
                  </a:lnTo>
                  <a:lnTo>
                    <a:pt x="2179" y="1828"/>
                  </a:lnTo>
                  <a:lnTo>
                    <a:pt x="2460" y="1810"/>
                  </a:lnTo>
                  <a:lnTo>
                    <a:pt x="2741" y="1775"/>
                  </a:lnTo>
                  <a:lnTo>
                    <a:pt x="3022" y="1740"/>
                  </a:lnTo>
                  <a:lnTo>
                    <a:pt x="3321" y="1670"/>
                  </a:lnTo>
                  <a:lnTo>
                    <a:pt x="3602" y="1582"/>
                  </a:lnTo>
                  <a:lnTo>
                    <a:pt x="3865" y="1477"/>
                  </a:lnTo>
                  <a:lnTo>
                    <a:pt x="4129" y="1336"/>
                  </a:lnTo>
                  <a:lnTo>
                    <a:pt x="4375" y="1178"/>
                  </a:lnTo>
                  <a:lnTo>
                    <a:pt x="4586" y="985"/>
                  </a:lnTo>
                  <a:lnTo>
                    <a:pt x="4656" y="897"/>
                  </a:lnTo>
                  <a:lnTo>
                    <a:pt x="4709" y="792"/>
                  </a:lnTo>
                  <a:lnTo>
                    <a:pt x="4744" y="686"/>
                  </a:lnTo>
                  <a:lnTo>
                    <a:pt x="4744" y="581"/>
                  </a:lnTo>
                  <a:lnTo>
                    <a:pt x="4744" y="458"/>
                  </a:lnTo>
                  <a:lnTo>
                    <a:pt x="4709" y="352"/>
                  </a:lnTo>
                  <a:lnTo>
                    <a:pt x="4656" y="247"/>
                  </a:lnTo>
                  <a:lnTo>
                    <a:pt x="4586" y="159"/>
                  </a:lnTo>
                  <a:lnTo>
                    <a:pt x="4498" y="89"/>
                  </a:lnTo>
                  <a:lnTo>
                    <a:pt x="4392" y="36"/>
                  </a:lnTo>
                  <a:lnTo>
                    <a:pt x="4287" y="19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1"/>
            <p:cNvSpPr/>
            <p:nvPr/>
          </p:nvSpPr>
          <p:spPr>
            <a:xfrm>
              <a:off x="3055784" y="-520224"/>
              <a:ext cx="23300" cy="54925"/>
            </a:xfrm>
            <a:custGeom>
              <a:avLst/>
              <a:gdLst/>
              <a:ahLst/>
              <a:cxnLst/>
              <a:rect l="l" t="t" r="r" b="b"/>
              <a:pathLst>
                <a:path w="932" h="2197" extrusionOk="0">
                  <a:moveTo>
                    <a:pt x="457" y="0"/>
                  </a:moveTo>
                  <a:lnTo>
                    <a:pt x="387" y="18"/>
                  </a:lnTo>
                  <a:lnTo>
                    <a:pt x="299" y="53"/>
                  </a:lnTo>
                  <a:lnTo>
                    <a:pt x="229" y="88"/>
                  </a:lnTo>
                  <a:lnTo>
                    <a:pt x="176" y="141"/>
                  </a:lnTo>
                  <a:lnTo>
                    <a:pt x="123" y="211"/>
                  </a:lnTo>
                  <a:lnTo>
                    <a:pt x="106" y="299"/>
                  </a:lnTo>
                  <a:lnTo>
                    <a:pt x="53" y="668"/>
                  </a:lnTo>
                  <a:lnTo>
                    <a:pt x="18" y="1037"/>
                  </a:lnTo>
                  <a:lnTo>
                    <a:pt x="0" y="1406"/>
                  </a:lnTo>
                  <a:lnTo>
                    <a:pt x="0" y="1775"/>
                  </a:lnTo>
                  <a:lnTo>
                    <a:pt x="18" y="1863"/>
                  </a:lnTo>
                  <a:lnTo>
                    <a:pt x="36" y="1933"/>
                  </a:lnTo>
                  <a:lnTo>
                    <a:pt x="88" y="2021"/>
                  </a:lnTo>
                  <a:lnTo>
                    <a:pt x="141" y="2073"/>
                  </a:lnTo>
                  <a:lnTo>
                    <a:pt x="194" y="2126"/>
                  </a:lnTo>
                  <a:lnTo>
                    <a:pt x="264" y="2179"/>
                  </a:lnTo>
                  <a:lnTo>
                    <a:pt x="352" y="2196"/>
                  </a:lnTo>
                  <a:lnTo>
                    <a:pt x="510" y="2196"/>
                  </a:lnTo>
                  <a:lnTo>
                    <a:pt x="598" y="2161"/>
                  </a:lnTo>
                  <a:lnTo>
                    <a:pt x="668" y="2126"/>
                  </a:lnTo>
                  <a:lnTo>
                    <a:pt x="738" y="2073"/>
                  </a:lnTo>
                  <a:lnTo>
                    <a:pt x="791" y="2021"/>
                  </a:lnTo>
                  <a:lnTo>
                    <a:pt x="826" y="1950"/>
                  </a:lnTo>
                  <a:lnTo>
                    <a:pt x="844" y="1863"/>
                  </a:lnTo>
                  <a:lnTo>
                    <a:pt x="861" y="1775"/>
                  </a:lnTo>
                  <a:lnTo>
                    <a:pt x="844" y="1511"/>
                  </a:lnTo>
                  <a:lnTo>
                    <a:pt x="844" y="1230"/>
                  </a:lnTo>
                  <a:lnTo>
                    <a:pt x="861" y="949"/>
                  </a:lnTo>
                  <a:lnTo>
                    <a:pt x="896" y="686"/>
                  </a:lnTo>
                  <a:lnTo>
                    <a:pt x="914" y="527"/>
                  </a:lnTo>
                  <a:lnTo>
                    <a:pt x="931" y="440"/>
                  </a:lnTo>
                  <a:lnTo>
                    <a:pt x="931" y="352"/>
                  </a:lnTo>
                  <a:lnTo>
                    <a:pt x="914" y="281"/>
                  </a:lnTo>
                  <a:lnTo>
                    <a:pt x="879" y="194"/>
                  </a:lnTo>
                  <a:lnTo>
                    <a:pt x="826" y="141"/>
                  </a:lnTo>
                  <a:lnTo>
                    <a:pt x="773" y="71"/>
                  </a:lnTo>
                  <a:lnTo>
                    <a:pt x="703" y="3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1"/>
            <p:cNvSpPr/>
            <p:nvPr/>
          </p:nvSpPr>
          <p:spPr>
            <a:xfrm>
              <a:off x="3117652" y="-522602"/>
              <a:ext cx="23750" cy="61075"/>
            </a:xfrm>
            <a:custGeom>
              <a:avLst/>
              <a:gdLst/>
              <a:ahLst/>
              <a:cxnLst/>
              <a:rect l="l" t="t" r="r" b="b"/>
              <a:pathLst>
                <a:path w="950" h="2443" extrusionOk="0">
                  <a:moveTo>
                    <a:pt x="528" y="1"/>
                  </a:moveTo>
                  <a:lnTo>
                    <a:pt x="440" y="18"/>
                  </a:lnTo>
                  <a:lnTo>
                    <a:pt x="370" y="36"/>
                  </a:lnTo>
                  <a:lnTo>
                    <a:pt x="299" y="89"/>
                  </a:lnTo>
                  <a:lnTo>
                    <a:pt x="229" y="141"/>
                  </a:lnTo>
                  <a:lnTo>
                    <a:pt x="176" y="194"/>
                  </a:lnTo>
                  <a:lnTo>
                    <a:pt x="141" y="264"/>
                  </a:lnTo>
                  <a:lnTo>
                    <a:pt x="124" y="352"/>
                  </a:lnTo>
                  <a:lnTo>
                    <a:pt x="106" y="422"/>
                  </a:lnTo>
                  <a:lnTo>
                    <a:pt x="1" y="2021"/>
                  </a:lnTo>
                  <a:lnTo>
                    <a:pt x="1" y="2109"/>
                  </a:lnTo>
                  <a:lnTo>
                    <a:pt x="18" y="2179"/>
                  </a:lnTo>
                  <a:lnTo>
                    <a:pt x="71" y="2250"/>
                  </a:lnTo>
                  <a:lnTo>
                    <a:pt x="124" y="2320"/>
                  </a:lnTo>
                  <a:lnTo>
                    <a:pt x="176" y="2373"/>
                  </a:lnTo>
                  <a:lnTo>
                    <a:pt x="264" y="2408"/>
                  </a:lnTo>
                  <a:lnTo>
                    <a:pt x="335" y="2443"/>
                  </a:lnTo>
                  <a:lnTo>
                    <a:pt x="422" y="2443"/>
                  </a:lnTo>
                  <a:lnTo>
                    <a:pt x="510" y="2425"/>
                  </a:lnTo>
                  <a:lnTo>
                    <a:pt x="581" y="2408"/>
                  </a:lnTo>
                  <a:lnTo>
                    <a:pt x="651" y="2373"/>
                  </a:lnTo>
                  <a:lnTo>
                    <a:pt x="721" y="2320"/>
                  </a:lnTo>
                  <a:lnTo>
                    <a:pt x="756" y="2250"/>
                  </a:lnTo>
                  <a:lnTo>
                    <a:pt x="809" y="2179"/>
                  </a:lnTo>
                  <a:lnTo>
                    <a:pt x="826" y="2109"/>
                  </a:lnTo>
                  <a:lnTo>
                    <a:pt x="844" y="2021"/>
                  </a:lnTo>
                  <a:lnTo>
                    <a:pt x="949" y="422"/>
                  </a:lnTo>
                  <a:lnTo>
                    <a:pt x="949" y="352"/>
                  </a:lnTo>
                  <a:lnTo>
                    <a:pt x="932" y="264"/>
                  </a:lnTo>
                  <a:lnTo>
                    <a:pt x="879" y="194"/>
                  </a:lnTo>
                  <a:lnTo>
                    <a:pt x="826" y="124"/>
                  </a:lnTo>
                  <a:lnTo>
                    <a:pt x="756" y="71"/>
                  </a:lnTo>
                  <a:lnTo>
                    <a:pt x="686" y="36"/>
                  </a:lnTo>
                  <a:lnTo>
                    <a:pt x="616" y="18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1"/>
            <p:cNvSpPr/>
            <p:nvPr/>
          </p:nvSpPr>
          <p:spPr>
            <a:xfrm>
              <a:off x="2973300" y="-1236550"/>
              <a:ext cx="125200" cy="255200"/>
            </a:xfrm>
            <a:custGeom>
              <a:avLst/>
              <a:gdLst/>
              <a:ahLst/>
              <a:cxnLst/>
              <a:rect l="l" t="t" r="r" b="b"/>
              <a:pathLst>
                <a:path w="5008" h="10208" extrusionOk="0">
                  <a:moveTo>
                    <a:pt x="4726" y="0"/>
                  </a:moveTo>
                  <a:lnTo>
                    <a:pt x="4656" y="18"/>
                  </a:lnTo>
                  <a:lnTo>
                    <a:pt x="4603" y="53"/>
                  </a:lnTo>
                  <a:lnTo>
                    <a:pt x="4322" y="264"/>
                  </a:lnTo>
                  <a:lnTo>
                    <a:pt x="4041" y="492"/>
                  </a:lnTo>
                  <a:lnTo>
                    <a:pt x="3778" y="720"/>
                  </a:lnTo>
                  <a:lnTo>
                    <a:pt x="3514" y="966"/>
                  </a:lnTo>
                  <a:lnTo>
                    <a:pt x="3251" y="1212"/>
                  </a:lnTo>
                  <a:lnTo>
                    <a:pt x="3005" y="1476"/>
                  </a:lnTo>
                  <a:lnTo>
                    <a:pt x="2776" y="1739"/>
                  </a:lnTo>
                  <a:lnTo>
                    <a:pt x="2548" y="2003"/>
                  </a:lnTo>
                  <a:lnTo>
                    <a:pt x="2320" y="2284"/>
                  </a:lnTo>
                  <a:lnTo>
                    <a:pt x="2109" y="2565"/>
                  </a:lnTo>
                  <a:lnTo>
                    <a:pt x="1916" y="2864"/>
                  </a:lnTo>
                  <a:lnTo>
                    <a:pt x="1722" y="3162"/>
                  </a:lnTo>
                  <a:lnTo>
                    <a:pt x="1529" y="3461"/>
                  </a:lnTo>
                  <a:lnTo>
                    <a:pt x="1353" y="3777"/>
                  </a:lnTo>
                  <a:lnTo>
                    <a:pt x="1195" y="4093"/>
                  </a:lnTo>
                  <a:lnTo>
                    <a:pt x="1037" y="4410"/>
                  </a:lnTo>
                  <a:lnTo>
                    <a:pt x="897" y="4726"/>
                  </a:lnTo>
                  <a:lnTo>
                    <a:pt x="756" y="5060"/>
                  </a:lnTo>
                  <a:lnTo>
                    <a:pt x="633" y="5393"/>
                  </a:lnTo>
                  <a:lnTo>
                    <a:pt x="528" y="5727"/>
                  </a:lnTo>
                  <a:lnTo>
                    <a:pt x="422" y="6061"/>
                  </a:lnTo>
                  <a:lnTo>
                    <a:pt x="334" y="6412"/>
                  </a:lnTo>
                  <a:lnTo>
                    <a:pt x="247" y="6746"/>
                  </a:lnTo>
                  <a:lnTo>
                    <a:pt x="176" y="7098"/>
                  </a:lnTo>
                  <a:lnTo>
                    <a:pt x="124" y="7449"/>
                  </a:lnTo>
                  <a:lnTo>
                    <a:pt x="71" y="7800"/>
                  </a:lnTo>
                  <a:lnTo>
                    <a:pt x="36" y="8152"/>
                  </a:lnTo>
                  <a:lnTo>
                    <a:pt x="1" y="8521"/>
                  </a:lnTo>
                  <a:lnTo>
                    <a:pt x="1" y="8872"/>
                  </a:lnTo>
                  <a:lnTo>
                    <a:pt x="1" y="9223"/>
                  </a:lnTo>
                  <a:lnTo>
                    <a:pt x="1" y="9592"/>
                  </a:lnTo>
                  <a:lnTo>
                    <a:pt x="36" y="9944"/>
                  </a:lnTo>
                  <a:lnTo>
                    <a:pt x="36" y="10014"/>
                  </a:lnTo>
                  <a:lnTo>
                    <a:pt x="53" y="10067"/>
                  </a:lnTo>
                  <a:lnTo>
                    <a:pt x="88" y="10102"/>
                  </a:lnTo>
                  <a:lnTo>
                    <a:pt x="141" y="10154"/>
                  </a:lnTo>
                  <a:lnTo>
                    <a:pt x="229" y="10189"/>
                  </a:lnTo>
                  <a:lnTo>
                    <a:pt x="334" y="10207"/>
                  </a:lnTo>
                  <a:lnTo>
                    <a:pt x="440" y="10207"/>
                  </a:lnTo>
                  <a:lnTo>
                    <a:pt x="528" y="10154"/>
                  </a:lnTo>
                  <a:lnTo>
                    <a:pt x="563" y="10102"/>
                  </a:lnTo>
                  <a:lnTo>
                    <a:pt x="580" y="10067"/>
                  </a:lnTo>
                  <a:lnTo>
                    <a:pt x="598" y="10014"/>
                  </a:lnTo>
                  <a:lnTo>
                    <a:pt x="598" y="9944"/>
                  </a:lnTo>
                  <a:lnTo>
                    <a:pt x="563" y="9610"/>
                  </a:lnTo>
                  <a:lnTo>
                    <a:pt x="563" y="9258"/>
                  </a:lnTo>
                  <a:lnTo>
                    <a:pt x="563" y="8925"/>
                  </a:lnTo>
                  <a:lnTo>
                    <a:pt x="580" y="8591"/>
                  </a:lnTo>
                  <a:lnTo>
                    <a:pt x="598" y="8257"/>
                  </a:lnTo>
                  <a:lnTo>
                    <a:pt x="633" y="7923"/>
                  </a:lnTo>
                  <a:lnTo>
                    <a:pt x="668" y="7589"/>
                  </a:lnTo>
                  <a:lnTo>
                    <a:pt x="721" y="7256"/>
                  </a:lnTo>
                  <a:lnTo>
                    <a:pt x="791" y="6922"/>
                  </a:lnTo>
                  <a:lnTo>
                    <a:pt x="861" y="6588"/>
                  </a:lnTo>
                  <a:lnTo>
                    <a:pt x="1055" y="5938"/>
                  </a:lnTo>
                  <a:lnTo>
                    <a:pt x="1265" y="5306"/>
                  </a:lnTo>
                  <a:lnTo>
                    <a:pt x="1529" y="4691"/>
                  </a:lnTo>
                  <a:lnTo>
                    <a:pt x="1828" y="4076"/>
                  </a:lnTo>
                  <a:lnTo>
                    <a:pt x="2161" y="3496"/>
                  </a:lnTo>
                  <a:lnTo>
                    <a:pt x="2337" y="3215"/>
                  </a:lnTo>
                  <a:lnTo>
                    <a:pt x="2530" y="2934"/>
                  </a:lnTo>
                  <a:lnTo>
                    <a:pt x="2741" y="2670"/>
                  </a:lnTo>
                  <a:lnTo>
                    <a:pt x="2934" y="2407"/>
                  </a:lnTo>
                  <a:lnTo>
                    <a:pt x="3163" y="2143"/>
                  </a:lnTo>
                  <a:lnTo>
                    <a:pt x="3374" y="1897"/>
                  </a:lnTo>
                  <a:lnTo>
                    <a:pt x="3620" y="1651"/>
                  </a:lnTo>
                  <a:lnTo>
                    <a:pt x="3848" y="1406"/>
                  </a:lnTo>
                  <a:lnTo>
                    <a:pt x="4094" y="1177"/>
                  </a:lnTo>
                  <a:lnTo>
                    <a:pt x="4357" y="966"/>
                  </a:lnTo>
                  <a:lnTo>
                    <a:pt x="4621" y="738"/>
                  </a:lnTo>
                  <a:lnTo>
                    <a:pt x="4902" y="545"/>
                  </a:lnTo>
                  <a:lnTo>
                    <a:pt x="4937" y="492"/>
                  </a:lnTo>
                  <a:lnTo>
                    <a:pt x="4972" y="457"/>
                  </a:lnTo>
                  <a:lnTo>
                    <a:pt x="5007" y="404"/>
                  </a:lnTo>
                  <a:lnTo>
                    <a:pt x="5007" y="351"/>
                  </a:lnTo>
                  <a:lnTo>
                    <a:pt x="5007" y="246"/>
                  </a:lnTo>
                  <a:lnTo>
                    <a:pt x="4972" y="141"/>
                  </a:lnTo>
                  <a:lnTo>
                    <a:pt x="4902" y="53"/>
                  </a:lnTo>
                  <a:lnTo>
                    <a:pt x="4867" y="35"/>
                  </a:lnTo>
                  <a:lnTo>
                    <a:pt x="4814" y="18"/>
                  </a:lnTo>
                  <a:lnTo>
                    <a:pt x="476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1"/>
            <p:cNvSpPr/>
            <p:nvPr/>
          </p:nvSpPr>
          <p:spPr>
            <a:xfrm>
              <a:off x="3016350" y="-367825"/>
              <a:ext cx="8375" cy="35600"/>
            </a:xfrm>
            <a:custGeom>
              <a:avLst/>
              <a:gdLst/>
              <a:ahLst/>
              <a:cxnLst/>
              <a:rect l="l" t="t" r="r" b="b"/>
              <a:pathLst>
                <a:path w="335" h="1424" extrusionOk="0">
                  <a:moveTo>
                    <a:pt x="53" y="0"/>
                  </a:moveTo>
                  <a:lnTo>
                    <a:pt x="18" y="176"/>
                  </a:lnTo>
                  <a:lnTo>
                    <a:pt x="0" y="369"/>
                  </a:lnTo>
                  <a:lnTo>
                    <a:pt x="0" y="545"/>
                  </a:lnTo>
                  <a:lnTo>
                    <a:pt x="18" y="738"/>
                  </a:lnTo>
                  <a:lnTo>
                    <a:pt x="53" y="914"/>
                  </a:lnTo>
                  <a:lnTo>
                    <a:pt x="106" y="1090"/>
                  </a:lnTo>
                  <a:lnTo>
                    <a:pt x="176" y="1265"/>
                  </a:lnTo>
                  <a:lnTo>
                    <a:pt x="264" y="1423"/>
                  </a:lnTo>
                  <a:lnTo>
                    <a:pt x="334" y="1371"/>
                  </a:lnTo>
                  <a:lnTo>
                    <a:pt x="264" y="1230"/>
                  </a:lnTo>
                  <a:lnTo>
                    <a:pt x="194" y="1054"/>
                  </a:lnTo>
                  <a:lnTo>
                    <a:pt x="158" y="896"/>
                  </a:lnTo>
                  <a:lnTo>
                    <a:pt x="123" y="721"/>
                  </a:lnTo>
                  <a:lnTo>
                    <a:pt x="106" y="545"/>
                  </a:lnTo>
                  <a:lnTo>
                    <a:pt x="106" y="369"/>
                  </a:lnTo>
                  <a:lnTo>
                    <a:pt x="123" y="194"/>
                  </a:lnTo>
                  <a:lnTo>
                    <a:pt x="158" y="1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1"/>
            <p:cNvSpPr/>
            <p:nvPr/>
          </p:nvSpPr>
          <p:spPr>
            <a:xfrm>
              <a:off x="3234980" y="-276247"/>
              <a:ext cx="31650" cy="76450"/>
            </a:xfrm>
            <a:custGeom>
              <a:avLst/>
              <a:gdLst/>
              <a:ahLst/>
              <a:cxnLst/>
              <a:rect l="l" t="t" r="r" b="b"/>
              <a:pathLst>
                <a:path w="1266" h="3058" extrusionOk="0">
                  <a:moveTo>
                    <a:pt x="1213" y="1"/>
                  </a:moveTo>
                  <a:lnTo>
                    <a:pt x="1037" y="124"/>
                  </a:lnTo>
                  <a:lnTo>
                    <a:pt x="879" y="264"/>
                  </a:lnTo>
                  <a:lnTo>
                    <a:pt x="738" y="422"/>
                  </a:lnTo>
                  <a:lnTo>
                    <a:pt x="598" y="598"/>
                  </a:lnTo>
                  <a:lnTo>
                    <a:pt x="475" y="774"/>
                  </a:lnTo>
                  <a:lnTo>
                    <a:pt x="369" y="967"/>
                  </a:lnTo>
                  <a:lnTo>
                    <a:pt x="264" y="1160"/>
                  </a:lnTo>
                  <a:lnTo>
                    <a:pt x="194" y="1353"/>
                  </a:lnTo>
                  <a:lnTo>
                    <a:pt x="123" y="1564"/>
                  </a:lnTo>
                  <a:lnTo>
                    <a:pt x="71" y="1775"/>
                  </a:lnTo>
                  <a:lnTo>
                    <a:pt x="36" y="1986"/>
                  </a:lnTo>
                  <a:lnTo>
                    <a:pt x="0" y="2197"/>
                  </a:lnTo>
                  <a:lnTo>
                    <a:pt x="0" y="2407"/>
                  </a:lnTo>
                  <a:lnTo>
                    <a:pt x="18" y="2636"/>
                  </a:lnTo>
                  <a:lnTo>
                    <a:pt x="36" y="2847"/>
                  </a:lnTo>
                  <a:lnTo>
                    <a:pt x="88" y="3057"/>
                  </a:lnTo>
                  <a:lnTo>
                    <a:pt x="176" y="3022"/>
                  </a:lnTo>
                  <a:lnTo>
                    <a:pt x="123" y="2829"/>
                  </a:lnTo>
                  <a:lnTo>
                    <a:pt x="106" y="2618"/>
                  </a:lnTo>
                  <a:lnTo>
                    <a:pt x="88" y="2407"/>
                  </a:lnTo>
                  <a:lnTo>
                    <a:pt x="106" y="2197"/>
                  </a:lnTo>
                  <a:lnTo>
                    <a:pt x="123" y="2003"/>
                  </a:lnTo>
                  <a:lnTo>
                    <a:pt x="159" y="1793"/>
                  </a:lnTo>
                  <a:lnTo>
                    <a:pt x="211" y="1582"/>
                  </a:lnTo>
                  <a:lnTo>
                    <a:pt x="281" y="1389"/>
                  </a:lnTo>
                  <a:lnTo>
                    <a:pt x="352" y="1195"/>
                  </a:lnTo>
                  <a:lnTo>
                    <a:pt x="457" y="1002"/>
                  </a:lnTo>
                  <a:lnTo>
                    <a:pt x="563" y="826"/>
                  </a:lnTo>
                  <a:lnTo>
                    <a:pt x="668" y="651"/>
                  </a:lnTo>
                  <a:lnTo>
                    <a:pt x="809" y="493"/>
                  </a:lnTo>
                  <a:lnTo>
                    <a:pt x="949" y="334"/>
                  </a:lnTo>
                  <a:lnTo>
                    <a:pt x="1107" y="194"/>
                  </a:lnTo>
                  <a:lnTo>
                    <a:pt x="1265" y="71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1"/>
            <p:cNvSpPr/>
            <p:nvPr/>
          </p:nvSpPr>
          <p:spPr>
            <a:xfrm>
              <a:off x="2867900" y="-378800"/>
              <a:ext cx="8375" cy="24175"/>
            </a:xfrm>
            <a:custGeom>
              <a:avLst/>
              <a:gdLst/>
              <a:ahLst/>
              <a:cxnLst/>
              <a:rect l="l" t="t" r="r" b="b"/>
              <a:pathLst>
                <a:path w="335" h="967" extrusionOk="0">
                  <a:moveTo>
                    <a:pt x="229" y="0"/>
                  </a:moveTo>
                  <a:lnTo>
                    <a:pt x="106" y="475"/>
                  </a:lnTo>
                  <a:lnTo>
                    <a:pt x="0" y="949"/>
                  </a:lnTo>
                  <a:lnTo>
                    <a:pt x="88" y="966"/>
                  </a:lnTo>
                  <a:lnTo>
                    <a:pt x="194" y="492"/>
                  </a:lnTo>
                  <a:lnTo>
                    <a:pt x="334" y="1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1"/>
            <p:cNvSpPr/>
            <p:nvPr/>
          </p:nvSpPr>
          <p:spPr>
            <a:xfrm>
              <a:off x="2843750" y="-313800"/>
              <a:ext cx="4400" cy="6175"/>
            </a:xfrm>
            <a:custGeom>
              <a:avLst/>
              <a:gdLst/>
              <a:ahLst/>
              <a:cxnLst/>
              <a:rect l="l" t="t" r="r" b="b"/>
              <a:pathLst>
                <a:path w="176" h="247" extrusionOk="0">
                  <a:moveTo>
                    <a:pt x="88" y="0"/>
                  </a:moveTo>
                  <a:lnTo>
                    <a:pt x="0" y="211"/>
                  </a:lnTo>
                  <a:lnTo>
                    <a:pt x="88" y="246"/>
                  </a:lnTo>
                  <a:lnTo>
                    <a:pt x="176" y="3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1"/>
            <p:cNvSpPr/>
            <p:nvPr/>
          </p:nvSpPr>
          <p:spPr>
            <a:xfrm>
              <a:off x="2784450" y="-408225"/>
              <a:ext cx="52275" cy="80825"/>
            </a:xfrm>
            <a:custGeom>
              <a:avLst/>
              <a:gdLst/>
              <a:ahLst/>
              <a:cxnLst/>
              <a:rect l="l" t="t" r="r" b="b"/>
              <a:pathLst>
                <a:path w="2091" h="3233" extrusionOk="0">
                  <a:moveTo>
                    <a:pt x="18" y="0"/>
                  </a:moveTo>
                  <a:lnTo>
                    <a:pt x="0" y="88"/>
                  </a:lnTo>
                  <a:lnTo>
                    <a:pt x="405" y="158"/>
                  </a:lnTo>
                  <a:lnTo>
                    <a:pt x="598" y="193"/>
                  </a:lnTo>
                  <a:lnTo>
                    <a:pt x="773" y="229"/>
                  </a:lnTo>
                  <a:lnTo>
                    <a:pt x="949" y="299"/>
                  </a:lnTo>
                  <a:lnTo>
                    <a:pt x="1107" y="369"/>
                  </a:lnTo>
                  <a:lnTo>
                    <a:pt x="1265" y="457"/>
                  </a:lnTo>
                  <a:lnTo>
                    <a:pt x="1406" y="562"/>
                  </a:lnTo>
                  <a:lnTo>
                    <a:pt x="1494" y="668"/>
                  </a:lnTo>
                  <a:lnTo>
                    <a:pt x="1582" y="791"/>
                  </a:lnTo>
                  <a:lnTo>
                    <a:pt x="1669" y="914"/>
                  </a:lnTo>
                  <a:lnTo>
                    <a:pt x="1757" y="1072"/>
                  </a:lnTo>
                  <a:lnTo>
                    <a:pt x="1863" y="1353"/>
                  </a:lnTo>
                  <a:lnTo>
                    <a:pt x="1933" y="1634"/>
                  </a:lnTo>
                  <a:lnTo>
                    <a:pt x="1986" y="1915"/>
                  </a:lnTo>
                  <a:lnTo>
                    <a:pt x="2003" y="2196"/>
                  </a:lnTo>
                  <a:lnTo>
                    <a:pt x="1968" y="2460"/>
                  </a:lnTo>
                  <a:lnTo>
                    <a:pt x="1915" y="2723"/>
                  </a:lnTo>
                  <a:lnTo>
                    <a:pt x="1810" y="2952"/>
                  </a:lnTo>
                  <a:lnTo>
                    <a:pt x="1687" y="3180"/>
                  </a:lnTo>
                  <a:lnTo>
                    <a:pt x="1757" y="3233"/>
                  </a:lnTo>
                  <a:lnTo>
                    <a:pt x="1827" y="3127"/>
                  </a:lnTo>
                  <a:lnTo>
                    <a:pt x="1898" y="3004"/>
                  </a:lnTo>
                  <a:lnTo>
                    <a:pt x="2003" y="2758"/>
                  </a:lnTo>
                  <a:lnTo>
                    <a:pt x="2056" y="2477"/>
                  </a:lnTo>
                  <a:lnTo>
                    <a:pt x="2091" y="2196"/>
                  </a:lnTo>
                  <a:lnTo>
                    <a:pt x="2073" y="1915"/>
                  </a:lnTo>
                  <a:lnTo>
                    <a:pt x="2038" y="1616"/>
                  </a:lnTo>
                  <a:lnTo>
                    <a:pt x="1950" y="1318"/>
                  </a:lnTo>
                  <a:lnTo>
                    <a:pt x="1827" y="1037"/>
                  </a:lnTo>
                  <a:lnTo>
                    <a:pt x="1740" y="879"/>
                  </a:lnTo>
                  <a:lnTo>
                    <a:pt x="1652" y="720"/>
                  </a:lnTo>
                  <a:lnTo>
                    <a:pt x="1564" y="597"/>
                  </a:lnTo>
                  <a:lnTo>
                    <a:pt x="1459" y="492"/>
                  </a:lnTo>
                  <a:lnTo>
                    <a:pt x="1300" y="369"/>
                  </a:lnTo>
                  <a:lnTo>
                    <a:pt x="1125" y="264"/>
                  </a:lnTo>
                  <a:lnTo>
                    <a:pt x="949" y="193"/>
                  </a:lnTo>
                  <a:lnTo>
                    <a:pt x="756" y="123"/>
                  </a:lnTo>
                  <a:lnTo>
                    <a:pt x="563" y="88"/>
                  </a:lnTo>
                  <a:lnTo>
                    <a:pt x="369" y="5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1"/>
            <p:cNvSpPr/>
            <p:nvPr/>
          </p:nvSpPr>
          <p:spPr>
            <a:xfrm>
              <a:off x="3051925" y="-365625"/>
              <a:ext cx="35150" cy="12325"/>
            </a:xfrm>
            <a:custGeom>
              <a:avLst/>
              <a:gdLst/>
              <a:ahLst/>
              <a:cxnLst/>
              <a:rect l="l" t="t" r="r" b="b"/>
              <a:pathLst>
                <a:path w="1406" h="493" extrusionOk="0">
                  <a:moveTo>
                    <a:pt x="1019" y="0"/>
                  </a:moveTo>
                  <a:lnTo>
                    <a:pt x="826" y="18"/>
                  </a:lnTo>
                  <a:lnTo>
                    <a:pt x="650" y="35"/>
                  </a:lnTo>
                  <a:lnTo>
                    <a:pt x="439" y="106"/>
                  </a:lnTo>
                  <a:lnTo>
                    <a:pt x="264" y="194"/>
                  </a:lnTo>
                  <a:lnTo>
                    <a:pt x="123" y="299"/>
                  </a:lnTo>
                  <a:lnTo>
                    <a:pt x="53" y="369"/>
                  </a:lnTo>
                  <a:lnTo>
                    <a:pt x="0" y="439"/>
                  </a:lnTo>
                  <a:lnTo>
                    <a:pt x="88" y="492"/>
                  </a:lnTo>
                  <a:lnTo>
                    <a:pt x="193" y="369"/>
                  </a:lnTo>
                  <a:lnTo>
                    <a:pt x="316" y="264"/>
                  </a:lnTo>
                  <a:lnTo>
                    <a:pt x="492" y="176"/>
                  </a:lnTo>
                  <a:lnTo>
                    <a:pt x="668" y="123"/>
                  </a:lnTo>
                  <a:lnTo>
                    <a:pt x="844" y="106"/>
                  </a:lnTo>
                  <a:lnTo>
                    <a:pt x="1019" y="88"/>
                  </a:lnTo>
                  <a:lnTo>
                    <a:pt x="1406" y="123"/>
                  </a:lnTo>
                  <a:lnTo>
                    <a:pt x="1406" y="18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1"/>
            <p:cNvSpPr/>
            <p:nvPr/>
          </p:nvSpPr>
          <p:spPr>
            <a:xfrm>
              <a:off x="2808175" y="-375725"/>
              <a:ext cx="29450" cy="13200"/>
            </a:xfrm>
            <a:custGeom>
              <a:avLst/>
              <a:gdLst/>
              <a:ahLst/>
              <a:cxnLst/>
              <a:rect l="l" t="t" r="r" b="b"/>
              <a:pathLst>
                <a:path w="1178" h="528" extrusionOk="0">
                  <a:moveTo>
                    <a:pt x="158" y="0"/>
                  </a:moveTo>
                  <a:lnTo>
                    <a:pt x="0" y="53"/>
                  </a:lnTo>
                  <a:lnTo>
                    <a:pt x="18" y="141"/>
                  </a:lnTo>
                  <a:lnTo>
                    <a:pt x="176" y="106"/>
                  </a:lnTo>
                  <a:lnTo>
                    <a:pt x="334" y="88"/>
                  </a:lnTo>
                  <a:lnTo>
                    <a:pt x="474" y="106"/>
                  </a:lnTo>
                  <a:lnTo>
                    <a:pt x="633" y="158"/>
                  </a:lnTo>
                  <a:lnTo>
                    <a:pt x="773" y="229"/>
                  </a:lnTo>
                  <a:lnTo>
                    <a:pt x="896" y="299"/>
                  </a:lnTo>
                  <a:lnTo>
                    <a:pt x="1019" y="404"/>
                  </a:lnTo>
                  <a:lnTo>
                    <a:pt x="1107" y="527"/>
                  </a:lnTo>
                  <a:lnTo>
                    <a:pt x="1177" y="492"/>
                  </a:lnTo>
                  <a:lnTo>
                    <a:pt x="1072" y="352"/>
                  </a:lnTo>
                  <a:lnTo>
                    <a:pt x="966" y="229"/>
                  </a:lnTo>
                  <a:lnTo>
                    <a:pt x="826" y="141"/>
                  </a:lnTo>
                  <a:lnTo>
                    <a:pt x="668" y="70"/>
                  </a:lnTo>
                  <a:lnTo>
                    <a:pt x="510" y="1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1" name="Google Shape;1941;p41"/>
          <p:cNvGrpSpPr/>
          <p:nvPr/>
        </p:nvGrpSpPr>
        <p:grpSpPr>
          <a:xfrm>
            <a:off x="-138940" y="3326710"/>
            <a:ext cx="1300575" cy="1911055"/>
            <a:chOff x="7924900" y="1615300"/>
            <a:chExt cx="1261225" cy="1852875"/>
          </a:xfrm>
        </p:grpSpPr>
        <p:sp>
          <p:nvSpPr>
            <p:cNvPr id="1942" name="Google Shape;1942;p41"/>
            <p:cNvSpPr/>
            <p:nvPr/>
          </p:nvSpPr>
          <p:spPr>
            <a:xfrm>
              <a:off x="7953875" y="1836150"/>
              <a:ext cx="517200" cy="737575"/>
            </a:xfrm>
            <a:custGeom>
              <a:avLst/>
              <a:gdLst/>
              <a:ahLst/>
              <a:cxnLst/>
              <a:rect l="l" t="t" r="r" b="b"/>
              <a:pathLst>
                <a:path w="20688" h="29503" extrusionOk="0">
                  <a:moveTo>
                    <a:pt x="2439" y="1"/>
                  </a:moveTo>
                  <a:lnTo>
                    <a:pt x="1899" y="21"/>
                  </a:lnTo>
                  <a:lnTo>
                    <a:pt x="1340" y="81"/>
                  </a:lnTo>
                  <a:lnTo>
                    <a:pt x="800" y="160"/>
                  </a:lnTo>
                  <a:lnTo>
                    <a:pt x="540" y="220"/>
                  </a:lnTo>
                  <a:lnTo>
                    <a:pt x="340" y="280"/>
                  </a:lnTo>
                  <a:lnTo>
                    <a:pt x="180" y="380"/>
                  </a:lnTo>
                  <a:lnTo>
                    <a:pt x="81" y="480"/>
                  </a:lnTo>
                  <a:lnTo>
                    <a:pt x="21" y="600"/>
                  </a:lnTo>
                  <a:lnTo>
                    <a:pt x="1" y="720"/>
                  </a:lnTo>
                  <a:lnTo>
                    <a:pt x="21" y="840"/>
                  </a:lnTo>
                  <a:lnTo>
                    <a:pt x="61" y="980"/>
                  </a:lnTo>
                  <a:lnTo>
                    <a:pt x="140" y="1100"/>
                  </a:lnTo>
                  <a:lnTo>
                    <a:pt x="240" y="1240"/>
                  </a:lnTo>
                  <a:lnTo>
                    <a:pt x="360" y="1360"/>
                  </a:lnTo>
                  <a:lnTo>
                    <a:pt x="520" y="1460"/>
                  </a:lnTo>
                  <a:lnTo>
                    <a:pt x="680" y="1560"/>
                  </a:lnTo>
                  <a:lnTo>
                    <a:pt x="840" y="1640"/>
                  </a:lnTo>
                  <a:lnTo>
                    <a:pt x="1020" y="1720"/>
                  </a:lnTo>
                  <a:lnTo>
                    <a:pt x="1200" y="1760"/>
                  </a:lnTo>
                  <a:lnTo>
                    <a:pt x="1440" y="1779"/>
                  </a:lnTo>
                  <a:lnTo>
                    <a:pt x="1680" y="1819"/>
                  </a:lnTo>
                  <a:lnTo>
                    <a:pt x="2139" y="1839"/>
                  </a:lnTo>
                  <a:lnTo>
                    <a:pt x="2599" y="1879"/>
                  </a:lnTo>
                  <a:lnTo>
                    <a:pt x="2839" y="1919"/>
                  </a:lnTo>
                  <a:lnTo>
                    <a:pt x="3059" y="1979"/>
                  </a:lnTo>
                  <a:lnTo>
                    <a:pt x="3358" y="2099"/>
                  </a:lnTo>
                  <a:lnTo>
                    <a:pt x="3598" y="2239"/>
                  </a:lnTo>
                  <a:lnTo>
                    <a:pt x="3798" y="2399"/>
                  </a:lnTo>
                  <a:lnTo>
                    <a:pt x="3958" y="2579"/>
                  </a:lnTo>
                  <a:lnTo>
                    <a:pt x="4078" y="2779"/>
                  </a:lnTo>
                  <a:lnTo>
                    <a:pt x="4178" y="2999"/>
                  </a:lnTo>
                  <a:lnTo>
                    <a:pt x="4238" y="3239"/>
                  </a:lnTo>
                  <a:lnTo>
                    <a:pt x="4258" y="3478"/>
                  </a:lnTo>
                  <a:lnTo>
                    <a:pt x="4278" y="3718"/>
                  </a:lnTo>
                  <a:lnTo>
                    <a:pt x="4278" y="3978"/>
                  </a:lnTo>
                  <a:lnTo>
                    <a:pt x="4258" y="4518"/>
                  </a:lnTo>
                  <a:lnTo>
                    <a:pt x="4198" y="5057"/>
                  </a:lnTo>
                  <a:lnTo>
                    <a:pt x="4178" y="5597"/>
                  </a:lnTo>
                  <a:lnTo>
                    <a:pt x="4178" y="6936"/>
                  </a:lnTo>
                  <a:lnTo>
                    <a:pt x="4178" y="8255"/>
                  </a:lnTo>
                  <a:lnTo>
                    <a:pt x="4218" y="9595"/>
                  </a:lnTo>
                  <a:lnTo>
                    <a:pt x="4278" y="10914"/>
                  </a:lnTo>
                  <a:lnTo>
                    <a:pt x="4378" y="12233"/>
                  </a:lnTo>
                  <a:lnTo>
                    <a:pt x="4498" y="13552"/>
                  </a:lnTo>
                  <a:lnTo>
                    <a:pt x="4658" y="14871"/>
                  </a:lnTo>
                  <a:lnTo>
                    <a:pt x="4878" y="16191"/>
                  </a:lnTo>
                  <a:lnTo>
                    <a:pt x="5117" y="17490"/>
                  </a:lnTo>
                  <a:lnTo>
                    <a:pt x="5257" y="18129"/>
                  </a:lnTo>
                  <a:lnTo>
                    <a:pt x="5397" y="18769"/>
                  </a:lnTo>
                  <a:lnTo>
                    <a:pt x="5557" y="19409"/>
                  </a:lnTo>
                  <a:lnTo>
                    <a:pt x="5737" y="20048"/>
                  </a:lnTo>
                  <a:lnTo>
                    <a:pt x="5917" y="20688"/>
                  </a:lnTo>
                  <a:lnTo>
                    <a:pt x="6117" y="21327"/>
                  </a:lnTo>
                  <a:lnTo>
                    <a:pt x="6437" y="22187"/>
                  </a:lnTo>
                  <a:lnTo>
                    <a:pt x="6776" y="23066"/>
                  </a:lnTo>
                  <a:lnTo>
                    <a:pt x="6956" y="23486"/>
                  </a:lnTo>
                  <a:lnTo>
                    <a:pt x="7156" y="23906"/>
                  </a:lnTo>
                  <a:lnTo>
                    <a:pt x="7356" y="24326"/>
                  </a:lnTo>
                  <a:lnTo>
                    <a:pt x="7576" y="24725"/>
                  </a:lnTo>
                  <a:lnTo>
                    <a:pt x="7796" y="25125"/>
                  </a:lnTo>
                  <a:lnTo>
                    <a:pt x="8056" y="25505"/>
                  </a:lnTo>
                  <a:lnTo>
                    <a:pt x="8295" y="25885"/>
                  </a:lnTo>
                  <a:lnTo>
                    <a:pt x="8575" y="26264"/>
                  </a:lnTo>
                  <a:lnTo>
                    <a:pt x="8855" y="26604"/>
                  </a:lnTo>
                  <a:lnTo>
                    <a:pt x="9155" y="26964"/>
                  </a:lnTo>
                  <a:lnTo>
                    <a:pt x="9475" y="27284"/>
                  </a:lnTo>
                  <a:lnTo>
                    <a:pt x="9814" y="27603"/>
                  </a:lnTo>
                  <a:lnTo>
                    <a:pt x="10174" y="27903"/>
                  </a:lnTo>
                  <a:lnTo>
                    <a:pt x="10554" y="28163"/>
                  </a:lnTo>
                  <a:lnTo>
                    <a:pt x="10934" y="28423"/>
                  </a:lnTo>
                  <a:lnTo>
                    <a:pt x="11334" y="28663"/>
                  </a:lnTo>
                  <a:lnTo>
                    <a:pt x="11753" y="28863"/>
                  </a:lnTo>
                  <a:lnTo>
                    <a:pt x="12193" y="29043"/>
                  </a:lnTo>
                  <a:lnTo>
                    <a:pt x="12613" y="29202"/>
                  </a:lnTo>
                  <a:lnTo>
                    <a:pt x="13072" y="29322"/>
                  </a:lnTo>
                  <a:lnTo>
                    <a:pt x="13512" y="29422"/>
                  </a:lnTo>
                  <a:lnTo>
                    <a:pt x="13972" y="29482"/>
                  </a:lnTo>
                  <a:lnTo>
                    <a:pt x="14412" y="29502"/>
                  </a:lnTo>
                  <a:lnTo>
                    <a:pt x="14871" y="29502"/>
                  </a:lnTo>
                  <a:lnTo>
                    <a:pt x="15331" y="29462"/>
                  </a:lnTo>
                  <a:lnTo>
                    <a:pt x="15771" y="29402"/>
                  </a:lnTo>
                  <a:lnTo>
                    <a:pt x="16210" y="29282"/>
                  </a:lnTo>
                  <a:lnTo>
                    <a:pt x="16650" y="29123"/>
                  </a:lnTo>
                  <a:lnTo>
                    <a:pt x="16970" y="28983"/>
                  </a:lnTo>
                  <a:lnTo>
                    <a:pt x="17290" y="28823"/>
                  </a:lnTo>
                  <a:lnTo>
                    <a:pt x="17590" y="28643"/>
                  </a:lnTo>
                  <a:lnTo>
                    <a:pt x="17869" y="28443"/>
                  </a:lnTo>
                  <a:lnTo>
                    <a:pt x="18169" y="28223"/>
                  </a:lnTo>
                  <a:lnTo>
                    <a:pt x="18429" y="27983"/>
                  </a:lnTo>
                  <a:lnTo>
                    <a:pt x="18689" y="27743"/>
                  </a:lnTo>
                  <a:lnTo>
                    <a:pt x="18949" y="27484"/>
                  </a:lnTo>
                  <a:lnTo>
                    <a:pt x="19189" y="27224"/>
                  </a:lnTo>
                  <a:lnTo>
                    <a:pt x="19428" y="26944"/>
                  </a:lnTo>
                  <a:lnTo>
                    <a:pt x="19868" y="26384"/>
                  </a:lnTo>
                  <a:lnTo>
                    <a:pt x="20288" y="25785"/>
                  </a:lnTo>
                  <a:lnTo>
                    <a:pt x="20688" y="25185"/>
                  </a:lnTo>
                  <a:lnTo>
                    <a:pt x="16730" y="14212"/>
                  </a:lnTo>
                  <a:lnTo>
                    <a:pt x="16750" y="14392"/>
                  </a:lnTo>
                  <a:lnTo>
                    <a:pt x="16750" y="14592"/>
                  </a:lnTo>
                  <a:lnTo>
                    <a:pt x="16750" y="14811"/>
                  </a:lnTo>
                  <a:lnTo>
                    <a:pt x="16730" y="15031"/>
                  </a:lnTo>
                  <a:lnTo>
                    <a:pt x="16690" y="15271"/>
                  </a:lnTo>
                  <a:lnTo>
                    <a:pt x="16650" y="15491"/>
                  </a:lnTo>
                  <a:lnTo>
                    <a:pt x="16590" y="15711"/>
                  </a:lnTo>
                  <a:lnTo>
                    <a:pt x="16530" y="15951"/>
                  </a:lnTo>
                  <a:lnTo>
                    <a:pt x="16450" y="16171"/>
                  </a:lnTo>
                  <a:lnTo>
                    <a:pt x="16350" y="16390"/>
                  </a:lnTo>
                  <a:lnTo>
                    <a:pt x="16250" y="16590"/>
                  </a:lnTo>
                  <a:lnTo>
                    <a:pt x="16131" y="16790"/>
                  </a:lnTo>
                  <a:lnTo>
                    <a:pt x="16011" y="16970"/>
                  </a:lnTo>
                  <a:lnTo>
                    <a:pt x="15871" y="17130"/>
                  </a:lnTo>
                  <a:lnTo>
                    <a:pt x="15711" y="17270"/>
                  </a:lnTo>
                  <a:lnTo>
                    <a:pt x="15551" y="17390"/>
                  </a:lnTo>
                  <a:lnTo>
                    <a:pt x="15291" y="17550"/>
                  </a:lnTo>
                  <a:lnTo>
                    <a:pt x="15031" y="17670"/>
                  </a:lnTo>
                  <a:lnTo>
                    <a:pt x="14771" y="17730"/>
                  </a:lnTo>
                  <a:lnTo>
                    <a:pt x="14492" y="17770"/>
                  </a:lnTo>
                  <a:lnTo>
                    <a:pt x="14232" y="17770"/>
                  </a:lnTo>
                  <a:lnTo>
                    <a:pt x="13992" y="17730"/>
                  </a:lnTo>
                  <a:lnTo>
                    <a:pt x="13732" y="17670"/>
                  </a:lnTo>
                  <a:lnTo>
                    <a:pt x="13492" y="17570"/>
                  </a:lnTo>
                  <a:lnTo>
                    <a:pt x="13252" y="17450"/>
                  </a:lnTo>
                  <a:lnTo>
                    <a:pt x="13032" y="17310"/>
                  </a:lnTo>
                  <a:lnTo>
                    <a:pt x="12813" y="17130"/>
                  </a:lnTo>
                  <a:lnTo>
                    <a:pt x="12613" y="16950"/>
                  </a:lnTo>
                  <a:lnTo>
                    <a:pt x="12413" y="16750"/>
                  </a:lnTo>
                  <a:lnTo>
                    <a:pt x="12233" y="16550"/>
                  </a:lnTo>
                  <a:lnTo>
                    <a:pt x="12073" y="16310"/>
                  </a:lnTo>
                  <a:lnTo>
                    <a:pt x="11933" y="16091"/>
                  </a:lnTo>
                  <a:lnTo>
                    <a:pt x="11713" y="15671"/>
                  </a:lnTo>
                  <a:lnTo>
                    <a:pt x="11513" y="15251"/>
                  </a:lnTo>
                  <a:lnTo>
                    <a:pt x="11353" y="14811"/>
                  </a:lnTo>
                  <a:lnTo>
                    <a:pt x="11214" y="14372"/>
                  </a:lnTo>
                  <a:lnTo>
                    <a:pt x="11094" y="13932"/>
                  </a:lnTo>
                  <a:lnTo>
                    <a:pt x="10974" y="13472"/>
                  </a:lnTo>
                  <a:lnTo>
                    <a:pt x="10774" y="12553"/>
                  </a:lnTo>
                  <a:lnTo>
                    <a:pt x="8995" y="4138"/>
                  </a:lnTo>
                  <a:lnTo>
                    <a:pt x="8895" y="3738"/>
                  </a:lnTo>
                  <a:lnTo>
                    <a:pt x="8795" y="3359"/>
                  </a:lnTo>
                  <a:lnTo>
                    <a:pt x="8675" y="3019"/>
                  </a:lnTo>
                  <a:lnTo>
                    <a:pt x="8515" y="2699"/>
                  </a:lnTo>
                  <a:lnTo>
                    <a:pt x="8375" y="2379"/>
                  </a:lnTo>
                  <a:lnTo>
                    <a:pt x="8195" y="2099"/>
                  </a:lnTo>
                  <a:lnTo>
                    <a:pt x="7996" y="1839"/>
                  </a:lnTo>
                  <a:lnTo>
                    <a:pt x="7776" y="1580"/>
                  </a:lnTo>
                  <a:lnTo>
                    <a:pt x="7536" y="1360"/>
                  </a:lnTo>
                  <a:lnTo>
                    <a:pt x="7276" y="1140"/>
                  </a:lnTo>
                  <a:lnTo>
                    <a:pt x="6996" y="960"/>
                  </a:lnTo>
                  <a:lnTo>
                    <a:pt x="6676" y="780"/>
                  </a:lnTo>
                  <a:lnTo>
                    <a:pt x="6357" y="640"/>
                  </a:lnTo>
                  <a:lnTo>
                    <a:pt x="5997" y="500"/>
                  </a:lnTo>
                  <a:lnTo>
                    <a:pt x="5617" y="380"/>
                  </a:lnTo>
                  <a:lnTo>
                    <a:pt x="5197" y="280"/>
                  </a:lnTo>
                  <a:lnTo>
                    <a:pt x="4658" y="160"/>
                  </a:lnTo>
                  <a:lnTo>
                    <a:pt x="4098" y="81"/>
                  </a:lnTo>
                  <a:lnTo>
                    <a:pt x="3558" y="41"/>
                  </a:lnTo>
                  <a:lnTo>
                    <a:pt x="29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1"/>
            <p:cNvSpPr/>
            <p:nvPr/>
          </p:nvSpPr>
          <p:spPr>
            <a:xfrm>
              <a:off x="8747375" y="1664250"/>
              <a:ext cx="438750" cy="701100"/>
            </a:xfrm>
            <a:custGeom>
              <a:avLst/>
              <a:gdLst/>
              <a:ahLst/>
              <a:cxnLst/>
              <a:rect l="l" t="t" r="r" b="b"/>
              <a:pathLst>
                <a:path w="17550" h="28044" extrusionOk="0">
                  <a:moveTo>
                    <a:pt x="16491" y="1"/>
                  </a:moveTo>
                  <a:lnTo>
                    <a:pt x="16191" y="21"/>
                  </a:lnTo>
                  <a:lnTo>
                    <a:pt x="15891" y="61"/>
                  </a:lnTo>
                  <a:lnTo>
                    <a:pt x="15591" y="121"/>
                  </a:lnTo>
                  <a:lnTo>
                    <a:pt x="15311" y="221"/>
                  </a:lnTo>
                  <a:lnTo>
                    <a:pt x="15031" y="321"/>
                  </a:lnTo>
                  <a:lnTo>
                    <a:pt x="14752" y="461"/>
                  </a:lnTo>
                  <a:lnTo>
                    <a:pt x="14492" y="620"/>
                  </a:lnTo>
                  <a:lnTo>
                    <a:pt x="14232" y="780"/>
                  </a:lnTo>
                  <a:lnTo>
                    <a:pt x="13992" y="980"/>
                  </a:lnTo>
                  <a:lnTo>
                    <a:pt x="13772" y="1180"/>
                  </a:lnTo>
                  <a:lnTo>
                    <a:pt x="13572" y="1400"/>
                  </a:lnTo>
                  <a:lnTo>
                    <a:pt x="13392" y="1640"/>
                  </a:lnTo>
                  <a:lnTo>
                    <a:pt x="13233" y="1900"/>
                  </a:lnTo>
                  <a:lnTo>
                    <a:pt x="13093" y="2180"/>
                  </a:lnTo>
                  <a:lnTo>
                    <a:pt x="12973" y="2419"/>
                  </a:lnTo>
                  <a:lnTo>
                    <a:pt x="12893" y="2659"/>
                  </a:lnTo>
                  <a:lnTo>
                    <a:pt x="12813" y="2919"/>
                  </a:lnTo>
                  <a:lnTo>
                    <a:pt x="12753" y="3159"/>
                  </a:lnTo>
                  <a:lnTo>
                    <a:pt x="12673" y="3679"/>
                  </a:lnTo>
                  <a:lnTo>
                    <a:pt x="12633" y="4198"/>
                  </a:lnTo>
                  <a:lnTo>
                    <a:pt x="12613" y="4738"/>
                  </a:lnTo>
                  <a:lnTo>
                    <a:pt x="12633" y="5278"/>
                  </a:lnTo>
                  <a:lnTo>
                    <a:pt x="12633" y="6337"/>
                  </a:lnTo>
                  <a:lnTo>
                    <a:pt x="12633" y="6957"/>
                  </a:lnTo>
                  <a:lnTo>
                    <a:pt x="12593" y="7596"/>
                  </a:lnTo>
                  <a:lnTo>
                    <a:pt x="12533" y="8216"/>
                  </a:lnTo>
                  <a:lnTo>
                    <a:pt x="12453" y="8835"/>
                  </a:lnTo>
                  <a:lnTo>
                    <a:pt x="12333" y="9475"/>
                  </a:lnTo>
                  <a:lnTo>
                    <a:pt x="12193" y="10075"/>
                  </a:lnTo>
                  <a:lnTo>
                    <a:pt x="12033" y="10694"/>
                  </a:lnTo>
                  <a:lnTo>
                    <a:pt x="11833" y="11274"/>
                  </a:lnTo>
                  <a:lnTo>
                    <a:pt x="11614" y="11873"/>
                  </a:lnTo>
                  <a:lnTo>
                    <a:pt x="11354" y="12433"/>
                  </a:lnTo>
                  <a:lnTo>
                    <a:pt x="11074" y="12993"/>
                  </a:lnTo>
                  <a:lnTo>
                    <a:pt x="10774" y="13532"/>
                  </a:lnTo>
                  <a:lnTo>
                    <a:pt x="10414" y="14052"/>
                  </a:lnTo>
                  <a:lnTo>
                    <a:pt x="10055" y="14552"/>
                  </a:lnTo>
                  <a:lnTo>
                    <a:pt x="9655" y="15012"/>
                  </a:lnTo>
                  <a:lnTo>
                    <a:pt x="9215" y="15471"/>
                  </a:lnTo>
                  <a:lnTo>
                    <a:pt x="8975" y="15671"/>
                  </a:lnTo>
                  <a:lnTo>
                    <a:pt x="8735" y="15871"/>
                  </a:lnTo>
                  <a:lnTo>
                    <a:pt x="8496" y="16071"/>
                  </a:lnTo>
                  <a:lnTo>
                    <a:pt x="8236" y="16251"/>
                  </a:lnTo>
                  <a:lnTo>
                    <a:pt x="7696" y="16591"/>
                  </a:lnTo>
                  <a:lnTo>
                    <a:pt x="7156" y="16890"/>
                  </a:lnTo>
                  <a:lnTo>
                    <a:pt x="6577" y="17150"/>
                  </a:lnTo>
                  <a:lnTo>
                    <a:pt x="5977" y="17370"/>
                  </a:lnTo>
                  <a:lnTo>
                    <a:pt x="5377" y="17550"/>
                  </a:lnTo>
                  <a:lnTo>
                    <a:pt x="4758" y="17670"/>
                  </a:lnTo>
                  <a:lnTo>
                    <a:pt x="4458" y="17710"/>
                  </a:lnTo>
                  <a:lnTo>
                    <a:pt x="4138" y="17750"/>
                  </a:lnTo>
                  <a:lnTo>
                    <a:pt x="3838" y="17770"/>
                  </a:lnTo>
                  <a:lnTo>
                    <a:pt x="3219" y="17770"/>
                  </a:lnTo>
                  <a:lnTo>
                    <a:pt x="2899" y="17750"/>
                  </a:lnTo>
                  <a:lnTo>
                    <a:pt x="2599" y="17710"/>
                  </a:lnTo>
                  <a:lnTo>
                    <a:pt x="2299" y="17670"/>
                  </a:lnTo>
                  <a:lnTo>
                    <a:pt x="2000" y="17610"/>
                  </a:lnTo>
                  <a:lnTo>
                    <a:pt x="1700" y="17530"/>
                  </a:lnTo>
                  <a:lnTo>
                    <a:pt x="1400" y="17450"/>
                  </a:lnTo>
                  <a:lnTo>
                    <a:pt x="1100" y="17350"/>
                  </a:lnTo>
                  <a:lnTo>
                    <a:pt x="820" y="17230"/>
                  </a:lnTo>
                  <a:lnTo>
                    <a:pt x="540" y="17110"/>
                  </a:lnTo>
                  <a:lnTo>
                    <a:pt x="261" y="16950"/>
                  </a:lnTo>
                  <a:lnTo>
                    <a:pt x="1" y="16790"/>
                  </a:lnTo>
                  <a:lnTo>
                    <a:pt x="1320" y="28043"/>
                  </a:lnTo>
                  <a:lnTo>
                    <a:pt x="1940" y="28043"/>
                  </a:lnTo>
                  <a:lnTo>
                    <a:pt x="2559" y="28003"/>
                  </a:lnTo>
                  <a:lnTo>
                    <a:pt x="3179" y="27964"/>
                  </a:lnTo>
                  <a:lnTo>
                    <a:pt x="3798" y="27884"/>
                  </a:lnTo>
                  <a:lnTo>
                    <a:pt x="4418" y="27804"/>
                  </a:lnTo>
                  <a:lnTo>
                    <a:pt x="5018" y="27684"/>
                  </a:lnTo>
                  <a:lnTo>
                    <a:pt x="5617" y="27544"/>
                  </a:lnTo>
                  <a:lnTo>
                    <a:pt x="6237" y="27384"/>
                  </a:lnTo>
                  <a:lnTo>
                    <a:pt x="6817" y="27204"/>
                  </a:lnTo>
                  <a:lnTo>
                    <a:pt x="7416" y="27004"/>
                  </a:lnTo>
                  <a:lnTo>
                    <a:pt x="7996" y="26784"/>
                  </a:lnTo>
                  <a:lnTo>
                    <a:pt x="8555" y="26544"/>
                  </a:lnTo>
                  <a:lnTo>
                    <a:pt x="9115" y="26285"/>
                  </a:lnTo>
                  <a:lnTo>
                    <a:pt x="9675" y="25985"/>
                  </a:lnTo>
                  <a:lnTo>
                    <a:pt x="10214" y="25685"/>
                  </a:lnTo>
                  <a:lnTo>
                    <a:pt x="10734" y="25345"/>
                  </a:lnTo>
                  <a:lnTo>
                    <a:pt x="11154" y="25065"/>
                  </a:lnTo>
                  <a:lnTo>
                    <a:pt x="11574" y="24765"/>
                  </a:lnTo>
                  <a:lnTo>
                    <a:pt x="11973" y="24446"/>
                  </a:lnTo>
                  <a:lnTo>
                    <a:pt x="12373" y="24106"/>
                  </a:lnTo>
                  <a:lnTo>
                    <a:pt x="12753" y="23746"/>
                  </a:lnTo>
                  <a:lnTo>
                    <a:pt x="13113" y="23366"/>
                  </a:lnTo>
                  <a:lnTo>
                    <a:pt x="13452" y="22987"/>
                  </a:lnTo>
                  <a:lnTo>
                    <a:pt x="13772" y="22587"/>
                  </a:lnTo>
                  <a:lnTo>
                    <a:pt x="14072" y="22147"/>
                  </a:lnTo>
                  <a:lnTo>
                    <a:pt x="14352" y="21707"/>
                  </a:lnTo>
                  <a:lnTo>
                    <a:pt x="14612" y="21248"/>
                  </a:lnTo>
                  <a:lnTo>
                    <a:pt x="14852" y="20768"/>
                  </a:lnTo>
                  <a:lnTo>
                    <a:pt x="15051" y="20288"/>
                  </a:lnTo>
                  <a:lnTo>
                    <a:pt x="15251" y="19789"/>
                  </a:lnTo>
                  <a:lnTo>
                    <a:pt x="15411" y="19289"/>
                  </a:lnTo>
                  <a:lnTo>
                    <a:pt x="15551" y="18769"/>
                  </a:lnTo>
                  <a:lnTo>
                    <a:pt x="15691" y="18270"/>
                  </a:lnTo>
                  <a:lnTo>
                    <a:pt x="15791" y="17730"/>
                  </a:lnTo>
                  <a:lnTo>
                    <a:pt x="15891" y="17210"/>
                  </a:lnTo>
                  <a:lnTo>
                    <a:pt x="15951" y="16691"/>
                  </a:lnTo>
                  <a:lnTo>
                    <a:pt x="16011" y="16151"/>
                  </a:lnTo>
                  <a:lnTo>
                    <a:pt x="16071" y="15611"/>
                  </a:lnTo>
                  <a:lnTo>
                    <a:pt x="16091" y="15091"/>
                  </a:lnTo>
                  <a:lnTo>
                    <a:pt x="16111" y="14552"/>
                  </a:lnTo>
                  <a:lnTo>
                    <a:pt x="16111" y="13492"/>
                  </a:lnTo>
                  <a:lnTo>
                    <a:pt x="16091" y="12433"/>
                  </a:lnTo>
                  <a:lnTo>
                    <a:pt x="16031" y="11374"/>
                  </a:lnTo>
                  <a:lnTo>
                    <a:pt x="15951" y="10294"/>
                  </a:lnTo>
                  <a:lnTo>
                    <a:pt x="15811" y="8176"/>
                  </a:lnTo>
                  <a:lnTo>
                    <a:pt x="15751" y="7116"/>
                  </a:lnTo>
                  <a:lnTo>
                    <a:pt x="15711" y="6057"/>
                  </a:lnTo>
                  <a:lnTo>
                    <a:pt x="15711" y="5417"/>
                  </a:lnTo>
                  <a:lnTo>
                    <a:pt x="15731" y="4778"/>
                  </a:lnTo>
                  <a:lnTo>
                    <a:pt x="15811" y="4138"/>
                  </a:lnTo>
                  <a:lnTo>
                    <a:pt x="15851" y="3818"/>
                  </a:lnTo>
                  <a:lnTo>
                    <a:pt x="15911" y="3499"/>
                  </a:lnTo>
                  <a:lnTo>
                    <a:pt x="15991" y="3199"/>
                  </a:lnTo>
                  <a:lnTo>
                    <a:pt x="16091" y="2899"/>
                  </a:lnTo>
                  <a:lnTo>
                    <a:pt x="16191" y="2599"/>
                  </a:lnTo>
                  <a:lnTo>
                    <a:pt x="16331" y="2319"/>
                  </a:lnTo>
                  <a:lnTo>
                    <a:pt x="16471" y="2040"/>
                  </a:lnTo>
                  <a:lnTo>
                    <a:pt x="16630" y="1780"/>
                  </a:lnTo>
                  <a:lnTo>
                    <a:pt x="16830" y="1540"/>
                  </a:lnTo>
                  <a:lnTo>
                    <a:pt x="17030" y="1300"/>
                  </a:lnTo>
                  <a:lnTo>
                    <a:pt x="17170" y="1180"/>
                  </a:lnTo>
                  <a:lnTo>
                    <a:pt x="17290" y="1020"/>
                  </a:lnTo>
                  <a:lnTo>
                    <a:pt x="17390" y="860"/>
                  </a:lnTo>
                  <a:lnTo>
                    <a:pt x="17490" y="680"/>
                  </a:lnTo>
                  <a:lnTo>
                    <a:pt x="17530" y="521"/>
                  </a:lnTo>
                  <a:lnTo>
                    <a:pt x="17550" y="441"/>
                  </a:lnTo>
                  <a:lnTo>
                    <a:pt x="17530" y="381"/>
                  </a:lnTo>
                  <a:lnTo>
                    <a:pt x="17530" y="301"/>
                  </a:lnTo>
                  <a:lnTo>
                    <a:pt x="17490" y="241"/>
                  </a:lnTo>
                  <a:lnTo>
                    <a:pt x="17450" y="181"/>
                  </a:lnTo>
                  <a:lnTo>
                    <a:pt x="17370" y="121"/>
                  </a:lnTo>
                  <a:lnTo>
                    <a:pt x="17310" y="81"/>
                  </a:lnTo>
                  <a:lnTo>
                    <a:pt x="17250" y="61"/>
                  </a:lnTo>
                  <a:lnTo>
                    <a:pt x="17110" y="41"/>
                  </a:lnTo>
                  <a:lnTo>
                    <a:pt x="1681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1"/>
            <p:cNvSpPr/>
            <p:nvPr/>
          </p:nvSpPr>
          <p:spPr>
            <a:xfrm>
              <a:off x="8747375" y="1664250"/>
              <a:ext cx="438750" cy="701100"/>
            </a:xfrm>
            <a:custGeom>
              <a:avLst/>
              <a:gdLst/>
              <a:ahLst/>
              <a:cxnLst/>
              <a:rect l="l" t="t" r="r" b="b"/>
              <a:pathLst>
                <a:path w="17550" h="28044" fill="none" extrusionOk="0">
                  <a:moveTo>
                    <a:pt x="1" y="16790"/>
                  </a:moveTo>
                  <a:lnTo>
                    <a:pt x="1" y="16790"/>
                  </a:lnTo>
                  <a:lnTo>
                    <a:pt x="261" y="16950"/>
                  </a:lnTo>
                  <a:lnTo>
                    <a:pt x="540" y="17110"/>
                  </a:lnTo>
                  <a:lnTo>
                    <a:pt x="820" y="17230"/>
                  </a:lnTo>
                  <a:lnTo>
                    <a:pt x="1100" y="17350"/>
                  </a:lnTo>
                  <a:lnTo>
                    <a:pt x="1400" y="17450"/>
                  </a:lnTo>
                  <a:lnTo>
                    <a:pt x="1700" y="17530"/>
                  </a:lnTo>
                  <a:lnTo>
                    <a:pt x="2000" y="17610"/>
                  </a:lnTo>
                  <a:lnTo>
                    <a:pt x="2299" y="17670"/>
                  </a:lnTo>
                  <a:lnTo>
                    <a:pt x="2599" y="17710"/>
                  </a:lnTo>
                  <a:lnTo>
                    <a:pt x="2899" y="17750"/>
                  </a:lnTo>
                  <a:lnTo>
                    <a:pt x="3219" y="17770"/>
                  </a:lnTo>
                  <a:lnTo>
                    <a:pt x="3519" y="17770"/>
                  </a:lnTo>
                  <a:lnTo>
                    <a:pt x="3838" y="17770"/>
                  </a:lnTo>
                  <a:lnTo>
                    <a:pt x="4138" y="17750"/>
                  </a:lnTo>
                  <a:lnTo>
                    <a:pt x="4458" y="17710"/>
                  </a:lnTo>
                  <a:lnTo>
                    <a:pt x="4758" y="17670"/>
                  </a:lnTo>
                  <a:lnTo>
                    <a:pt x="5377" y="17550"/>
                  </a:lnTo>
                  <a:lnTo>
                    <a:pt x="5977" y="17370"/>
                  </a:lnTo>
                  <a:lnTo>
                    <a:pt x="6577" y="17150"/>
                  </a:lnTo>
                  <a:lnTo>
                    <a:pt x="7156" y="16890"/>
                  </a:lnTo>
                  <a:lnTo>
                    <a:pt x="7696" y="16591"/>
                  </a:lnTo>
                  <a:lnTo>
                    <a:pt x="8236" y="16251"/>
                  </a:lnTo>
                  <a:lnTo>
                    <a:pt x="8496" y="16071"/>
                  </a:lnTo>
                  <a:lnTo>
                    <a:pt x="8735" y="15871"/>
                  </a:lnTo>
                  <a:lnTo>
                    <a:pt x="8975" y="15671"/>
                  </a:lnTo>
                  <a:lnTo>
                    <a:pt x="9215" y="15471"/>
                  </a:lnTo>
                  <a:lnTo>
                    <a:pt x="9215" y="15471"/>
                  </a:lnTo>
                  <a:lnTo>
                    <a:pt x="9655" y="15012"/>
                  </a:lnTo>
                  <a:lnTo>
                    <a:pt x="10055" y="14552"/>
                  </a:lnTo>
                  <a:lnTo>
                    <a:pt x="10414" y="14052"/>
                  </a:lnTo>
                  <a:lnTo>
                    <a:pt x="10774" y="13532"/>
                  </a:lnTo>
                  <a:lnTo>
                    <a:pt x="11074" y="12993"/>
                  </a:lnTo>
                  <a:lnTo>
                    <a:pt x="11354" y="12433"/>
                  </a:lnTo>
                  <a:lnTo>
                    <a:pt x="11614" y="11873"/>
                  </a:lnTo>
                  <a:lnTo>
                    <a:pt x="11833" y="11274"/>
                  </a:lnTo>
                  <a:lnTo>
                    <a:pt x="12033" y="10694"/>
                  </a:lnTo>
                  <a:lnTo>
                    <a:pt x="12193" y="10075"/>
                  </a:lnTo>
                  <a:lnTo>
                    <a:pt x="12333" y="9475"/>
                  </a:lnTo>
                  <a:lnTo>
                    <a:pt x="12453" y="8835"/>
                  </a:lnTo>
                  <a:lnTo>
                    <a:pt x="12533" y="8216"/>
                  </a:lnTo>
                  <a:lnTo>
                    <a:pt x="12593" y="7596"/>
                  </a:lnTo>
                  <a:lnTo>
                    <a:pt x="12633" y="6957"/>
                  </a:lnTo>
                  <a:lnTo>
                    <a:pt x="12633" y="6337"/>
                  </a:lnTo>
                  <a:lnTo>
                    <a:pt x="12633" y="6337"/>
                  </a:lnTo>
                  <a:lnTo>
                    <a:pt x="12633" y="5278"/>
                  </a:lnTo>
                  <a:lnTo>
                    <a:pt x="12613" y="4738"/>
                  </a:lnTo>
                  <a:lnTo>
                    <a:pt x="12633" y="4198"/>
                  </a:lnTo>
                  <a:lnTo>
                    <a:pt x="12673" y="3679"/>
                  </a:lnTo>
                  <a:lnTo>
                    <a:pt x="12753" y="3159"/>
                  </a:lnTo>
                  <a:lnTo>
                    <a:pt x="12813" y="2919"/>
                  </a:lnTo>
                  <a:lnTo>
                    <a:pt x="12893" y="2659"/>
                  </a:lnTo>
                  <a:lnTo>
                    <a:pt x="12973" y="2419"/>
                  </a:lnTo>
                  <a:lnTo>
                    <a:pt x="13093" y="2180"/>
                  </a:lnTo>
                  <a:lnTo>
                    <a:pt x="13093" y="2180"/>
                  </a:lnTo>
                  <a:lnTo>
                    <a:pt x="13233" y="1900"/>
                  </a:lnTo>
                  <a:lnTo>
                    <a:pt x="13392" y="1640"/>
                  </a:lnTo>
                  <a:lnTo>
                    <a:pt x="13572" y="1400"/>
                  </a:lnTo>
                  <a:lnTo>
                    <a:pt x="13772" y="1180"/>
                  </a:lnTo>
                  <a:lnTo>
                    <a:pt x="13992" y="980"/>
                  </a:lnTo>
                  <a:lnTo>
                    <a:pt x="14232" y="780"/>
                  </a:lnTo>
                  <a:lnTo>
                    <a:pt x="14492" y="620"/>
                  </a:lnTo>
                  <a:lnTo>
                    <a:pt x="14752" y="461"/>
                  </a:lnTo>
                  <a:lnTo>
                    <a:pt x="15031" y="321"/>
                  </a:lnTo>
                  <a:lnTo>
                    <a:pt x="15311" y="221"/>
                  </a:lnTo>
                  <a:lnTo>
                    <a:pt x="15591" y="121"/>
                  </a:lnTo>
                  <a:lnTo>
                    <a:pt x="15891" y="61"/>
                  </a:lnTo>
                  <a:lnTo>
                    <a:pt x="16191" y="21"/>
                  </a:lnTo>
                  <a:lnTo>
                    <a:pt x="16491" y="1"/>
                  </a:lnTo>
                  <a:lnTo>
                    <a:pt x="16810" y="1"/>
                  </a:lnTo>
                  <a:lnTo>
                    <a:pt x="17110" y="41"/>
                  </a:lnTo>
                  <a:lnTo>
                    <a:pt x="17110" y="41"/>
                  </a:lnTo>
                  <a:lnTo>
                    <a:pt x="17250" y="61"/>
                  </a:lnTo>
                  <a:lnTo>
                    <a:pt x="17310" y="81"/>
                  </a:lnTo>
                  <a:lnTo>
                    <a:pt x="17370" y="121"/>
                  </a:lnTo>
                  <a:lnTo>
                    <a:pt x="17370" y="121"/>
                  </a:lnTo>
                  <a:lnTo>
                    <a:pt x="17450" y="181"/>
                  </a:lnTo>
                  <a:lnTo>
                    <a:pt x="17490" y="241"/>
                  </a:lnTo>
                  <a:lnTo>
                    <a:pt x="17530" y="301"/>
                  </a:lnTo>
                  <a:lnTo>
                    <a:pt x="17530" y="381"/>
                  </a:lnTo>
                  <a:lnTo>
                    <a:pt x="17550" y="441"/>
                  </a:lnTo>
                  <a:lnTo>
                    <a:pt x="17530" y="521"/>
                  </a:lnTo>
                  <a:lnTo>
                    <a:pt x="17490" y="680"/>
                  </a:lnTo>
                  <a:lnTo>
                    <a:pt x="17390" y="860"/>
                  </a:lnTo>
                  <a:lnTo>
                    <a:pt x="17290" y="1020"/>
                  </a:lnTo>
                  <a:lnTo>
                    <a:pt x="17170" y="1180"/>
                  </a:lnTo>
                  <a:lnTo>
                    <a:pt x="17030" y="1300"/>
                  </a:lnTo>
                  <a:lnTo>
                    <a:pt x="17030" y="1300"/>
                  </a:lnTo>
                  <a:lnTo>
                    <a:pt x="16830" y="1540"/>
                  </a:lnTo>
                  <a:lnTo>
                    <a:pt x="16630" y="1780"/>
                  </a:lnTo>
                  <a:lnTo>
                    <a:pt x="16471" y="2040"/>
                  </a:lnTo>
                  <a:lnTo>
                    <a:pt x="16331" y="2319"/>
                  </a:lnTo>
                  <a:lnTo>
                    <a:pt x="16191" y="2599"/>
                  </a:lnTo>
                  <a:lnTo>
                    <a:pt x="16091" y="2899"/>
                  </a:lnTo>
                  <a:lnTo>
                    <a:pt x="15991" y="3199"/>
                  </a:lnTo>
                  <a:lnTo>
                    <a:pt x="15911" y="3499"/>
                  </a:lnTo>
                  <a:lnTo>
                    <a:pt x="15851" y="3818"/>
                  </a:lnTo>
                  <a:lnTo>
                    <a:pt x="15811" y="4138"/>
                  </a:lnTo>
                  <a:lnTo>
                    <a:pt x="15731" y="4778"/>
                  </a:lnTo>
                  <a:lnTo>
                    <a:pt x="15711" y="5417"/>
                  </a:lnTo>
                  <a:lnTo>
                    <a:pt x="15711" y="6057"/>
                  </a:lnTo>
                  <a:lnTo>
                    <a:pt x="15711" y="6057"/>
                  </a:lnTo>
                  <a:lnTo>
                    <a:pt x="15751" y="7116"/>
                  </a:lnTo>
                  <a:lnTo>
                    <a:pt x="15811" y="8176"/>
                  </a:lnTo>
                  <a:lnTo>
                    <a:pt x="15951" y="10294"/>
                  </a:lnTo>
                  <a:lnTo>
                    <a:pt x="16031" y="11374"/>
                  </a:lnTo>
                  <a:lnTo>
                    <a:pt x="16091" y="12433"/>
                  </a:lnTo>
                  <a:lnTo>
                    <a:pt x="16111" y="13492"/>
                  </a:lnTo>
                  <a:lnTo>
                    <a:pt x="16111" y="14552"/>
                  </a:lnTo>
                  <a:lnTo>
                    <a:pt x="16111" y="14552"/>
                  </a:lnTo>
                  <a:lnTo>
                    <a:pt x="16091" y="15091"/>
                  </a:lnTo>
                  <a:lnTo>
                    <a:pt x="16071" y="15611"/>
                  </a:lnTo>
                  <a:lnTo>
                    <a:pt x="16011" y="16151"/>
                  </a:lnTo>
                  <a:lnTo>
                    <a:pt x="15951" y="16691"/>
                  </a:lnTo>
                  <a:lnTo>
                    <a:pt x="15891" y="17210"/>
                  </a:lnTo>
                  <a:lnTo>
                    <a:pt x="15791" y="17730"/>
                  </a:lnTo>
                  <a:lnTo>
                    <a:pt x="15691" y="18270"/>
                  </a:lnTo>
                  <a:lnTo>
                    <a:pt x="15551" y="18769"/>
                  </a:lnTo>
                  <a:lnTo>
                    <a:pt x="15411" y="19289"/>
                  </a:lnTo>
                  <a:lnTo>
                    <a:pt x="15251" y="19789"/>
                  </a:lnTo>
                  <a:lnTo>
                    <a:pt x="15051" y="20288"/>
                  </a:lnTo>
                  <a:lnTo>
                    <a:pt x="14852" y="20768"/>
                  </a:lnTo>
                  <a:lnTo>
                    <a:pt x="14612" y="21248"/>
                  </a:lnTo>
                  <a:lnTo>
                    <a:pt x="14352" y="21707"/>
                  </a:lnTo>
                  <a:lnTo>
                    <a:pt x="14072" y="22147"/>
                  </a:lnTo>
                  <a:lnTo>
                    <a:pt x="13772" y="22587"/>
                  </a:lnTo>
                  <a:lnTo>
                    <a:pt x="13772" y="22587"/>
                  </a:lnTo>
                  <a:lnTo>
                    <a:pt x="13452" y="22987"/>
                  </a:lnTo>
                  <a:lnTo>
                    <a:pt x="13113" y="23366"/>
                  </a:lnTo>
                  <a:lnTo>
                    <a:pt x="12753" y="23746"/>
                  </a:lnTo>
                  <a:lnTo>
                    <a:pt x="12373" y="24106"/>
                  </a:lnTo>
                  <a:lnTo>
                    <a:pt x="11973" y="24446"/>
                  </a:lnTo>
                  <a:lnTo>
                    <a:pt x="11574" y="24765"/>
                  </a:lnTo>
                  <a:lnTo>
                    <a:pt x="11154" y="25065"/>
                  </a:lnTo>
                  <a:lnTo>
                    <a:pt x="10734" y="25345"/>
                  </a:lnTo>
                  <a:lnTo>
                    <a:pt x="10734" y="25345"/>
                  </a:lnTo>
                  <a:lnTo>
                    <a:pt x="10214" y="25685"/>
                  </a:lnTo>
                  <a:lnTo>
                    <a:pt x="9675" y="25985"/>
                  </a:lnTo>
                  <a:lnTo>
                    <a:pt x="9115" y="26285"/>
                  </a:lnTo>
                  <a:lnTo>
                    <a:pt x="8555" y="26544"/>
                  </a:lnTo>
                  <a:lnTo>
                    <a:pt x="7996" y="26784"/>
                  </a:lnTo>
                  <a:lnTo>
                    <a:pt x="7416" y="27004"/>
                  </a:lnTo>
                  <a:lnTo>
                    <a:pt x="6817" y="27204"/>
                  </a:lnTo>
                  <a:lnTo>
                    <a:pt x="6237" y="27384"/>
                  </a:lnTo>
                  <a:lnTo>
                    <a:pt x="5617" y="27544"/>
                  </a:lnTo>
                  <a:lnTo>
                    <a:pt x="5018" y="27684"/>
                  </a:lnTo>
                  <a:lnTo>
                    <a:pt x="4418" y="27804"/>
                  </a:lnTo>
                  <a:lnTo>
                    <a:pt x="3798" y="27884"/>
                  </a:lnTo>
                  <a:lnTo>
                    <a:pt x="3179" y="27964"/>
                  </a:lnTo>
                  <a:lnTo>
                    <a:pt x="2559" y="28003"/>
                  </a:lnTo>
                  <a:lnTo>
                    <a:pt x="1940" y="28043"/>
                  </a:lnTo>
                  <a:lnTo>
                    <a:pt x="1320" y="280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1"/>
            <p:cNvSpPr/>
            <p:nvPr/>
          </p:nvSpPr>
          <p:spPr>
            <a:xfrm>
              <a:off x="7924900" y="1615300"/>
              <a:ext cx="1034375" cy="1852875"/>
            </a:xfrm>
            <a:custGeom>
              <a:avLst/>
              <a:gdLst/>
              <a:ahLst/>
              <a:cxnLst/>
              <a:rect l="l" t="t" r="r" b="b"/>
              <a:pathLst>
                <a:path w="41375" h="74115" extrusionOk="0">
                  <a:moveTo>
                    <a:pt x="17929" y="0"/>
                  </a:moveTo>
                  <a:lnTo>
                    <a:pt x="17809" y="60"/>
                  </a:lnTo>
                  <a:lnTo>
                    <a:pt x="17689" y="100"/>
                  </a:lnTo>
                  <a:lnTo>
                    <a:pt x="15251" y="1299"/>
                  </a:lnTo>
                  <a:lnTo>
                    <a:pt x="15551" y="1839"/>
                  </a:lnTo>
                  <a:lnTo>
                    <a:pt x="15830" y="2399"/>
                  </a:lnTo>
                  <a:lnTo>
                    <a:pt x="16090" y="2958"/>
                  </a:lnTo>
                  <a:lnTo>
                    <a:pt x="16330" y="3538"/>
                  </a:lnTo>
                  <a:lnTo>
                    <a:pt x="16530" y="4118"/>
                  </a:lnTo>
                  <a:lnTo>
                    <a:pt x="16730" y="4697"/>
                  </a:lnTo>
                  <a:lnTo>
                    <a:pt x="16910" y="5297"/>
                  </a:lnTo>
                  <a:lnTo>
                    <a:pt x="17070" y="5896"/>
                  </a:lnTo>
                  <a:lnTo>
                    <a:pt x="17210" y="6516"/>
                  </a:lnTo>
                  <a:lnTo>
                    <a:pt x="17330" y="7116"/>
                  </a:lnTo>
                  <a:lnTo>
                    <a:pt x="17429" y="7735"/>
                  </a:lnTo>
                  <a:lnTo>
                    <a:pt x="17529" y="8355"/>
                  </a:lnTo>
                  <a:lnTo>
                    <a:pt x="17609" y="8975"/>
                  </a:lnTo>
                  <a:lnTo>
                    <a:pt x="17669" y="9594"/>
                  </a:lnTo>
                  <a:lnTo>
                    <a:pt x="17769" y="10853"/>
                  </a:lnTo>
                  <a:lnTo>
                    <a:pt x="17809" y="12093"/>
                  </a:lnTo>
                  <a:lnTo>
                    <a:pt x="17849" y="13332"/>
                  </a:lnTo>
                  <a:lnTo>
                    <a:pt x="17849" y="14571"/>
                  </a:lnTo>
                  <a:lnTo>
                    <a:pt x="17829" y="15830"/>
                  </a:lnTo>
                  <a:lnTo>
                    <a:pt x="17789" y="18309"/>
                  </a:lnTo>
                  <a:lnTo>
                    <a:pt x="17769" y="19568"/>
                  </a:lnTo>
                  <a:lnTo>
                    <a:pt x="17789" y="20807"/>
                  </a:lnTo>
                  <a:lnTo>
                    <a:pt x="17809" y="21767"/>
                  </a:lnTo>
                  <a:lnTo>
                    <a:pt x="17869" y="22726"/>
                  </a:lnTo>
                  <a:lnTo>
                    <a:pt x="17909" y="23665"/>
                  </a:lnTo>
                  <a:lnTo>
                    <a:pt x="17989" y="24625"/>
                  </a:lnTo>
                  <a:lnTo>
                    <a:pt x="18069" y="25584"/>
                  </a:lnTo>
                  <a:lnTo>
                    <a:pt x="18169" y="26524"/>
                  </a:lnTo>
                  <a:lnTo>
                    <a:pt x="18389" y="28422"/>
                  </a:lnTo>
                  <a:lnTo>
                    <a:pt x="18669" y="30321"/>
                  </a:lnTo>
                  <a:lnTo>
                    <a:pt x="18968" y="32200"/>
                  </a:lnTo>
                  <a:lnTo>
                    <a:pt x="19308" y="34079"/>
                  </a:lnTo>
                  <a:lnTo>
                    <a:pt x="19668" y="35938"/>
                  </a:lnTo>
                  <a:lnTo>
                    <a:pt x="19748" y="36338"/>
                  </a:lnTo>
                  <a:lnTo>
                    <a:pt x="19788" y="36717"/>
                  </a:lnTo>
                  <a:lnTo>
                    <a:pt x="19828" y="37117"/>
                  </a:lnTo>
                  <a:lnTo>
                    <a:pt x="19848" y="37517"/>
                  </a:lnTo>
                  <a:lnTo>
                    <a:pt x="19868" y="37917"/>
                  </a:lnTo>
                  <a:lnTo>
                    <a:pt x="19848" y="38316"/>
                  </a:lnTo>
                  <a:lnTo>
                    <a:pt x="19828" y="38716"/>
                  </a:lnTo>
                  <a:lnTo>
                    <a:pt x="19808" y="39136"/>
                  </a:lnTo>
                  <a:lnTo>
                    <a:pt x="19688" y="39975"/>
                  </a:lnTo>
                  <a:lnTo>
                    <a:pt x="19548" y="40795"/>
                  </a:lnTo>
                  <a:lnTo>
                    <a:pt x="19368" y="41634"/>
                  </a:lnTo>
                  <a:lnTo>
                    <a:pt x="19128" y="42474"/>
                  </a:lnTo>
                  <a:lnTo>
                    <a:pt x="18869" y="43293"/>
                  </a:lnTo>
                  <a:lnTo>
                    <a:pt x="18589" y="44113"/>
                  </a:lnTo>
                  <a:lnTo>
                    <a:pt x="18269" y="44912"/>
                  </a:lnTo>
                  <a:lnTo>
                    <a:pt x="17929" y="45692"/>
                  </a:lnTo>
                  <a:lnTo>
                    <a:pt x="17589" y="46451"/>
                  </a:lnTo>
                  <a:lnTo>
                    <a:pt x="17210" y="47171"/>
                  </a:lnTo>
                  <a:lnTo>
                    <a:pt x="16850" y="47870"/>
                  </a:lnTo>
                  <a:lnTo>
                    <a:pt x="16450" y="48550"/>
                  </a:lnTo>
                  <a:lnTo>
                    <a:pt x="16170" y="49010"/>
                  </a:lnTo>
                  <a:lnTo>
                    <a:pt x="15850" y="49469"/>
                  </a:lnTo>
                  <a:lnTo>
                    <a:pt x="15671" y="49689"/>
                  </a:lnTo>
                  <a:lnTo>
                    <a:pt x="15491" y="49909"/>
                  </a:lnTo>
                  <a:lnTo>
                    <a:pt x="15291" y="50109"/>
                  </a:lnTo>
                  <a:lnTo>
                    <a:pt x="15091" y="50289"/>
                  </a:lnTo>
                  <a:lnTo>
                    <a:pt x="14891" y="50469"/>
                  </a:lnTo>
                  <a:lnTo>
                    <a:pt x="14671" y="50629"/>
                  </a:lnTo>
                  <a:lnTo>
                    <a:pt x="14431" y="50769"/>
                  </a:lnTo>
                  <a:lnTo>
                    <a:pt x="14211" y="50869"/>
                  </a:lnTo>
                  <a:lnTo>
                    <a:pt x="13972" y="50968"/>
                  </a:lnTo>
                  <a:lnTo>
                    <a:pt x="13712" y="51028"/>
                  </a:lnTo>
                  <a:lnTo>
                    <a:pt x="13452" y="51068"/>
                  </a:lnTo>
                  <a:lnTo>
                    <a:pt x="13192" y="51088"/>
                  </a:lnTo>
                  <a:lnTo>
                    <a:pt x="12852" y="51048"/>
                  </a:lnTo>
                  <a:lnTo>
                    <a:pt x="12532" y="50968"/>
                  </a:lnTo>
                  <a:lnTo>
                    <a:pt x="12253" y="50869"/>
                  </a:lnTo>
                  <a:lnTo>
                    <a:pt x="11973" y="50709"/>
                  </a:lnTo>
                  <a:lnTo>
                    <a:pt x="11713" y="50529"/>
                  </a:lnTo>
                  <a:lnTo>
                    <a:pt x="11453" y="50309"/>
                  </a:lnTo>
                  <a:lnTo>
                    <a:pt x="11233" y="50069"/>
                  </a:lnTo>
                  <a:lnTo>
                    <a:pt x="11013" y="49809"/>
                  </a:lnTo>
                  <a:lnTo>
                    <a:pt x="10814" y="49529"/>
                  </a:lnTo>
                  <a:lnTo>
                    <a:pt x="10634" y="49230"/>
                  </a:lnTo>
                  <a:lnTo>
                    <a:pt x="10454" y="48910"/>
                  </a:lnTo>
                  <a:lnTo>
                    <a:pt x="10314" y="48590"/>
                  </a:lnTo>
                  <a:lnTo>
                    <a:pt x="10154" y="48250"/>
                  </a:lnTo>
                  <a:lnTo>
                    <a:pt x="10014" y="47930"/>
                  </a:lnTo>
                  <a:lnTo>
                    <a:pt x="9774" y="47271"/>
                  </a:lnTo>
                  <a:lnTo>
                    <a:pt x="7855" y="41534"/>
                  </a:lnTo>
                  <a:lnTo>
                    <a:pt x="7775" y="41314"/>
                  </a:lnTo>
                  <a:lnTo>
                    <a:pt x="7695" y="41115"/>
                  </a:lnTo>
                  <a:lnTo>
                    <a:pt x="7576" y="40915"/>
                  </a:lnTo>
                  <a:lnTo>
                    <a:pt x="7516" y="40835"/>
                  </a:lnTo>
                  <a:lnTo>
                    <a:pt x="7436" y="40755"/>
                  </a:lnTo>
                  <a:lnTo>
                    <a:pt x="7336" y="40675"/>
                  </a:lnTo>
                  <a:lnTo>
                    <a:pt x="7236" y="40615"/>
                  </a:lnTo>
                  <a:lnTo>
                    <a:pt x="7116" y="40555"/>
                  </a:lnTo>
                  <a:lnTo>
                    <a:pt x="6996" y="40515"/>
                  </a:lnTo>
                  <a:lnTo>
                    <a:pt x="6736" y="40455"/>
                  </a:lnTo>
                  <a:lnTo>
                    <a:pt x="6496" y="40415"/>
                  </a:lnTo>
                  <a:lnTo>
                    <a:pt x="5757" y="40335"/>
                  </a:lnTo>
                  <a:lnTo>
                    <a:pt x="4997" y="40315"/>
                  </a:lnTo>
                  <a:lnTo>
                    <a:pt x="4597" y="40295"/>
                  </a:lnTo>
                  <a:lnTo>
                    <a:pt x="4198" y="40315"/>
                  </a:lnTo>
                  <a:lnTo>
                    <a:pt x="3798" y="40335"/>
                  </a:lnTo>
                  <a:lnTo>
                    <a:pt x="3418" y="40375"/>
                  </a:lnTo>
                  <a:lnTo>
                    <a:pt x="3018" y="40435"/>
                  </a:lnTo>
                  <a:lnTo>
                    <a:pt x="2639" y="40515"/>
                  </a:lnTo>
                  <a:lnTo>
                    <a:pt x="2259" y="40615"/>
                  </a:lnTo>
                  <a:lnTo>
                    <a:pt x="1899" y="40735"/>
                  </a:lnTo>
                  <a:lnTo>
                    <a:pt x="1539" y="40875"/>
                  </a:lnTo>
                  <a:lnTo>
                    <a:pt x="1220" y="41035"/>
                  </a:lnTo>
                  <a:lnTo>
                    <a:pt x="900" y="41234"/>
                  </a:lnTo>
                  <a:lnTo>
                    <a:pt x="600" y="41454"/>
                  </a:lnTo>
                  <a:lnTo>
                    <a:pt x="440" y="41594"/>
                  </a:lnTo>
                  <a:lnTo>
                    <a:pt x="280" y="41774"/>
                  </a:lnTo>
                  <a:lnTo>
                    <a:pt x="160" y="41974"/>
                  </a:lnTo>
                  <a:lnTo>
                    <a:pt x="60" y="42174"/>
                  </a:lnTo>
                  <a:lnTo>
                    <a:pt x="20" y="42374"/>
                  </a:lnTo>
                  <a:lnTo>
                    <a:pt x="0" y="42474"/>
                  </a:lnTo>
                  <a:lnTo>
                    <a:pt x="20" y="42574"/>
                  </a:lnTo>
                  <a:lnTo>
                    <a:pt x="20" y="42654"/>
                  </a:lnTo>
                  <a:lnTo>
                    <a:pt x="60" y="42754"/>
                  </a:lnTo>
                  <a:lnTo>
                    <a:pt x="120" y="42834"/>
                  </a:lnTo>
                  <a:lnTo>
                    <a:pt x="180" y="42913"/>
                  </a:lnTo>
                  <a:lnTo>
                    <a:pt x="320" y="43033"/>
                  </a:lnTo>
                  <a:lnTo>
                    <a:pt x="460" y="43153"/>
                  </a:lnTo>
                  <a:lnTo>
                    <a:pt x="600" y="43253"/>
                  </a:lnTo>
                  <a:lnTo>
                    <a:pt x="760" y="43313"/>
                  </a:lnTo>
                  <a:lnTo>
                    <a:pt x="900" y="43393"/>
                  </a:lnTo>
                  <a:lnTo>
                    <a:pt x="1060" y="43433"/>
                  </a:lnTo>
                  <a:lnTo>
                    <a:pt x="1379" y="43513"/>
                  </a:lnTo>
                  <a:lnTo>
                    <a:pt x="1679" y="43533"/>
                  </a:lnTo>
                  <a:lnTo>
                    <a:pt x="1999" y="43553"/>
                  </a:lnTo>
                  <a:lnTo>
                    <a:pt x="2619" y="43573"/>
                  </a:lnTo>
                  <a:lnTo>
                    <a:pt x="2918" y="43593"/>
                  </a:lnTo>
                  <a:lnTo>
                    <a:pt x="3218" y="43633"/>
                  </a:lnTo>
                  <a:lnTo>
                    <a:pt x="3478" y="43713"/>
                  </a:lnTo>
                  <a:lnTo>
                    <a:pt x="3618" y="43773"/>
                  </a:lnTo>
                  <a:lnTo>
                    <a:pt x="3738" y="43833"/>
                  </a:lnTo>
                  <a:lnTo>
                    <a:pt x="3858" y="43933"/>
                  </a:lnTo>
                  <a:lnTo>
                    <a:pt x="3978" y="44033"/>
                  </a:lnTo>
                  <a:lnTo>
                    <a:pt x="4078" y="44153"/>
                  </a:lnTo>
                  <a:lnTo>
                    <a:pt x="4198" y="44293"/>
                  </a:lnTo>
                  <a:lnTo>
                    <a:pt x="4298" y="44452"/>
                  </a:lnTo>
                  <a:lnTo>
                    <a:pt x="4378" y="44632"/>
                  </a:lnTo>
                  <a:lnTo>
                    <a:pt x="4458" y="44832"/>
                  </a:lnTo>
                  <a:lnTo>
                    <a:pt x="4537" y="45072"/>
                  </a:lnTo>
                  <a:lnTo>
                    <a:pt x="4677" y="45592"/>
                  </a:lnTo>
                  <a:lnTo>
                    <a:pt x="4777" y="46111"/>
                  </a:lnTo>
                  <a:lnTo>
                    <a:pt x="4857" y="46651"/>
                  </a:lnTo>
                  <a:lnTo>
                    <a:pt x="4917" y="47191"/>
                  </a:lnTo>
                  <a:lnTo>
                    <a:pt x="4957" y="47750"/>
                  </a:lnTo>
                  <a:lnTo>
                    <a:pt x="4977" y="48310"/>
                  </a:lnTo>
                  <a:lnTo>
                    <a:pt x="4977" y="49429"/>
                  </a:lnTo>
                  <a:lnTo>
                    <a:pt x="4977" y="50549"/>
                  </a:lnTo>
                  <a:lnTo>
                    <a:pt x="4977" y="51668"/>
                  </a:lnTo>
                  <a:lnTo>
                    <a:pt x="4977" y="52208"/>
                  </a:lnTo>
                  <a:lnTo>
                    <a:pt x="4997" y="52767"/>
                  </a:lnTo>
                  <a:lnTo>
                    <a:pt x="5057" y="53307"/>
                  </a:lnTo>
                  <a:lnTo>
                    <a:pt x="5117" y="53847"/>
                  </a:lnTo>
                  <a:lnTo>
                    <a:pt x="5197" y="54426"/>
                  </a:lnTo>
                  <a:lnTo>
                    <a:pt x="5317" y="55006"/>
                  </a:lnTo>
                  <a:lnTo>
                    <a:pt x="5477" y="55586"/>
                  </a:lnTo>
                  <a:lnTo>
                    <a:pt x="5657" y="56165"/>
                  </a:lnTo>
                  <a:lnTo>
                    <a:pt x="5857" y="56725"/>
                  </a:lnTo>
                  <a:lnTo>
                    <a:pt x="6096" y="57265"/>
                  </a:lnTo>
                  <a:lnTo>
                    <a:pt x="6356" y="57804"/>
                  </a:lnTo>
                  <a:lnTo>
                    <a:pt x="6656" y="58324"/>
                  </a:lnTo>
                  <a:lnTo>
                    <a:pt x="6976" y="58804"/>
                  </a:lnTo>
                  <a:lnTo>
                    <a:pt x="7336" y="59243"/>
                  </a:lnTo>
                  <a:lnTo>
                    <a:pt x="7735" y="59683"/>
                  </a:lnTo>
                  <a:lnTo>
                    <a:pt x="7935" y="59863"/>
                  </a:lnTo>
                  <a:lnTo>
                    <a:pt x="8155" y="60063"/>
                  </a:lnTo>
                  <a:lnTo>
                    <a:pt x="8375" y="60243"/>
                  </a:lnTo>
                  <a:lnTo>
                    <a:pt x="8595" y="60403"/>
                  </a:lnTo>
                  <a:lnTo>
                    <a:pt x="8835" y="60563"/>
                  </a:lnTo>
                  <a:lnTo>
                    <a:pt x="9075" y="60702"/>
                  </a:lnTo>
                  <a:lnTo>
                    <a:pt x="9334" y="60822"/>
                  </a:lnTo>
                  <a:lnTo>
                    <a:pt x="9594" y="60942"/>
                  </a:lnTo>
                  <a:lnTo>
                    <a:pt x="9854" y="61042"/>
                  </a:lnTo>
                  <a:lnTo>
                    <a:pt x="10134" y="61142"/>
                  </a:lnTo>
                  <a:lnTo>
                    <a:pt x="10534" y="61242"/>
                  </a:lnTo>
                  <a:lnTo>
                    <a:pt x="10933" y="61322"/>
                  </a:lnTo>
                  <a:lnTo>
                    <a:pt x="11333" y="61362"/>
                  </a:lnTo>
                  <a:lnTo>
                    <a:pt x="11733" y="61382"/>
                  </a:lnTo>
                  <a:lnTo>
                    <a:pt x="12133" y="61382"/>
                  </a:lnTo>
                  <a:lnTo>
                    <a:pt x="12532" y="61362"/>
                  </a:lnTo>
                  <a:lnTo>
                    <a:pt x="12952" y="61342"/>
                  </a:lnTo>
                  <a:lnTo>
                    <a:pt x="13352" y="61282"/>
                  </a:lnTo>
                  <a:lnTo>
                    <a:pt x="13752" y="61222"/>
                  </a:lnTo>
                  <a:lnTo>
                    <a:pt x="14151" y="61142"/>
                  </a:lnTo>
                  <a:lnTo>
                    <a:pt x="14551" y="61042"/>
                  </a:lnTo>
                  <a:lnTo>
                    <a:pt x="14951" y="60942"/>
                  </a:lnTo>
                  <a:lnTo>
                    <a:pt x="15331" y="60822"/>
                  </a:lnTo>
                  <a:lnTo>
                    <a:pt x="15711" y="60682"/>
                  </a:lnTo>
                  <a:lnTo>
                    <a:pt x="16110" y="60543"/>
                  </a:lnTo>
                  <a:lnTo>
                    <a:pt x="16470" y="60403"/>
                  </a:lnTo>
                  <a:lnTo>
                    <a:pt x="17210" y="60063"/>
                  </a:lnTo>
                  <a:lnTo>
                    <a:pt x="17929" y="59683"/>
                  </a:lnTo>
                  <a:lnTo>
                    <a:pt x="18649" y="59243"/>
                  </a:lnTo>
                  <a:lnTo>
                    <a:pt x="19328" y="58784"/>
                  </a:lnTo>
                  <a:lnTo>
                    <a:pt x="19988" y="58304"/>
                  </a:lnTo>
                  <a:lnTo>
                    <a:pt x="20607" y="57764"/>
                  </a:lnTo>
                  <a:lnTo>
                    <a:pt x="21227" y="57225"/>
                  </a:lnTo>
                  <a:lnTo>
                    <a:pt x="21807" y="56625"/>
                  </a:lnTo>
                  <a:lnTo>
                    <a:pt x="22366" y="56025"/>
                  </a:lnTo>
                  <a:lnTo>
                    <a:pt x="22906" y="55386"/>
                  </a:lnTo>
                  <a:lnTo>
                    <a:pt x="23406" y="54726"/>
                  </a:lnTo>
                  <a:lnTo>
                    <a:pt x="23885" y="54067"/>
                  </a:lnTo>
                  <a:lnTo>
                    <a:pt x="24585" y="52987"/>
                  </a:lnTo>
                  <a:lnTo>
                    <a:pt x="25265" y="51908"/>
                  </a:lnTo>
                  <a:lnTo>
                    <a:pt x="25884" y="50809"/>
                  </a:lnTo>
                  <a:lnTo>
                    <a:pt x="26184" y="50229"/>
                  </a:lnTo>
                  <a:lnTo>
                    <a:pt x="26464" y="49669"/>
                  </a:lnTo>
                  <a:lnTo>
                    <a:pt x="26744" y="49110"/>
                  </a:lnTo>
                  <a:lnTo>
                    <a:pt x="27003" y="48530"/>
                  </a:lnTo>
                  <a:lnTo>
                    <a:pt x="27263" y="47950"/>
                  </a:lnTo>
                  <a:lnTo>
                    <a:pt x="27503" y="47351"/>
                  </a:lnTo>
                  <a:lnTo>
                    <a:pt x="27743" y="46751"/>
                  </a:lnTo>
                  <a:lnTo>
                    <a:pt x="27943" y="46151"/>
                  </a:lnTo>
                  <a:lnTo>
                    <a:pt x="28163" y="45552"/>
                  </a:lnTo>
                  <a:lnTo>
                    <a:pt x="28343" y="44932"/>
                  </a:lnTo>
                  <a:lnTo>
                    <a:pt x="28563" y="45612"/>
                  </a:lnTo>
                  <a:lnTo>
                    <a:pt x="28742" y="46291"/>
                  </a:lnTo>
                  <a:lnTo>
                    <a:pt x="28922" y="46971"/>
                  </a:lnTo>
                  <a:lnTo>
                    <a:pt x="29082" y="47651"/>
                  </a:lnTo>
                  <a:lnTo>
                    <a:pt x="29242" y="48330"/>
                  </a:lnTo>
                  <a:lnTo>
                    <a:pt x="29362" y="49030"/>
                  </a:lnTo>
                  <a:lnTo>
                    <a:pt x="29482" y="49729"/>
                  </a:lnTo>
                  <a:lnTo>
                    <a:pt x="29582" y="50429"/>
                  </a:lnTo>
                  <a:lnTo>
                    <a:pt x="29662" y="51108"/>
                  </a:lnTo>
                  <a:lnTo>
                    <a:pt x="29722" y="51828"/>
                  </a:lnTo>
                  <a:lnTo>
                    <a:pt x="29782" y="52527"/>
                  </a:lnTo>
                  <a:lnTo>
                    <a:pt x="29822" y="53227"/>
                  </a:lnTo>
                  <a:lnTo>
                    <a:pt x="29842" y="53927"/>
                  </a:lnTo>
                  <a:lnTo>
                    <a:pt x="29842" y="54626"/>
                  </a:lnTo>
                  <a:lnTo>
                    <a:pt x="29842" y="55326"/>
                  </a:lnTo>
                  <a:lnTo>
                    <a:pt x="29822" y="56045"/>
                  </a:lnTo>
                  <a:lnTo>
                    <a:pt x="29782" y="56745"/>
                  </a:lnTo>
                  <a:lnTo>
                    <a:pt x="29722" y="57444"/>
                  </a:lnTo>
                  <a:lnTo>
                    <a:pt x="29642" y="58144"/>
                  </a:lnTo>
                  <a:lnTo>
                    <a:pt x="29562" y="58844"/>
                  </a:lnTo>
                  <a:lnTo>
                    <a:pt x="29462" y="59543"/>
                  </a:lnTo>
                  <a:lnTo>
                    <a:pt x="29342" y="60223"/>
                  </a:lnTo>
                  <a:lnTo>
                    <a:pt x="29202" y="60922"/>
                  </a:lnTo>
                  <a:lnTo>
                    <a:pt x="29062" y="61602"/>
                  </a:lnTo>
                  <a:lnTo>
                    <a:pt x="28882" y="62301"/>
                  </a:lnTo>
                  <a:lnTo>
                    <a:pt x="28702" y="62981"/>
                  </a:lnTo>
                  <a:lnTo>
                    <a:pt x="28523" y="63641"/>
                  </a:lnTo>
                  <a:lnTo>
                    <a:pt x="28303" y="64320"/>
                  </a:lnTo>
                  <a:lnTo>
                    <a:pt x="28083" y="64980"/>
                  </a:lnTo>
                  <a:lnTo>
                    <a:pt x="27843" y="65639"/>
                  </a:lnTo>
                  <a:lnTo>
                    <a:pt x="27583" y="66299"/>
                  </a:lnTo>
                  <a:lnTo>
                    <a:pt x="27323" y="66959"/>
                  </a:lnTo>
                  <a:lnTo>
                    <a:pt x="26983" y="67718"/>
                  </a:lnTo>
                  <a:lnTo>
                    <a:pt x="26624" y="68478"/>
                  </a:lnTo>
                  <a:lnTo>
                    <a:pt x="25924" y="69977"/>
                  </a:lnTo>
                  <a:lnTo>
                    <a:pt x="25584" y="70736"/>
                  </a:lnTo>
                  <a:lnTo>
                    <a:pt x="25265" y="71516"/>
                  </a:lnTo>
                  <a:lnTo>
                    <a:pt x="24985" y="72295"/>
                  </a:lnTo>
                  <a:lnTo>
                    <a:pt x="24745" y="73095"/>
                  </a:lnTo>
                  <a:lnTo>
                    <a:pt x="24705" y="73235"/>
                  </a:lnTo>
                  <a:lnTo>
                    <a:pt x="24685" y="73375"/>
                  </a:lnTo>
                  <a:lnTo>
                    <a:pt x="24685" y="73534"/>
                  </a:lnTo>
                  <a:lnTo>
                    <a:pt x="24705" y="73674"/>
                  </a:lnTo>
                  <a:lnTo>
                    <a:pt x="24765" y="73794"/>
                  </a:lnTo>
                  <a:lnTo>
                    <a:pt x="24865" y="73894"/>
                  </a:lnTo>
                  <a:lnTo>
                    <a:pt x="24985" y="73974"/>
                  </a:lnTo>
                  <a:lnTo>
                    <a:pt x="25125" y="74034"/>
                  </a:lnTo>
                  <a:lnTo>
                    <a:pt x="25285" y="74074"/>
                  </a:lnTo>
                  <a:lnTo>
                    <a:pt x="25424" y="74114"/>
                  </a:lnTo>
                  <a:lnTo>
                    <a:pt x="26664" y="74114"/>
                  </a:lnTo>
                  <a:lnTo>
                    <a:pt x="27603" y="74094"/>
                  </a:lnTo>
                  <a:lnTo>
                    <a:pt x="28523" y="74054"/>
                  </a:lnTo>
                  <a:lnTo>
                    <a:pt x="29442" y="73994"/>
                  </a:lnTo>
                  <a:lnTo>
                    <a:pt x="30361" y="73914"/>
                  </a:lnTo>
                  <a:lnTo>
                    <a:pt x="31281" y="73814"/>
                  </a:lnTo>
                  <a:lnTo>
                    <a:pt x="32180" y="73694"/>
                  </a:lnTo>
                  <a:lnTo>
                    <a:pt x="33100" y="73554"/>
                  </a:lnTo>
                  <a:lnTo>
                    <a:pt x="33280" y="73534"/>
                  </a:lnTo>
                  <a:lnTo>
                    <a:pt x="33479" y="73494"/>
                  </a:lnTo>
                  <a:lnTo>
                    <a:pt x="33659" y="73435"/>
                  </a:lnTo>
                  <a:lnTo>
                    <a:pt x="33819" y="73335"/>
                  </a:lnTo>
                  <a:lnTo>
                    <a:pt x="33939" y="73255"/>
                  </a:lnTo>
                  <a:lnTo>
                    <a:pt x="34039" y="73155"/>
                  </a:lnTo>
                  <a:lnTo>
                    <a:pt x="34119" y="73035"/>
                  </a:lnTo>
                  <a:lnTo>
                    <a:pt x="34179" y="72915"/>
                  </a:lnTo>
                  <a:lnTo>
                    <a:pt x="34219" y="72775"/>
                  </a:lnTo>
                  <a:lnTo>
                    <a:pt x="34239" y="72635"/>
                  </a:lnTo>
                  <a:lnTo>
                    <a:pt x="34239" y="72495"/>
                  </a:lnTo>
                  <a:lnTo>
                    <a:pt x="34239" y="72335"/>
                  </a:lnTo>
                  <a:lnTo>
                    <a:pt x="34219" y="72195"/>
                  </a:lnTo>
                  <a:lnTo>
                    <a:pt x="34179" y="72055"/>
                  </a:lnTo>
                  <a:lnTo>
                    <a:pt x="34139" y="71895"/>
                  </a:lnTo>
                  <a:lnTo>
                    <a:pt x="34059" y="71756"/>
                  </a:lnTo>
                  <a:lnTo>
                    <a:pt x="33979" y="71636"/>
                  </a:lnTo>
                  <a:lnTo>
                    <a:pt x="33899" y="71516"/>
                  </a:lnTo>
                  <a:lnTo>
                    <a:pt x="33799" y="71396"/>
                  </a:lnTo>
                  <a:lnTo>
                    <a:pt x="33679" y="71296"/>
                  </a:lnTo>
                  <a:lnTo>
                    <a:pt x="33439" y="71136"/>
                  </a:lnTo>
                  <a:lnTo>
                    <a:pt x="33180" y="71016"/>
                  </a:lnTo>
                  <a:lnTo>
                    <a:pt x="32900" y="70916"/>
                  </a:lnTo>
                  <a:lnTo>
                    <a:pt x="32600" y="70856"/>
                  </a:lnTo>
                  <a:lnTo>
                    <a:pt x="32300" y="70796"/>
                  </a:lnTo>
                  <a:lnTo>
                    <a:pt x="32000" y="70776"/>
                  </a:lnTo>
                  <a:lnTo>
                    <a:pt x="31401" y="70756"/>
                  </a:lnTo>
                  <a:lnTo>
                    <a:pt x="32400" y="69357"/>
                  </a:lnTo>
                  <a:lnTo>
                    <a:pt x="33380" y="67958"/>
                  </a:lnTo>
                  <a:lnTo>
                    <a:pt x="34339" y="66539"/>
                  </a:lnTo>
                  <a:lnTo>
                    <a:pt x="35298" y="65100"/>
                  </a:lnTo>
                  <a:lnTo>
                    <a:pt x="36198" y="63661"/>
                  </a:lnTo>
                  <a:lnTo>
                    <a:pt x="36637" y="62921"/>
                  </a:lnTo>
                  <a:lnTo>
                    <a:pt x="37057" y="62181"/>
                  </a:lnTo>
                  <a:lnTo>
                    <a:pt x="37477" y="61422"/>
                  </a:lnTo>
                  <a:lnTo>
                    <a:pt x="37877" y="60662"/>
                  </a:lnTo>
                  <a:lnTo>
                    <a:pt x="38256" y="59903"/>
                  </a:lnTo>
                  <a:lnTo>
                    <a:pt x="38616" y="59123"/>
                  </a:lnTo>
                  <a:lnTo>
                    <a:pt x="38976" y="58344"/>
                  </a:lnTo>
                  <a:lnTo>
                    <a:pt x="39296" y="57564"/>
                  </a:lnTo>
                  <a:lnTo>
                    <a:pt x="39616" y="56745"/>
                  </a:lnTo>
                  <a:lnTo>
                    <a:pt x="39915" y="55945"/>
                  </a:lnTo>
                  <a:lnTo>
                    <a:pt x="40175" y="55126"/>
                  </a:lnTo>
                  <a:lnTo>
                    <a:pt x="40415" y="54306"/>
                  </a:lnTo>
                  <a:lnTo>
                    <a:pt x="40635" y="53467"/>
                  </a:lnTo>
                  <a:lnTo>
                    <a:pt x="40835" y="52647"/>
                  </a:lnTo>
                  <a:lnTo>
                    <a:pt x="40995" y="51808"/>
                  </a:lnTo>
                  <a:lnTo>
                    <a:pt x="41135" y="50948"/>
                  </a:lnTo>
                  <a:lnTo>
                    <a:pt x="41255" y="50109"/>
                  </a:lnTo>
                  <a:lnTo>
                    <a:pt x="41335" y="49250"/>
                  </a:lnTo>
                  <a:lnTo>
                    <a:pt x="41375" y="48410"/>
                  </a:lnTo>
                  <a:lnTo>
                    <a:pt x="41375" y="47551"/>
                  </a:lnTo>
                  <a:lnTo>
                    <a:pt x="41355" y="46691"/>
                  </a:lnTo>
                  <a:lnTo>
                    <a:pt x="41295" y="45852"/>
                  </a:lnTo>
                  <a:lnTo>
                    <a:pt x="41255" y="45352"/>
                  </a:lnTo>
                  <a:lnTo>
                    <a:pt x="41175" y="44852"/>
                  </a:lnTo>
                  <a:lnTo>
                    <a:pt x="41015" y="43853"/>
                  </a:lnTo>
                  <a:lnTo>
                    <a:pt x="40815" y="42893"/>
                  </a:lnTo>
                  <a:lnTo>
                    <a:pt x="40555" y="41914"/>
                  </a:lnTo>
                  <a:lnTo>
                    <a:pt x="40295" y="40955"/>
                  </a:lnTo>
                  <a:lnTo>
                    <a:pt x="39995" y="39995"/>
                  </a:lnTo>
                  <a:lnTo>
                    <a:pt x="39676" y="39036"/>
                  </a:lnTo>
                  <a:lnTo>
                    <a:pt x="39356" y="38076"/>
                  </a:lnTo>
                  <a:lnTo>
                    <a:pt x="38696" y="36178"/>
                  </a:lnTo>
                  <a:lnTo>
                    <a:pt x="38356" y="35218"/>
                  </a:lnTo>
                  <a:lnTo>
                    <a:pt x="38057" y="34259"/>
                  </a:lnTo>
                  <a:lnTo>
                    <a:pt x="37757" y="33299"/>
                  </a:lnTo>
                  <a:lnTo>
                    <a:pt x="37497" y="32320"/>
                  </a:lnTo>
                  <a:lnTo>
                    <a:pt x="37257" y="31341"/>
                  </a:lnTo>
                  <a:lnTo>
                    <a:pt x="37077" y="30361"/>
                  </a:lnTo>
                  <a:lnTo>
                    <a:pt x="36897" y="29362"/>
                  </a:lnTo>
                  <a:lnTo>
                    <a:pt x="36757" y="28342"/>
                  </a:lnTo>
                  <a:lnTo>
                    <a:pt x="36478" y="26324"/>
                  </a:lnTo>
                  <a:lnTo>
                    <a:pt x="36198" y="24285"/>
                  </a:lnTo>
                  <a:lnTo>
                    <a:pt x="36038" y="23286"/>
                  </a:lnTo>
                  <a:lnTo>
                    <a:pt x="35878" y="22286"/>
                  </a:lnTo>
                  <a:lnTo>
                    <a:pt x="35698" y="21287"/>
                  </a:lnTo>
                  <a:lnTo>
                    <a:pt x="35498" y="20287"/>
                  </a:lnTo>
                  <a:lnTo>
                    <a:pt x="35258" y="19308"/>
                  </a:lnTo>
                  <a:lnTo>
                    <a:pt x="34979" y="18349"/>
                  </a:lnTo>
                  <a:lnTo>
                    <a:pt x="34679" y="17389"/>
                  </a:lnTo>
                  <a:lnTo>
                    <a:pt x="34499" y="16930"/>
                  </a:lnTo>
                  <a:lnTo>
                    <a:pt x="34319" y="16450"/>
                  </a:lnTo>
                  <a:lnTo>
                    <a:pt x="34119" y="15990"/>
                  </a:lnTo>
                  <a:lnTo>
                    <a:pt x="33919" y="15530"/>
                  </a:lnTo>
                  <a:lnTo>
                    <a:pt x="33699" y="15091"/>
                  </a:lnTo>
                  <a:lnTo>
                    <a:pt x="33459" y="14631"/>
                  </a:lnTo>
                  <a:lnTo>
                    <a:pt x="33060" y="13931"/>
                  </a:lnTo>
                  <a:lnTo>
                    <a:pt x="32600" y="13252"/>
                  </a:lnTo>
                  <a:lnTo>
                    <a:pt x="32120" y="12592"/>
                  </a:lnTo>
                  <a:lnTo>
                    <a:pt x="31621" y="11953"/>
                  </a:lnTo>
                  <a:lnTo>
                    <a:pt x="31081" y="11353"/>
                  </a:lnTo>
                  <a:lnTo>
                    <a:pt x="30501" y="10773"/>
                  </a:lnTo>
                  <a:lnTo>
                    <a:pt x="29902" y="10214"/>
                  </a:lnTo>
                  <a:lnTo>
                    <a:pt x="29282" y="9694"/>
                  </a:lnTo>
                  <a:lnTo>
                    <a:pt x="28622" y="9214"/>
                  </a:lnTo>
                  <a:lnTo>
                    <a:pt x="27963" y="8755"/>
                  </a:lnTo>
                  <a:lnTo>
                    <a:pt x="27263" y="8335"/>
                  </a:lnTo>
                  <a:lnTo>
                    <a:pt x="26544" y="7935"/>
                  </a:lnTo>
                  <a:lnTo>
                    <a:pt x="25804" y="7575"/>
                  </a:lnTo>
                  <a:lnTo>
                    <a:pt x="25065" y="7276"/>
                  </a:lnTo>
                  <a:lnTo>
                    <a:pt x="24305" y="6996"/>
                  </a:lnTo>
                  <a:lnTo>
                    <a:pt x="23526" y="6756"/>
                  </a:lnTo>
                  <a:lnTo>
                    <a:pt x="22646" y="6516"/>
                  </a:lnTo>
                  <a:lnTo>
                    <a:pt x="22226" y="6396"/>
                  </a:lnTo>
                  <a:lnTo>
                    <a:pt x="21787" y="6256"/>
                  </a:lnTo>
                  <a:lnTo>
                    <a:pt x="21387" y="6096"/>
                  </a:lnTo>
                  <a:lnTo>
                    <a:pt x="20987" y="5916"/>
                  </a:lnTo>
                  <a:lnTo>
                    <a:pt x="20787" y="5816"/>
                  </a:lnTo>
                  <a:lnTo>
                    <a:pt x="20607" y="5697"/>
                  </a:lnTo>
                  <a:lnTo>
                    <a:pt x="20428" y="5557"/>
                  </a:lnTo>
                  <a:lnTo>
                    <a:pt x="20268" y="5417"/>
                  </a:lnTo>
                  <a:lnTo>
                    <a:pt x="20028" y="5177"/>
                  </a:lnTo>
                  <a:lnTo>
                    <a:pt x="19828" y="4937"/>
                  </a:lnTo>
                  <a:lnTo>
                    <a:pt x="19648" y="4657"/>
                  </a:lnTo>
                  <a:lnTo>
                    <a:pt x="19488" y="4377"/>
                  </a:lnTo>
                  <a:lnTo>
                    <a:pt x="19368" y="4098"/>
                  </a:lnTo>
                  <a:lnTo>
                    <a:pt x="19248" y="3778"/>
                  </a:lnTo>
                  <a:lnTo>
                    <a:pt x="19148" y="3478"/>
                  </a:lnTo>
                  <a:lnTo>
                    <a:pt x="19048" y="3158"/>
                  </a:lnTo>
                  <a:lnTo>
                    <a:pt x="18909" y="2499"/>
                  </a:lnTo>
                  <a:lnTo>
                    <a:pt x="18769" y="1819"/>
                  </a:lnTo>
                  <a:lnTo>
                    <a:pt x="18649" y="1159"/>
                  </a:lnTo>
                  <a:lnTo>
                    <a:pt x="18489" y="500"/>
                  </a:lnTo>
                  <a:lnTo>
                    <a:pt x="18449" y="340"/>
                  </a:lnTo>
                  <a:lnTo>
                    <a:pt x="18389" y="200"/>
                  </a:lnTo>
                  <a:lnTo>
                    <a:pt x="18309" y="100"/>
                  </a:lnTo>
                  <a:lnTo>
                    <a:pt x="18249" y="40"/>
                  </a:lnTo>
                  <a:lnTo>
                    <a:pt x="18189" y="20"/>
                  </a:lnTo>
                  <a:lnTo>
                    <a:pt x="1812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1"/>
            <p:cNvSpPr/>
            <p:nvPr/>
          </p:nvSpPr>
          <p:spPr>
            <a:xfrm>
              <a:off x="8568000" y="2075000"/>
              <a:ext cx="86975" cy="221900"/>
            </a:xfrm>
            <a:custGeom>
              <a:avLst/>
              <a:gdLst/>
              <a:ahLst/>
              <a:cxnLst/>
              <a:rect l="l" t="t" r="r" b="b"/>
              <a:pathLst>
                <a:path w="3479" h="8876" extrusionOk="0">
                  <a:moveTo>
                    <a:pt x="1419" y="1"/>
                  </a:moveTo>
                  <a:lnTo>
                    <a:pt x="1140" y="21"/>
                  </a:lnTo>
                  <a:lnTo>
                    <a:pt x="1000" y="41"/>
                  </a:lnTo>
                  <a:lnTo>
                    <a:pt x="880" y="81"/>
                  </a:lnTo>
                  <a:lnTo>
                    <a:pt x="740" y="141"/>
                  </a:lnTo>
                  <a:lnTo>
                    <a:pt x="620" y="201"/>
                  </a:lnTo>
                  <a:lnTo>
                    <a:pt x="520" y="280"/>
                  </a:lnTo>
                  <a:lnTo>
                    <a:pt x="400" y="360"/>
                  </a:lnTo>
                  <a:lnTo>
                    <a:pt x="320" y="460"/>
                  </a:lnTo>
                  <a:lnTo>
                    <a:pt x="220" y="560"/>
                  </a:lnTo>
                  <a:lnTo>
                    <a:pt x="160" y="680"/>
                  </a:lnTo>
                  <a:lnTo>
                    <a:pt x="100" y="820"/>
                  </a:lnTo>
                  <a:lnTo>
                    <a:pt x="60" y="960"/>
                  </a:lnTo>
                  <a:lnTo>
                    <a:pt x="20" y="1120"/>
                  </a:lnTo>
                  <a:lnTo>
                    <a:pt x="0" y="1280"/>
                  </a:lnTo>
                  <a:lnTo>
                    <a:pt x="20" y="1460"/>
                  </a:lnTo>
                  <a:lnTo>
                    <a:pt x="440" y="7396"/>
                  </a:lnTo>
                  <a:lnTo>
                    <a:pt x="460" y="7576"/>
                  </a:lnTo>
                  <a:lnTo>
                    <a:pt x="500" y="7756"/>
                  </a:lnTo>
                  <a:lnTo>
                    <a:pt x="560" y="7896"/>
                  </a:lnTo>
                  <a:lnTo>
                    <a:pt x="620" y="8036"/>
                  </a:lnTo>
                  <a:lnTo>
                    <a:pt x="700" y="8176"/>
                  </a:lnTo>
                  <a:lnTo>
                    <a:pt x="780" y="8296"/>
                  </a:lnTo>
                  <a:lnTo>
                    <a:pt x="880" y="8395"/>
                  </a:lnTo>
                  <a:lnTo>
                    <a:pt x="1000" y="8495"/>
                  </a:lnTo>
                  <a:lnTo>
                    <a:pt x="1120" y="8575"/>
                  </a:lnTo>
                  <a:lnTo>
                    <a:pt x="1240" y="8655"/>
                  </a:lnTo>
                  <a:lnTo>
                    <a:pt x="1359" y="8715"/>
                  </a:lnTo>
                  <a:lnTo>
                    <a:pt x="1499" y="8775"/>
                  </a:lnTo>
                  <a:lnTo>
                    <a:pt x="1779" y="8835"/>
                  </a:lnTo>
                  <a:lnTo>
                    <a:pt x="2059" y="8875"/>
                  </a:lnTo>
                  <a:lnTo>
                    <a:pt x="2339" y="8835"/>
                  </a:lnTo>
                  <a:lnTo>
                    <a:pt x="2479" y="8815"/>
                  </a:lnTo>
                  <a:lnTo>
                    <a:pt x="2619" y="8775"/>
                  </a:lnTo>
                  <a:lnTo>
                    <a:pt x="2739" y="8715"/>
                  </a:lnTo>
                  <a:lnTo>
                    <a:pt x="2859" y="8655"/>
                  </a:lnTo>
                  <a:lnTo>
                    <a:pt x="2978" y="8595"/>
                  </a:lnTo>
                  <a:lnTo>
                    <a:pt x="3078" y="8495"/>
                  </a:lnTo>
                  <a:lnTo>
                    <a:pt x="3178" y="8415"/>
                  </a:lnTo>
                  <a:lnTo>
                    <a:pt x="3258" y="8296"/>
                  </a:lnTo>
                  <a:lnTo>
                    <a:pt x="3338" y="8176"/>
                  </a:lnTo>
                  <a:lnTo>
                    <a:pt x="3398" y="8056"/>
                  </a:lnTo>
                  <a:lnTo>
                    <a:pt x="3438" y="7896"/>
                  </a:lnTo>
                  <a:lnTo>
                    <a:pt x="3478" y="7756"/>
                  </a:lnTo>
                  <a:lnTo>
                    <a:pt x="3478" y="7576"/>
                  </a:lnTo>
                  <a:lnTo>
                    <a:pt x="3478" y="7396"/>
                  </a:lnTo>
                  <a:lnTo>
                    <a:pt x="3058" y="1460"/>
                  </a:lnTo>
                  <a:lnTo>
                    <a:pt x="3018" y="1280"/>
                  </a:lnTo>
                  <a:lnTo>
                    <a:pt x="2998" y="1120"/>
                  </a:lnTo>
                  <a:lnTo>
                    <a:pt x="2938" y="960"/>
                  </a:lnTo>
                  <a:lnTo>
                    <a:pt x="2878" y="820"/>
                  </a:lnTo>
                  <a:lnTo>
                    <a:pt x="2799" y="680"/>
                  </a:lnTo>
                  <a:lnTo>
                    <a:pt x="2699" y="560"/>
                  </a:lnTo>
                  <a:lnTo>
                    <a:pt x="2599" y="460"/>
                  </a:lnTo>
                  <a:lnTo>
                    <a:pt x="2499" y="360"/>
                  </a:lnTo>
                  <a:lnTo>
                    <a:pt x="2379" y="280"/>
                  </a:lnTo>
                  <a:lnTo>
                    <a:pt x="2259" y="201"/>
                  </a:lnTo>
                  <a:lnTo>
                    <a:pt x="2119" y="141"/>
                  </a:lnTo>
                  <a:lnTo>
                    <a:pt x="1999" y="81"/>
                  </a:lnTo>
                  <a:lnTo>
                    <a:pt x="1719" y="21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1"/>
            <p:cNvSpPr/>
            <p:nvPr/>
          </p:nvSpPr>
          <p:spPr>
            <a:xfrm>
              <a:off x="8698925" y="2055525"/>
              <a:ext cx="96450" cy="238875"/>
            </a:xfrm>
            <a:custGeom>
              <a:avLst/>
              <a:gdLst/>
              <a:ahLst/>
              <a:cxnLst/>
              <a:rect l="l" t="t" r="r" b="b"/>
              <a:pathLst>
                <a:path w="3858" h="9555" extrusionOk="0">
                  <a:moveTo>
                    <a:pt x="1359" y="0"/>
                  </a:moveTo>
                  <a:lnTo>
                    <a:pt x="1079" y="20"/>
                  </a:lnTo>
                  <a:lnTo>
                    <a:pt x="959" y="40"/>
                  </a:lnTo>
                  <a:lnTo>
                    <a:pt x="820" y="80"/>
                  </a:lnTo>
                  <a:lnTo>
                    <a:pt x="700" y="140"/>
                  </a:lnTo>
                  <a:lnTo>
                    <a:pt x="580" y="200"/>
                  </a:lnTo>
                  <a:lnTo>
                    <a:pt x="460" y="280"/>
                  </a:lnTo>
                  <a:lnTo>
                    <a:pt x="360" y="360"/>
                  </a:lnTo>
                  <a:lnTo>
                    <a:pt x="280" y="460"/>
                  </a:lnTo>
                  <a:lnTo>
                    <a:pt x="200" y="560"/>
                  </a:lnTo>
                  <a:lnTo>
                    <a:pt x="120" y="680"/>
                  </a:lnTo>
                  <a:lnTo>
                    <a:pt x="80" y="820"/>
                  </a:lnTo>
                  <a:lnTo>
                    <a:pt x="40" y="960"/>
                  </a:lnTo>
                  <a:lnTo>
                    <a:pt x="20" y="1099"/>
                  </a:lnTo>
                  <a:lnTo>
                    <a:pt x="0" y="1279"/>
                  </a:lnTo>
                  <a:lnTo>
                    <a:pt x="20" y="1439"/>
                  </a:lnTo>
                  <a:lnTo>
                    <a:pt x="820" y="8095"/>
                  </a:lnTo>
                  <a:lnTo>
                    <a:pt x="840" y="8275"/>
                  </a:lnTo>
                  <a:lnTo>
                    <a:pt x="879" y="8435"/>
                  </a:lnTo>
                  <a:lnTo>
                    <a:pt x="939" y="8595"/>
                  </a:lnTo>
                  <a:lnTo>
                    <a:pt x="1019" y="8735"/>
                  </a:lnTo>
                  <a:lnTo>
                    <a:pt x="1099" y="8855"/>
                  </a:lnTo>
                  <a:lnTo>
                    <a:pt x="1199" y="8975"/>
                  </a:lnTo>
                  <a:lnTo>
                    <a:pt x="1299" y="9095"/>
                  </a:lnTo>
                  <a:lnTo>
                    <a:pt x="1419" y="9174"/>
                  </a:lnTo>
                  <a:lnTo>
                    <a:pt x="1539" y="9274"/>
                  </a:lnTo>
                  <a:lnTo>
                    <a:pt x="1659" y="9334"/>
                  </a:lnTo>
                  <a:lnTo>
                    <a:pt x="1799" y="9394"/>
                  </a:lnTo>
                  <a:lnTo>
                    <a:pt x="1939" y="9454"/>
                  </a:lnTo>
                  <a:lnTo>
                    <a:pt x="2219" y="9514"/>
                  </a:lnTo>
                  <a:lnTo>
                    <a:pt x="2498" y="9554"/>
                  </a:lnTo>
                  <a:lnTo>
                    <a:pt x="2778" y="9514"/>
                  </a:lnTo>
                  <a:lnTo>
                    <a:pt x="2918" y="9494"/>
                  </a:lnTo>
                  <a:lnTo>
                    <a:pt x="3058" y="9454"/>
                  </a:lnTo>
                  <a:lnTo>
                    <a:pt x="3178" y="9414"/>
                  </a:lnTo>
                  <a:lnTo>
                    <a:pt x="3298" y="9354"/>
                  </a:lnTo>
                  <a:lnTo>
                    <a:pt x="3398" y="9274"/>
                  </a:lnTo>
                  <a:lnTo>
                    <a:pt x="3498" y="9194"/>
                  </a:lnTo>
                  <a:lnTo>
                    <a:pt x="3598" y="9095"/>
                  </a:lnTo>
                  <a:lnTo>
                    <a:pt x="3678" y="8975"/>
                  </a:lnTo>
                  <a:lnTo>
                    <a:pt x="3738" y="8875"/>
                  </a:lnTo>
                  <a:lnTo>
                    <a:pt x="3798" y="8735"/>
                  </a:lnTo>
                  <a:lnTo>
                    <a:pt x="3838" y="8595"/>
                  </a:lnTo>
                  <a:lnTo>
                    <a:pt x="3858" y="8435"/>
                  </a:lnTo>
                  <a:lnTo>
                    <a:pt x="3858" y="8275"/>
                  </a:lnTo>
                  <a:lnTo>
                    <a:pt x="3858" y="8095"/>
                  </a:lnTo>
                  <a:lnTo>
                    <a:pt x="3058" y="1439"/>
                  </a:lnTo>
                  <a:lnTo>
                    <a:pt x="3038" y="1279"/>
                  </a:lnTo>
                  <a:lnTo>
                    <a:pt x="2978" y="1099"/>
                  </a:lnTo>
                  <a:lnTo>
                    <a:pt x="2918" y="960"/>
                  </a:lnTo>
                  <a:lnTo>
                    <a:pt x="2858" y="820"/>
                  </a:lnTo>
                  <a:lnTo>
                    <a:pt x="2778" y="680"/>
                  </a:lnTo>
                  <a:lnTo>
                    <a:pt x="2678" y="560"/>
                  </a:lnTo>
                  <a:lnTo>
                    <a:pt x="2578" y="460"/>
                  </a:lnTo>
                  <a:lnTo>
                    <a:pt x="2458" y="360"/>
                  </a:lnTo>
                  <a:lnTo>
                    <a:pt x="2339" y="280"/>
                  </a:lnTo>
                  <a:lnTo>
                    <a:pt x="2199" y="200"/>
                  </a:lnTo>
                  <a:lnTo>
                    <a:pt x="2079" y="140"/>
                  </a:lnTo>
                  <a:lnTo>
                    <a:pt x="1939" y="100"/>
                  </a:lnTo>
                  <a:lnTo>
                    <a:pt x="1659" y="20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1"/>
            <p:cNvSpPr/>
            <p:nvPr/>
          </p:nvSpPr>
          <p:spPr>
            <a:xfrm>
              <a:off x="8538025" y="2331350"/>
              <a:ext cx="305825" cy="122450"/>
            </a:xfrm>
            <a:custGeom>
              <a:avLst/>
              <a:gdLst/>
              <a:ahLst/>
              <a:cxnLst/>
              <a:rect l="l" t="t" r="r" b="b"/>
              <a:pathLst>
                <a:path w="12233" h="4898" extrusionOk="0">
                  <a:moveTo>
                    <a:pt x="10773" y="0"/>
                  </a:moveTo>
                  <a:lnTo>
                    <a:pt x="10633" y="20"/>
                  </a:lnTo>
                  <a:lnTo>
                    <a:pt x="10494" y="40"/>
                  </a:lnTo>
                  <a:lnTo>
                    <a:pt x="10354" y="100"/>
                  </a:lnTo>
                  <a:lnTo>
                    <a:pt x="10194" y="180"/>
                  </a:lnTo>
                  <a:lnTo>
                    <a:pt x="10054" y="280"/>
                  </a:lnTo>
                  <a:lnTo>
                    <a:pt x="9614" y="580"/>
                  </a:lnTo>
                  <a:lnTo>
                    <a:pt x="9174" y="840"/>
                  </a:lnTo>
                  <a:lnTo>
                    <a:pt x="8715" y="1080"/>
                  </a:lnTo>
                  <a:lnTo>
                    <a:pt x="8255" y="1280"/>
                  </a:lnTo>
                  <a:lnTo>
                    <a:pt x="7775" y="1459"/>
                  </a:lnTo>
                  <a:lnTo>
                    <a:pt x="7295" y="1619"/>
                  </a:lnTo>
                  <a:lnTo>
                    <a:pt x="6816" y="1739"/>
                  </a:lnTo>
                  <a:lnTo>
                    <a:pt x="6316" y="1819"/>
                  </a:lnTo>
                  <a:lnTo>
                    <a:pt x="5816" y="1879"/>
                  </a:lnTo>
                  <a:lnTo>
                    <a:pt x="5317" y="1899"/>
                  </a:lnTo>
                  <a:lnTo>
                    <a:pt x="4817" y="1879"/>
                  </a:lnTo>
                  <a:lnTo>
                    <a:pt x="4317" y="1839"/>
                  </a:lnTo>
                  <a:lnTo>
                    <a:pt x="3818" y="1739"/>
                  </a:lnTo>
                  <a:lnTo>
                    <a:pt x="3318" y="1619"/>
                  </a:lnTo>
                  <a:lnTo>
                    <a:pt x="2818" y="1459"/>
                  </a:lnTo>
                  <a:lnTo>
                    <a:pt x="2319" y="1280"/>
                  </a:lnTo>
                  <a:lnTo>
                    <a:pt x="2159" y="1200"/>
                  </a:lnTo>
                  <a:lnTo>
                    <a:pt x="1999" y="1160"/>
                  </a:lnTo>
                  <a:lnTo>
                    <a:pt x="1839" y="1140"/>
                  </a:lnTo>
                  <a:lnTo>
                    <a:pt x="1679" y="1120"/>
                  </a:lnTo>
                  <a:lnTo>
                    <a:pt x="1519" y="1140"/>
                  </a:lnTo>
                  <a:lnTo>
                    <a:pt x="1379" y="1160"/>
                  </a:lnTo>
                  <a:lnTo>
                    <a:pt x="1219" y="1200"/>
                  </a:lnTo>
                  <a:lnTo>
                    <a:pt x="1079" y="1240"/>
                  </a:lnTo>
                  <a:lnTo>
                    <a:pt x="959" y="1299"/>
                  </a:lnTo>
                  <a:lnTo>
                    <a:pt x="820" y="1379"/>
                  </a:lnTo>
                  <a:lnTo>
                    <a:pt x="700" y="1459"/>
                  </a:lnTo>
                  <a:lnTo>
                    <a:pt x="580" y="1559"/>
                  </a:lnTo>
                  <a:lnTo>
                    <a:pt x="380" y="1759"/>
                  </a:lnTo>
                  <a:lnTo>
                    <a:pt x="220" y="1999"/>
                  </a:lnTo>
                  <a:lnTo>
                    <a:pt x="100" y="2259"/>
                  </a:lnTo>
                  <a:lnTo>
                    <a:pt x="60" y="2379"/>
                  </a:lnTo>
                  <a:lnTo>
                    <a:pt x="20" y="2519"/>
                  </a:lnTo>
                  <a:lnTo>
                    <a:pt x="0" y="2639"/>
                  </a:lnTo>
                  <a:lnTo>
                    <a:pt x="0" y="2779"/>
                  </a:lnTo>
                  <a:lnTo>
                    <a:pt x="0" y="2918"/>
                  </a:lnTo>
                  <a:lnTo>
                    <a:pt x="20" y="3038"/>
                  </a:lnTo>
                  <a:lnTo>
                    <a:pt x="60" y="3178"/>
                  </a:lnTo>
                  <a:lnTo>
                    <a:pt x="120" y="3298"/>
                  </a:lnTo>
                  <a:lnTo>
                    <a:pt x="180" y="3418"/>
                  </a:lnTo>
                  <a:lnTo>
                    <a:pt x="280" y="3518"/>
                  </a:lnTo>
                  <a:lnTo>
                    <a:pt x="380" y="3638"/>
                  </a:lnTo>
                  <a:lnTo>
                    <a:pt x="500" y="3718"/>
                  </a:lnTo>
                  <a:lnTo>
                    <a:pt x="640" y="3818"/>
                  </a:lnTo>
                  <a:lnTo>
                    <a:pt x="800" y="3898"/>
                  </a:lnTo>
                  <a:lnTo>
                    <a:pt x="1459" y="4178"/>
                  </a:lnTo>
                  <a:lnTo>
                    <a:pt x="2159" y="4398"/>
                  </a:lnTo>
                  <a:lnTo>
                    <a:pt x="2838" y="4577"/>
                  </a:lnTo>
                  <a:lnTo>
                    <a:pt x="3538" y="4737"/>
                  </a:lnTo>
                  <a:lnTo>
                    <a:pt x="4237" y="4837"/>
                  </a:lnTo>
                  <a:lnTo>
                    <a:pt x="4937" y="4877"/>
                  </a:lnTo>
                  <a:lnTo>
                    <a:pt x="5637" y="4897"/>
                  </a:lnTo>
                  <a:lnTo>
                    <a:pt x="6336" y="4857"/>
                  </a:lnTo>
                  <a:lnTo>
                    <a:pt x="7016" y="4777"/>
                  </a:lnTo>
                  <a:lnTo>
                    <a:pt x="7695" y="4657"/>
                  </a:lnTo>
                  <a:lnTo>
                    <a:pt x="8375" y="4478"/>
                  </a:lnTo>
                  <a:lnTo>
                    <a:pt x="8715" y="4378"/>
                  </a:lnTo>
                  <a:lnTo>
                    <a:pt x="9054" y="4258"/>
                  </a:lnTo>
                  <a:lnTo>
                    <a:pt x="9374" y="4138"/>
                  </a:lnTo>
                  <a:lnTo>
                    <a:pt x="9714" y="3998"/>
                  </a:lnTo>
                  <a:lnTo>
                    <a:pt x="10034" y="3838"/>
                  </a:lnTo>
                  <a:lnTo>
                    <a:pt x="10354" y="3678"/>
                  </a:lnTo>
                  <a:lnTo>
                    <a:pt x="10673" y="3498"/>
                  </a:lnTo>
                  <a:lnTo>
                    <a:pt x="10973" y="3318"/>
                  </a:lnTo>
                  <a:lnTo>
                    <a:pt x="11273" y="3118"/>
                  </a:lnTo>
                  <a:lnTo>
                    <a:pt x="11593" y="2899"/>
                  </a:lnTo>
                  <a:lnTo>
                    <a:pt x="11713" y="2779"/>
                  </a:lnTo>
                  <a:lnTo>
                    <a:pt x="11833" y="2679"/>
                  </a:lnTo>
                  <a:lnTo>
                    <a:pt x="11953" y="2539"/>
                  </a:lnTo>
                  <a:lnTo>
                    <a:pt x="12033" y="2419"/>
                  </a:lnTo>
                  <a:lnTo>
                    <a:pt x="12112" y="2279"/>
                  </a:lnTo>
                  <a:lnTo>
                    <a:pt x="12152" y="2139"/>
                  </a:lnTo>
                  <a:lnTo>
                    <a:pt x="12192" y="1999"/>
                  </a:lnTo>
                  <a:lnTo>
                    <a:pt x="12232" y="1839"/>
                  </a:lnTo>
                  <a:lnTo>
                    <a:pt x="12232" y="1699"/>
                  </a:lnTo>
                  <a:lnTo>
                    <a:pt x="12232" y="1559"/>
                  </a:lnTo>
                  <a:lnTo>
                    <a:pt x="12232" y="1399"/>
                  </a:lnTo>
                  <a:lnTo>
                    <a:pt x="12212" y="1260"/>
                  </a:lnTo>
                  <a:lnTo>
                    <a:pt x="12132" y="980"/>
                  </a:lnTo>
                  <a:lnTo>
                    <a:pt x="11993" y="720"/>
                  </a:lnTo>
                  <a:lnTo>
                    <a:pt x="11833" y="500"/>
                  </a:lnTo>
                  <a:lnTo>
                    <a:pt x="11753" y="400"/>
                  </a:lnTo>
                  <a:lnTo>
                    <a:pt x="11653" y="300"/>
                  </a:lnTo>
                  <a:lnTo>
                    <a:pt x="11533" y="220"/>
                  </a:lnTo>
                  <a:lnTo>
                    <a:pt x="11433" y="140"/>
                  </a:lnTo>
                  <a:lnTo>
                    <a:pt x="11313" y="80"/>
                  </a:lnTo>
                  <a:lnTo>
                    <a:pt x="11173" y="40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1"/>
            <p:cNvSpPr/>
            <p:nvPr/>
          </p:nvSpPr>
          <p:spPr>
            <a:xfrm>
              <a:off x="8422575" y="1814175"/>
              <a:ext cx="212400" cy="915950"/>
            </a:xfrm>
            <a:custGeom>
              <a:avLst/>
              <a:gdLst/>
              <a:ahLst/>
              <a:cxnLst/>
              <a:rect l="l" t="t" r="r" b="b"/>
              <a:pathLst>
                <a:path w="8496" h="36638" extrusionOk="0">
                  <a:moveTo>
                    <a:pt x="241" y="0"/>
                  </a:moveTo>
                  <a:lnTo>
                    <a:pt x="1" y="120"/>
                  </a:lnTo>
                  <a:lnTo>
                    <a:pt x="541" y="1179"/>
                  </a:lnTo>
                  <a:lnTo>
                    <a:pt x="1040" y="2239"/>
                  </a:lnTo>
                  <a:lnTo>
                    <a:pt x="1540" y="3318"/>
                  </a:lnTo>
                  <a:lnTo>
                    <a:pt x="2020" y="4397"/>
                  </a:lnTo>
                  <a:lnTo>
                    <a:pt x="2479" y="5497"/>
                  </a:lnTo>
                  <a:lnTo>
                    <a:pt x="2919" y="6576"/>
                  </a:lnTo>
                  <a:lnTo>
                    <a:pt x="3359" y="7695"/>
                  </a:lnTo>
                  <a:lnTo>
                    <a:pt x="3759" y="8795"/>
                  </a:lnTo>
                  <a:lnTo>
                    <a:pt x="4158" y="9914"/>
                  </a:lnTo>
                  <a:lnTo>
                    <a:pt x="4518" y="11033"/>
                  </a:lnTo>
                  <a:lnTo>
                    <a:pt x="4878" y="12153"/>
                  </a:lnTo>
                  <a:lnTo>
                    <a:pt x="5218" y="13292"/>
                  </a:lnTo>
                  <a:lnTo>
                    <a:pt x="5537" y="14411"/>
                  </a:lnTo>
                  <a:lnTo>
                    <a:pt x="5837" y="15550"/>
                  </a:lnTo>
                  <a:lnTo>
                    <a:pt x="6137" y="16710"/>
                  </a:lnTo>
                  <a:lnTo>
                    <a:pt x="6397" y="17849"/>
                  </a:lnTo>
                  <a:lnTo>
                    <a:pt x="6637" y="19008"/>
                  </a:lnTo>
                  <a:lnTo>
                    <a:pt x="6877" y="20168"/>
                  </a:lnTo>
                  <a:lnTo>
                    <a:pt x="7096" y="21327"/>
                  </a:lnTo>
                  <a:lnTo>
                    <a:pt x="7276" y="22486"/>
                  </a:lnTo>
                  <a:lnTo>
                    <a:pt x="7456" y="23665"/>
                  </a:lnTo>
                  <a:lnTo>
                    <a:pt x="7616" y="24825"/>
                  </a:lnTo>
                  <a:lnTo>
                    <a:pt x="7756" y="26004"/>
                  </a:lnTo>
                  <a:lnTo>
                    <a:pt x="7876" y="27163"/>
                  </a:lnTo>
                  <a:lnTo>
                    <a:pt x="7996" y="28343"/>
                  </a:lnTo>
                  <a:lnTo>
                    <a:pt x="8076" y="29522"/>
                  </a:lnTo>
                  <a:lnTo>
                    <a:pt x="8136" y="30701"/>
                  </a:lnTo>
                  <a:lnTo>
                    <a:pt x="8196" y="31880"/>
                  </a:lnTo>
                  <a:lnTo>
                    <a:pt x="8216" y="33080"/>
                  </a:lnTo>
                  <a:lnTo>
                    <a:pt x="8236" y="34259"/>
                  </a:lnTo>
                  <a:lnTo>
                    <a:pt x="8216" y="35438"/>
                  </a:lnTo>
                  <a:lnTo>
                    <a:pt x="8196" y="36617"/>
                  </a:lnTo>
                  <a:lnTo>
                    <a:pt x="8456" y="36637"/>
                  </a:lnTo>
                  <a:lnTo>
                    <a:pt x="8476" y="35438"/>
                  </a:lnTo>
                  <a:lnTo>
                    <a:pt x="8496" y="34259"/>
                  </a:lnTo>
                  <a:lnTo>
                    <a:pt x="8476" y="33060"/>
                  </a:lnTo>
                  <a:lnTo>
                    <a:pt x="8456" y="31880"/>
                  </a:lnTo>
                  <a:lnTo>
                    <a:pt x="8396" y="30701"/>
                  </a:lnTo>
                  <a:lnTo>
                    <a:pt x="8336" y="29502"/>
                  </a:lnTo>
                  <a:lnTo>
                    <a:pt x="8256" y="28323"/>
                  </a:lnTo>
                  <a:lnTo>
                    <a:pt x="8136" y="27143"/>
                  </a:lnTo>
                  <a:lnTo>
                    <a:pt x="8016" y="25964"/>
                  </a:lnTo>
                  <a:lnTo>
                    <a:pt x="7876" y="24785"/>
                  </a:lnTo>
                  <a:lnTo>
                    <a:pt x="7716" y="23625"/>
                  </a:lnTo>
                  <a:lnTo>
                    <a:pt x="7536" y="22446"/>
                  </a:lnTo>
                  <a:lnTo>
                    <a:pt x="7356" y="21287"/>
                  </a:lnTo>
                  <a:lnTo>
                    <a:pt x="7136" y="20108"/>
                  </a:lnTo>
                  <a:lnTo>
                    <a:pt x="6897" y="18948"/>
                  </a:lnTo>
                  <a:lnTo>
                    <a:pt x="6657" y="17789"/>
                  </a:lnTo>
                  <a:lnTo>
                    <a:pt x="6377" y="16650"/>
                  </a:lnTo>
                  <a:lnTo>
                    <a:pt x="6097" y="15491"/>
                  </a:lnTo>
                  <a:lnTo>
                    <a:pt x="5797" y="14351"/>
                  </a:lnTo>
                  <a:lnTo>
                    <a:pt x="5477" y="13212"/>
                  </a:lnTo>
                  <a:lnTo>
                    <a:pt x="5138" y="12073"/>
                  </a:lnTo>
                  <a:lnTo>
                    <a:pt x="4778" y="10953"/>
                  </a:lnTo>
                  <a:lnTo>
                    <a:pt x="4398" y="9814"/>
                  </a:lnTo>
                  <a:lnTo>
                    <a:pt x="3998" y="8715"/>
                  </a:lnTo>
                  <a:lnTo>
                    <a:pt x="3599" y="7595"/>
                  </a:lnTo>
                  <a:lnTo>
                    <a:pt x="3159" y="6496"/>
                  </a:lnTo>
                  <a:lnTo>
                    <a:pt x="2719" y="5397"/>
                  </a:lnTo>
                  <a:lnTo>
                    <a:pt x="2259" y="4297"/>
                  </a:lnTo>
                  <a:lnTo>
                    <a:pt x="1780" y="3218"/>
                  </a:lnTo>
                  <a:lnTo>
                    <a:pt x="1280" y="2139"/>
                  </a:lnTo>
                  <a:lnTo>
                    <a:pt x="760" y="105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42"/>
          <p:cNvSpPr txBox="1">
            <a:spLocks noGrp="1"/>
          </p:cNvSpPr>
          <p:nvPr>
            <p:ph type="title"/>
          </p:nvPr>
        </p:nvSpPr>
        <p:spPr>
          <a:xfrm>
            <a:off x="4380358" y="2122414"/>
            <a:ext cx="451508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B. Konsep Literasi Anak Usia Dini </a:t>
            </a:r>
            <a:endParaRPr dirty="0"/>
          </a:p>
        </p:txBody>
      </p:sp>
      <p:sp>
        <p:nvSpPr>
          <p:cNvPr id="1956" name="Google Shape;1956;p42"/>
          <p:cNvSpPr/>
          <p:nvPr/>
        </p:nvSpPr>
        <p:spPr>
          <a:xfrm>
            <a:off x="978054" y="1176843"/>
            <a:ext cx="3160800" cy="3160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42"/>
          <p:cNvGrpSpPr/>
          <p:nvPr/>
        </p:nvGrpSpPr>
        <p:grpSpPr>
          <a:xfrm flipH="1">
            <a:off x="1219559" y="1645389"/>
            <a:ext cx="2677790" cy="2223708"/>
            <a:chOff x="11247150" y="3379025"/>
            <a:chExt cx="2677790" cy="2223708"/>
          </a:xfrm>
        </p:grpSpPr>
        <p:sp>
          <p:nvSpPr>
            <p:cNvPr id="1958" name="Google Shape;1958;p42"/>
            <p:cNvSpPr/>
            <p:nvPr/>
          </p:nvSpPr>
          <p:spPr>
            <a:xfrm>
              <a:off x="12753946" y="4227336"/>
              <a:ext cx="1170994" cy="545673"/>
            </a:xfrm>
            <a:custGeom>
              <a:avLst/>
              <a:gdLst/>
              <a:ahLst/>
              <a:cxnLst/>
              <a:rect l="l" t="t" r="r" b="b"/>
              <a:pathLst>
                <a:path w="15496" h="7221" extrusionOk="0">
                  <a:moveTo>
                    <a:pt x="6132" y="0"/>
                  </a:moveTo>
                  <a:lnTo>
                    <a:pt x="5938" y="18"/>
                  </a:lnTo>
                  <a:lnTo>
                    <a:pt x="5605" y="70"/>
                  </a:lnTo>
                  <a:lnTo>
                    <a:pt x="5271" y="158"/>
                  </a:lnTo>
                  <a:lnTo>
                    <a:pt x="4955" y="281"/>
                  </a:lnTo>
                  <a:lnTo>
                    <a:pt x="4638" y="422"/>
                  </a:lnTo>
                  <a:lnTo>
                    <a:pt x="4340" y="597"/>
                  </a:lnTo>
                  <a:lnTo>
                    <a:pt x="4076" y="808"/>
                  </a:lnTo>
                  <a:lnTo>
                    <a:pt x="3813" y="1019"/>
                  </a:lnTo>
                  <a:lnTo>
                    <a:pt x="3567" y="1283"/>
                  </a:lnTo>
                  <a:lnTo>
                    <a:pt x="3391" y="1072"/>
                  </a:lnTo>
                  <a:lnTo>
                    <a:pt x="3198" y="879"/>
                  </a:lnTo>
                  <a:lnTo>
                    <a:pt x="2987" y="703"/>
                  </a:lnTo>
                  <a:lnTo>
                    <a:pt x="2759" y="545"/>
                  </a:lnTo>
                  <a:lnTo>
                    <a:pt x="2548" y="387"/>
                  </a:lnTo>
                  <a:lnTo>
                    <a:pt x="2302" y="264"/>
                  </a:lnTo>
                  <a:lnTo>
                    <a:pt x="2056" y="176"/>
                  </a:lnTo>
                  <a:lnTo>
                    <a:pt x="1792" y="106"/>
                  </a:lnTo>
                  <a:lnTo>
                    <a:pt x="1634" y="88"/>
                  </a:lnTo>
                  <a:lnTo>
                    <a:pt x="1476" y="88"/>
                  </a:lnTo>
                  <a:lnTo>
                    <a:pt x="1318" y="106"/>
                  </a:lnTo>
                  <a:lnTo>
                    <a:pt x="1160" y="123"/>
                  </a:lnTo>
                  <a:lnTo>
                    <a:pt x="1002" y="176"/>
                  </a:lnTo>
                  <a:lnTo>
                    <a:pt x="861" y="229"/>
                  </a:lnTo>
                  <a:lnTo>
                    <a:pt x="721" y="299"/>
                  </a:lnTo>
                  <a:lnTo>
                    <a:pt x="598" y="387"/>
                  </a:lnTo>
                  <a:lnTo>
                    <a:pt x="475" y="474"/>
                  </a:lnTo>
                  <a:lnTo>
                    <a:pt x="369" y="580"/>
                  </a:lnTo>
                  <a:lnTo>
                    <a:pt x="264" y="703"/>
                  </a:lnTo>
                  <a:lnTo>
                    <a:pt x="176" y="826"/>
                  </a:lnTo>
                  <a:lnTo>
                    <a:pt x="106" y="966"/>
                  </a:lnTo>
                  <a:lnTo>
                    <a:pt x="53" y="1107"/>
                  </a:lnTo>
                  <a:lnTo>
                    <a:pt x="18" y="1265"/>
                  </a:lnTo>
                  <a:lnTo>
                    <a:pt x="0" y="1423"/>
                  </a:lnTo>
                  <a:lnTo>
                    <a:pt x="0" y="1581"/>
                  </a:lnTo>
                  <a:lnTo>
                    <a:pt x="18" y="1739"/>
                  </a:lnTo>
                  <a:lnTo>
                    <a:pt x="36" y="1880"/>
                  </a:lnTo>
                  <a:lnTo>
                    <a:pt x="71" y="2038"/>
                  </a:lnTo>
                  <a:lnTo>
                    <a:pt x="159" y="2319"/>
                  </a:lnTo>
                  <a:lnTo>
                    <a:pt x="299" y="2600"/>
                  </a:lnTo>
                  <a:lnTo>
                    <a:pt x="457" y="2881"/>
                  </a:lnTo>
                  <a:lnTo>
                    <a:pt x="650" y="3127"/>
                  </a:lnTo>
                  <a:lnTo>
                    <a:pt x="861" y="3338"/>
                  </a:lnTo>
                  <a:lnTo>
                    <a:pt x="1090" y="3549"/>
                  </a:lnTo>
                  <a:lnTo>
                    <a:pt x="1283" y="3672"/>
                  </a:lnTo>
                  <a:lnTo>
                    <a:pt x="1494" y="3795"/>
                  </a:lnTo>
                  <a:lnTo>
                    <a:pt x="1704" y="3900"/>
                  </a:lnTo>
                  <a:lnTo>
                    <a:pt x="1915" y="3988"/>
                  </a:lnTo>
                  <a:lnTo>
                    <a:pt x="2144" y="4058"/>
                  </a:lnTo>
                  <a:lnTo>
                    <a:pt x="2372" y="4129"/>
                  </a:lnTo>
                  <a:lnTo>
                    <a:pt x="2600" y="4164"/>
                  </a:lnTo>
                  <a:lnTo>
                    <a:pt x="2829" y="4181"/>
                  </a:lnTo>
                  <a:lnTo>
                    <a:pt x="3075" y="4181"/>
                  </a:lnTo>
                  <a:lnTo>
                    <a:pt x="3303" y="4164"/>
                  </a:lnTo>
                  <a:lnTo>
                    <a:pt x="3532" y="4129"/>
                  </a:lnTo>
                  <a:lnTo>
                    <a:pt x="3742" y="4076"/>
                  </a:lnTo>
                  <a:lnTo>
                    <a:pt x="3971" y="4006"/>
                  </a:lnTo>
                  <a:lnTo>
                    <a:pt x="4164" y="3918"/>
                  </a:lnTo>
                  <a:lnTo>
                    <a:pt x="4375" y="3795"/>
                  </a:lnTo>
                  <a:lnTo>
                    <a:pt x="4550" y="3654"/>
                  </a:lnTo>
                  <a:lnTo>
                    <a:pt x="4550" y="3812"/>
                  </a:lnTo>
                  <a:lnTo>
                    <a:pt x="4568" y="3953"/>
                  </a:lnTo>
                  <a:lnTo>
                    <a:pt x="4586" y="4111"/>
                  </a:lnTo>
                  <a:lnTo>
                    <a:pt x="4638" y="4269"/>
                  </a:lnTo>
                  <a:lnTo>
                    <a:pt x="4726" y="4585"/>
                  </a:lnTo>
                  <a:lnTo>
                    <a:pt x="4867" y="4884"/>
                  </a:lnTo>
                  <a:lnTo>
                    <a:pt x="5042" y="5183"/>
                  </a:lnTo>
                  <a:lnTo>
                    <a:pt x="5218" y="5464"/>
                  </a:lnTo>
                  <a:lnTo>
                    <a:pt x="5429" y="5710"/>
                  </a:lnTo>
                  <a:lnTo>
                    <a:pt x="5640" y="5903"/>
                  </a:lnTo>
                  <a:lnTo>
                    <a:pt x="5780" y="6026"/>
                  </a:lnTo>
                  <a:lnTo>
                    <a:pt x="5938" y="6114"/>
                  </a:lnTo>
                  <a:lnTo>
                    <a:pt x="6096" y="6202"/>
                  </a:lnTo>
                  <a:lnTo>
                    <a:pt x="6272" y="6272"/>
                  </a:lnTo>
                  <a:lnTo>
                    <a:pt x="6430" y="6342"/>
                  </a:lnTo>
                  <a:lnTo>
                    <a:pt x="6606" y="6395"/>
                  </a:lnTo>
                  <a:lnTo>
                    <a:pt x="6799" y="6430"/>
                  </a:lnTo>
                  <a:lnTo>
                    <a:pt x="6975" y="6448"/>
                  </a:lnTo>
                  <a:lnTo>
                    <a:pt x="7151" y="6465"/>
                  </a:lnTo>
                  <a:lnTo>
                    <a:pt x="7344" y="6465"/>
                  </a:lnTo>
                  <a:lnTo>
                    <a:pt x="7713" y="6430"/>
                  </a:lnTo>
                  <a:lnTo>
                    <a:pt x="8082" y="6377"/>
                  </a:lnTo>
                  <a:lnTo>
                    <a:pt x="8451" y="6272"/>
                  </a:lnTo>
                  <a:lnTo>
                    <a:pt x="8626" y="6202"/>
                  </a:lnTo>
                  <a:lnTo>
                    <a:pt x="8819" y="6114"/>
                  </a:lnTo>
                  <a:lnTo>
                    <a:pt x="8995" y="6026"/>
                  </a:lnTo>
                  <a:lnTo>
                    <a:pt x="9153" y="5921"/>
                  </a:lnTo>
                  <a:lnTo>
                    <a:pt x="9311" y="5798"/>
                  </a:lnTo>
                  <a:lnTo>
                    <a:pt x="9434" y="5675"/>
                  </a:lnTo>
                  <a:lnTo>
                    <a:pt x="9557" y="5516"/>
                  </a:lnTo>
                  <a:lnTo>
                    <a:pt x="9663" y="5341"/>
                  </a:lnTo>
                  <a:lnTo>
                    <a:pt x="9803" y="5657"/>
                  </a:lnTo>
                  <a:lnTo>
                    <a:pt x="9979" y="5938"/>
                  </a:lnTo>
                  <a:lnTo>
                    <a:pt x="10190" y="6202"/>
                  </a:lnTo>
                  <a:lnTo>
                    <a:pt x="10418" y="6430"/>
                  </a:lnTo>
                  <a:lnTo>
                    <a:pt x="10682" y="6641"/>
                  </a:lnTo>
                  <a:lnTo>
                    <a:pt x="10945" y="6834"/>
                  </a:lnTo>
                  <a:lnTo>
                    <a:pt x="11244" y="6975"/>
                  </a:lnTo>
                  <a:lnTo>
                    <a:pt x="11560" y="7098"/>
                  </a:lnTo>
                  <a:lnTo>
                    <a:pt x="11894" y="7168"/>
                  </a:lnTo>
                  <a:lnTo>
                    <a:pt x="12210" y="7203"/>
                  </a:lnTo>
                  <a:lnTo>
                    <a:pt x="12544" y="7221"/>
                  </a:lnTo>
                  <a:lnTo>
                    <a:pt x="12878" y="7185"/>
                  </a:lnTo>
                  <a:lnTo>
                    <a:pt x="13211" y="7115"/>
                  </a:lnTo>
                  <a:lnTo>
                    <a:pt x="13528" y="7010"/>
                  </a:lnTo>
                  <a:lnTo>
                    <a:pt x="13826" y="6869"/>
                  </a:lnTo>
                  <a:lnTo>
                    <a:pt x="14107" y="6711"/>
                  </a:lnTo>
                  <a:lnTo>
                    <a:pt x="14265" y="6588"/>
                  </a:lnTo>
                  <a:lnTo>
                    <a:pt x="14424" y="6465"/>
                  </a:lnTo>
                  <a:lnTo>
                    <a:pt x="14564" y="6325"/>
                  </a:lnTo>
                  <a:lnTo>
                    <a:pt x="14687" y="6184"/>
                  </a:lnTo>
                  <a:lnTo>
                    <a:pt x="14810" y="6044"/>
                  </a:lnTo>
                  <a:lnTo>
                    <a:pt x="14933" y="5885"/>
                  </a:lnTo>
                  <a:lnTo>
                    <a:pt x="15021" y="5710"/>
                  </a:lnTo>
                  <a:lnTo>
                    <a:pt x="15126" y="5552"/>
                  </a:lnTo>
                  <a:lnTo>
                    <a:pt x="15197" y="5376"/>
                  </a:lnTo>
                  <a:lnTo>
                    <a:pt x="15284" y="5183"/>
                  </a:lnTo>
                  <a:lnTo>
                    <a:pt x="15337" y="5007"/>
                  </a:lnTo>
                  <a:lnTo>
                    <a:pt x="15390" y="4814"/>
                  </a:lnTo>
                  <a:lnTo>
                    <a:pt x="15443" y="4621"/>
                  </a:lnTo>
                  <a:lnTo>
                    <a:pt x="15460" y="4427"/>
                  </a:lnTo>
                  <a:lnTo>
                    <a:pt x="15478" y="4234"/>
                  </a:lnTo>
                  <a:lnTo>
                    <a:pt x="15495" y="4041"/>
                  </a:lnTo>
                  <a:lnTo>
                    <a:pt x="15495" y="3848"/>
                  </a:lnTo>
                  <a:lnTo>
                    <a:pt x="15478" y="3654"/>
                  </a:lnTo>
                  <a:lnTo>
                    <a:pt x="15443" y="3461"/>
                  </a:lnTo>
                  <a:lnTo>
                    <a:pt x="15407" y="3268"/>
                  </a:lnTo>
                  <a:lnTo>
                    <a:pt x="15302" y="2899"/>
                  </a:lnTo>
                  <a:lnTo>
                    <a:pt x="15161" y="2530"/>
                  </a:lnTo>
                  <a:lnTo>
                    <a:pt x="14986" y="2196"/>
                  </a:lnTo>
                  <a:lnTo>
                    <a:pt x="14775" y="1862"/>
                  </a:lnTo>
                  <a:lnTo>
                    <a:pt x="14547" y="1546"/>
                  </a:lnTo>
                  <a:lnTo>
                    <a:pt x="14265" y="1265"/>
                  </a:lnTo>
                  <a:lnTo>
                    <a:pt x="14125" y="1124"/>
                  </a:lnTo>
                  <a:lnTo>
                    <a:pt x="13949" y="1002"/>
                  </a:lnTo>
                  <a:lnTo>
                    <a:pt x="13615" y="756"/>
                  </a:lnTo>
                  <a:lnTo>
                    <a:pt x="13264" y="562"/>
                  </a:lnTo>
                  <a:lnTo>
                    <a:pt x="12878" y="387"/>
                  </a:lnTo>
                  <a:lnTo>
                    <a:pt x="12491" y="264"/>
                  </a:lnTo>
                  <a:lnTo>
                    <a:pt x="12087" y="176"/>
                  </a:lnTo>
                  <a:lnTo>
                    <a:pt x="11683" y="123"/>
                  </a:lnTo>
                  <a:lnTo>
                    <a:pt x="11472" y="106"/>
                  </a:lnTo>
                  <a:lnTo>
                    <a:pt x="11261" y="106"/>
                  </a:lnTo>
                  <a:lnTo>
                    <a:pt x="11051" y="123"/>
                  </a:lnTo>
                  <a:lnTo>
                    <a:pt x="10857" y="141"/>
                  </a:lnTo>
                  <a:lnTo>
                    <a:pt x="10436" y="211"/>
                  </a:lnTo>
                  <a:lnTo>
                    <a:pt x="10049" y="334"/>
                  </a:lnTo>
                  <a:lnTo>
                    <a:pt x="9663" y="474"/>
                  </a:lnTo>
                  <a:lnTo>
                    <a:pt x="9294" y="668"/>
                  </a:lnTo>
                  <a:lnTo>
                    <a:pt x="8942" y="896"/>
                  </a:lnTo>
                  <a:lnTo>
                    <a:pt x="8626" y="1142"/>
                  </a:lnTo>
                  <a:lnTo>
                    <a:pt x="8468" y="1283"/>
                  </a:lnTo>
                  <a:lnTo>
                    <a:pt x="8328" y="1423"/>
                  </a:lnTo>
                  <a:lnTo>
                    <a:pt x="8292" y="1247"/>
                  </a:lnTo>
                  <a:lnTo>
                    <a:pt x="8222" y="1054"/>
                  </a:lnTo>
                  <a:lnTo>
                    <a:pt x="8134" y="896"/>
                  </a:lnTo>
                  <a:lnTo>
                    <a:pt x="8029" y="738"/>
                  </a:lnTo>
                  <a:lnTo>
                    <a:pt x="7906" y="580"/>
                  </a:lnTo>
                  <a:lnTo>
                    <a:pt x="7765" y="457"/>
                  </a:lnTo>
                  <a:lnTo>
                    <a:pt x="7607" y="334"/>
                  </a:lnTo>
                  <a:lnTo>
                    <a:pt x="7449" y="246"/>
                  </a:lnTo>
                  <a:lnTo>
                    <a:pt x="7273" y="158"/>
                  </a:lnTo>
                  <a:lnTo>
                    <a:pt x="7080" y="106"/>
                  </a:lnTo>
                  <a:lnTo>
                    <a:pt x="6905" y="53"/>
                  </a:lnTo>
                  <a:lnTo>
                    <a:pt x="6711" y="18"/>
                  </a:lnTo>
                  <a:lnTo>
                    <a:pt x="6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2"/>
            <p:cNvSpPr/>
            <p:nvPr/>
          </p:nvSpPr>
          <p:spPr>
            <a:xfrm>
              <a:off x="11527275" y="3752824"/>
              <a:ext cx="1364825" cy="1147115"/>
            </a:xfrm>
            <a:custGeom>
              <a:avLst/>
              <a:gdLst/>
              <a:ahLst/>
              <a:cxnLst/>
              <a:rect l="l" t="t" r="r" b="b"/>
              <a:pathLst>
                <a:path w="18061" h="15180" extrusionOk="0">
                  <a:moveTo>
                    <a:pt x="13106" y="1"/>
                  </a:moveTo>
                  <a:lnTo>
                    <a:pt x="12843" y="18"/>
                  </a:lnTo>
                  <a:lnTo>
                    <a:pt x="12597" y="18"/>
                  </a:lnTo>
                  <a:lnTo>
                    <a:pt x="12333" y="53"/>
                  </a:lnTo>
                  <a:lnTo>
                    <a:pt x="12087" y="89"/>
                  </a:lnTo>
                  <a:lnTo>
                    <a:pt x="11824" y="124"/>
                  </a:lnTo>
                  <a:lnTo>
                    <a:pt x="11578" y="176"/>
                  </a:lnTo>
                  <a:lnTo>
                    <a:pt x="11332" y="247"/>
                  </a:lnTo>
                  <a:lnTo>
                    <a:pt x="11104" y="335"/>
                  </a:lnTo>
                  <a:lnTo>
                    <a:pt x="10858" y="422"/>
                  </a:lnTo>
                  <a:lnTo>
                    <a:pt x="10629" y="528"/>
                  </a:lnTo>
                  <a:lnTo>
                    <a:pt x="10401" y="651"/>
                  </a:lnTo>
                  <a:lnTo>
                    <a:pt x="10172" y="774"/>
                  </a:lnTo>
                  <a:lnTo>
                    <a:pt x="9962" y="914"/>
                  </a:lnTo>
                  <a:lnTo>
                    <a:pt x="9751" y="1072"/>
                  </a:lnTo>
                  <a:lnTo>
                    <a:pt x="9558" y="1231"/>
                  </a:lnTo>
                  <a:lnTo>
                    <a:pt x="9364" y="1406"/>
                  </a:lnTo>
                  <a:lnTo>
                    <a:pt x="9189" y="1582"/>
                  </a:lnTo>
                  <a:lnTo>
                    <a:pt x="9013" y="1775"/>
                  </a:lnTo>
                  <a:lnTo>
                    <a:pt x="8855" y="1968"/>
                  </a:lnTo>
                  <a:lnTo>
                    <a:pt x="8714" y="2179"/>
                  </a:lnTo>
                  <a:lnTo>
                    <a:pt x="8574" y="2390"/>
                  </a:lnTo>
                  <a:lnTo>
                    <a:pt x="8451" y="2618"/>
                  </a:lnTo>
                  <a:lnTo>
                    <a:pt x="8328" y="2847"/>
                  </a:lnTo>
                  <a:lnTo>
                    <a:pt x="8240" y="3075"/>
                  </a:lnTo>
                  <a:lnTo>
                    <a:pt x="8152" y="3321"/>
                  </a:lnTo>
                  <a:lnTo>
                    <a:pt x="8082" y="3567"/>
                  </a:lnTo>
                  <a:lnTo>
                    <a:pt x="8082" y="3514"/>
                  </a:lnTo>
                  <a:lnTo>
                    <a:pt x="8064" y="3462"/>
                  </a:lnTo>
                  <a:lnTo>
                    <a:pt x="8029" y="3409"/>
                  </a:lnTo>
                  <a:lnTo>
                    <a:pt x="7977" y="3356"/>
                  </a:lnTo>
                  <a:lnTo>
                    <a:pt x="7836" y="3251"/>
                  </a:lnTo>
                  <a:lnTo>
                    <a:pt x="7678" y="3163"/>
                  </a:lnTo>
                  <a:lnTo>
                    <a:pt x="7502" y="3075"/>
                  </a:lnTo>
                  <a:lnTo>
                    <a:pt x="7327" y="3005"/>
                  </a:lnTo>
                  <a:lnTo>
                    <a:pt x="7098" y="2917"/>
                  </a:lnTo>
                  <a:lnTo>
                    <a:pt x="6922" y="2882"/>
                  </a:lnTo>
                  <a:lnTo>
                    <a:pt x="6764" y="2847"/>
                  </a:lnTo>
                  <a:lnTo>
                    <a:pt x="6589" y="2847"/>
                  </a:lnTo>
                  <a:lnTo>
                    <a:pt x="6431" y="2829"/>
                  </a:lnTo>
                  <a:lnTo>
                    <a:pt x="6255" y="2847"/>
                  </a:lnTo>
                  <a:lnTo>
                    <a:pt x="6097" y="2864"/>
                  </a:lnTo>
                  <a:lnTo>
                    <a:pt x="5763" y="2935"/>
                  </a:lnTo>
                  <a:lnTo>
                    <a:pt x="5499" y="3022"/>
                  </a:lnTo>
                  <a:lnTo>
                    <a:pt x="5254" y="3128"/>
                  </a:lnTo>
                  <a:lnTo>
                    <a:pt x="5008" y="3251"/>
                  </a:lnTo>
                  <a:lnTo>
                    <a:pt x="4779" y="3391"/>
                  </a:lnTo>
                  <a:lnTo>
                    <a:pt x="4568" y="3567"/>
                  </a:lnTo>
                  <a:lnTo>
                    <a:pt x="4375" y="3760"/>
                  </a:lnTo>
                  <a:lnTo>
                    <a:pt x="4217" y="3989"/>
                  </a:lnTo>
                  <a:lnTo>
                    <a:pt x="4094" y="4235"/>
                  </a:lnTo>
                  <a:lnTo>
                    <a:pt x="3953" y="4147"/>
                  </a:lnTo>
                  <a:lnTo>
                    <a:pt x="3637" y="3971"/>
                  </a:lnTo>
                  <a:lnTo>
                    <a:pt x="3093" y="3690"/>
                  </a:lnTo>
                  <a:lnTo>
                    <a:pt x="2794" y="3602"/>
                  </a:lnTo>
                  <a:lnTo>
                    <a:pt x="2495" y="3549"/>
                  </a:lnTo>
                  <a:lnTo>
                    <a:pt x="2179" y="3532"/>
                  </a:lnTo>
                  <a:lnTo>
                    <a:pt x="1880" y="3549"/>
                  </a:lnTo>
                  <a:lnTo>
                    <a:pt x="1652" y="3585"/>
                  </a:lnTo>
                  <a:lnTo>
                    <a:pt x="1441" y="3655"/>
                  </a:lnTo>
                  <a:lnTo>
                    <a:pt x="1230" y="3743"/>
                  </a:lnTo>
                  <a:lnTo>
                    <a:pt x="1055" y="3848"/>
                  </a:lnTo>
                  <a:lnTo>
                    <a:pt x="879" y="3971"/>
                  </a:lnTo>
                  <a:lnTo>
                    <a:pt x="721" y="4112"/>
                  </a:lnTo>
                  <a:lnTo>
                    <a:pt x="563" y="4252"/>
                  </a:lnTo>
                  <a:lnTo>
                    <a:pt x="440" y="4428"/>
                  </a:lnTo>
                  <a:lnTo>
                    <a:pt x="335" y="4604"/>
                  </a:lnTo>
                  <a:lnTo>
                    <a:pt x="229" y="4797"/>
                  </a:lnTo>
                  <a:lnTo>
                    <a:pt x="141" y="4990"/>
                  </a:lnTo>
                  <a:lnTo>
                    <a:pt x="89" y="5201"/>
                  </a:lnTo>
                  <a:lnTo>
                    <a:pt x="36" y="5412"/>
                  </a:lnTo>
                  <a:lnTo>
                    <a:pt x="18" y="5640"/>
                  </a:lnTo>
                  <a:lnTo>
                    <a:pt x="1" y="5851"/>
                  </a:lnTo>
                  <a:lnTo>
                    <a:pt x="1" y="6079"/>
                  </a:lnTo>
                  <a:lnTo>
                    <a:pt x="36" y="6343"/>
                  </a:lnTo>
                  <a:lnTo>
                    <a:pt x="106" y="6606"/>
                  </a:lnTo>
                  <a:lnTo>
                    <a:pt x="194" y="6870"/>
                  </a:lnTo>
                  <a:lnTo>
                    <a:pt x="317" y="7116"/>
                  </a:lnTo>
                  <a:lnTo>
                    <a:pt x="457" y="7344"/>
                  </a:lnTo>
                  <a:lnTo>
                    <a:pt x="633" y="7555"/>
                  </a:lnTo>
                  <a:lnTo>
                    <a:pt x="809" y="7748"/>
                  </a:lnTo>
                  <a:lnTo>
                    <a:pt x="1020" y="7924"/>
                  </a:lnTo>
                  <a:lnTo>
                    <a:pt x="1248" y="8064"/>
                  </a:lnTo>
                  <a:lnTo>
                    <a:pt x="1494" y="8170"/>
                  </a:lnTo>
                  <a:lnTo>
                    <a:pt x="1758" y="8258"/>
                  </a:lnTo>
                  <a:lnTo>
                    <a:pt x="2021" y="8310"/>
                  </a:lnTo>
                  <a:lnTo>
                    <a:pt x="2285" y="8346"/>
                  </a:lnTo>
                  <a:lnTo>
                    <a:pt x="2566" y="8328"/>
                  </a:lnTo>
                  <a:lnTo>
                    <a:pt x="2829" y="8293"/>
                  </a:lnTo>
                  <a:lnTo>
                    <a:pt x="3093" y="8223"/>
                  </a:lnTo>
                  <a:lnTo>
                    <a:pt x="3128" y="8469"/>
                  </a:lnTo>
                  <a:lnTo>
                    <a:pt x="3180" y="8697"/>
                  </a:lnTo>
                  <a:lnTo>
                    <a:pt x="3268" y="8925"/>
                  </a:lnTo>
                  <a:lnTo>
                    <a:pt x="3374" y="9136"/>
                  </a:lnTo>
                  <a:lnTo>
                    <a:pt x="3514" y="9329"/>
                  </a:lnTo>
                  <a:lnTo>
                    <a:pt x="3690" y="9505"/>
                  </a:lnTo>
                  <a:lnTo>
                    <a:pt x="3883" y="9646"/>
                  </a:lnTo>
                  <a:lnTo>
                    <a:pt x="3989" y="9716"/>
                  </a:lnTo>
                  <a:lnTo>
                    <a:pt x="4112" y="9769"/>
                  </a:lnTo>
                  <a:lnTo>
                    <a:pt x="4305" y="9839"/>
                  </a:lnTo>
                  <a:lnTo>
                    <a:pt x="4498" y="9892"/>
                  </a:lnTo>
                  <a:lnTo>
                    <a:pt x="4691" y="9944"/>
                  </a:lnTo>
                  <a:lnTo>
                    <a:pt x="4902" y="9979"/>
                  </a:lnTo>
                  <a:lnTo>
                    <a:pt x="5095" y="10014"/>
                  </a:lnTo>
                  <a:lnTo>
                    <a:pt x="5306" y="10032"/>
                  </a:lnTo>
                  <a:lnTo>
                    <a:pt x="5710" y="10032"/>
                  </a:lnTo>
                  <a:lnTo>
                    <a:pt x="5710" y="10085"/>
                  </a:lnTo>
                  <a:lnTo>
                    <a:pt x="5710" y="10260"/>
                  </a:lnTo>
                  <a:lnTo>
                    <a:pt x="5658" y="10770"/>
                  </a:lnTo>
                  <a:lnTo>
                    <a:pt x="5552" y="11648"/>
                  </a:lnTo>
                  <a:lnTo>
                    <a:pt x="5499" y="12650"/>
                  </a:lnTo>
                  <a:lnTo>
                    <a:pt x="5482" y="13651"/>
                  </a:lnTo>
                  <a:lnTo>
                    <a:pt x="5447" y="14002"/>
                  </a:lnTo>
                  <a:lnTo>
                    <a:pt x="5429" y="14424"/>
                  </a:lnTo>
                  <a:lnTo>
                    <a:pt x="5429" y="14617"/>
                  </a:lnTo>
                  <a:lnTo>
                    <a:pt x="5464" y="14793"/>
                  </a:lnTo>
                  <a:lnTo>
                    <a:pt x="5482" y="14881"/>
                  </a:lnTo>
                  <a:lnTo>
                    <a:pt x="5517" y="14951"/>
                  </a:lnTo>
                  <a:lnTo>
                    <a:pt x="5570" y="15004"/>
                  </a:lnTo>
                  <a:lnTo>
                    <a:pt x="5622" y="15039"/>
                  </a:lnTo>
                  <a:lnTo>
                    <a:pt x="5745" y="15109"/>
                  </a:lnTo>
                  <a:lnTo>
                    <a:pt x="5904" y="15144"/>
                  </a:lnTo>
                  <a:lnTo>
                    <a:pt x="6097" y="15162"/>
                  </a:lnTo>
                  <a:lnTo>
                    <a:pt x="6290" y="15179"/>
                  </a:lnTo>
                  <a:lnTo>
                    <a:pt x="11209" y="15179"/>
                  </a:lnTo>
                  <a:lnTo>
                    <a:pt x="12456" y="15162"/>
                  </a:lnTo>
                  <a:lnTo>
                    <a:pt x="13089" y="15144"/>
                  </a:lnTo>
                  <a:lnTo>
                    <a:pt x="13704" y="15092"/>
                  </a:lnTo>
                  <a:lnTo>
                    <a:pt x="14336" y="15039"/>
                  </a:lnTo>
                  <a:lnTo>
                    <a:pt x="14951" y="14951"/>
                  </a:lnTo>
                  <a:lnTo>
                    <a:pt x="15566" y="14846"/>
                  </a:lnTo>
                  <a:lnTo>
                    <a:pt x="16181" y="14723"/>
                  </a:lnTo>
                  <a:lnTo>
                    <a:pt x="16409" y="14652"/>
                  </a:lnTo>
                  <a:lnTo>
                    <a:pt x="16637" y="14582"/>
                  </a:lnTo>
                  <a:lnTo>
                    <a:pt x="16848" y="14477"/>
                  </a:lnTo>
                  <a:lnTo>
                    <a:pt x="16936" y="14424"/>
                  </a:lnTo>
                  <a:lnTo>
                    <a:pt x="17024" y="14336"/>
                  </a:lnTo>
                  <a:lnTo>
                    <a:pt x="17147" y="14196"/>
                  </a:lnTo>
                  <a:lnTo>
                    <a:pt x="17252" y="14038"/>
                  </a:lnTo>
                  <a:lnTo>
                    <a:pt x="17323" y="13879"/>
                  </a:lnTo>
                  <a:lnTo>
                    <a:pt x="17358" y="13704"/>
                  </a:lnTo>
                  <a:lnTo>
                    <a:pt x="17393" y="13510"/>
                  </a:lnTo>
                  <a:lnTo>
                    <a:pt x="17428" y="13317"/>
                  </a:lnTo>
                  <a:lnTo>
                    <a:pt x="17446" y="12931"/>
                  </a:lnTo>
                  <a:lnTo>
                    <a:pt x="17481" y="12386"/>
                  </a:lnTo>
                  <a:lnTo>
                    <a:pt x="17516" y="11859"/>
                  </a:lnTo>
                  <a:lnTo>
                    <a:pt x="17621" y="10770"/>
                  </a:lnTo>
                  <a:lnTo>
                    <a:pt x="17850" y="8627"/>
                  </a:lnTo>
                  <a:lnTo>
                    <a:pt x="17955" y="7537"/>
                  </a:lnTo>
                  <a:lnTo>
                    <a:pt x="18025" y="6466"/>
                  </a:lnTo>
                  <a:lnTo>
                    <a:pt x="18043" y="5939"/>
                  </a:lnTo>
                  <a:lnTo>
                    <a:pt x="18060" y="5394"/>
                  </a:lnTo>
                  <a:lnTo>
                    <a:pt x="18043" y="4850"/>
                  </a:lnTo>
                  <a:lnTo>
                    <a:pt x="18025" y="4322"/>
                  </a:lnTo>
                  <a:lnTo>
                    <a:pt x="17990" y="3866"/>
                  </a:lnTo>
                  <a:lnTo>
                    <a:pt x="17920" y="3427"/>
                  </a:lnTo>
                  <a:lnTo>
                    <a:pt x="17885" y="3216"/>
                  </a:lnTo>
                  <a:lnTo>
                    <a:pt x="17832" y="3005"/>
                  </a:lnTo>
                  <a:lnTo>
                    <a:pt x="17762" y="2794"/>
                  </a:lnTo>
                  <a:lnTo>
                    <a:pt x="17692" y="2583"/>
                  </a:lnTo>
                  <a:lnTo>
                    <a:pt x="17569" y="2355"/>
                  </a:lnTo>
                  <a:lnTo>
                    <a:pt x="17446" y="2162"/>
                  </a:lnTo>
                  <a:lnTo>
                    <a:pt x="17305" y="1968"/>
                  </a:lnTo>
                  <a:lnTo>
                    <a:pt x="17147" y="1810"/>
                  </a:lnTo>
                  <a:lnTo>
                    <a:pt x="16971" y="1652"/>
                  </a:lnTo>
                  <a:lnTo>
                    <a:pt x="16796" y="1512"/>
                  </a:lnTo>
                  <a:lnTo>
                    <a:pt x="16409" y="1195"/>
                  </a:lnTo>
                  <a:lnTo>
                    <a:pt x="16216" y="1037"/>
                  </a:lnTo>
                  <a:lnTo>
                    <a:pt x="16005" y="879"/>
                  </a:lnTo>
                  <a:lnTo>
                    <a:pt x="15794" y="739"/>
                  </a:lnTo>
                  <a:lnTo>
                    <a:pt x="15566" y="616"/>
                  </a:lnTo>
                  <a:lnTo>
                    <a:pt x="15355" y="493"/>
                  </a:lnTo>
                  <a:lnTo>
                    <a:pt x="15109" y="387"/>
                  </a:lnTo>
                  <a:lnTo>
                    <a:pt x="14863" y="299"/>
                  </a:lnTo>
                  <a:lnTo>
                    <a:pt x="14617" y="229"/>
                  </a:lnTo>
                  <a:lnTo>
                    <a:pt x="14371" y="159"/>
                  </a:lnTo>
                  <a:lnTo>
                    <a:pt x="14125" y="106"/>
                  </a:lnTo>
                  <a:lnTo>
                    <a:pt x="13862" y="71"/>
                  </a:lnTo>
                  <a:lnTo>
                    <a:pt x="13616" y="36"/>
                  </a:lnTo>
                  <a:lnTo>
                    <a:pt x="13352" y="18"/>
                  </a:lnTo>
                  <a:lnTo>
                    <a:pt x="1310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2"/>
            <p:cNvSpPr/>
            <p:nvPr/>
          </p:nvSpPr>
          <p:spPr>
            <a:xfrm>
              <a:off x="11937526" y="4814111"/>
              <a:ext cx="894795" cy="253605"/>
            </a:xfrm>
            <a:custGeom>
              <a:avLst/>
              <a:gdLst/>
              <a:ahLst/>
              <a:cxnLst/>
              <a:rect l="l" t="t" r="r" b="b"/>
              <a:pathLst>
                <a:path w="11841" h="3356" extrusionOk="0">
                  <a:moveTo>
                    <a:pt x="9294" y="0"/>
                  </a:moveTo>
                  <a:lnTo>
                    <a:pt x="8679" y="35"/>
                  </a:lnTo>
                  <a:lnTo>
                    <a:pt x="8064" y="88"/>
                  </a:lnTo>
                  <a:lnTo>
                    <a:pt x="7449" y="158"/>
                  </a:lnTo>
                  <a:lnTo>
                    <a:pt x="6237" y="334"/>
                  </a:lnTo>
                  <a:lnTo>
                    <a:pt x="5007" y="510"/>
                  </a:lnTo>
                  <a:lnTo>
                    <a:pt x="4269" y="615"/>
                  </a:lnTo>
                  <a:lnTo>
                    <a:pt x="3514" y="685"/>
                  </a:lnTo>
                  <a:lnTo>
                    <a:pt x="2266" y="756"/>
                  </a:lnTo>
                  <a:lnTo>
                    <a:pt x="1634" y="791"/>
                  </a:lnTo>
                  <a:lnTo>
                    <a:pt x="1318" y="826"/>
                  </a:lnTo>
                  <a:lnTo>
                    <a:pt x="1019" y="879"/>
                  </a:lnTo>
                  <a:lnTo>
                    <a:pt x="738" y="949"/>
                  </a:lnTo>
                  <a:lnTo>
                    <a:pt x="597" y="984"/>
                  </a:lnTo>
                  <a:lnTo>
                    <a:pt x="475" y="1037"/>
                  </a:lnTo>
                  <a:lnTo>
                    <a:pt x="352" y="1107"/>
                  </a:lnTo>
                  <a:lnTo>
                    <a:pt x="246" y="1195"/>
                  </a:lnTo>
                  <a:lnTo>
                    <a:pt x="141" y="1300"/>
                  </a:lnTo>
                  <a:lnTo>
                    <a:pt x="70" y="1406"/>
                  </a:lnTo>
                  <a:lnTo>
                    <a:pt x="35" y="1529"/>
                  </a:lnTo>
                  <a:lnTo>
                    <a:pt x="0" y="1652"/>
                  </a:lnTo>
                  <a:lnTo>
                    <a:pt x="0" y="1775"/>
                  </a:lnTo>
                  <a:lnTo>
                    <a:pt x="18" y="1897"/>
                  </a:lnTo>
                  <a:lnTo>
                    <a:pt x="53" y="2020"/>
                  </a:lnTo>
                  <a:lnTo>
                    <a:pt x="106" y="2143"/>
                  </a:lnTo>
                  <a:lnTo>
                    <a:pt x="176" y="2249"/>
                  </a:lnTo>
                  <a:lnTo>
                    <a:pt x="246" y="2354"/>
                  </a:lnTo>
                  <a:lnTo>
                    <a:pt x="387" y="2495"/>
                  </a:lnTo>
                  <a:lnTo>
                    <a:pt x="545" y="2635"/>
                  </a:lnTo>
                  <a:lnTo>
                    <a:pt x="720" y="2741"/>
                  </a:lnTo>
                  <a:lnTo>
                    <a:pt x="896" y="2846"/>
                  </a:lnTo>
                  <a:lnTo>
                    <a:pt x="1089" y="2934"/>
                  </a:lnTo>
                  <a:lnTo>
                    <a:pt x="1283" y="3004"/>
                  </a:lnTo>
                  <a:lnTo>
                    <a:pt x="1493" y="3075"/>
                  </a:lnTo>
                  <a:lnTo>
                    <a:pt x="1704" y="3127"/>
                  </a:lnTo>
                  <a:lnTo>
                    <a:pt x="2143" y="3198"/>
                  </a:lnTo>
                  <a:lnTo>
                    <a:pt x="2583" y="3250"/>
                  </a:lnTo>
                  <a:lnTo>
                    <a:pt x="3004" y="3285"/>
                  </a:lnTo>
                  <a:lnTo>
                    <a:pt x="3391" y="3303"/>
                  </a:lnTo>
                  <a:lnTo>
                    <a:pt x="4093" y="3338"/>
                  </a:lnTo>
                  <a:lnTo>
                    <a:pt x="4814" y="3356"/>
                  </a:lnTo>
                  <a:lnTo>
                    <a:pt x="5516" y="3338"/>
                  </a:lnTo>
                  <a:lnTo>
                    <a:pt x="6219" y="3303"/>
                  </a:lnTo>
                  <a:lnTo>
                    <a:pt x="6922" y="3268"/>
                  </a:lnTo>
                  <a:lnTo>
                    <a:pt x="7625" y="3198"/>
                  </a:lnTo>
                  <a:lnTo>
                    <a:pt x="8327" y="3110"/>
                  </a:lnTo>
                  <a:lnTo>
                    <a:pt x="9030" y="3022"/>
                  </a:lnTo>
                  <a:lnTo>
                    <a:pt x="9504" y="2934"/>
                  </a:lnTo>
                  <a:lnTo>
                    <a:pt x="9961" y="2829"/>
                  </a:lnTo>
                  <a:lnTo>
                    <a:pt x="10190" y="2758"/>
                  </a:lnTo>
                  <a:lnTo>
                    <a:pt x="10418" y="2688"/>
                  </a:lnTo>
                  <a:lnTo>
                    <a:pt x="10646" y="2583"/>
                  </a:lnTo>
                  <a:lnTo>
                    <a:pt x="10857" y="2477"/>
                  </a:lnTo>
                  <a:lnTo>
                    <a:pt x="11103" y="2319"/>
                  </a:lnTo>
                  <a:lnTo>
                    <a:pt x="11331" y="2108"/>
                  </a:lnTo>
                  <a:lnTo>
                    <a:pt x="11437" y="1985"/>
                  </a:lnTo>
                  <a:lnTo>
                    <a:pt x="11542" y="1862"/>
                  </a:lnTo>
                  <a:lnTo>
                    <a:pt x="11630" y="1722"/>
                  </a:lnTo>
                  <a:lnTo>
                    <a:pt x="11718" y="1599"/>
                  </a:lnTo>
                  <a:lnTo>
                    <a:pt x="11771" y="1458"/>
                  </a:lnTo>
                  <a:lnTo>
                    <a:pt x="11823" y="1318"/>
                  </a:lnTo>
                  <a:lnTo>
                    <a:pt x="11841" y="1177"/>
                  </a:lnTo>
                  <a:lnTo>
                    <a:pt x="11841" y="1037"/>
                  </a:lnTo>
                  <a:lnTo>
                    <a:pt x="11823" y="896"/>
                  </a:lnTo>
                  <a:lnTo>
                    <a:pt x="11771" y="756"/>
                  </a:lnTo>
                  <a:lnTo>
                    <a:pt x="11700" y="615"/>
                  </a:lnTo>
                  <a:lnTo>
                    <a:pt x="11577" y="492"/>
                  </a:lnTo>
                  <a:lnTo>
                    <a:pt x="11402" y="369"/>
                  </a:lnTo>
                  <a:lnTo>
                    <a:pt x="11226" y="246"/>
                  </a:lnTo>
                  <a:lnTo>
                    <a:pt x="11015" y="158"/>
                  </a:lnTo>
                  <a:lnTo>
                    <a:pt x="10804" y="106"/>
                  </a:lnTo>
                  <a:lnTo>
                    <a:pt x="10576" y="53"/>
                  </a:lnTo>
                  <a:lnTo>
                    <a:pt x="10365" y="18"/>
                  </a:lnTo>
                  <a:lnTo>
                    <a:pt x="990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2"/>
            <p:cNvSpPr/>
            <p:nvPr/>
          </p:nvSpPr>
          <p:spPr>
            <a:xfrm>
              <a:off x="11565814" y="3992324"/>
              <a:ext cx="139422" cy="139498"/>
            </a:xfrm>
            <a:custGeom>
              <a:avLst/>
              <a:gdLst/>
              <a:ahLst/>
              <a:cxnLst/>
              <a:rect l="l" t="t" r="r" b="b"/>
              <a:pathLst>
                <a:path w="1845" h="1846" extrusionOk="0">
                  <a:moveTo>
                    <a:pt x="931" y="1"/>
                  </a:moveTo>
                  <a:lnTo>
                    <a:pt x="773" y="18"/>
                  </a:lnTo>
                  <a:lnTo>
                    <a:pt x="615" y="53"/>
                  </a:lnTo>
                  <a:lnTo>
                    <a:pt x="457" y="124"/>
                  </a:lnTo>
                  <a:lnTo>
                    <a:pt x="334" y="229"/>
                  </a:lnTo>
                  <a:lnTo>
                    <a:pt x="211" y="352"/>
                  </a:lnTo>
                  <a:lnTo>
                    <a:pt x="123" y="493"/>
                  </a:lnTo>
                  <a:lnTo>
                    <a:pt x="53" y="633"/>
                  </a:lnTo>
                  <a:lnTo>
                    <a:pt x="18" y="809"/>
                  </a:lnTo>
                  <a:lnTo>
                    <a:pt x="0" y="967"/>
                  </a:lnTo>
                  <a:lnTo>
                    <a:pt x="35" y="1125"/>
                  </a:lnTo>
                  <a:lnTo>
                    <a:pt x="88" y="1283"/>
                  </a:lnTo>
                  <a:lnTo>
                    <a:pt x="176" y="1424"/>
                  </a:lnTo>
                  <a:lnTo>
                    <a:pt x="281" y="1564"/>
                  </a:lnTo>
                  <a:lnTo>
                    <a:pt x="404" y="1670"/>
                  </a:lnTo>
                  <a:lnTo>
                    <a:pt x="545" y="1757"/>
                  </a:lnTo>
                  <a:lnTo>
                    <a:pt x="703" y="1810"/>
                  </a:lnTo>
                  <a:lnTo>
                    <a:pt x="808" y="1828"/>
                  </a:lnTo>
                  <a:lnTo>
                    <a:pt x="931" y="1845"/>
                  </a:lnTo>
                  <a:lnTo>
                    <a:pt x="1037" y="1828"/>
                  </a:lnTo>
                  <a:lnTo>
                    <a:pt x="1142" y="1810"/>
                  </a:lnTo>
                  <a:lnTo>
                    <a:pt x="1248" y="1775"/>
                  </a:lnTo>
                  <a:lnTo>
                    <a:pt x="1353" y="1740"/>
                  </a:lnTo>
                  <a:lnTo>
                    <a:pt x="1441" y="1670"/>
                  </a:lnTo>
                  <a:lnTo>
                    <a:pt x="1529" y="1617"/>
                  </a:lnTo>
                  <a:lnTo>
                    <a:pt x="1599" y="1529"/>
                  </a:lnTo>
                  <a:lnTo>
                    <a:pt x="1669" y="1459"/>
                  </a:lnTo>
                  <a:lnTo>
                    <a:pt x="1739" y="1353"/>
                  </a:lnTo>
                  <a:lnTo>
                    <a:pt x="1775" y="1266"/>
                  </a:lnTo>
                  <a:lnTo>
                    <a:pt x="1810" y="1160"/>
                  </a:lnTo>
                  <a:lnTo>
                    <a:pt x="1845" y="1055"/>
                  </a:lnTo>
                  <a:lnTo>
                    <a:pt x="1845" y="932"/>
                  </a:lnTo>
                  <a:lnTo>
                    <a:pt x="1845" y="809"/>
                  </a:lnTo>
                  <a:lnTo>
                    <a:pt x="1810" y="651"/>
                  </a:lnTo>
                  <a:lnTo>
                    <a:pt x="1739" y="493"/>
                  </a:lnTo>
                  <a:lnTo>
                    <a:pt x="1652" y="370"/>
                  </a:lnTo>
                  <a:lnTo>
                    <a:pt x="1546" y="247"/>
                  </a:lnTo>
                  <a:lnTo>
                    <a:pt x="1406" y="141"/>
                  </a:lnTo>
                  <a:lnTo>
                    <a:pt x="1265" y="71"/>
                  </a:lnTo>
                  <a:lnTo>
                    <a:pt x="1107" y="18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2"/>
            <p:cNvSpPr/>
            <p:nvPr/>
          </p:nvSpPr>
          <p:spPr>
            <a:xfrm>
              <a:off x="12645055" y="3379025"/>
              <a:ext cx="1088701" cy="793912"/>
            </a:xfrm>
            <a:custGeom>
              <a:avLst/>
              <a:gdLst/>
              <a:ahLst/>
              <a:cxnLst/>
              <a:rect l="l" t="t" r="r" b="b"/>
              <a:pathLst>
                <a:path w="14407" h="10506" extrusionOk="0">
                  <a:moveTo>
                    <a:pt x="10383" y="0"/>
                  </a:moveTo>
                  <a:lnTo>
                    <a:pt x="9979" y="53"/>
                  </a:lnTo>
                  <a:lnTo>
                    <a:pt x="9575" y="141"/>
                  </a:lnTo>
                  <a:lnTo>
                    <a:pt x="9189" y="281"/>
                  </a:lnTo>
                  <a:lnTo>
                    <a:pt x="8802" y="439"/>
                  </a:lnTo>
                  <a:lnTo>
                    <a:pt x="8451" y="650"/>
                  </a:lnTo>
                  <a:lnTo>
                    <a:pt x="8100" y="879"/>
                  </a:lnTo>
                  <a:lnTo>
                    <a:pt x="7941" y="1019"/>
                  </a:lnTo>
                  <a:lnTo>
                    <a:pt x="7783" y="1142"/>
                  </a:lnTo>
                  <a:lnTo>
                    <a:pt x="7643" y="1300"/>
                  </a:lnTo>
                  <a:lnTo>
                    <a:pt x="7502" y="1441"/>
                  </a:lnTo>
                  <a:lnTo>
                    <a:pt x="7256" y="1775"/>
                  </a:lnTo>
                  <a:lnTo>
                    <a:pt x="7028" y="2126"/>
                  </a:lnTo>
                  <a:lnTo>
                    <a:pt x="6852" y="2495"/>
                  </a:lnTo>
                  <a:lnTo>
                    <a:pt x="6694" y="2881"/>
                  </a:lnTo>
                  <a:lnTo>
                    <a:pt x="6589" y="3268"/>
                  </a:lnTo>
                  <a:lnTo>
                    <a:pt x="6518" y="3690"/>
                  </a:lnTo>
                  <a:lnTo>
                    <a:pt x="6501" y="3883"/>
                  </a:lnTo>
                  <a:lnTo>
                    <a:pt x="6483" y="4094"/>
                  </a:lnTo>
                  <a:lnTo>
                    <a:pt x="6325" y="3988"/>
                  </a:lnTo>
                  <a:lnTo>
                    <a:pt x="6167" y="3883"/>
                  </a:lnTo>
                  <a:lnTo>
                    <a:pt x="5991" y="3812"/>
                  </a:lnTo>
                  <a:lnTo>
                    <a:pt x="5798" y="3777"/>
                  </a:lnTo>
                  <a:lnTo>
                    <a:pt x="5605" y="3742"/>
                  </a:lnTo>
                  <a:lnTo>
                    <a:pt x="5412" y="3742"/>
                  </a:lnTo>
                  <a:lnTo>
                    <a:pt x="5218" y="3760"/>
                  </a:lnTo>
                  <a:lnTo>
                    <a:pt x="5043" y="3795"/>
                  </a:lnTo>
                  <a:lnTo>
                    <a:pt x="4850" y="3848"/>
                  </a:lnTo>
                  <a:lnTo>
                    <a:pt x="4674" y="3935"/>
                  </a:lnTo>
                  <a:lnTo>
                    <a:pt x="4498" y="4023"/>
                  </a:lnTo>
                  <a:lnTo>
                    <a:pt x="4340" y="4111"/>
                  </a:lnTo>
                  <a:lnTo>
                    <a:pt x="4182" y="4234"/>
                  </a:lnTo>
                  <a:lnTo>
                    <a:pt x="4041" y="4357"/>
                  </a:lnTo>
                  <a:lnTo>
                    <a:pt x="3901" y="4498"/>
                  </a:lnTo>
                  <a:lnTo>
                    <a:pt x="3778" y="4638"/>
                  </a:lnTo>
                  <a:lnTo>
                    <a:pt x="3550" y="4902"/>
                  </a:lnTo>
                  <a:lnTo>
                    <a:pt x="3374" y="5183"/>
                  </a:lnTo>
                  <a:lnTo>
                    <a:pt x="3216" y="5499"/>
                  </a:lnTo>
                  <a:lnTo>
                    <a:pt x="3075" y="5815"/>
                  </a:lnTo>
                  <a:lnTo>
                    <a:pt x="2970" y="6131"/>
                  </a:lnTo>
                  <a:lnTo>
                    <a:pt x="2900" y="6465"/>
                  </a:lnTo>
                  <a:lnTo>
                    <a:pt x="2864" y="6817"/>
                  </a:lnTo>
                  <a:lnTo>
                    <a:pt x="2847" y="7150"/>
                  </a:lnTo>
                  <a:lnTo>
                    <a:pt x="2583" y="7133"/>
                  </a:lnTo>
                  <a:lnTo>
                    <a:pt x="2302" y="7115"/>
                  </a:lnTo>
                  <a:lnTo>
                    <a:pt x="2021" y="7115"/>
                  </a:lnTo>
                  <a:lnTo>
                    <a:pt x="1758" y="7150"/>
                  </a:lnTo>
                  <a:lnTo>
                    <a:pt x="1494" y="7186"/>
                  </a:lnTo>
                  <a:lnTo>
                    <a:pt x="1231" y="7256"/>
                  </a:lnTo>
                  <a:lnTo>
                    <a:pt x="985" y="7361"/>
                  </a:lnTo>
                  <a:lnTo>
                    <a:pt x="739" y="7484"/>
                  </a:lnTo>
                  <a:lnTo>
                    <a:pt x="616" y="7572"/>
                  </a:lnTo>
                  <a:lnTo>
                    <a:pt x="493" y="7677"/>
                  </a:lnTo>
                  <a:lnTo>
                    <a:pt x="387" y="7800"/>
                  </a:lnTo>
                  <a:lnTo>
                    <a:pt x="282" y="7923"/>
                  </a:lnTo>
                  <a:lnTo>
                    <a:pt x="194" y="8046"/>
                  </a:lnTo>
                  <a:lnTo>
                    <a:pt x="124" y="8187"/>
                  </a:lnTo>
                  <a:lnTo>
                    <a:pt x="71" y="8327"/>
                  </a:lnTo>
                  <a:lnTo>
                    <a:pt x="36" y="8486"/>
                  </a:lnTo>
                  <a:lnTo>
                    <a:pt x="18" y="8626"/>
                  </a:lnTo>
                  <a:lnTo>
                    <a:pt x="1" y="8784"/>
                  </a:lnTo>
                  <a:lnTo>
                    <a:pt x="1" y="8942"/>
                  </a:lnTo>
                  <a:lnTo>
                    <a:pt x="36" y="9083"/>
                  </a:lnTo>
                  <a:lnTo>
                    <a:pt x="71" y="9241"/>
                  </a:lnTo>
                  <a:lnTo>
                    <a:pt x="124" y="9382"/>
                  </a:lnTo>
                  <a:lnTo>
                    <a:pt x="194" y="9522"/>
                  </a:lnTo>
                  <a:lnTo>
                    <a:pt x="299" y="9645"/>
                  </a:lnTo>
                  <a:lnTo>
                    <a:pt x="387" y="9768"/>
                  </a:lnTo>
                  <a:lnTo>
                    <a:pt x="510" y="9873"/>
                  </a:lnTo>
                  <a:lnTo>
                    <a:pt x="616" y="9979"/>
                  </a:lnTo>
                  <a:lnTo>
                    <a:pt x="739" y="10067"/>
                  </a:lnTo>
                  <a:lnTo>
                    <a:pt x="1020" y="10225"/>
                  </a:lnTo>
                  <a:lnTo>
                    <a:pt x="1301" y="10348"/>
                  </a:lnTo>
                  <a:lnTo>
                    <a:pt x="1600" y="10436"/>
                  </a:lnTo>
                  <a:lnTo>
                    <a:pt x="1898" y="10488"/>
                  </a:lnTo>
                  <a:lnTo>
                    <a:pt x="2214" y="10506"/>
                  </a:lnTo>
                  <a:lnTo>
                    <a:pt x="2513" y="10506"/>
                  </a:lnTo>
                  <a:lnTo>
                    <a:pt x="2759" y="10471"/>
                  </a:lnTo>
                  <a:lnTo>
                    <a:pt x="2987" y="10418"/>
                  </a:lnTo>
                  <a:lnTo>
                    <a:pt x="3216" y="10365"/>
                  </a:lnTo>
                  <a:lnTo>
                    <a:pt x="3427" y="10277"/>
                  </a:lnTo>
                  <a:lnTo>
                    <a:pt x="3655" y="10190"/>
                  </a:lnTo>
                  <a:lnTo>
                    <a:pt x="3848" y="10067"/>
                  </a:lnTo>
                  <a:lnTo>
                    <a:pt x="4059" y="9944"/>
                  </a:lnTo>
                  <a:lnTo>
                    <a:pt x="4235" y="9803"/>
                  </a:lnTo>
                  <a:lnTo>
                    <a:pt x="4410" y="9663"/>
                  </a:lnTo>
                  <a:lnTo>
                    <a:pt x="4586" y="9487"/>
                  </a:lnTo>
                  <a:lnTo>
                    <a:pt x="4727" y="9311"/>
                  </a:lnTo>
                  <a:lnTo>
                    <a:pt x="4850" y="9118"/>
                  </a:lnTo>
                  <a:lnTo>
                    <a:pt x="4973" y="8925"/>
                  </a:lnTo>
                  <a:lnTo>
                    <a:pt x="5060" y="8714"/>
                  </a:lnTo>
                  <a:lnTo>
                    <a:pt x="5131" y="8503"/>
                  </a:lnTo>
                  <a:lnTo>
                    <a:pt x="5183" y="8275"/>
                  </a:lnTo>
                  <a:lnTo>
                    <a:pt x="5271" y="8380"/>
                  </a:lnTo>
                  <a:lnTo>
                    <a:pt x="5377" y="8486"/>
                  </a:lnTo>
                  <a:lnTo>
                    <a:pt x="5500" y="8573"/>
                  </a:lnTo>
                  <a:lnTo>
                    <a:pt x="5640" y="8679"/>
                  </a:lnTo>
                  <a:lnTo>
                    <a:pt x="5921" y="8837"/>
                  </a:lnTo>
                  <a:lnTo>
                    <a:pt x="6237" y="8977"/>
                  </a:lnTo>
                  <a:lnTo>
                    <a:pt x="6554" y="9083"/>
                  </a:lnTo>
                  <a:lnTo>
                    <a:pt x="6870" y="9153"/>
                  </a:lnTo>
                  <a:lnTo>
                    <a:pt x="7186" y="9206"/>
                  </a:lnTo>
                  <a:lnTo>
                    <a:pt x="7485" y="9223"/>
                  </a:lnTo>
                  <a:lnTo>
                    <a:pt x="7660" y="9206"/>
                  </a:lnTo>
                  <a:lnTo>
                    <a:pt x="7854" y="9171"/>
                  </a:lnTo>
                  <a:lnTo>
                    <a:pt x="8029" y="9136"/>
                  </a:lnTo>
                  <a:lnTo>
                    <a:pt x="8187" y="9083"/>
                  </a:lnTo>
                  <a:lnTo>
                    <a:pt x="8363" y="9013"/>
                  </a:lnTo>
                  <a:lnTo>
                    <a:pt x="8521" y="8925"/>
                  </a:lnTo>
                  <a:lnTo>
                    <a:pt x="8679" y="8837"/>
                  </a:lnTo>
                  <a:lnTo>
                    <a:pt x="8837" y="8731"/>
                  </a:lnTo>
                  <a:lnTo>
                    <a:pt x="8978" y="8609"/>
                  </a:lnTo>
                  <a:lnTo>
                    <a:pt x="9119" y="8486"/>
                  </a:lnTo>
                  <a:lnTo>
                    <a:pt x="9382" y="8222"/>
                  </a:lnTo>
                  <a:lnTo>
                    <a:pt x="9610" y="7923"/>
                  </a:lnTo>
                  <a:lnTo>
                    <a:pt x="9804" y="7607"/>
                  </a:lnTo>
                  <a:lnTo>
                    <a:pt x="9909" y="7431"/>
                  </a:lnTo>
                  <a:lnTo>
                    <a:pt x="9979" y="7256"/>
                  </a:lnTo>
                  <a:lnTo>
                    <a:pt x="10050" y="7063"/>
                  </a:lnTo>
                  <a:lnTo>
                    <a:pt x="10102" y="6887"/>
                  </a:lnTo>
                  <a:lnTo>
                    <a:pt x="10137" y="6694"/>
                  </a:lnTo>
                  <a:lnTo>
                    <a:pt x="10155" y="6500"/>
                  </a:lnTo>
                  <a:lnTo>
                    <a:pt x="10137" y="6307"/>
                  </a:lnTo>
                  <a:lnTo>
                    <a:pt x="10102" y="6114"/>
                  </a:lnTo>
                  <a:lnTo>
                    <a:pt x="10401" y="6237"/>
                  </a:lnTo>
                  <a:lnTo>
                    <a:pt x="10717" y="6342"/>
                  </a:lnTo>
                  <a:lnTo>
                    <a:pt x="11051" y="6395"/>
                  </a:lnTo>
                  <a:lnTo>
                    <a:pt x="11385" y="6413"/>
                  </a:lnTo>
                  <a:lnTo>
                    <a:pt x="11719" y="6395"/>
                  </a:lnTo>
                  <a:lnTo>
                    <a:pt x="12052" y="6342"/>
                  </a:lnTo>
                  <a:lnTo>
                    <a:pt x="12369" y="6254"/>
                  </a:lnTo>
                  <a:lnTo>
                    <a:pt x="12685" y="6131"/>
                  </a:lnTo>
                  <a:lnTo>
                    <a:pt x="12966" y="5973"/>
                  </a:lnTo>
                  <a:lnTo>
                    <a:pt x="13247" y="5798"/>
                  </a:lnTo>
                  <a:lnTo>
                    <a:pt x="13493" y="5569"/>
                  </a:lnTo>
                  <a:lnTo>
                    <a:pt x="13721" y="5323"/>
                  </a:lnTo>
                  <a:lnTo>
                    <a:pt x="13915" y="5060"/>
                  </a:lnTo>
                  <a:lnTo>
                    <a:pt x="14090" y="4761"/>
                  </a:lnTo>
                  <a:lnTo>
                    <a:pt x="14213" y="4462"/>
                  </a:lnTo>
                  <a:lnTo>
                    <a:pt x="14319" y="4146"/>
                  </a:lnTo>
                  <a:lnTo>
                    <a:pt x="14354" y="3953"/>
                  </a:lnTo>
                  <a:lnTo>
                    <a:pt x="14389" y="3760"/>
                  </a:lnTo>
                  <a:lnTo>
                    <a:pt x="14406" y="3567"/>
                  </a:lnTo>
                  <a:lnTo>
                    <a:pt x="14406" y="3373"/>
                  </a:lnTo>
                  <a:lnTo>
                    <a:pt x="14389" y="3180"/>
                  </a:lnTo>
                  <a:lnTo>
                    <a:pt x="14371" y="2987"/>
                  </a:lnTo>
                  <a:lnTo>
                    <a:pt x="14336" y="2794"/>
                  </a:lnTo>
                  <a:lnTo>
                    <a:pt x="14283" y="2600"/>
                  </a:lnTo>
                  <a:lnTo>
                    <a:pt x="14231" y="2425"/>
                  </a:lnTo>
                  <a:lnTo>
                    <a:pt x="14161" y="2231"/>
                  </a:lnTo>
                  <a:lnTo>
                    <a:pt x="14090" y="2056"/>
                  </a:lnTo>
                  <a:lnTo>
                    <a:pt x="14002" y="1880"/>
                  </a:lnTo>
                  <a:lnTo>
                    <a:pt x="13915" y="1722"/>
                  </a:lnTo>
                  <a:lnTo>
                    <a:pt x="13809" y="1546"/>
                  </a:lnTo>
                  <a:lnTo>
                    <a:pt x="13686" y="1388"/>
                  </a:lnTo>
                  <a:lnTo>
                    <a:pt x="13563" y="1248"/>
                  </a:lnTo>
                  <a:lnTo>
                    <a:pt x="13423" y="1107"/>
                  </a:lnTo>
                  <a:lnTo>
                    <a:pt x="13282" y="966"/>
                  </a:lnTo>
                  <a:lnTo>
                    <a:pt x="13142" y="844"/>
                  </a:lnTo>
                  <a:lnTo>
                    <a:pt x="12983" y="721"/>
                  </a:lnTo>
                  <a:lnTo>
                    <a:pt x="12667" y="510"/>
                  </a:lnTo>
                  <a:lnTo>
                    <a:pt x="12316" y="334"/>
                  </a:lnTo>
                  <a:lnTo>
                    <a:pt x="11947" y="193"/>
                  </a:lnTo>
                  <a:lnTo>
                    <a:pt x="11578" y="88"/>
                  </a:lnTo>
                  <a:lnTo>
                    <a:pt x="11192" y="35"/>
                  </a:lnTo>
                  <a:lnTo>
                    <a:pt x="108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2"/>
            <p:cNvSpPr/>
            <p:nvPr/>
          </p:nvSpPr>
          <p:spPr>
            <a:xfrm>
              <a:off x="12345056" y="4012274"/>
              <a:ext cx="108968" cy="244310"/>
            </a:xfrm>
            <a:custGeom>
              <a:avLst/>
              <a:gdLst/>
              <a:ahLst/>
              <a:cxnLst/>
              <a:rect l="l" t="t" r="r" b="b"/>
              <a:pathLst>
                <a:path w="1442" h="3233" extrusionOk="0">
                  <a:moveTo>
                    <a:pt x="1055" y="0"/>
                  </a:moveTo>
                  <a:lnTo>
                    <a:pt x="967" y="18"/>
                  </a:lnTo>
                  <a:lnTo>
                    <a:pt x="861" y="53"/>
                  </a:lnTo>
                  <a:lnTo>
                    <a:pt x="791" y="70"/>
                  </a:lnTo>
                  <a:lnTo>
                    <a:pt x="738" y="123"/>
                  </a:lnTo>
                  <a:lnTo>
                    <a:pt x="651" y="211"/>
                  </a:lnTo>
                  <a:lnTo>
                    <a:pt x="563" y="334"/>
                  </a:lnTo>
                  <a:lnTo>
                    <a:pt x="492" y="474"/>
                  </a:lnTo>
                  <a:lnTo>
                    <a:pt x="457" y="562"/>
                  </a:lnTo>
                  <a:lnTo>
                    <a:pt x="352" y="879"/>
                  </a:lnTo>
                  <a:lnTo>
                    <a:pt x="246" y="1177"/>
                  </a:lnTo>
                  <a:lnTo>
                    <a:pt x="176" y="1493"/>
                  </a:lnTo>
                  <a:lnTo>
                    <a:pt x="106" y="1810"/>
                  </a:lnTo>
                  <a:lnTo>
                    <a:pt x="36" y="2108"/>
                  </a:lnTo>
                  <a:lnTo>
                    <a:pt x="18" y="2302"/>
                  </a:lnTo>
                  <a:lnTo>
                    <a:pt x="1" y="2495"/>
                  </a:lnTo>
                  <a:lnTo>
                    <a:pt x="1" y="2670"/>
                  </a:lnTo>
                  <a:lnTo>
                    <a:pt x="18" y="2864"/>
                  </a:lnTo>
                  <a:lnTo>
                    <a:pt x="71" y="3004"/>
                  </a:lnTo>
                  <a:lnTo>
                    <a:pt x="106" y="3075"/>
                  </a:lnTo>
                  <a:lnTo>
                    <a:pt x="159" y="3127"/>
                  </a:lnTo>
                  <a:lnTo>
                    <a:pt x="229" y="3180"/>
                  </a:lnTo>
                  <a:lnTo>
                    <a:pt x="299" y="3215"/>
                  </a:lnTo>
                  <a:lnTo>
                    <a:pt x="352" y="3233"/>
                  </a:lnTo>
                  <a:lnTo>
                    <a:pt x="422" y="3233"/>
                  </a:lnTo>
                  <a:lnTo>
                    <a:pt x="492" y="3215"/>
                  </a:lnTo>
                  <a:lnTo>
                    <a:pt x="563" y="3197"/>
                  </a:lnTo>
                  <a:lnTo>
                    <a:pt x="686" y="3127"/>
                  </a:lnTo>
                  <a:lnTo>
                    <a:pt x="791" y="3022"/>
                  </a:lnTo>
                  <a:lnTo>
                    <a:pt x="896" y="2899"/>
                  </a:lnTo>
                  <a:lnTo>
                    <a:pt x="967" y="2758"/>
                  </a:lnTo>
                  <a:lnTo>
                    <a:pt x="1019" y="2635"/>
                  </a:lnTo>
                  <a:lnTo>
                    <a:pt x="1090" y="2425"/>
                  </a:lnTo>
                  <a:lnTo>
                    <a:pt x="1195" y="2038"/>
                  </a:lnTo>
                  <a:lnTo>
                    <a:pt x="1318" y="1564"/>
                  </a:lnTo>
                  <a:lnTo>
                    <a:pt x="1371" y="1318"/>
                  </a:lnTo>
                  <a:lnTo>
                    <a:pt x="1406" y="1054"/>
                  </a:lnTo>
                  <a:lnTo>
                    <a:pt x="1441" y="826"/>
                  </a:lnTo>
                  <a:lnTo>
                    <a:pt x="1441" y="597"/>
                  </a:lnTo>
                  <a:lnTo>
                    <a:pt x="1423" y="387"/>
                  </a:lnTo>
                  <a:lnTo>
                    <a:pt x="1388" y="229"/>
                  </a:lnTo>
                  <a:lnTo>
                    <a:pt x="1353" y="158"/>
                  </a:lnTo>
                  <a:lnTo>
                    <a:pt x="1301" y="106"/>
                  </a:lnTo>
                  <a:lnTo>
                    <a:pt x="1265" y="53"/>
                  </a:lnTo>
                  <a:lnTo>
                    <a:pt x="1195" y="1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2"/>
            <p:cNvSpPr/>
            <p:nvPr/>
          </p:nvSpPr>
          <p:spPr>
            <a:xfrm>
              <a:off x="12205636" y="3973735"/>
              <a:ext cx="108968" cy="243025"/>
            </a:xfrm>
            <a:custGeom>
              <a:avLst/>
              <a:gdLst/>
              <a:ahLst/>
              <a:cxnLst/>
              <a:rect l="l" t="t" r="r" b="b"/>
              <a:pathLst>
                <a:path w="1442" h="3216" extrusionOk="0">
                  <a:moveTo>
                    <a:pt x="967" y="1"/>
                  </a:moveTo>
                  <a:lnTo>
                    <a:pt x="862" y="36"/>
                  </a:lnTo>
                  <a:lnTo>
                    <a:pt x="809" y="71"/>
                  </a:lnTo>
                  <a:lnTo>
                    <a:pt x="756" y="106"/>
                  </a:lnTo>
                  <a:lnTo>
                    <a:pt x="651" y="211"/>
                  </a:lnTo>
                  <a:lnTo>
                    <a:pt x="563" y="334"/>
                  </a:lnTo>
                  <a:lnTo>
                    <a:pt x="510" y="457"/>
                  </a:lnTo>
                  <a:lnTo>
                    <a:pt x="475" y="563"/>
                  </a:lnTo>
                  <a:lnTo>
                    <a:pt x="352" y="861"/>
                  </a:lnTo>
                  <a:lnTo>
                    <a:pt x="264" y="1178"/>
                  </a:lnTo>
                  <a:lnTo>
                    <a:pt x="177" y="1494"/>
                  </a:lnTo>
                  <a:lnTo>
                    <a:pt x="106" y="1810"/>
                  </a:lnTo>
                  <a:lnTo>
                    <a:pt x="54" y="2109"/>
                  </a:lnTo>
                  <a:lnTo>
                    <a:pt x="18" y="2302"/>
                  </a:lnTo>
                  <a:lnTo>
                    <a:pt x="1" y="2478"/>
                  </a:lnTo>
                  <a:lnTo>
                    <a:pt x="1" y="2671"/>
                  </a:lnTo>
                  <a:lnTo>
                    <a:pt x="36" y="2847"/>
                  </a:lnTo>
                  <a:lnTo>
                    <a:pt x="89" y="3005"/>
                  </a:lnTo>
                  <a:lnTo>
                    <a:pt x="124" y="3057"/>
                  </a:lnTo>
                  <a:lnTo>
                    <a:pt x="177" y="3128"/>
                  </a:lnTo>
                  <a:lnTo>
                    <a:pt x="229" y="3163"/>
                  </a:lnTo>
                  <a:lnTo>
                    <a:pt x="300" y="3198"/>
                  </a:lnTo>
                  <a:lnTo>
                    <a:pt x="370" y="3216"/>
                  </a:lnTo>
                  <a:lnTo>
                    <a:pt x="510" y="3216"/>
                  </a:lnTo>
                  <a:lnTo>
                    <a:pt x="563" y="3198"/>
                  </a:lnTo>
                  <a:lnTo>
                    <a:pt x="686" y="3110"/>
                  </a:lnTo>
                  <a:lnTo>
                    <a:pt x="809" y="3005"/>
                  </a:lnTo>
                  <a:lnTo>
                    <a:pt x="897" y="2882"/>
                  </a:lnTo>
                  <a:lnTo>
                    <a:pt x="985" y="2759"/>
                  </a:lnTo>
                  <a:lnTo>
                    <a:pt x="1037" y="2636"/>
                  </a:lnTo>
                  <a:lnTo>
                    <a:pt x="1108" y="2407"/>
                  </a:lnTo>
                  <a:lnTo>
                    <a:pt x="1213" y="2039"/>
                  </a:lnTo>
                  <a:lnTo>
                    <a:pt x="1318" y="1564"/>
                  </a:lnTo>
                  <a:lnTo>
                    <a:pt x="1371" y="1301"/>
                  </a:lnTo>
                  <a:lnTo>
                    <a:pt x="1406" y="1055"/>
                  </a:lnTo>
                  <a:lnTo>
                    <a:pt x="1441" y="809"/>
                  </a:lnTo>
                  <a:lnTo>
                    <a:pt x="1441" y="580"/>
                  </a:lnTo>
                  <a:lnTo>
                    <a:pt x="1424" y="387"/>
                  </a:lnTo>
                  <a:lnTo>
                    <a:pt x="1389" y="211"/>
                  </a:lnTo>
                  <a:lnTo>
                    <a:pt x="1354" y="159"/>
                  </a:lnTo>
                  <a:lnTo>
                    <a:pt x="1318" y="89"/>
                  </a:lnTo>
                  <a:lnTo>
                    <a:pt x="1266" y="53"/>
                  </a:lnTo>
                  <a:lnTo>
                    <a:pt x="1213" y="18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2"/>
            <p:cNvSpPr/>
            <p:nvPr/>
          </p:nvSpPr>
          <p:spPr>
            <a:xfrm>
              <a:off x="12204351" y="4239276"/>
              <a:ext cx="119548" cy="290784"/>
            </a:xfrm>
            <a:custGeom>
              <a:avLst/>
              <a:gdLst/>
              <a:ahLst/>
              <a:cxnLst/>
              <a:rect l="l" t="t" r="r" b="b"/>
              <a:pathLst>
                <a:path w="1582" h="3848" extrusionOk="0">
                  <a:moveTo>
                    <a:pt x="1476" y="0"/>
                  </a:moveTo>
                  <a:lnTo>
                    <a:pt x="1248" y="88"/>
                  </a:lnTo>
                  <a:lnTo>
                    <a:pt x="1037" y="211"/>
                  </a:lnTo>
                  <a:lnTo>
                    <a:pt x="826" y="352"/>
                  </a:lnTo>
                  <a:lnTo>
                    <a:pt x="633" y="510"/>
                  </a:lnTo>
                  <a:lnTo>
                    <a:pt x="492" y="633"/>
                  </a:lnTo>
                  <a:lnTo>
                    <a:pt x="387" y="756"/>
                  </a:lnTo>
                  <a:lnTo>
                    <a:pt x="281" y="879"/>
                  </a:lnTo>
                  <a:lnTo>
                    <a:pt x="194" y="1019"/>
                  </a:lnTo>
                  <a:lnTo>
                    <a:pt x="106" y="1212"/>
                  </a:lnTo>
                  <a:lnTo>
                    <a:pt x="35" y="1406"/>
                  </a:lnTo>
                  <a:lnTo>
                    <a:pt x="0" y="1634"/>
                  </a:lnTo>
                  <a:lnTo>
                    <a:pt x="0" y="1845"/>
                  </a:lnTo>
                  <a:lnTo>
                    <a:pt x="18" y="2073"/>
                  </a:lnTo>
                  <a:lnTo>
                    <a:pt x="53" y="2302"/>
                  </a:lnTo>
                  <a:lnTo>
                    <a:pt x="123" y="2512"/>
                  </a:lnTo>
                  <a:lnTo>
                    <a:pt x="229" y="2723"/>
                  </a:lnTo>
                  <a:lnTo>
                    <a:pt x="334" y="2899"/>
                  </a:lnTo>
                  <a:lnTo>
                    <a:pt x="457" y="3057"/>
                  </a:lnTo>
                  <a:lnTo>
                    <a:pt x="598" y="3215"/>
                  </a:lnTo>
                  <a:lnTo>
                    <a:pt x="756" y="3373"/>
                  </a:lnTo>
                  <a:lnTo>
                    <a:pt x="931" y="3514"/>
                  </a:lnTo>
                  <a:lnTo>
                    <a:pt x="1125" y="3637"/>
                  </a:lnTo>
                  <a:lnTo>
                    <a:pt x="1318" y="3742"/>
                  </a:lnTo>
                  <a:lnTo>
                    <a:pt x="1529" y="3848"/>
                  </a:lnTo>
                  <a:lnTo>
                    <a:pt x="1581" y="3760"/>
                  </a:lnTo>
                  <a:lnTo>
                    <a:pt x="1371" y="3672"/>
                  </a:lnTo>
                  <a:lnTo>
                    <a:pt x="1177" y="3549"/>
                  </a:lnTo>
                  <a:lnTo>
                    <a:pt x="984" y="3426"/>
                  </a:lnTo>
                  <a:lnTo>
                    <a:pt x="826" y="3303"/>
                  </a:lnTo>
                  <a:lnTo>
                    <a:pt x="668" y="3162"/>
                  </a:lnTo>
                  <a:lnTo>
                    <a:pt x="527" y="3004"/>
                  </a:lnTo>
                  <a:lnTo>
                    <a:pt x="404" y="2846"/>
                  </a:lnTo>
                  <a:lnTo>
                    <a:pt x="299" y="2671"/>
                  </a:lnTo>
                  <a:lnTo>
                    <a:pt x="211" y="2477"/>
                  </a:lnTo>
                  <a:lnTo>
                    <a:pt x="141" y="2267"/>
                  </a:lnTo>
                  <a:lnTo>
                    <a:pt x="106" y="2056"/>
                  </a:lnTo>
                  <a:lnTo>
                    <a:pt x="88" y="1845"/>
                  </a:lnTo>
                  <a:lnTo>
                    <a:pt x="88" y="1634"/>
                  </a:lnTo>
                  <a:lnTo>
                    <a:pt x="123" y="1441"/>
                  </a:lnTo>
                  <a:lnTo>
                    <a:pt x="194" y="1248"/>
                  </a:lnTo>
                  <a:lnTo>
                    <a:pt x="281" y="1072"/>
                  </a:lnTo>
                  <a:lnTo>
                    <a:pt x="352" y="931"/>
                  </a:lnTo>
                  <a:lnTo>
                    <a:pt x="457" y="808"/>
                  </a:lnTo>
                  <a:lnTo>
                    <a:pt x="562" y="685"/>
                  </a:lnTo>
                  <a:lnTo>
                    <a:pt x="703" y="580"/>
                  </a:lnTo>
                  <a:lnTo>
                    <a:pt x="879" y="422"/>
                  </a:lnTo>
                  <a:lnTo>
                    <a:pt x="1072" y="299"/>
                  </a:lnTo>
                  <a:lnTo>
                    <a:pt x="1283" y="176"/>
                  </a:lnTo>
                  <a:lnTo>
                    <a:pt x="1511" y="71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2"/>
            <p:cNvSpPr/>
            <p:nvPr/>
          </p:nvSpPr>
          <p:spPr>
            <a:xfrm>
              <a:off x="12230875" y="4321568"/>
              <a:ext cx="17381" cy="69069"/>
            </a:xfrm>
            <a:custGeom>
              <a:avLst/>
              <a:gdLst/>
              <a:ahLst/>
              <a:cxnLst/>
              <a:rect l="l" t="t" r="r" b="b"/>
              <a:pathLst>
                <a:path w="230" h="914" extrusionOk="0">
                  <a:moveTo>
                    <a:pt x="141" y="0"/>
                  </a:moveTo>
                  <a:lnTo>
                    <a:pt x="89" y="106"/>
                  </a:lnTo>
                  <a:lnTo>
                    <a:pt x="53" y="211"/>
                  </a:lnTo>
                  <a:lnTo>
                    <a:pt x="18" y="334"/>
                  </a:lnTo>
                  <a:lnTo>
                    <a:pt x="1" y="440"/>
                  </a:lnTo>
                  <a:lnTo>
                    <a:pt x="1" y="563"/>
                  </a:lnTo>
                  <a:lnTo>
                    <a:pt x="1" y="686"/>
                  </a:lnTo>
                  <a:lnTo>
                    <a:pt x="18" y="809"/>
                  </a:lnTo>
                  <a:lnTo>
                    <a:pt x="53" y="914"/>
                  </a:lnTo>
                  <a:lnTo>
                    <a:pt x="141" y="896"/>
                  </a:lnTo>
                  <a:lnTo>
                    <a:pt x="106" y="791"/>
                  </a:lnTo>
                  <a:lnTo>
                    <a:pt x="89" y="668"/>
                  </a:lnTo>
                  <a:lnTo>
                    <a:pt x="89" y="563"/>
                  </a:lnTo>
                  <a:lnTo>
                    <a:pt x="89" y="457"/>
                  </a:lnTo>
                  <a:lnTo>
                    <a:pt x="106" y="352"/>
                  </a:lnTo>
                  <a:lnTo>
                    <a:pt x="141" y="246"/>
                  </a:lnTo>
                  <a:lnTo>
                    <a:pt x="176" y="141"/>
                  </a:lnTo>
                  <a:lnTo>
                    <a:pt x="229" y="3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2"/>
            <p:cNvSpPr/>
            <p:nvPr/>
          </p:nvSpPr>
          <p:spPr>
            <a:xfrm>
              <a:off x="12447297" y="3952500"/>
              <a:ext cx="59774" cy="103603"/>
            </a:xfrm>
            <a:custGeom>
              <a:avLst/>
              <a:gdLst/>
              <a:ahLst/>
              <a:cxnLst/>
              <a:rect l="l" t="t" r="r" b="b"/>
              <a:pathLst>
                <a:path w="791" h="1371" extrusionOk="0">
                  <a:moveTo>
                    <a:pt x="0" y="1"/>
                  </a:moveTo>
                  <a:lnTo>
                    <a:pt x="0" y="106"/>
                  </a:lnTo>
                  <a:lnTo>
                    <a:pt x="88" y="106"/>
                  </a:lnTo>
                  <a:lnTo>
                    <a:pt x="176" y="141"/>
                  </a:lnTo>
                  <a:lnTo>
                    <a:pt x="246" y="194"/>
                  </a:lnTo>
                  <a:lnTo>
                    <a:pt x="334" y="247"/>
                  </a:lnTo>
                  <a:lnTo>
                    <a:pt x="404" y="317"/>
                  </a:lnTo>
                  <a:lnTo>
                    <a:pt x="475" y="387"/>
                  </a:lnTo>
                  <a:lnTo>
                    <a:pt x="527" y="475"/>
                  </a:lnTo>
                  <a:lnTo>
                    <a:pt x="580" y="580"/>
                  </a:lnTo>
                  <a:lnTo>
                    <a:pt x="633" y="756"/>
                  </a:lnTo>
                  <a:lnTo>
                    <a:pt x="668" y="967"/>
                  </a:lnTo>
                  <a:lnTo>
                    <a:pt x="685" y="1160"/>
                  </a:lnTo>
                  <a:lnTo>
                    <a:pt x="703" y="1371"/>
                  </a:lnTo>
                  <a:lnTo>
                    <a:pt x="791" y="1371"/>
                  </a:lnTo>
                  <a:lnTo>
                    <a:pt x="791" y="1160"/>
                  </a:lnTo>
                  <a:lnTo>
                    <a:pt x="773" y="949"/>
                  </a:lnTo>
                  <a:lnTo>
                    <a:pt x="721" y="738"/>
                  </a:lnTo>
                  <a:lnTo>
                    <a:pt x="650" y="528"/>
                  </a:lnTo>
                  <a:lnTo>
                    <a:pt x="598" y="422"/>
                  </a:lnTo>
                  <a:lnTo>
                    <a:pt x="545" y="334"/>
                  </a:lnTo>
                  <a:lnTo>
                    <a:pt x="457" y="247"/>
                  </a:lnTo>
                  <a:lnTo>
                    <a:pt x="387" y="159"/>
                  </a:lnTo>
                  <a:lnTo>
                    <a:pt x="299" y="106"/>
                  </a:lnTo>
                  <a:lnTo>
                    <a:pt x="193" y="53"/>
                  </a:lnTo>
                  <a:lnTo>
                    <a:pt x="106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2"/>
            <p:cNvSpPr/>
            <p:nvPr/>
          </p:nvSpPr>
          <p:spPr>
            <a:xfrm>
              <a:off x="12489766" y="4082626"/>
              <a:ext cx="16020" cy="59774"/>
            </a:xfrm>
            <a:custGeom>
              <a:avLst/>
              <a:gdLst/>
              <a:ahLst/>
              <a:cxnLst/>
              <a:rect l="l" t="t" r="r" b="b"/>
              <a:pathLst>
                <a:path w="212" h="791" extrusionOk="0">
                  <a:moveTo>
                    <a:pt x="123" y="0"/>
                  </a:moveTo>
                  <a:lnTo>
                    <a:pt x="0" y="773"/>
                  </a:lnTo>
                  <a:lnTo>
                    <a:pt x="88" y="791"/>
                  </a:lnTo>
                  <a:lnTo>
                    <a:pt x="211" y="18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2"/>
            <p:cNvSpPr/>
            <p:nvPr/>
          </p:nvSpPr>
          <p:spPr>
            <a:xfrm>
              <a:off x="11671985" y="4189042"/>
              <a:ext cx="100958" cy="53200"/>
            </a:xfrm>
            <a:custGeom>
              <a:avLst/>
              <a:gdLst/>
              <a:ahLst/>
              <a:cxnLst/>
              <a:rect l="l" t="t" r="r" b="b"/>
              <a:pathLst>
                <a:path w="1336" h="704" extrusionOk="0">
                  <a:moveTo>
                    <a:pt x="53" y="1"/>
                  </a:moveTo>
                  <a:lnTo>
                    <a:pt x="1" y="71"/>
                  </a:lnTo>
                  <a:lnTo>
                    <a:pt x="299" y="265"/>
                  </a:lnTo>
                  <a:lnTo>
                    <a:pt x="633" y="440"/>
                  </a:lnTo>
                  <a:lnTo>
                    <a:pt x="967" y="598"/>
                  </a:lnTo>
                  <a:lnTo>
                    <a:pt x="1318" y="704"/>
                  </a:lnTo>
                  <a:lnTo>
                    <a:pt x="1336" y="616"/>
                  </a:lnTo>
                  <a:lnTo>
                    <a:pt x="1002" y="510"/>
                  </a:lnTo>
                  <a:lnTo>
                    <a:pt x="668" y="370"/>
                  </a:lnTo>
                  <a:lnTo>
                    <a:pt x="352" y="19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2"/>
            <p:cNvSpPr/>
            <p:nvPr/>
          </p:nvSpPr>
          <p:spPr>
            <a:xfrm>
              <a:off x="11973344" y="4897688"/>
              <a:ext cx="179322" cy="104963"/>
            </a:xfrm>
            <a:custGeom>
              <a:avLst/>
              <a:gdLst/>
              <a:ahLst/>
              <a:cxnLst/>
              <a:rect l="l" t="t" r="r" b="b"/>
              <a:pathLst>
                <a:path w="2373" h="1389" extrusionOk="0">
                  <a:moveTo>
                    <a:pt x="2355" y="1"/>
                  </a:moveTo>
                  <a:lnTo>
                    <a:pt x="1951" y="36"/>
                  </a:lnTo>
                  <a:lnTo>
                    <a:pt x="1546" y="89"/>
                  </a:lnTo>
                  <a:lnTo>
                    <a:pt x="1125" y="141"/>
                  </a:lnTo>
                  <a:lnTo>
                    <a:pt x="721" y="212"/>
                  </a:lnTo>
                  <a:lnTo>
                    <a:pt x="492" y="247"/>
                  </a:lnTo>
                  <a:lnTo>
                    <a:pt x="387" y="300"/>
                  </a:lnTo>
                  <a:lnTo>
                    <a:pt x="299" y="335"/>
                  </a:lnTo>
                  <a:lnTo>
                    <a:pt x="229" y="387"/>
                  </a:lnTo>
                  <a:lnTo>
                    <a:pt x="159" y="458"/>
                  </a:lnTo>
                  <a:lnTo>
                    <a:pt x="106" y="528"/>
                  </a:lnTo>
                  <a:lnTo>
                    <a:pt x="71" y="598"/>
                  </a:lnTo>
                  <a:lnTo>
                    <a:pt x="36" y="686"/>
                  </a:lnTo>
                  <a:lnTo>
                    <a:pt x="18" y="756"/>
                  </a:lnTo>
                  <a:lnTo>
                    <a:pt x="1" y="844"/>
                  </a:lnTo>
                  <a:lnTo>
                    <a:pt x="18" y="932"/>
                  </a:lnTo>
                  <a:lnTo>
                    <a:pt x="36" y="1020"/>
                  </a:lnTo>
                  <a:lnTo>
                    <a:pt x="71" y="1108"/>
                  </a:lnTo>
                  <a:lnTo>
                    <a:pt x="106" y="1178"/>
                  </a:lnTo>
                  <a:lnTo>
                    <a:pt x="176" y="1231"/>
                  </a:lnTo>
                  <a:lnTo>
                    <a:pt x="229" y="1301"/>
                  </a:lnTo>
                  <a:lnTo>
                    <a:pt x="317" y="1336"/>
                  </a:lnTo>
                  <a:lnTo>
                    <a:pt x="387" y="1371"/>
                  </a:lnTo>
                  <a:lnTo>
                    <a:pt x="475" y="1389"/>
                  </a:lnTo>
                  <a:lnTo>
                    <a:pt x="475" y="1301"/>
                  </a:lnTo>
                  <a:lnTo>
                    <a:pt x="422" y="1283"/>
                  </a:lnTo>
                  <a:lnTo>
                    <a:pt x="352" y="1248"/>
                  </a:lnTo>
                  <a:lnTo>
                    <a:pt x="282" y="1213"/>
                  </a:lnTo>
                  <a:lnTo>
                    <a:pt x="229" y="1178"/>
                  </a:lnTo>
                  <a:lnTo>
                    <a:pt x="194" y="1125"/>
                  </a:lnTo>
                  <a:lnTo>
                    <a:pt x="141" y="1055"/>
                  </a:lnTo>
                  <a:lnTo>
                    <a:pt x="123" y="985"/>
                  </a:lnTo>
                  <a:lnTo>
                    <a:pt x="106" y="914"/>
                  </a:lnTo>
                  <a:lnTo>
                    <a:pt x="106" y="844"/>
                  </a:lnTo>
                  <a:lnTo>
                    <a:pt x="106" y="774"/>
                  </a:lnTo>
                  <a:lnTo>
                    <a:pt x="141" y="633"/>
                  </a:lnTo>
                  <a:lnTo>
                    <a:pt x="229" y="510"/>
                  </a:lnTo>
                  <a:lnTo>
                    <a:pt x="282" y="458"/>
                  </a:lnTo>
                  <a:lnTo>
                    <a:pt x="334" y="423"/>
                  </a:lnTo>
                  <a:lnTo>
                    <a:pt x="440" y="370"/>
                  </a:lnTo>
                  <a:lnTo>
                    <a:pt x="528" y="335"/>
                  </a:lnTo>
                  <a:lnTo>
                    <a:pt x="738" y="300"/>
                  </a:lnTo>
                  <a:lnTo>
                    <a:pt x="1142" y="229"/>
                  </a:lnTo>
                  <a:lnTo>
                    <a:pt x="1546" y="177"/>
                  </a:lnTo>
                  <a:lnTo>
                    <a:pt x="1951" y="124"/>
                  </a:lnTo>
                  <a:lnTo>
                    <a:pt x="2372" y="89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2"/>
            <p:cNvSpPr/>
            <p:nvPr/>
          </p:nvSpPr>
          <p:spPr>
            <a:xfrm>
              <a:off x="12730067" y="4881819"/>
              <a:ext cx="51839" cy="103603"/>
            </a:xfrm>
            <a:custGeom>
              <a:avLst/>
              <a:gdLst/>
              <a:ahLst/>
              <a:cxnLst/>
              <a:rect l="l" t="t" r="r" b="b"/>
              <a:pathLst>
                <a:path w="686" h="1371" extrusionOk="0">
                  <a:moveTo>
                    <a:pt x="580" y="0"/>
                  </a:moveTo>
                  <a:lnTo>
                    <a:pt x="492" y="53"/>
                  </a:lnTo>
                  <a:lnTo>
                    <a:pt x="527" y="123"/>
                  </a:lnTo>
                  <a:lnTo>
                    <a:pt x="562" y="211"/>
                  </a:lnTo>
                  <a:lnTo>
                    <a:pt x="580" y="299"/>
                  </a:lnTo>
                  <a:lnTo>
                    <a:pt x="580" y="387"/>
                  </a:lnTo>
                  <a:lnTo>
                    <a:pt x="580" y="580"/>
                  </a:lnTo>
                  <a:lnTo>
                    <a:pt x="545" y="668"/>
                  </a:lnTo>
                  <a:lnTo>
                    <a:pt x="527" y="756"/>
                  </a:lnTo>
                  <a:lnTo>
                    <a:pt x="439" y="914"/>
                  </a:lnTo>
                  <a:lnTo>
                    <a:pt x="316" y="1054"/>
                  </a:lnTo>
                  <a:lnTo>
                    <a:pt x="176" y="1195"/>
                  </a:lnTo>
                  <a:lnTo>
                    <a:pt x="0" y="1283"/>
                  </a:lnTo>
                  <a:lnTo>
                    <a:pt x="35" y="1370"/>
                  </a:lnTo>
                  <a:lnTo>
                    <a:pt x="229" y="1265"/>
                  </a:lnTo>
                  <a:lnTo>
                    <a:pt x="387" y="1124"/>
                  </a:lnTo>
                  <a:lnTo>
                    <a:pt x="510" y="966"/>
                  </a:lnTo>
                  <a:lnTo>
                    <a:pt x="597" y="791"/>
                  </a:lnTo>
                  <a:lnTo>
                    <a:pt x="650" y="703"/>
                  </a:lnTo>
                  <a:lnTo>
                    <a:pt x="668" y="597"/>
                  </a:lnTo>
                  <a:lnTo>
                    <a:pt x="685" y="492"/>
                  </a:lnTo>
                  <a:lnTo>
                    <a:pt x="685" y="387"/>
                  </a:lnTo>
                  <a:lnTo>
                    <a:pt x="668" y="281"/>
                  </a:lnTo>
                  <a:lnTo>
                    <a:pt x="650" y="176"/>
                  </a:lnTo>
                  <a:lnTo>
                    <a:pt x="615" y="8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2"/>
            <p:cNvSpPr/>
            <p:nvPr/>
          </p:nvSpPr>
          <p:spPr>
            <a:xfrm>
              <a:off x="12598582" y="4998645"/>
              <a:ext cx="90379" cy="27960"/>
            </a:xfrm>
            <a:custGeom>
              <a:avLst/>
              <a:gdLst/>
              <a:ahLst/>
              <a:cxnLst/>
              <a:rect l="l" t="t" r="r" b="b"/>
              <a:pathLst>
                <a:path w="1196" h="370" extrusionOk="0">
                  <a:moveTo>
                    <a:pt x="1178" y="0"/>
                  </a:moveTo>
                  <a:lnTo>
                    <a:pt x="1" y="281"/>
                  </a:lnTo>
                  <a:lnTo>
                    <a:pt x="19" y="369"/>
                  </a:lnTo>
                  <a:lnTo>
                    <a:pt x="1196" y="8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2"/>
            <p:cNvSpPr/>
            <p:nvPr/>
          </p:nvSpPr>
          <p:spPr>
            <a:xfrm>
              <a:off x="12396819" y="3875498"/>
              <a:ext cx="239020" cy="54484"/>
            </a:xfrm>
            <a:custGeom>
              <a:avLst/>
              <a:gdLst/>
              <a:ahLst/>
              <a:cxnLst/>
              <a:rect l="l" t="t" r="r" b="b"/>
              <a:pathLst>
                <a:path w="3163" h="721" extrusionOk="0">
                  <a:moveTo>
                    <a:pt x="1564" y="1"/>
                  </a:moveTo>
                  <a:lnTo>
                    <a:pt x="1195" y="18"/>
                  </a:lnTo>
                  <a:lnTo>
                    <a:pt x="826" y="88"/>
                  </a:lnTo>
                  <a:lnTo>
                    <a:pt x="633" y="141"/>
                  </a:lnTo>
                  <a:lnTo>
                    <a:pt x="457" y="194"/>
                  </a:lnTo>
                  <a:lnTo>
                    <a:pt x="282" y="264"/>
                  </a:lnTo>
                  <a:lnTo>
                    <a:pt x="106" y="334"/>
                  </a:lnTo>
                  <a:lnTo>
                    <a:pt x="36" y="387"/>
                  </a:lnTo>
                  <a:lnTo>
                    <a:pt x="1" y="457"/>
                  </a:lnTo>
                  <a:lnTo>
                    <a:pt x="1" y="528"/>
                  </a:lnTo>
                  <a:lnTo>
                    <a:pt x="18" y="598"/>
                  </a:lnTo>
                  <a:lnTo>
                    <a:pt x="53" y="668"/>
                  </a:lnTo>
                  <a:lnTo>
                    <a:pt x="124" y="703"/>
                  </a:lnTo>
                  <a:lnTo>
                    <a:pt x="194" y="721"/>
                  </a:lnTo>
                  <a:lnTo>
                    <a:pt x="264" y="703"/>
                  </a:lnTo>
                  <a:lnTo>
                    <a:pt x="598" y="563"/>
                  </a:lnTo>
                  <a:lnTo>
                    <a:pt x="914" y="475"/>
                  </a:lnTo>
                  <a:lnTo>
                    <a:pt x="1248" y="422"/>
                  </a:lnTo>
                  <a:lnTo>
                    <a:pt x="1582" y="405"/>
                  </a:lnTo>
                  <a:lnTo>
                    <a:pt x="1916" y="422"/>
                  </a:lnTo>
                  <a:lnTo>
                    <a:pt x="2249" y="475"/>
                  </a:lnTo>
                  <a:lnTo>
                    <a:pt x="2583" y="563"/>
                  </a:lnTo>
                  <a:lnTo>
                    <a:pt x="2899" y="703"/>
                  </a:lnTo>
                  <a:lnTo>
                    <a:pt x="2987" y="721"/>
                  </a:lnTo>
                  <a:lnTo>
                    <a:pt x="3057" y="703"/>
                  </a:lnTo>
                  <a:lnTo>
                    <a:pt x="3110" y="651"/>
                  </a:lnTo>
                  <a:lnTo>
                    <a:pt x="3145" y="598"/>
                  </a:lnTo>
                  <a:lnTo>
                    <a:pt x="3163" y="510"/>
                  </a:lnTo>
                  <a:lnTo>
                    <a:pt x="3145" y="440"/>
                  </a:lnTo>
                  <a:lnTo>
                    <a:pt x="3110" y="370"/>
                  </a:lnTo>
                  <a:lnTo>
                    <a:pt x="3040" y="317"/>
                  </a:lnTo>
                  <a:lnTo>
                    <a:pt x="2864" y="247"/>
                  </a:lnTo>
                  <a:lnTo>
                    <a:pt x="2689" y="176"/>
                  </a:lnTo>
                  <a:lnTo>
                    <a:pt x="2513" y="124"/>
                  </a:lnTo>
                  <a:lnTo>
                    <a:pt x="2320" y="71"/>
                  </a:lnTo>
                  <a:lnTo>
                    <a:pt x="1951" y="18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2"/>
            <p:cNvSpPr/>
            <p:nvPr/>
          </p:nvSpPr>
          <p:spPr>
            <a:xfrm>
              <a:off x="11557804" y="4170208"/>
              <a:ext cx="654566" cy="205846"/>
            </a:xfrm>
            <a:custGeom>
              <a:avLst/>
              <a:gdLst/>
              <a:ahLst/>
              <a:cxnLst/>
              <a:rect l="l" t="t" r="r" b="b"/>
              <a:pathLst>
                <a:path w="8662" h="2724" extrusionOk="0">
                  <a:moveTo>
                    <a:pt x="89" y="1"/>
                  </a:moveTo>
                  <a:lnTo>
                    <a:pt x="1" y="53"/>
                  </a:lnTo>
                  <a:lnTo>
                    <a:pt x="159" y="264"/>
                  </a:lnTo>
                  <a:lnTo>
                    <a:pt x="317" y="475"/>
                  </a:lnTo>
                  <a:lnTo>
                    <a:pt x="493" y="668"/>
                  </a:lnTo>
                  <a:lnTo>
                    <a:pt x="703" y="862"/>
                  </a:lnTo>
                  <a:lnTo>
                    <a:pt x="932" y="1037"/>
                  </a:lnTo>
                  <a:lnTo>
                    <a:pt x="1160" y="1213"/>
                  </a:lnTo>
                  <a:lnTo>
                    <a:pt x="1424" y="1353"/>
                  </a:lnTo>
                  <a:lnTo>
                    <a:pt x="1687" y="1512"/>
                  </a:lnTo>
                  <a:lnTo>
                    <a:pt x="1951" y="1617"/>
                  </a:lnTo>
                  <a:lnTo>
                    <a:pt x="2232" y="1740"/>
                  </a:lnTo>
                  <a:lnTo>
                    <a:pt x="2759" y="1916"/>
                  </a:lnTo>
                  <a:lnTo>
                    <a:pt x="3304" y="2074"/>
                  </a:lnTo>
                  <a:lnTo>
                    <a:pt x="3813" y="2214"/>
                  </a:lnTo>
                  <a:lnTo>
                    <a:pt x="4674" y="2408"/>
                  </a:lnTo>
                  <a:lnTo>
                    <a:pt x="5095" y="2495"/>
                  </a:lnTo>
                  <a:lnTo>
                    <a:pt x="5535" y="2566"/>
                  </a:lnTo>
                  <a:lnTo>
                    <a:pt x="5974" y="2636"/>
                  </a:lnTo>
                  <a:lnTo>
                    <a:pt x="6413" y="2671"/>
                  </a:lnTo>
                  <a:lnTo>
                    <a:pt x="6852" y="2706"/>
                  </a:lnTo>
                  <a:lnTo>
                    <a:pt x="7291" y="2724"/>
                  </a:lnTo>
                  <a:lnTo>
                    <a:pt x="7643" y="2706"/>
                  </a:lnTo>
                  <a:lnTo>
                    <a:pt x="7977" y="2689"/>
                  </a:lnTo>
                  <a:lnTo>
                    <a:pt x="8328" y="2653"/>
                  </a:lnTo>
                  <a:lnTo>
                    <a:pt x="8662" y="2601"/>
                  </a:lnTo>
                  <a:lnTo>
                    <a:pt x="8644" y="2513"/>
                  </a:lnTo>
                  <a:lnTo>
                    <a:pt x="8345" y="2548"/>
                  </a:lnTo>
                  <a:lnTo>
                    <a:pt x="8047" y="2583"/>
                  </a:lnTo>
                  <a:lnTo>
                    <a:pt x="7731" y="2618"/>
                  </a:lnTo>
                  <a:lnTo>
                    <a:pt x="6835" y="2618"/>
                  </a:lnTo>
                  <a:lnTo>
                    <a:pt x="6220" y="2566"/>
                  </a:lnTo>
                  <a:lnTo>
                    <a:pt x="5622" y="2478"/>
                  </a:lnTo>
                  <a:lnTo>
                    <a:pt x="5025" y="2372"/>
                  </a:lnTo>
                  <a:lnTo>
                    <a:pt x="4428" y="2249"/>
                  </a:lnTo>
                  <a:lnTo>
                    <a:pt x="3831" y="2109"/>
                  </a:lnTo>
                  <a:lnTo>
                    <a:pt x="3321" y="1986"/>
                  </a:lnTo>
                  <a:lnTo>
                    <a:pt x="2794" y="1828"/>
                  </a:lnTo>
                  <a:lnTo>
                    <a:pt x="2267" y="1652"/>
                  </a:lnTo>
                  <a:lnTo>
                    <a:pt x="1986" y="1547"/>
                  </a:lnTo>
                  <a:lnTo>
                    <a:pt x="1740" y="1424"/>
                  </a:lnTo>
                  <a:lnTo>
                    <a:pt x="1476" y="1283"/>
                  </a:lnTo>
                  <a:lnTo>
                    <a:pt x="1213" y="1125"/>
                  </a:lnTo>
                  <a:lnTo>
                    <a:pt x="985" y="967"/>
                  </a:lnTo>
                  <a:lnTo>
                    <a:pt x="774" y="791"/>
                  </a:lnTo>
                  <a:lnTo>
                    <a:pt x="563" y="616"/>
                  </a:lnTo>
                  <a:lnTo>
                    <a:pt x="387" y="422"/>
                  </a:lnTo>
                  <a:lnTo>
                    <a:pt x="229" y="212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2"/>
            <p:cNvSpPr/>
            <p:nvPr/>
          </p:nvSpPr>
          <p:spPr>
            <a:xfrm>
              <a:off x="11261810" y="4885749"/>
              <a:ext cx="1182934" cy="716984"/>
            </a:xfrm>
            <a:custGeom>
              <a:avLst/>
              <a:gdLst/>
              <a:ahLst/>
              <a:cxnLst/>
              <a:rect l="l" t="t" r="r" b="b"/>
              <a:pathLst>
                <a:path w="15654" h="9488" extrusionOk="0">
                  <a:moveTo>
                    <a:pt x="14669" y="1"/>
                  </a:moveTo>
                  <a:lnTo>
                    <a:pt x="14511" y="18"/>
                  </a:lnTo>
                  <a:lnTo>
                    <a:pt x="14371" y="71"/>
                  </a:lnTo>
                  <a:lnTo>
                    <a:pt x="14248" y="141"/>
                  </a:lnTo>
                  <a:lnTo>
                    <a:pt x="14125" y="247"/>
                  </a:lnTo>
                  <a:lnTo>
                    <a:pt x="14037" y="387"/>
                  </a:lnTo>
                  <a:lnTo>
                    <a:pt x="13984" y="545"/>
                  </a:lnTo>
                  <a:lnTo>
                    <a:pt x="13967" y="739"/>
                  </a:lnTo>
                  <a:lnTo>
                    <a:pt x="13949" y="1547"/>
                  </a:lnTo>
                  <a:lnTo>
                    <a:pt x="13914" y="2390"/>
                  </a:lnTo>
                  <a:lnTo>
                    <a:pt x="13896" y="2812"/>
                  </a:lnTo>
                  <a:lnTo>
                    <a:pt x="13861" y="3251"/>
                  </a:lnTo>
                  <a:lnTo>
                    <a:pt x="13826" y="3673"/>
                  </a:lnTo>
                  <a:lnTo>
                    <a:pt x="13756" y="4094"/>
                  </a:lnTo>
                  <a:lnTo>
                    <a:pt x="13668" y="4516"/>
                  </a:lnTo>
                  <a:lnTo>
                    <a:pt x="13563" y="4937"/>
                  </a:lnTo>
                  <a:lnTo>
                    <a:pt x="13440" y="5324"/>
                  </a:lnTo>
                  <a:lnTo>
                    <a:pt x="13264" y="5710"/>
                  </a:lnTo>
                  <a:lnTo>
                    <a:pt x="13088" y="6079"/>
                  </a:lnTo>
                  <a:lnTo>
                    <a:pt x="12965" y="6255"/>
                  </a:lnTo>
                  <a:lnTo>
                    <a:pt x="12860" y="6431"/>
                  </a:lnTo>
                  <a:lnTo>
                    <a:pt x="12737" y="6589"/>
                  </a:lnTo>
                  <a:lnTo>
                    <a:pt x="12596" y="6747"/>
                  </a:lnTo>
                  <a:lnTo>
                    <a:pt x="12438" y="6905"/>
                  </a:lnTo>
                  <a:lnTo>
                    <a:pt x="12298" y="7046"/>
                  </a:lnTo>
                  <a:lnTo>
                    <a:pt x="12140" y="7169"/>
                  </a:lnTo>
                  <a:lnTo>
                    <a:pt x="11999" y="7274"/>
                  </a:lnTo>
                  <a:lnTo>
                    <a:pt x="11841" y="7379"/>
                  </a:lnTo>
                  <a:lnTo>
                    <a:pt x="11665" y="7467"/>
                  </a:lnTo>
                  <a:lnTo>
                    <a:pt x="11507" y="7555"/>
                  </a:lnTo>
                  <a:lnTo>
                    <a:pt x="11331" y="7625"/>
                  </a:lnTo>
                  <a:lnTo>
                    <a:pt x="11156" y="7678"/>
                  </a:lnTo>
                  <a:lnTo>
                    <a:pt x="10962" y="7713"/>
                  </a:lnTo>
                  <a:lnTo>
                    <a:pt x="10787" y="7748"/>
                  </a:lnTo>
                  <a:lnTo>
                    <a:pt x="10611" y="7766"/>
                  </a:lnTo>
                  <a:lnTo>
                    <a:pt x="10242" y="7766"/>
                  </a:lnTo>
                  <a:lnTo>
                    <a:pt x="10067" y="7731"/>
                  </a:lnTo>
                  <a:lnTo>
                    <a:pt x="9873" y="7678"/>
                  </a:lnTo>
                  <a:lnTo>
                    <a:pt x="9698" y="7625"/>
                  </a:lnTo>
                  <a:lnTo>
                    <a:pt x="9522" y="7537"/>
                  </a:lnTo>
                  <a:lnTo>
                    <a:pt x="9364" y="7450"/>
                  </a:lnTo>
                  <a:lnTo>
                    <a:pt x="9223" y="7362"/>
                  </a:lnTo>
                  <a:lnTo>
                    <a:pt x="8942" y="7133"/>
                  </a:lnTo>
                  <a:lnTo>
                    <a:pt x="8696" y="6887"/>
                  </a:lnTo>
                  <a:lnTo>
                    <a:pt x="8450" y="6624"/>
                  </a:lnTo>
                  <a:lnTo>
                    <a:pt x="8222" y="6325"/>
                  </a:lnTo>
                  <a:lnTo>
                    <a:pt x="8011" y="6044"/>
                  </a:lnTo>
                  <a:lnTo>
                    <a:pt x="7589" y="5482"/>
                  </a:lnTo>
                  <a:lnTo>
                    <a:pt x="7396" y="5254"/>
                  </a:lnTo>
                  <a:lnTo>
                    <a:pt x="7185" y="5025"/>
                  </a:lnTo>
                  <a:lnTo>
                    <a:pt x="6975" y="4814"/>
                  </a:lnTo>
                  <a:lnTo>
                    <a:pt x="6764" y="4604"/>
                  </a:lnTo>
                  <a:lnTo>
                    <a:pt x="6535" y="4393"/>
                  </a:lnTo>
                  <a:lnTo>
                    <a:pt x="6307" y="4217"/>
                  </a:lnTo>
                  <a:lnTo>
                    <a:pt x="6061" y="4041"/>
                  </a:lnTo>
                  <a:lnTo>
                    <a:pt x="5798" y="3883"/>
                  </a:lnTo>
                  <a:lnTo>
                    <a:pt x="5534" y="3760"/>
                  </a:lnTo>
                  <a:lnTo>
                    <a:pt x="5271" y="3637"/>
                  </a:lnTo>
                  <a:lnTo>
                    <a:pt x="4989" y="3550"/>
                  </a:lnTo>
                  <a:lnTo>
                    <a:pt x="4708" y="3479"/>
                  </a:lnTo>
                  <a:lnTo>
                    <a:pt x="4427" y="3444"/>
                  </a:lnTo>
                  <a:lnTo>
                    <a:pt x="4129" y="3444"/>
                  </a:lnTo>
                  <a:lnTo>
                    <a:pt x="3812" y="3462"/>
                  </a:lnTo>
                  <a:lnTo>
                    <a:pt x="3514" y="3532"/>
                  </a:lnTo>
                  <a:lnTo>
                    <a:pt x="3215" y="3620"/>
                  </a:lnTo>
                  <a:lnTo>
                    <a:pt x="2916" y="3743"/>
                  </a:lnTo>
                  <a:lnTo>
                    <a:pt x="2618" y="3883"/>
                  </a:lnTo>
                  <a:lnTo>
                    <a:pt x="2337" y="4059"/>
                  </a:lnTo>
                  <a:lnTo>
                    <a:pt x="2073" y="4252"/>
                  </a:lnTo>
                  <a:lnTo>
                    <a:pt x="1810" y="4463"/>
                  </a:lnTo>
                  <a:lnTo>
                    <a:pt x="1564" y="4674"/>
                  </a:lnTo>
                  <a:lnTo>
                    <a:pt x="1353" y="4885"/>
                  </a:lnTo>
                  <a:lnTo>
                    <a:pt x="1019" y="5271"/>
                  </a:lnTo>
                  <a:lnTo>
                    <a:pt x="720" y="5658"/>
                  </a:lnTo>
                  <a:lnTo>
                    <a:pt x="439" y="6062"/>
                  </a:lnTo>
                  <a:lnTo>
                    <a:pt x="158" y="6483"/>
                  </a:lnTo>
                  <a:lnTo>
                    <a:pt x="70" y="6624"/>
                  </a:lnTo>
                  <a:lnTo>
                    <a:pt x="35" y="6712"/>
                  </a:lnTo>
                  <a:lnTo>
                    <a:pt x="0" y="6782"/>
                  </a:lnTo>
                  <a:lnTo>
                    <a:pt x="0" y="6870"/>
                  </a:lnTo>
                  <a:lnTo>
                    <a:pt x="0" y="6940"/>
                  </a:lnTo>
                  <a:lnTo>
                    <a:pt x="18" y="7028"/>
                  </a:lnTo>
                  <a:lnTo>
                    <a:pt x="53" y="7098"/>
                  </a:lnTo>
                  <a:lnTo>
                    <a:pt x="141" y="7256"/>
                  </a:lnTo>
                  <a:lnTo>
                    <a:pt x="229" y="7397"/>
                  </a:lnTo>
                  <a:lnTo>
                    <a:pt x="422" y="7625"/>
                  </a:lnTo>
                  <a:lnTo>
                    <a:pt x="633" y="7836"/>
                  </a:lnTo>
                  <a:lnTo>
                    <a:pt x="738" y="7942"/>
                  </a:lnTo>
                  <a:lnTo>
                    <a:pt x="861" y="8029"/>
                  </a:lnTo>
                  <a:lnTo>
                    <a:pt x="984" y="8117"/>
                  </a:lnTo>
                  <a:lnTo>
                    <a:pt x="1107" y="8187"/>
                  </a:lnTo>
                  <a:lnTo>
                    <a:pt x="1247" y="8240"/>
                  </a:lnTo>
                  <a:lnTo>
                    <a:pt x="1388" y="8293"/>
                  </a:lnTo>
                  <a:lnTo>
                    <a:pt x="1546" y="8310"/>
                  </a:lnTo>
                  <a:lnTo>
                    <a:pt x="1704" y="8328"/>
                  </a:lnTo>
                  <a:lnTo>
                    <a:pt x="1845" y="8310"/>
                  </a:lnTo>
                  <a:lnTo>
                    <a:pt x="1985" y="8275"/>
                  </a:lnTo>
                  <a:lnTo>
                    <a:pt x="2126" y="8223"/>
                  </a:lnTo>
                  <a:lnTo>
                    <a:pt x="2249" y="8135"/>
                  </a:lnTo>
                  <a:lnTo>
                    <a:pt x="2407" y="7977"/>
                  </a:lnTo>
                  <a:lnTo>
                    <a:pt x="2547" y="7801"/>
                  </a:lnTo>
                  <a:lnTo>
                    <a:pt x="2670" y="7590"/>
                  </a:lnTo>
                  <a:lnTo>
                    <a:pt x="2776" y="7379"/>
                  </a:lnTo>
                  <a:lnTo>
                    <a:pt x="2987" y="6940"/>
                  </a:lnTo>
                  <a:lnTo>
                    <a:pt x="3162" y="6519"/>
                  </a:lnTo>
                  <a:lnTo>
                    <a:pt x="3268" y="6325"/>
                  </a:lnTo>
                  <a:lnTo>
                    <a:pt x="3373" y="6150"/>
                  </a:lnTo>
                  <a:lnTo>
                    <a:pt x="3514" y="5974"/>
                  </a:lnTo>
                  <a:lnTo>
                    <a:pt x="3637" y="5816"/>
                  </a:lnTo>
                  <a:lnTo>
                    <a:pt x="3795" y="5675"/>
                  </a:lnTo>
                  <a:lnTo>
                    <a:pt x="3970" y="5552"/>
                  </a:lnTo>
                  <a:lnTo>
                    <a:pt x="4146" y="5464"/>
                  </a:lnTo>
                  <a:lnTo>
                    <a:pt x="4339" y="5394"/>
                  </a:lnTo>
                  <a:lnTo>
                    <a:pt x="4498" y="5359"/>
                  </a:lnTo>
                  <a:lnTo>
                    <a:pt x="4779" y="5359"/>
                  </a:lnTo>
                  <a:lnTo>
                    <a:pt x="4902" y="5394"/>
                  </a:lnTo>
                  <a:lnTo>
                    <a:pt x="5025" y="5429"/>
                  </a:lnTo>
                  <a:lnTo>
                    <a:pt x="5148" y="5482"/>
                  </a:lnTo>
                  <a:lnTo>
                    <a:pt x="5271" y="5552"/>
                  </a:lnTo>
                  <a:lnTo>
                    <a:pt x="5393" y="5640"/>
                  </a:lnTo>
                  <a:lnTo>
                    <a:pt x="5604" y="5816"/>
                  </a:lnTo>
                  <a:lnTo>
                    <a:pt x="5798" y="6009"/>
                  </a:lnTo>
                  <a:lnTo>
                    <a:pt x="5991" y="6220"/>
                  </a:lnTo>
                  <a:lnTo>
                    <a:pt x="6166" y="6431"/>
                  </a:lnTo>
                  <a:lnTo>
                    <a:pt x="6992" y="7467"/>
                  </a:lnTo>
                  <a:lnTo>
                    <a:pt x="7431" y="7959"/>
                  </a:lnTo>
                  <a:lnTo>
                    <a:pt x="7660" y="8187"/>
                  </a:lnTo>
                  <a:lnTo>
                    <a:pt x="7888" y="8416"/>
                  </a:lnTo>
                  <a:lnTo>
                    <a:pt x="8116" y="8609"/>
                  </a:lnTo>
                  <a:lnTo>
                    <a:pt x="8380" y="8802"/>
                  </a:lnTo>
                  <a:lnTo>
                    <a:pt x="8644" y="8978"/>
                  </a:lnTo>
                  <a:lnTo>
                    <a:pt x="8925" y="9136"/>
                  </a:lnTo>
                  <a:lnTo>
                    <a:pt x="9206" y="9259"/>
                  </a:lnTo>
                  <a:lnTo>
                    <a:pt x="9522" y="9365"/>
                  </a:lnTo>
                  <a:lnTo>
                    <a:pt x="9856" y="9435"/>
                  </a:lnTo>
                  <a:lnTo>
                    <a:pt x="10207" y="9470"/>
                  </a:lnTo>
                  <a:lnTo>
                    <a:pt x="10523" y="9487"/>
                  </a:lnTo>
                  <a:lnTo>
                    <a:pt x="10840" y="9470"/>
                  </a:lnTo>
                  <a:lnTo>
                    <a:pt x="11138" y="9417"/>
                  </a:lnTo>
                  <a:lnTo>
                    <a:pt x="11454" y="9365"/>
                  </a:lnTo>
                  <a:lnTo>
                    <a:pt x="11753" y="9277"/>
                  </a:lnTo>
                  <a:lnTo>
                    <a:pt x="12034" y="9171"/>
                  </a:lnTo>
                  <a:lnTo>
                    <a:pt x="12315" y="9048"/>
                  </a:lnTo>
                  <a:lnTo>
                    <a:pt x="12596" y="8890"/>
                  </a:lnTo>
                  <a:lnTo>
                    <a:pt x="12860" y="8732"/>
                  </a:lnTo>
                  <a:lnTo>
                    <a:pt x="13106" y="8556"/>
                  </a:lnTo>
                  <a:lnTo>
                    <a:pt x="13352" y="8346"/>
                  </a:lnTo>
                  <a:lnTo>
                    <a:pt x="13580" y="8135"/>
                  </a:lnTo>
                  <a:lnTo>
                    <a:pt x="13808" y="7924"/>
                  </a:lnTo>
                  <a:lnTo>
                    <a:pt x="14002" y="7678"/>
                  </a:lnTo>
                  <a:lnTo>
                    <a:pt x="14195" y="7432"/>
                  </a:lnTo>
                  <a:lnTo>
                    <a:pt x="14371" y="7186"/>
                  </a:lnTo>
                  <a:lnTo>
                    <a:pt x="14581" y="6817"/>
                  </a:lnTo>
                  <a:lnTo>
                    <a:pt x="14775" y="6466"/>
                  </a:lnTo>
                  <a:lnTo>
                    <a:pt x="14933" y="6079"/>
                  </a:lnTo>
                  <a:lnTo>
                    <a:pt x="15073" y="5710"/>
                  </a:lnTo>
                  <a:lnTo>
                    <a:pt x="15179" y="5324"/>
                  </a:lnTo>
                  <a:lnTo>
                    <a:pt x="15284" y="4937"/>
                  </a:lnTo>
                  <a:lnTo>
                    <a:pt x="15372" y="4533"/>
                  </a:lnTo>
                  <a:lnTo>
                    <a:pt x="15442" y="4147"/>
                  </a:lnTo>
                  <a:lnTo>
                    <a:pt x="15495" y="3743"/>
                  </a:lnTo>
                  <a:lnTo>
                    <a:pt x="15530" y="3339"/>
                  </a:lnTo>
                  <a:lnTo>
                    <a:pt x="15600" y="2513"/>
                  </a:lnTo>
                  <a:lnTo>
                    <a:pt x="15636" y="1705"/>
                  </a:lnTo>
                  <a:lnTo>
                    <a:pt x="15653" y="897"/>
                  </a:lnTo>
                  <a:lnTo>
                    <a:pt x="15636" y="704"/>
                  </a:lnTo>
                  <a:lnTo>
                    <a:pt x="15583" y="528"/>
                  </a:lnTo>
                  <a:lnTo>
                    <a:pt x="15513" y="387"/>
                  </a:lnTo>
                  <a:lnTo>
                    <a:pt x="15407" y="264"/>
                  </a:lnTo>
                  <a:lnTo>
                    <a:pt x="15284" y="159"/>
                  </a:lnTo>
                  <a:lnTo>
                    <a:pt x="15144" y="71"/>
                  </a:lnTo>
                  <a:lnTo>
                    <a:pt x="14986" y="18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2"/>
            <p:cNvSpPr/>
            <p:nvPr/>
          </p:nvSpPr>
          <p:spPr>
            <a:xfrm>
              <a:off x="11251155" y="5341113"/>
              <a:ext cx="207206" cy="208491"/>
            </a:xfrm>
            <a:custGeom>
              <a:avLst/>
              <a:gdLst/>
              <a:ahLst/>
              <a:cxnLst/>
              <a:rect l="l" t="t" r="r" b="b"/>
              <a:pathLst>
                <a:path w="2742" h="2759" extrusionOk="0">
                  <a:moveTo>
                    <a:pt x="1371" y="1"/>
                  </a:moveTo>
                  <a:lnTo>
                    <a:pt x="1230" y="18"/>
                  </a:lnTo>
                  <a:lnTo>
                    <a:pt x="1090" y="36"/>
                  </a:lnTo>
                  <a:lnTo>
                    <a:pt x="967" y="71"/>
                  </a:lnTo>
                  <a:lnTo>
                    <a:pt x="844" y="106"/>
                  </a:lnTo>
                  <a:lnTo>
                    <a:pt x="721" y="176"/>
                  </a:lnTo>
                  <a:lnTo>
                    <a:pt x="598" y="247"/>
                  </a:lnTo>
                  <a:lnTo>
                    <a:pt x="493" y="317"/>
                  </a:lnTo>
                  <a:lnTo>
                    <a:pt x="405" y="405"/>
                  </a:lnTo>
                  <a:lnTo>
                    <a:pt x="317" y="510"/>
                  </a:lnTo>
                  <a:lnTo>
                    <a:pt x="229" y="615"/>
                  </a:lnTo>
                  <a:lnTo>
                    <a:pt x="159" y="721"/>
                  </a:lnTo>
                  <a:lnTo>
                    <a:pt x="106" y="844"/>
                  </a:lnTo>
                  <a:lnTo>
                    <a:pt x="53" y="967"/>
                  </a:lnTo>
                  <a:lnTo>
                    <a:pt x="36" y="1107"/>
                  </a:lnTo>
                  <a:lnTo>
                    <a:pt x="1" y="1230"/>
                  </a:lnTo>
                  <a:lnTo>
                    <a:pt x="1" y="1371"/>
                  </a:lnTo>
                  <a:lnTo>
                    <a:pt x="1" y="1511"/>
                  </a:lnTo>
                  <a:lnTo>
                    <a:pt x="36" y="1652"/>
                  </a:lnTo>
                  <a:lnTo>
                    <a:pt x="53" y="1793"/>
                  </a:lnTo>
                  <a:lnTo>
                    <a:pt x="106" y="1916"/>
                  </a:lnTo>
                  <a:lnTo>
                    <a:pt x="159" y="2038"/>
                  </a:lnTo>
                  <a:lnTo>
                    <a:pt x="229" y="2144"/>
                  </a:lnTo>
                  <a:lnTo>
                    <a:pt x="317" y="2249"/>
                  </a:lnTo>
                  <a:lnTo>
                    <a:pt x="405" y="2355"/>
                  </a:lnTo>
                  <a:lnTo>
                    <a:pt x="493" y="2443"/>
                  </a:lnTo>
                  <a:lnTo>
                    <a:pt x="598" y="2513"/>
                  </a:lnTo>
                  <a:lnTo>
                    <a:pt x="721" y="2583"/>
                  </a:lnTo>
                  <a:lnTo>
                    <a:pt x="844" y="2636"/>
                  </a:lnTo>
                  <a:lnTo>
                    <a:pt x="967" y="2689"/>
                  </a:lnTo>
                  <a:lnTo>
                    <a:pt x="1090" y="2724"/>
                  </a:lnTo>
                  <a:lnTo>
                    <a:pt x="1230" y="2741"/>
                  </a:lnTo>
                  <a:lnTo>
                    <a:pt x="1371" y="2759"/>
                  </a:lnTo>
                  <a:lnTo>
                    <a:pt x="1511" y="2741"/>
                  </a:lnTo>
                  <a:lnTo>
                    <a:pt x="1652" y="2724"/>
                  </a:lnTo>
                  <a:lnTo>
                    <a:pt x="1775" y="2689"/>
                  </a:lnTo>
                  <a:lnTo>
                    <a:pt x="1916" y="2636"/>
                  </a:lnTo>
                  <a:lnTo>
                    <a:pt x="2021" y="2583"/>
                  </a:lnTo>
                  <a:lnTo>
                    <a:pt x="2144" y="2513"/>
                  </a:lnTo>
                  <a:lnTo>
                    <a:pt x="2249" y="2443"/>
                  </a:lnTo>
                  <a:lnTo>
                    <a:pt x="2337" y="2355"/>
                  </a:lnTo>
                  <a:lnTo>
                    <a:pt x="2425" y="2249"/>
                  </a:lnTo>
                  <a:lnTo>
                    <a:pt x="2513" y="2144"/>
                  </a:lnTo>
                  <a:lnTo>
                    <a:pt x="2583" y="2038"/>
                  </a:lnTo>
                  <a:lnTo>
                    <a:pt x="2636" y="1916"/>
                  </a:lnTo>
                  <a:lnTo>
                    <a:pt x="2688" y="1793"/>
                  </a:lnTo>
                  <a:lnTo>
                    <a:pt x="2724" y="1652"/>
                  </a:lnTo>
                  <a:lnTo>
                    <a:pt x="2741" y="1511"/>
                  </a:lnTo>
                  <a:lnTo>
                    <a:pt x="2741" y="1371"/>
                  </a:lnTo>
                  <a:lnTo>
                    <a:pt x="2741" y="1230"/>
                  </a:lnTo>
                  <a:lnTo>
                    <a:pt x="2724" y="1107"/>
                  </a:lnTo>
                  <a:lnTo>
                    <a:pt x="2688" y="967"/>
                  </a:lnTo>
                  <a:lnTo>
                    <a:pt x="2636" y="844"/>
                  </a:lnTo>
                  <a:lnTo>
                    <a:pt x="2583" y="721"/>
                  </a:lnTo>
                  <a:lnTo>
                    <a:pt x="2513" y="615"/>
                  </a:lnTo>
                  <a:lnTo>
                    <a:pt x="2425" y="510"/>
                  </a:lnTo>
                  <a:lnTo>
                    <a:pt x="2337" y="405"/>
                  </a:lnTo>
                  <a:lnTo>
                    <a:pt x="2249" y="317"/>
                  </a:lnTo>
                  <a:lnTo>
                    <a:pt x="2144" y="247"/>
                  </a:lnTo>
                  <a:lnTo>
                    <a:pt x="2021" y="176"/>
                  </a:lnTo>
                  <a:lnTo>
                    <a:pt x="1916" y="106"/>
                  </a:lnTo>
                  <a:lnTo>
                    <a:pt x="1775" y="71"/>
                  </a:lnTo>
                  <a:lnTo>
                    <a:pt x="1652" y="36"/>
                  </a:lnTo>
                  <a:lnTo>
                    <a:pt x="1511" y="18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2"/>
            <p:cNvSpPr/>
            <p:nvPr/>
          </p:nvSpPr>
          <p:spPr>
            <a:xfrm>
              <a:off x="11247150" y="5338468"/>
              <a:ext cx="215141" cy="213780"/>
            </a:xfrm>
            <a:custGeom>
              <a:avLst/>
              <a:gdLst/>
              <a:ahLst/>
              <a:cxnLst/>
              <a:rect l="l" t="t" r="r" b="b"/>
              <a:pathLst>
                <a:path w="2847" h="2829" extrusionOk="0">
                  <a:moveTo>
                    <a:pt x="1564" y="88"/>
                  </a:moveTo>
                  <a:lnTo>
                    <a:pt x="1687" y="106"/>
                  </a:lnTo>
                  <a:lnTo>
                    <a:pt x="1828" y="141"/>
                  </a:lnTo>
                  <a:lnTo>
                    <a:pt x="1951" y="194"/>
                  </a:lnTo>
                  <a:lnTo>
                    <a:pt x="2056" y="246"/>
                  </a:lnTo>
                  <a:lnTo>
                    <a:pt x="2162" y="317"/>
                  </a:lnTo>
                  <a:lnTo>
                    <a:pt x="2267" y="387"/>
                  </a:lnTo>
                  <a:lnTo>
                    <a:pt x="2373" y="475"/>
                  </a:lnTo>
                  <a:lnTo>
                    <a:pt x="2443" y="563"/>
                  </a:lnTo>
                  <a:lnTo>
                    <a:pt x="2531" y="668"/>
                  </a:lnTo>
                  <a:lnTo>
                    <a:pt x="2601" y="773"/>
                  </a:lnTo>
                  <a:lnTo>
                    <a:pt x="2654" y="896"/>
                  </a:lnTo>
                  <a:lnTo>
                    <a:pt x="2689" y="1019"/>
                  </a:lnTo>
                  <a:lnTo>
                    <a:pt x="2724" y="1142"/>
                  </a:lnTo>
                  <a:lnTo>
                    <a:pt x="2741" y="1283"/>
                  </a:lnTo>
                  <a:lnTo>
                    <a:pt x="2759" y="1406"/>
                  </a:lnTo>
                  <a:lnTo>
                    <a:pt x="2741" y="1546"/>
                  </a:lnTo>
                  <a:lnTo>
                    <a:pt x="2724" y="1687"/>
                  </a:lnTo>
                  <a:lnTo>
                    <a:pt x="2689" y="1810"/>
                  </a:lnTo>
                  <a:lnTo>
                    <a:pt x="2654" y="1933"/>
                  </a:lnTo>
                  <a:lnTo>
                    <a:pt x="2601" y="2038"/>
                  </a:lnTo>
                  <a:lnTo>
                    <a:pt x="2531" y="2161"/>
                  </a:lnTo>
                  <a:lnTo>
                    <a:pt x="2443" y="2249"/>
                  </a:lnTo>
                  <a:lnTo>
                    <a:pt x="2373" y="2355"/>
                  </a:lnTo>
                  <a:lnTo>
                    <a:pt x="2267" y="2442"/>
                  </a:lnTo>
                  <a:lnTo>
                    <a:pt x="2162" y="2513"/>
                  </a:lnTo>
                  <a:lnTo>
                    <a:pt x="2056" y="2583"/>
                  </a:lnTo>
                  <a:lnTo>
                    <a:pt x="1951" y="2636"/>
                  </a:lnTo>
                  <a:lnTo>
                    <a:pt x="1828" y="2688"/>
                  </a:lnTo>
                  <a:lnTo>
                    <a:pt x="1687" y="2706"/>
                  </a:lnTo>
                  <a:lnTo>
                    <a:pt x="1564" y="2741"/>
                  </a:lnTo>
                  <a:lnTo>
                    <a:pt x="1283" y="2741"/>
                  </a:lnTo>
                  <a:lnTo>
                    <a:pt x="1160" y="2706"/>
                  </a:lnTo>
                  <a:lnTo>
                    <a:pt x="1037" y="2688"/>
                  </a:lnTo>
                  <a:lnTo>
                    <a:pt x="914" y="2636"/>
                  </a:lnTo>
                  <a:lnTo>
                    <a:pt x="791" y="2583"/>
                  </a:lnTo>
                  <a:lnTo>
                    <a:pt x="686" y="2513"/>
                  </a:lnTo>
                  <a:lnTo>
                    <a:pt x="581" y="2442"/>
                  </a:lnTo>
                  <a:lnTo>
                    <a:pt x="493" y="2355"/>
                  </a:lnTo>
                  <a:lnTo>
                    <a:pt x="405" y="2249"/>
                  </a:lnTo>
                  <a:lnTo>
                    <a:pt x="335" y="2161"/>
                  </a:lnTo>
                  <a:lnTo>
                    <a:pt x="264" y="2038"/>
                  </a:lnTo>
                  <a:lnTo>
                    <a:pt x="212" y="1933"/>
                  </a:lnTo>
                  <a:lnTo>
                    <a:pt x="159" y="1810"/>
                  </a:lnTo>
                  <a:lnTo>
                    <a:pt x="124" y="1687"/>
                  </a:lnTo>
                  <a:lnTo>
                    <a:pt x="106" y="1546"/>
                  </a:lnTo>
                  <a:lnTo>
                    <a:pt x="106" y="1406"/>
                  </a:lnTo>
                  <a:lnTo>
                    <a:pt x="106" y="1283"/>
                  </a:lnTo>
                  <a:lnTo>
                    <a:pt x="124" y="1142"/>
                  </a:lnTo>
                  <a:lnTo>
                    <a:pt x="159" y="1019"/>
                  </a:lnTo>
                  <a:lnTo>
                    <a:pt x="212" y="896"/>
                  </a:lnTo>
                  <a:lnTo>
                    <a:pt x="264" y="773"/>
                  </a:lnTo>
                  <a:lnTo>
                    <a:pt x="335" y="668"/>
                  </a:lnTo>
                  <a:lnTo>
                    <a:pt x="405" y="563"/>
                  </a:lnTo>
                  <a:lnTo>
                    <a:pt x="493" y="475"/>
                  </a:lnTo>
                  <a:lnTo>
                    <a:pt x="581" y="387"/>
                  </a:lnTo>
                  <a:lnTo>
                    <a:pt x="686" y="317"/>
                  </a:lnTo>
                  <a:lnTo>
                    <a:pt x="791" y="246"/>
                  </a:lnTo>
                  <a:lnTo>
                    <a:pt x="914" y="194"/>
                  </a:lnTo>
                  <a:lnTo>
                    <a:pt x="1037" y="141"/>
                  </a:lnTo>
                  <a:lnTo>
                    <a:pt x="1160" y="106"/>
                  </a:lnTo>
                  <a:lnTo>
                    <a:pt x="1283" y="88"/>
                  </a:lnTo>
                  <a:close/>
                  <a:moveTo>
                    <a:pt x="1283" y="0"/>
                  </a:moveTo>
                  <a:lnTo>
                    <a:pt x="1143" y="18"/>
                  </a:lnTo>
                  <a:lnTo>
                    <a:pt x="1002" y="53"/>
                  </a:lnTo>
                  <a:lnTo>
                    <a:pt x="879" y="106"/>
                  </a:lnTo>
                  <a:lnTo>
                    <a:pt x="756" y="159"/>
                  </a:lnTo>
                  <a:lnTo>
                    <a:pt x="633" y="229"/>
                  </a:lnTo>
                  <a:lnTo>
                    <a:pt x="528" y="317"/>
                  </a:lnTo>
                  <a:lnTo>
                    <a:pt x="423" y="405"/>
                  </a:lnTo>
                  <a:lnTo>
                    <a:pt x="335" y="510"/>
                  </a:lnTo>
                  <a:lnTo>
                    <a:pt x="247" y="615"/>
                  </a:lnTo>
                  <a:lnTo>
                    <a:pt x="177" y="738"/>
                  </a:lnTo>
                  <a:lnTo>
                    <a:pt x="124" y="861"/>
                  </a:lnTo>
                  <a:lnTo>
                    <a:pt x="71" y="984"/>
                  </a:lnTo>
                  <a:lnTo>
                    <a:pt x="36" y="1125"/>
                  </a:lnTo>
                  <a:lnTo>
                    <a:pt x="18" y="1265"/>
                  </a:lnTo>
                  <a:lnTo>
                    <a:pt x="1" y="1406"/>
                  </a:lnTo>
                  <a:lnTo>
                    <a:pt x="18" y="1564"/>
                  </a:lnTo>
                  <a:lnTo>
                    <a:pt x="36" y="1705"/>
                  </a:lnTo>
                  <a:lnTo>
                    <a:pt x="71" y="1828"/>
                  </a:lnTo>
                  <a:lnTo>
                    <a:pt x="124" y="1968"/>
                  </a:lnTo>
                  <a:lnTo>
                    <a:pt x="177" y="2091"/>
                  </a:lnTo>
                  <a:lnTo>
                    <a:pt x="247" y="2214"/>
                  </a:lnTo>
                  <a:lnTo>
                    <a:pt x="335" y="2319"/>
                  </a:lnTo>
                  <a:lnTo>
                    <a:pt x="423" y="2425"/>
                  </a:lnTo>
                  <a:lnTo>
                    <a:pt x="528" y="2513"/>
                  </a:lnTo>
                  <a:lnTo>
                    <a:pt x="633" y="2583"/>
                  </a:lnTo>
                  <a:lnTo>
                    <a:pt x="756" y="2671"/>
                  </a:lnTo>
                  <a:lnTo>
                    <a:pt x="879" y="2724"/>
                  </a:lnTo>
                  <a:lnTo>
                    <a:pt x="1002" y="2776"/>
                  </a:lnTo>
                  <a:lnTo>
                    <a:pt x="1143" y="2811"/>
                  </a:lnTo>
                  <a:lnTo>
                    <a:pt x="1283" y="2829"/>
                  </a:lnTo>
                  <a:lnTo>
                    <a:pt x="1564" y="2829"/>
                  </a:lnTo>
                  <a:lnTo>
                    <a:pt x="1705" y="2811"/>
                  </a:lnTo>
                  <a:lnTo>
                    <a:pt x="1846" y="2776"/>
                  </a:lnTo>
                  <a:lnTo>
                    <a:pt x="1986" y="2724"/>
                  </a:lnTo>
                  <a:lnTo>
                    <a:pt x="2109" y="2671"/>
                  </a:lnTo>
                  <a:lnTo>
                    <a:pt x="2214" y="2583"/>
                  </a:lnTo>
                  <a:lnTo>
                    <a:pt x="2337" y="2513"/>
                  </a:lnTo>
                  <a:lnTo>
                    <a:pt x="2425" y="2425"/>
                  </a:lnTo>
                  <a:lnTo>
                    <a:pt x="2531" y="2319"/>
                  </a:lnTo>
                  <a:lnTo>
                    <a:pt x="2601" y="2214"/>
                  </a:lnTo>
                  <a:lnTo>
                    <a:pt x="2671" y="2091"/>
                  </a:lnTo>
                  <a:lnTo>
                    <a:pt x="2741" y="1968"/>
                  </a:lnTo>
                  <a:lnTo>
                    <a:pt x="2777" y="1828"/>
                  </a:lnTo>
                  <a:lnTo>
                    <a:pt x="2812" y="1705"/>
                  </a:lnTo>
                  <a:lnTo>
                    <a:pt x="2847" y="1564"/>
                  </a:lnTo>
                  <a:lnTo>
                    <a:pt x="2847" y="1406"/>
                  </a:lnTo>
                  <a:lnTo>
                    <a:pt x="2847" y="1265"/>
                  </a:lnTo>
                  <a:lnTo>
                    <a:pt x="2812" y="1125"/>
                  </a:lnTo>
                  <a:lnTo>
                    <a:pt x="2777" y="984"/>
                  </a:lnTo>
                  <a:lnTo>
                    <a:pt x="2741" y="861"/>
                  </a:lnTo>
                  <a:lnTo>
                    <a:pt x="2671" y="738"/>
                  </a:lnTo>
                  <a:lnTo>
                    <a:pt x="2601" y="615"/>
                  </a:lnTo>
                  <a:lnTo>
                    <a:pt x="2531" y="510"/>
                  </a:lnTo>
                  <a:lnTo>
                    <a:pt x="2425" y="405"/>
                  </a:lnTo>
                  <a:lnTo>
                    <a:pt x="2337" y="317"/>
                  </a:lnTo>
                  <a:lnTo>
                    <a:pt x="2214" y="229"/>
                  </a:lnTo>
                  <a:lnTo>
                    <a:pt x="2109" y="159"/>
                  </a:lnTo>
                  <a:lnTo>
                    <a:pt x="1986" y="106"/>
                  </a:lnTo>
                  <a:lnTo>
                    <a:pt x="1846" y="53"/>
                  </a:lnTo>
                  <a:lnTo>
                    <a:pt x="1705" y="18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2"/>
            <p:cNvSpPr/>
            <p:nvPr/>
          </p:nvSpPr>
          <p:spPr>
            <a:xfrm>
              <a:off x="11304278" y="5422121"/>
              <a:ext cx="16020" cy="16020"/>
            </a:xfrm>
            <a:custGeom>
              <a:avLst/>
              <a:gdLst/>
              <a:ahLst/>
              <a:cxnLst/>
              <a:rect l="l" t="t" r="r" b="b"/>
              <a:pathLst>
                <a:path w="212" h="212" extrusionOk="0">
                  <a:moveTo>
                    <a:pt x="53" y="0"/>
                  </a:moveTo>
                  <a:lnTo>
                    <a:pt x="35" y="18"/>
                  </a:lnTo>
                  <a:lnTo>
                    <a:pt x="0" y="53"/>
                  </a:lnTo>
                  <a:lnTo>
                    <a:pt x="0" y="106"/>
                  </a:lnTo>
                  <a:lnTo>
                    <a:pt x="0" y="141"/>
                  </a:lnTo>
                  <a:lnTo>
                    <a:pt x="35" y="176"/>
                  </a:lnTo>
                  <a:lnTo>
                    <a:pt x="53" y="194"/>
                  </a:lnTo>
                  <a:lnTo>
                    <a:pt x="106" y="211"/>
                  </a:lnTo>
                  <a:lnTo>
                    <a:pt x="141" y="194"/>
                  </a:lnTo>
                  <a:lnTo>
                    <a:pt x="176" y="176"/>
                  </a:lnTo>
                  <a:lnTo>
                    <a:pt x="194" y="141"/>
                  </a:lnTo>
                  <a:lnTo>
                    <a:pt x="211" y="106"/>
                  </a:lnTo>
                  <a:lnTo>
                    <a:pt x="194" y="53"/>
                  </a:lnTo>
                  <a:lnTo>
                    <a:pt x="176" y="1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2"/>
            <p:cNvSpPr/>
            <p:nvPr/>
          </p:nvSpPr>
          <p:spPr>
            <a:xfrm>
              <a:off x="11382565" y="5416755"/>
              <a:ext cx="14736" cy="16020"/>
            </a:xfrm>
            <a:custGeom>
              <a:avLst/>
              <a:gdLst/>
              <a:ahLst/>
              <a:cxnLst/>
              <a:rect l="l" t="t" r="r" b="b"/>
              <a:pathLst>
                <a:path w="195" h="212" extrusionOk="0">
                  <a:moveTo>
                    <a:pt x="89" y="1"/>
                  </a:moveTo>
                  <a:lnTo>
                    <a:pt x="54" y="19"/>
                  </a:lnTo>
                  <a:lnTo>
                    <a:pt x="18" y="36"/>
                  </a:lnTo>
                  <a:lnTo>
                    <a:pt x="1" y="71"/>
                  </a:lnTo>
                  <a:lnTo>
                    <a:pt x="1" y="106"/>
                  </a:lnTo>
                  <a:lnTo>
                    <a:pt x="1" y="159"/>
                  </a:lnTo>
                  <a:lnTo>
                    <a:pt x="18" y="194"/>
                  </a:lnTo>
                  <a:lnTo>
                    <a:pt x="54" y="212"/>
                  </a:lnTo>
                  <a:lnTo>
                    <a:pt x="141" y="212"/>
                  </a:lnTo>
                  <a:lnTo>
                    <a:pt x="177" y="194"/>
                  </a:lnTo>
                  <a:lnTo>
                    <a:pt x="194" y="159"/>
                  </a:lnTo>
                  <a:lnTo>
                    <a:pt x="194" y="106"/>
                  </a:lnTo>
                  <a:lnTo>
                    <a:pt x="194" y="71"/>
                  </a:lnTo>
                  <a:lnTo>
                    <a:pt x="177" y="36"/>
                  </a:lnTo>
                  <a:lnTo>
                    <a:pt x="141" y="19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2"/>
            <p:cNvSpPr/>
            <p:nvPr/>
          </p:nvSpPr>
          <p:spPr>
            <a:xfrm>
              <a:off x="11276394" y="5453934"/>
              <a:ext cx="147432" cy="67784"/>
            </a:xfrm>
            <a:custGeom>
              <a:avLst/>
              <a:gdLst/>
              <a:ahLst/>
              <a:cxnLst/>
              <a:rect l="l" t="t" r="r" b="b"/>
              <a:pathLst>
                <a:path w="1951" h="897" extrusionOk="0">
                  <a:moveTo>
                    <a:pt x="1810" y="1"/>
                  </a:moveTo>
                  <a:lnTo>
                    <a:pt x="1775" y="36"/>
                  </a:lnTo>
                  <a:lnTo>
                    <a:pt x="1740" y="71"/>
                  </a:lnTo>
                  <a:lnTo>
                    <a:pt x="1704" y="194"/>
                  </a:lnTo>
                  <a:lnTo>
                    <a:pt x="1634" y="300"/>
                  </a:lnTo>
                  <a:lnTo>
                    <a:pt x="1546" y="405"/>
                  </a:lnTo>
                  <a:lnTo>
                    <a:pt x="1459" y="493"/>
                  </a:lnTo>
                  <a:lnTo>
                    <a:pt x="1336" y="581"/>
                  </a:lnTo>
                  <a:lnTo>
                    <a:pt x="1230" y="633"/>
                  </a:lnTo>
                  <a:lnTo>
                    <a:pt x="1090" y="668"/>
                  </a:lnTo>
                  <a:lnTo>
                    <a:pt x="967" y="686"/>
                  </a:lnTo>
                  <a:lnTo>
                    <a:pt x="844" y="686"/>
                  </a:lnTo>
                  <a:lnTo>
                    <a:pt x="703" y="651"/>
                  </a:lnTo>
                  <a:lnTo>
                    <a:pt x="598" y="598"/>
                  </a:lnTo>
                  <a:lnTo>
                    <a:pt x="492" y="528"/>
                  </a:lnTo>
                  <a:lnTo>
                    <a:pt x="387" y="440"/>
                  </a:lnTo>
                  <a:lnTo>
                    <a:pt x="317" y="352"/>
                  </a:lnTo>
                  <a:lnTo>
                    <a:pt x="246" y="229"/>
                  </a:lnTo>
                  <a:lnTo>
                    <a:pt x="211" y="106"/>
                  </a:lnTo>
                  <a:lnTo>
                    <a:pt x="194" y="71"/>
                  </a:lnTo>
                  <a:lnTo>
                    <a:pt x="159" y="36"/>
                  </a:lnTo>
                  <a:lnTo>
                    <a:pt x="88" y="36"/>
                  </a:lnTo>
                  <a:lnTo>
                    <a:pt x="53" y="54"/>
                  </a:lnTo>
                  <a:lnTo>
                    <a:pt x="18" y="71"/>
                  </a:lnTo>
                  <a:lnTo>
                    <a:pt x="0" y="124"/>
                  </a:lnTo>
                  <a:lnTo>
                    <a:pt x="0" y="159"/>
                  </a:lnTo>
                  <a:lnTo>
                    <a:pt x="53" y="317"/>
                  </a:lnTo>
                  <a:lnTo>
                    <a:pt x="141" y="458"/>
                  </a:lnTo>
                  <a:lnTo>
                    <a:pt x="229" y="598"/>
                  </a:lnTo>
                  <a:lnTo>
                    <a:pt x="352" y="704"/>
                  </a:lnTo>
                  <a:lnTo>
                    <a:pt x="492" y="791"/>
                  </a:lnTo>
                  <a:lnTo>
                    <a:pt x="650" y="862"/>
                  </a:lnTo>
                  <a:lnTo>
                    <a:pt x="809" y="897"/>
                  </a:lnTo>
                  <a:lnTo>
                    <a:pt x="967" y="897"/>
                  </a:lnTo>
                  <a:lnTo>
                    <a:pt x="1125" y="879"/>
                  </a:lnTo>
                  <a:lnTo>
                    <a:pt x="1300" y="844"/>
                  </a:lnTo>
                  <a:lnTo>
                    <a:pt x="1441" y="756"/>
                  </a:lnTo>
                  <a:lnTo>
                    <a:pt x="1582" y="668"/>
                  </a:lnTo>
                  <a:lnTo>
                    <a:pt x="1704" y="563"/>
                  </a:lnTo>
                  <a:lnTo>
                    <a:pt x="1810" y="423"/>
                  </a:lnTo>
                  <a:lnTo>
                    <a:pt x="1898" y="282"/>
                  </a:lnTo>
                  <a:lnTo>
                    <a:pt x="1950" y="124"/>
                  </a:lnTo>
                  <a:lnTo>
                    <a:pt x="1950" y="89"/>
                  </a:lnTo>
                  <a:lnTo>
                    <a:pt x="1950" y="36"/>
                  </a:lnTo>
                  <a:lnTo>
                    <a:pt x="1915" y="18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42"/>
          <p:cNvGrpSpPr/>
          <p:nvPr/>
        </p:nvGrpSpPr>
        <p:grpSpPr>
          <a:xfrm>
            <a:off x="7616249" y="3298051"/>
            <a:ext cx="1292770" cy="1846928"/>
            <a:chOff x="218575" y="276648"/>
            <a:chExt cx="1129649" cy="1613883"/>
          </a:xfrm>
        </p:grpSpPr>
        <p:sp>
          <p:nvSpPr>
            <p:cNvPr id="1982" name="Google Shape;1982;p42"/>
            <p:cNvSpPr/>
            <p:nvPr/>
          </p:nvSpPr>
          <p:spPr>
            <a:xfrm>
              <a:off x="374207" y="1109861"/>
              <a:ext cx="537270" cy="486396"/>
            </a:xfrm>
            <a:custGeom>
              <a:avLst/>
              <a:gdLst/>
              <a:ahLst/>
              <a:cxnLst/>
              <a:rect l="l" t="t" r="r" b="b"/>
              <a:pathLst>
                <a:path w="25325" h="22927" extrusionOk="0">
                  <a:moveTo>
                    <a:pt x="23006" y="1"/>
                  </a:moveTo>
                  <a:lnTo>
                    <a:pt x="22786" y="21"/>
                  </a:lnTo>
                  <a:lnTo>
                    <a:pt x="22566" y="61"/>
                  </a:lnTo>
                  <a:lnTo>
                    <a:pt x="22346" y="121"/>
                  </a:lnTo>
                  <a:lnTo>
                    <a:pt x="22127" y="201"/>
                  </a:lnTo>
                  <a:lnTo>
                    <a:pt x="21907" y="301"/>
                  </a:lnTo>
                  <a:lnTo>
                    <a:pt x="21707" y="421"/>
                  </a:lnTo>
                  <a:lnTo>
                    <a:pt x="21527" y="540"/>
                  </a:lnTo>
                  <a:lnTo>
                    <a:pt x="21347" y="700"/>
                  </a:lnTo>
                  <a:lnTo>
                    <a:pt x="21187" y="860"/>
                  </a:lnTo>
                  <a:lnTo>
                    <a:pt x="21047" y="1040"/>
                  </a:lnTo>
                  <a:lnTo>
                    <a:pt x="20927" y="1240"/>
                  </a:lnTo>
                  <a:lnTo>
                    <a:pt x="20847" y="1440"/>
                  </a:lnTo>
                  <a:lnTo>
                    <a:pt x="20787" y="1660"/>
                  </a:lnTo>
                  <a:lnTo>
                    <a:pt x="20767" y="1900"/>
                  </a:lnTo>
                  <a:lnTo>
                    <a:pt x="20668" y="3479"/>
                  </a:lnTo>
                  <a:lnTo>
                    <a:pt x="20568" y="5118"/>
                  </a:lnTo>
                  <a:lnTo>
                    <a:pt x="20488" y="5917"/>
                  </a:lnTo>
                  <a:lnTo>
                    <a:pt x="20408" y="6737"/>
                  </a:lnTo>
                  <a:lnTo>
                    <a:pt x="20308" y="7536"/>
                  </a:lnTo>
                  <a:lnTo>
                    <a:pt x="20188" y="8356"/>
                  </a:lnTo>
                  <a:lnTo>
                    <a:pt x="20048" y="9155"/>
                  </a:lnTo>
                  <a:lnTo>
                    <a:pt x="19868" y="9935"/>
                  </a:lnTo>
                  <a:lnTo>
                    <a:pt x="19668" y="10714"/>
                  </a:lnTo>
                  <a:lnTo>
                    <a:pt x="19428" y="11494"/>
                  </a:lnTo>
                  <a:lnTo>
                    <a:pt x="19148" y="12253"/>
                  </a:lnTo>
                  <a:lnTo>
                    <a:pt x="18829" y="12993"/>
                  </a:lnTo>
                  <a:lnTo>
                    <a:pt x="18649" y="13352"/>
                  </a:lnTo>
                  <a:lnTo>
                    <a:pt x="18449" y="13712"/>
                  </a:lnTo>
                  <a:lnTo>
                    <a:pt x="18269" y="14052"/>
                  </a:lnTo>
                  <a:lnTo>
                    <a:pt x="18049" y="14412"/>
                  </a:lnTo>
                  <a:lnTo>
                    <a:pt x="17689" y="14912"/>
                  </a:lnTo>
                  <a:lnTo>
                    <a:pt x="17310" y="15411"/>
                  </a:lnTo>
                  <a:lnTo>
                    <a:pt x="16870" y="15891"/>
                  </a:lnTo>
                  <a:lnTo>
                    <a:pt x="16390" y="16351"/>
                  </a:lnTo>
                  <a:lnTo>
                    <a:pt x="15890" y="16770"/>
                  </a:lnTo>
                  <a:lnTo>
                    <a:pt x="15631" y="16970"/>
                  </a:lnTo>
                  <a:lnTo>
                    <a:pt x="15351" y="17150"/>
                  </a:lnTo>
                  <a:lnTo>
                    <a:pt x="15071" y="17330"/>
                  </a:lnTo>
                  <a:lnTo>
                    <a:pt x="14791" y="17490"/>
                  </a:lnTo>
                  <a:lnTo>
                    <a:pt x="14511" y="17650"/>
                  </a:lnTo>
                  <a:lnTo>
                    <a:pt x="14212" y="17790"/>
                  </a:lnTo>
                  <a:lnTo>
                    <a:pt x="13912" y="17910"/>
                  </a:lnTo>
                  <a:lnTo>
                    <a:pt x="13612" y="18030"/>
                  </a:lnTo>
                  <a:lnTo>
                    <a:pt x="13312" y="18110"/>
                  </a:lnTo>
                  <a:lnTo>
                    <a:pt x="13012" y="18209"/>
                  </a:lnTo>
                  <a:lnTo>
                    <a:pt x="12692" y="18269"/>
                  </a:lnTo>
                  <a:lnTo>
                    <a:pt x="12393" y="18309"/>
                  </a:lnTo>
                  <a:lnTo>
                    <a:pt x="12073" y="18349"/>
                  </a:lnTo>
                  <a:lnTo>
                    <a:pt x="11453" y="18349"/>
                  </a:lnTo>
                  <a:lnTo>
                    <a:pt x="11133" y="18309"/>
                  </a:lnTo>
                  <a:lnTo>
                    <a:pt x="10814" y="18269"/>
                  </a:lnTo>
                  <a:lnTo>
                    <a:pt x="10514" y="18189"/>
                  </a:lnTo>
                  <a:lnTo>
                    <a:pt x="10194" y="18090"/>
                  </a:lnTo>
                  <a:lnTo>
                    <a:pt x="9894" y="17990"/>
                  </a:lnTo>
                  <a:lnTo>
                    <a:pt x="9594" y="17850"/>
                  </a:lnTo>
                  <a:lnTo>
                    <a:pt x="9275" y="17670"/>
                  </a:lnTo>
                  <a:lnTo>
                    <a:pt x="9015" y="17510"/>
                  </a:lnTo>
                  <a:lnTo>
                    <a:pt x="8755" y="17330"/>
                  </a:lnTo>
                  <a:lnTo>
                    <a:pt x="8515" y="17130"/>
                  </a:lnTo>
                  <a:lnTo>
                    <a:pt x="8275" y="16910"/>
                  </a:lnTo>
                  <a:lnTo>
                    <a:pt x="8055" y="16690"/>
                  </a:lnTo>
                  <a:lnTo>
                    <a:pt x="7835" y="16451"/>
                  </a:lnTo>
                  <a:lnTo>
                    <a:pt x="7636" y="16211"/>
                  </a:lnTo>
                  <a:lnTo>
                    <a:pt x="7456" y="15971"/>
                  </a:lnTo>
                  <a:lnTo>
                    <a:pt x="7276" y="15691"/>
                  </a:lnTo>
                  <a:lnTo>
                    <a:pt x="7116" y="15431"/>
                  </a:lnTo>
                  <a:lnTo>
                    <a:pt x="6816" y="14852"/>
                  </a:lnTo>
                  <a:lnTo>
                    <a:pt x="6536" y="14272"/>
                  </a:lnTo>
                  <a:lnTo>
                    <a:pt x="6296" y="13652"/>
                  </a:lnTo>
                  <a:lnTo>
                    <a:pt x="6097" y="13013"/>
                  </a:lnTo>
                  <a:lnTo>
                    <a:pt x="5917" y="12373"/>
                  </a:lnTo>
                  <a:lnTo>
                    <a:pt x="5757" y="11733"/>
                  </a:lnTo>
                  <a:lnTo>
                    <a:pt x="5617" y="11094"/>
                  </a:lnTo>
                  <a:lnTo>
                    <a:pt x="5497" y="10454"/>
                  </a:lnTo>
                  <a:lnTo>
                    <a:pt x="5397" y="9815"/>
                  </a:lnTo>
                  <a:lnTo>
                    <a:pt x="5217" y="8615"/>
                  </a:lnTo>
                  <a:lnTo>
                    <a:pt x="5077" y="7676"/>
                  </a:lnTo>
                  <a:lnTo>
                    <a:pt x="4957" y="6717"/>
                  </a:lnTo>
                  <a:lnTo>
                    <a:pt x="4877" y="5777"/>
                  </a:lnTo>
                  <a:lnTo>
                    <a:pt x="4777" y="4838"/>
                  </a:lnTo>
                  <a:lnTo>
                    <a:pt x="4717" y="3878"/>
                  </a:lnTo>
                  <a:lnTo>
                    <a:pt x="4657" y="2939"/>
                  </a:lnTo>
                  <a:lnTo>
                    <a:pt x="4637" y="1980"/>
                  </a:lnTo>
                  <a:lnTo>
                    <a:pt x="4617" y="1040"/>
                  </a:lnTo>
                  <a:lnTo>
                    <a:pt x="3938" y="1140"/>
                  </a:lnTo>
                  <a:lnTo>
                    <a:pt x="3278" y="1240"/>
                  </a:lnTo>
                  <a:lnTo>
                    <a:pt x="2379" y="1340"/>
                  </a:lnTo>
                  <a:lnTo>
                    <a:pt x="1799" y="1500"/>
                  </a:lnTo>
                  <a:lnTo>
                    <a:pt x="1200" y="1640"/>
                  </a:lnTo>
                  <a:lnTo>
                    <a:pt x="600" y="1760"/>
                  </a:lnTo>
                  <a:lnTo>
                    <a:pt x="0" y="1860"/>
                  </a:lnTo>
                  <a:lnTo>
                    <a:pt x="60" y="3219"/>
                  </a:lnTo>
                  <a:lnTo>
                    <a:pt x="120" y="4558"/>
                  </a:lnTo>
                  <a:lnTo>
                    <a:pt x="240" y="5897"/>
                  </a:lnTo>
                  <a:lnTo>
                    <a:pt x="380" y="7256"/>
                  </a:lnTo>
                  <a:lnTo>
                    <a:pt x="540" y="8655"/>
                  </a:lnTo>
                  <a:lnTo>
                    <a:pt x="760" y="10075"/>
                  </a:lnTo>
                  <a:lnTo>
                    <a:pt x="880" y="10774"/>
                  </a:lnTo>
                  <a:lnTo>
                    <a:pt x="1000" y="11494"/>
                  </a:lnTo>
                  <a:lnTo>
                    <a:pt x="1160" y="12193"/>
                  </a:lnTo>
                  <a:lnTo>
                    <a:pt x="1320" y="12893"/>
                  </a:lnTo>
                  <a:lnTo>
                    <a:pt x="1499" y="13572"/>
                  </a:lnTo>
                  <a:lnTo>
                    <a:pt x="1699" y="14252"/>
                  </a:lnTo>
                  <a:lnTo>
                    <a:pt x="1919" y="14931"/>
                  </a:lnTo>
                  <a:lnTo>
                    <a:pt x="2179" y="15611"/>
                  </a:lnTo>
                  <a:lnTo>
                    <a:pt x="2439" y="16251"/>
                  </a:lnTo>
                  <a:lnTo>
                    <a:pt x="2739" y="16910"/>
                  </a:lnTo>
                  <a:lnTo>
                    <a:pt x="3078" y="17530"/>
                  </a:lnTo>
                  <a:lnTo>
                    <a:pt x="3438" y="18150"/>
                  </a:lnTo>
                  <a:lnTo>
                    <a:pt x="3618" y="18469"/>
                  </a:lnTo>
                  <a:lnTo>
                    <a:pt x="3838" y="18749"/>
                  </a:lnTo>
                  <a:lnTo>
                    <a:pt x="4038" y="19049"/>
                  </a:lnTo>
                  <a:lnTo>
                    <a:pt x="4258" y="19329"/>
                  </a:lnTo>
                  <a:lnTo>
                    <a:pt x="4498" y="19589"/>
                  </a:lnTo>
                  <a:lnTo>
                    <a:pt x="4737" y="19848"/>
                  </a:lnTo>
                  <a:lnTo>
                    <a:pt x="4977" y="20108"/>
                  </a:lnTo>
                  <a:lnTo>
                    <a:pt x="5237" y="20348"/>
                  </a:lnTo>
                  <a:lnTo>
                    <a:pt x="5497" y="20568"/>
                  </a:lnTo>
                  <a:lnTo>
                    <a:pt x="5757" y="20808"/>
                  </a:lnTo>
                  <a:lnTo>
                    <a:pt x="6037" y="21008"/>
                  </a:lnTo>
                  <a:lnTo>
                    <a:pt x="6316" y="21208"/>
                  </a:lnTo>
                  <a:lnTo>
                    <a:pt x="6616" y="21407"/>
                  </a:lnTo>
                  <a:lnTo>
                    <a:pt x="6916" y="21587"/>
                  </a:lnTo>
                  <a:lnTo>
                    <a:pt x="7216" y="21747"/>
                  </a:lnTo>
                  <a:lnTo>
                    <a:pt x="7516" y="21907"/>
                  </a:lnTo>
                  <a:lnTo>
                    <a:pt x="7835" y="22067"/>
                  </a:lnTo>
                  <a:lnTo>
                    <a:pt x="8155" y="22207"/>
                  </a:lnTo>
                  <a:lnTo>
                    <a:pt x="8475" y="22327"/>
                  </a:lnTo>
                  <a:lnTo>
                    <a:pt x="8795" y="22447"/>
                  </a:lnTo>
                  <a:lnTo>
                    <a:pt x="9135" y="22547"/>
                  </a:lnTo>
                  <a:lnTo>
                    <a:pt x="9474" y="22627"/>
                  </a:lnTo>
                  <a:lnTo>
                    <a:pt x="9814" y="22707"/>
                  </a:lnTo>
                  <a:lnTo>
                    <a:pt x="10154" y="22787"/>
                  </a:lnTo>
                  <a:lnTo>
                    <a:pt x="10494" y="22827"/>
                  </a:lnTo>
                  <a:lnTo>
                    <a:pt x="10854" y="22867"/>
                  </a:lnTo>
                  <a:lnTo>
                    <a:pt x="11193" y="22907"/>
                  </a:lnTo>
                  <a:lnTo>
                    <a:pt x="11553" y="22927"/>
                  </a:lnTo>
                  <a:lnTo>
                    <a:pt x="11913" y="22927"/>
                  </a:lnTo>
                  <a:lnTo>
                    <a:pt x="12273" y="22907"/>
                  </a:lnTo>
                  <a:lnTo>
                    <a:pt x="12633" y="22887"/>
                  </a:lnTo>
                  <a:lnTo>
                    <a:pt x="12992" y="22847"/>
                  </a:lnTo>
                  <a:lnTo>
                    <a:pt x="13352" y="22787"/>
                  </a:lnTo>
                  <a:lnTo>
                    <a:pt x="13712" y="22727"/>
                  </a:lnTo>
                  <a:lnTo>
                    <a:pt x="14431" y="22567"/>
                  </a:lnTo>
                  <a:lnTo>
                    <a:pt x="15131" y="22367"/>
                  </a:lnTo>
                  <a:lnTo>
                    <a:pt x="15811" y="22127"/>
                  </a:lnTo>
                  <a:lnTo>
                    <a:pt x="16450" y="21827"/>
                  </a:lnTo>
                  <a:lnTo>
                    <a:pt x="17090" y="21507"/>
                  </a:lnTo>
                  <a:lnTo>
                    <a:pt x="17689" y="21148"/>
                  </a:lnTo>
                  <a:lnTo>
                    <a:pt x="18289" y="20748"/>
                  </a:lnTo>
                  <a:lnTo>
                    <a:pt x="18849" y="20328"/>
                  </a:lnTo>
                  <a:lnTo>
                    <a:pt x="19388" y="19848"/>
                  </a:lnTo>
                  <a:lnTo>
                    <a:pt x="19908" y="19369"/>
                  </a:lnTo>
                  <a:lnTo>
                    <a:pt x="20408" y="18849"/>
                  </a:lnTo>
                  <a:lnTo>
                    <a:pt x="20867" y="18309"/>
                  </a:lnTo>
                  <a:lnTo>
                    <a:pt x="21327" y="17730"/>
                  </a:lnTo>
                  <a:lnTo>
                    <a:pt x="21747" y="17130"/>
                  </a:lnTo>
                  <a:lnTo>
                    <a:pt x="22147" y="16511"/>
                  </a:lnTo>
                  <a:lnTo>
                    <a:pt x="22366" y="16131"/>
                  </a:lnTo>
                  <a:lnTo>
                    <a:pt x="22586" y="15731"/>
                  </a:lnTo>
                  <a:lnTo>
                    <a:pt x="22806" y="15331"/>
                  </a:lnTo>
                  <a:lnTo>
                    <a:pt x="22986" y="14931"/>
                  </a:lnTo>
                  <a:lnTo>
                    <a:pt x="23346" y="14112"/>
                  </a:lnTo>
                  <a:lnTo>
                    <a:pt x="23666" y="13273"/>
                  </a:lnTo>
                  <a:lnTo>
                    <a:pt x="23945" y="12433"/>
                  </a:lnTo>
                  <a:lnTo>
                    <a:pt x="24185" y="11574"/>
                  </a:lnTo>
                  <a:lnTo>
                    <a:pt x="24405" y="10714"/>
                  </a:lnTo>
                  <a:lnTo>
                    <a:pt x="24585" y="9835"/>
                  </a:lnTo>
                  <a:lnTo>
                    <a:pt x="24725" y="8955"/>
                  </a:lnTo>
                  <a:lnTo>
                    <a:pt x="24865" y="8056"/>
                  </a:lnTo>
                  <a:lnTo>
                    <a:pt x="24965" y="7176"/>
                  </a:lnTo>
                  <a:lnTo>
                    <a:pt x="25065" y="6277"/>
                  </a:lnTo>
                  <a:lnTo>
                    <a:pt x="25145" y="5377"/>
                  </a:lnTo>
                  <a:lnTo>
                    <a:pt x="25205" y="4498"/>
                  </a:lnTo>
                  <a:lnTo>
                    <a:pt x="25305" y="2719"/>
                  </a:lnTo>
                  <a:lnTo>
                    <a:pt x="25325" y="2479"/>
                  </a:lnTo>
                  <a:lnTo>
                    <a:pt x="25305" y="2239"/>
                  </a:lnTo>
                  <a:lnTo>
                    <a:pt x="25285" y="2020"/>
                  </a:lnTo>
                  <a:lnTo>
                    <a:pt x="25245" y="1800"/>
                  </a:lnTo>
                  <a:lnTo>
                    <a:pt x="25185" y="1580"/>
                  </a:lnTo>
                  <a:lnTo>
                    <a:pt x="25105" y="1380"/>
                  </a:lnTo>
                  <a:lnTo>
                    <a:pt x="25005" y="1180"/>
                  </a:lnTo>
                  <a:lnTo>
                    <a:pt x="24905" y="980"/>
                  </a:lnTo>
                  <a:lnTo>
                    <a:pt x="24785" y="820"/>
                  </a:lnTo>
                  <a:lnTo>
                    <a:pt x="24645" y="660"/>
                  </a:lnTo>
                  <a:lnTo>
                    <a:pt x="24485" y="500"/>
                  </a:lnTo>
                  <a:lnTo>
                    <a:pt x="24305" y="361"/>
                  </a:lnTo>
                  <a:lnTo>
                    <a:pt x="24125" y="261"/>
                  </a:lnTo>
                  <a:lnTo>
                    <a:pt x="23905" y="161"/>
                  </a:lnTo>
                  <a:lnTo>
                    <a:pt x="23686" y="81"/>
                  </a:lnTo>
                  <a:lnTo>
                    <a:pt x="23446" y="21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2"/>
            <p:cNvSpPr/>
            <p:nvPr/>
          </p:nvSpPr>
          <p:spPr>
            <a:xfrm>
              <a:off x="910603" y="1058564"/>
              <a:ext cx="134439" cy="831967"/>
            </a:xfrm>
            <a:custGeom>
              <a:avLst/>
              <a:gdLst/>
              <a:ahLst/>
              <a:cxnLst/>
              <a:rect l="l" t="t" r="r" b="b"/>
              <a:pathLst>
                <a:path w="6337" h="39216" extrusionOk="0">
                  <a:moveTo>
                    <a:pt x="4098" y="0"/>
                  </a:moveTo>
                  <a:lnTo>
                    <a:pt x="3878" y="20"/>
                  </a:lnTo>
                  <a:lnTo>
                    <a:pt x="3658" y="40"/>
                  </a:lnTo>
                  <a:lnTo>
                    <a:pt x="3458" y="80"/>
                  </a:lnTo>
                  <a:lnTo>
                    <a:pt x="3239" y="140"/>
                  </a:lnTo>
                  <a:lnTo>
                    <a:pt x="3039" y="220"/>
                  </a:lnTo>
                  <a:lnTo>
                    <a:pt x="2839" y="320"/>
                  </a:lnTo>
                  <a:lnTo>
                    <a:pt x="2659" y="440"/>
                  </a:lnTo>
                  <a:lnTo>
                    <a:pt x="2479" y="560"/>
                  </a:lnTo>
                  <a:lnTo>
                    <a:pt x="2319" y="720"/>
                  </a:lnTo>
                  <a:lnTo>
                    <a:pt x="2179" y="880"/>
                  </a:lnTo>
                  <a:lnTo>
                    <a:pt x="2059" y="1060"/>
                  </a:lnTo>
                  <a:lnTo>
                    <a:pt x="1939" y="1259"/>
                  </a:lnTo>
                  <a:lnTo>
                    <a:pt x="1859" y="1479"/>
                  </a:lnTo>
                  <a:lnTo>
                    <a:pt x="1780" y="1719"/>
                  </a:lnTo>
                  <a:lnTo>
                    <a:pt x="1740" y="1959"/>
                  </a:lnTo>
                  <a:lnTo>
                    <a:pt x="1720" y="2239"/>
                  </a:lnTo>
                  <a:lnTo>
                    <a:pt x="1120" y="19488"/>
                  </a:lnTo>
                  <a:lnTo>
                    <a:pt x="1060" y="21587"/>
                  </a:lnTo>
                  <a:lnTo>
                    <a:pt x="1040" y="23706"/>
                  </a:lnTo>
                  <a:lnTo>
                    <a:pt x="1000" y="25824"/>
                  </a:lnTo>
                  <a:lnTo>
                    <a:pt x="960" y="27943"/>
                  </a:lnTo>
                  <a:lnTo>
                    <a:pt x="920" y="29002"/>
                  </a:lnTo>
                  <a:lnTo>
                    <a:pt x="860" y="30062"/>
                  </a:lnTo>
                  <a:lnTo>
                    <a:pt x="780" y="31121"/>
                  </a:lnTo>
                  <a:lnTo>
                    <a:pt x="680" y="32180"/>
                  </a:lnTo>
                  <a:lnTo>
                    <a:pt x="580" y="33220"/>
                  </a:lnTo>
                  <a:lnTo>
                    <a:pt x="440" y="34259"/>
                  </a:lnTo>
                  <a:lnTo>
                    <a:pt x="260" y="35298"/>
                  </a:lnTo>
                  <a:lnTo>
                    <a:pt x="61" y="36318"/>
                  </a:lnTo>
                  <a:lnTo>
                    <a:pt x="21" y="36598"/>
                  </a:lnTo>
                  <a:lnTo>
                    <a:pt x="1" y="36857"/>
                  </a:lnTo>
                  <a:lnTo>
                    <a:pt x="21" y="37097"/>
                  </a:lnTo>
                  <a:lnTo>
                    <a:pt x="41" y="37337"/>
                  </a:lnTo>
                  <a:lnTo>
                    <a:pt x="101" y="37557"/>
                  </a:lnTo>
                  <a:lnTo>
                    <a:pt x="181" y="37757"/>
                  </a:lnTo>
                  <a:lnTo>
                    <a:pt x="300" y="37957"/>
                  </a:lnTo>
                  <a:lnTo>
                    <a:pt x="400" y="38157"/>
                  </a:lnTo>
                  <a:lnTo>
                    <a:pt x="540" y="38316"/>
                  </a:lnTo>
                  <a:lnTo>
                    <a:pt x="700" y="38476"/>
                  </a:lnTo>
                  <a:lnTo>
                    <a:pt x="860" y="38636"/>
                  </a:lnTo>
                  <a:lnTo>
                    <a:pt x="1040" y="38756"/>
                  </a:lnTo>
                  <a:lnTo>
                    <a:pt x="1220" y="38876"/>
                  </a:lnTo>
                  <a:lnTo>
                    <a:pt x="1420" y="38976"/>
                  </a:lnTo>
                  <a:lnTo>
                    <a:pt x="1620" y="39056"/>
                  </a:lnTo>
                  <a:lnTo>
                    <a:pt x="1820" y="39116"/>
                  </a:lnTo>
                  <a:lnTo>
                    <a:pt x="2039" y="39176"/>
                  </a:lnTo>
                  <a:lnTo>
                    <a:pt x="2239" y="39196"/>
                  </a:lnTo>
                  <a:lnTo>
                    <a:pt x="2459" y="39216"/>
                  </a:lnTo>
                  <a:lnTo>
                    <a:pt x="2679" y="39216"/>
                  </a:lnTo>
                  <a:lnTo>
                    <a:pt x="2879" y="39196"/>
                  </a:lnTo>
                  <a:lnTo>
                    <a:pt x="3079" y="39136"/>
                  </a:lnTo>
                  <a:lnTo>
                    <a:pt x="3279" y="39076"/>
                  </a:lnTo>
                  <a:lnTo>
                    <a:pt x="3478" y="38996"/>
                  </a:lnTo>
                  <a:lnTo>
                    <a:pt x="3658" y="38896"/>
                  </a:lnTo>
                  <a:lnTo>
                    <a:pt x="3818" y="38776"/>
                  </a:lnTo>
                  <a:lnTo>
                    <a:pt x="3978" y="38616"/>
                  </a:lnTo>
                  <a:lnTo>
                    <a:pt x="4118" y="38456"/>
                  </a:lnTo>
                  <a:lnTo>
                    <a:pt x="4258" y="38257"/>
                  </a:lnTo>
                  <a:lnTo>
                    <a:pt x="4358" y="38057"/>
                  </a:lnTo>
                  <a:lnTo>
                    <a:pt x="4458" y="37817"/>
                  </a:lnTo>
                  <a:lnTo>
                    <a:pt x="4518" y="37557"/>
                  </a:lnTo>
                  <a:lnTo>
                    <a:pt x="4738" y="36478"/>
                  </a:lnTo>
                  <a:lnTo>
                    <a:pt x="4918" y="35398"/>
                  </a:lnTo>
                  <a:lnTo>
                    <a:pt x="5057" y="34319"/>
                  </a:lnTo>
                  <a:lnTo>
                    <a:pt x="5197" y="33220"/>
                  </a:lnTo>
                  <a:lnTo>
                    <a:pt x="5297" y="32140"/>
                  </a:lnTo>
                  <a:lnTo>
                    <a:pt x="5377" y="31041"/>
                  </a:lnTo>
                  <a:lnTo>
                    <a:pt x="5457" y="29942"/>
                  </a:lnTo>
                  <a:lnTo>
                    <a:pt x="5497" y="28822"/>
                  </a:lnTo>
                  <a:lnTo>
                    <a:pt x="5577" y="26624"/>
                  </a:lnTo>
                  <a:lnTo>
                    <a:pt x="5617" y="24425"/>
                  </a:lnTo>
                  <a:lnTo>
                    <a:pt x="5677" y="22226"/>
                  </a:lnTo>
                  <a:lnTo>
                    <a:pt x="5717" y="20028"/>
                  </a:lnTo>
                  <a:lnTo>
                    <a:pt x="6337" y="2239"/>
                  </a:lnTo>
                  <a:lnTo>
                    <a:pt x="6337" y="1959"/>
                  </a:lnTo>
                  <a:lnTo>
                    <a:pt x="6297" y="1719"/>
                  </a:lnTo>
                  <a:lnTo>
                    <a:pt x="6237" y="1479"/>
                  </a:lnTo>
                  <a:lnTo>
                    <a:pt x="6177" y="1259"/>
                  </a:lnTo>
                  <a:lnTo>
                    <a:pt x="6077" y="1060"/>
                  </a:lnTo>
                  <a:lnTo>
                    <a:pt x="5957" y="880"/>
                  </a:lnTo>
                  <a:lnTo>
                    <a:pt x="5817" y="720"/>
                  </a:lnTo>
                  <a:lnTo>
                    <a:pt x="5677" y="560"/>
                  </a:lnTo>
                  <a:lnTo>
                    <a:pt x="5497" y="440"/>
                  </a:lnTo>
                  <a:lnTo>
                    <a:pt x="5317" y="320"/>
                  </a:lnTo>
                  <a:lnTo>
                    <a:pt x="5137" y="220"/>
                  </a:lnTo>
                  <a:lnTo>
                    <a:pt x="4938" y="140"/>
                  </a:lnTo>
                  <a:lnTo>
                    <a:pt x="4738" y="80"/>
                  </a:lnTo>
                  <a:lnTo>
                    <a:pt x="4518" y="40"/>
                  </a:lnTo>
                  <a:lnTo>
                    <a:pt x="4318" y="20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525575" y="704063"/>
              <a:ext cx="256150" cy="318480"/>
            </a:xfrm>
            <a:custGeom>
              <a:avLst/>
              <a:gdLst/>
              <a:ahLst/>
              <a:cxnLst/>
              <a:rect l="l" t="t" r="r" b="b"/>
              <a:pathLst>
                <a:path w="12074" h="15012" extrusionOk="0">
                  <a:moveTo>
                    <a:pt x="11334" y="1"/>
                  </a:moveTo>
                  <a:lnTo>
                    <a:pt x="11114" y="21"/>
                  </a:lnTo>
                  <a:lnTo>
                    <a:pt x="10894" y="41"/>
                  </a:lnTo>
                  <a:lnTo>
                    <a:pt x="10534" y="101"/>
                  </a:lnTo>
                  <a:lnTo>
                    <a:pt x="10195" y="201"/>
                  </a:lnTo>
                  <a:lnTo>
                    <a:pt x="10215" y="3738"/>
                  </a:lnTo>
                  <a:lnTo>
                    <a:pt x="10195" y="5497"/>
                  </a:lnTo>
                  <a:lnTo>
                    <a:pt x="10175" y="6397"/>
                  </a:lnTo>
                  <a:lnTo>
                    <a:pt x="10155" y="7276"/>
                  </a:lnTo>
                  <a:lnTo>
                    <a:pt x="10095" y="8116"/>
                  </a:lnTo>
                  <a:lnTo>
                    <a:pt x="10055" y="8555"/>
                  </a:lnTo>
                  <a:lnTo>
                    <a:pt x="9975" y="8995"/>
                  </a:lnTo>
                  <a:lnTo>
                    <a:pt x="9895" y="9455"/>
                  </a:lnTo>
                  <a:lnTo>
                    <a:pt x="9795" y="9894"/>
                  </a:lnTo>
                  <a:lnTo>
                    <a:pt x="9675" y="10354"/>
                  </a:lnTo>
                  <a:lnTo>
                    <a:pt x="9515" y="10774"/>
                  </a:lnTo>
                  <a:lnTo>
                    <a:pt x="9335" y="11194"/>
                  </a:lnTo>
                  <a:lnTo>
                    <a:pt x="9135" y="11573"/>
                  </a:lnTo>
                  <a:lnTo>
                    <a:pt x="8895" y="11933"/>
                  </a:lnTo>
                  <a:lnTo>
                    <a:pt x="8755" y="12113"/>
                  </a:lnTo>
                  <a:lnTo>
                    <a:pt x="8616" y="12273"/>
                  </a:lnTo>
                  <a:lnTo>
                    <a:pt x="8456" y="12413"/>
                  </a:lnTo>
                  <a:lnTo>
                    <a:pt x="8296" y="12553"/>
                  </a:lnTo>
                  <a:lnTo>
                    <a:pt x="8116" y="12673"/>
                  </a:lnTo>
                  <a:lnTo>
                    <a:pt x="7936" y="12793"/>
                  </a:lnTo>
                  <a:lnTo>
                    <a:pt x="7756" y="12893"/>
                  </a:lnTo>
                  <a:lnTo>
                    <a:pt x="7536" y="12993"/>
                  </a:lnTo>
                  <a:lnTo>
                    <a:pt x="7336" y="13053"/>
                  </a:lnTo>
                  <a:lnTo>
                    <a:pt x="7097" y="13112"/>
                  </a:lnTo>
                  <a:lnTo>
                    <a:pt x="6877" y="13152"/>
                  </a:lnTo>
                  <a:lnTo>
                    <a:pt x="6677" y="13172"/>
                  </a:lnTo>
                  <a:lnTo>
                    <a:pt x="6457" y="13192"/>
                  </a:lnTo>
                  <a:lnTo>
                    <a:pt x="6277" y="13172"/>
                  </a:lnTo>
                  <a:lnTo>
                    <a:pt x="6077" y="13132"/>
                  </a:lnTo>
                  <a:lnTo>
                    <a:pt x="5877" y="13093"/>
                  </a:lnTo>
                  <a:lnTo>
                    <a:pt x="5697" y="13033"/>
                  </a:lnTo>
                  <a:lnTo>
                    <a:pt x="5537" y="12953"/>
                  </a:lnTo>
                  <a:lnTo>
                    <a:pt x="5358" y="12873"/>
                  </a:lnTo>
                  <a:lnTo>
                    <a:pt x="5198" y="12753"/>
                  </a:lnTo>
                  <a:lnTo>
                    <a:pt x="5038" y="12653"/>
                  </a:lnTo>
                  <a:lnTo>
                    <a:pt x="4898" y="12533"/>
                  </a:lnTo>
                  <a:lnTo>
                    <a:pt x="4598" y="12253"/>
                  </a:lnTo>
                  <a:lnTo>
                    <a:pt x="4338" y="11933"/>
                  </a:lnTo>
                  <a:lnTo>
                    <a:pt x="4098" y="11593"/>
                  </a:lnTo>
                  <a:lnTo>
                    <a:pt x="3879" y="11234"/>
                  </a:lnTo>
                  <a:lnTo>
                    <a:pt x="3699" y="10854"/>
                  </a:lnTo>
                  <a:lnTo>
                    <a:pt x="3519" y="10474"/>
                  </a:lnTo>
                  <a:lnTo>
                    <a:pt x="3359" y="10094"/>
                  </a:lnTo>
                  <a:lnTo>
                    <a:pt x="3239" y="9695"/>
                  </a:lnTo>
                  <a:lnTo>
                    <a:pt x="3119" y="9335"/>
                  </a:lnTo>
                  <a:lnTo>
                    <a:pt x="3019" y="8975"/>
                  </a:lnTo>
                  <a:lnTo>
                    <a:pt x="2859" y="8136"/>
                  </a:lnTo>
                  <a:lnTo>
                    <a:pt x="2699" y="7296"/>
                  </a:lnTo>
                  <a:lnTo>
                    <a:pt x="2479" y="5597"/>
                  </a:lnTo>
                  <a:lnTo>
                    <a:pt x="2359" y="4738"/>
                  </a:lnTo>
                  <a:lnTo>
                    <a:pt x="2200" y="3898"/>
                  </a:lnTo>
                  <a:lnTo>
                    <a:pt x="2120" y="3478"/>
                  </a:lnTo>
                  <a:lnTo>
                    <a:pt x="2020" y="3059"/>
                  </a:lnTo>
                  <a:lnTo>
                    <a:pt x="1900" y="2639"/>
                  </a:lnTo>
                  <a:lnTo>
                    <a:pt x="1780" y="2239"/>
                  </a:lnTo>
                  <a:lnTo>
                    <a:pt x="1700" y="2039"/>
                  </a:lnTo>
                  <a:lnTo>
                    <a:pt x="1580" y="1899"/>
                  </a:lnTo>
                  <a:lnTo>
                    <a:pt x="1440" y="1780"/>
                  </a:lnTo>
                  <a:lnTo>
                    <a:pt x="1300" y="1700"/>
                  </a:lnTo>
                  <a:lnTo>
                    <a:pt x="1140" y="1660"/>
                  </a:lnTo>
                  <a:lnTo>
                    <a:pt x="960" y="1640"/>
                  </a:lnTo>
                  <a:lnTo>
                    <a:pt x="800" y="1660"/>
                  </a:lnTo>
                  <a:lnTo>
                    <a:pt x="641" y="1700"/>
                  </a:lnTo>
                  <a:lnTo>
                    <a:pt x="481" y="1780"/>
                  </a:lnTo>
                  <a:lnTo>
                    <a:pt x="341" y="1859"/>
                  </a:lnTo>
                  <a:lnTo>
                    <a:pt x="221" y="1979"/>
                  </a:lnTo>
                  <a:lnTo>
                    <a:pt x="121" y="2119"/>
                  </a:lnTo>
                  <a:lnTo>
                    <a:pt x="41" y="2279"/>
                  </a:lnTo>
                  <a:lnTo>
                    <a:pt x="1" y="2459"/>
                  </a:lnTo>
                  <a:lnTo>
                    <a:pt x="1" y="2639"/>
                  </a:lnTo>
                  <a:lnTo>
                    <a:pt x="61" y="2839"/>
                  </a:lnTo>
                  <a:lnTo>
                    <a:pt x="221" y="3379"/>
                  </a:lnTo>
                  <a:lnTo>
                    <a:pt x="361" y="3918"/>
                  </a:lnTo>
                  <a:lnTo>
                    <a:pt x="481" y="4458"/>
                  </a:lnTo>
                  <a:lnTo>
                    <a:pt x="581" y="4998"/>
                  </a:lnTo>
                  <a:lnTo>
                    <a:pt x="740" y="6097"/>
                  </a:lnTo>
                  <a:lnTo>
                    <a:pt x="880" y="7216"/>
                  </a:lnTo>
                  <a:lnTo>
                    <a:pt x="1040" y="8315"/>
                  </a:lnTo>
                  <a:lnTo>
                    <a:pt x="1140" y="8855"/>
                  </a:lnTo>
                  <a:lnTo>
                    <a:pt x="1260" y="9395"/>
                  </a:lnTo>
                  <a:lnTo>
                    <a:pt x="1400" y="9934"/>
                  </a:lnTo>
                  <a:lnTo>
                    <a:pt x="1560" y="10474"/>
                  </a:lnTo>
                  <a:lnTo>
                    <a:pt x="1740" y="10994"/>
                  </a:lnTo>
                  <a:lnTo>
                    <a:pt x="1960" y="11513"/>
                  </a:lnTo>
                  <a:lnTo>
                    <a:pt x="2160" y="11893"/>
                  </a:lnTo>
                  <a:lnTo>
                    <a:pt x="2379" y="12273"/>
                  </a:lnTo>
                  <a:lnTo>
                    <a:pt x="2619" y="12653"/>
                  </a:lnTo>
                  <a:lnTo>
                    <a:pt x="2879" y="13013"/>
                  </a:lnTo>
                  <a:lnTo>
                    <a:pt x="3179" y="13332"/>
                  </a:lnTo>
                  <a:lnTo>
                    <a:pt x="3479" y="13652"/>
                  </a:lnTo>
                  <a:lnTo>
                    <a:pt x="3819" y="13952"/>
                  </a:lnTo>
                  <a:lnTo>
                    <a:pt x="4158" y="14212"/>
                  </a:lnTo>
                  <a:lnTo>
                    <a:pt x="4518" y="14432"/>
                  </a:lnTo>
                  <a:lnTo>
                    <a:pt x="4898" y="14632"/>
                  </a:lnTo>
                  <a:lnTo>
                    <a:pt x="5298" y="14791"/>
                  </a:lnTo>
                  <a:lnTo>
                    <a:pt x="5717" y="14911"/>
                  </a:lnTo>
                  <a:lnTo>
                    <a:pt x="6137" y="14991"/>
                  </a:lnTo>
                  <a:lnTo>
                    <a:pt x="6357" y="15011"/>
                  </a:lnTo>
                  <a:lnTo>
                    <a:pt x="6797" y="15011"/>
                  </a:lnTo>
                  <a:lnTo>
                    <a:pt x="7017" y="14991"/>
                  </a:lnTo>
                  <a:lnTo>
                    <a:pt x="7236" y="14951"/>
                  </a:lnTo>
                  <a:lnTo>
                    <a:pt x="7476" y="14911"/>
                  </a:lnTo>
                  <a:lnTo>
                    <a:pt x="7716" y="14851"/>
                  </a:lnTo>
                  <a:lnTo>
                    <a:pt x="7936" y="14791"/>
                  </a:lnTo>
                  <a:lnTo>
                    <a:pt x="8156" y="14712"/>
                  </a:lnTo>
                  <a:lnTo>
                    <a:pt x="8376" y="14612"/>
                  </a:lnTo>
                  <a:lnTo>
                    <a:pt x="8795" y="14412"/>
                  </a:lnTo>
                  <a:lnTo>
                    <a:pt x="9175" y="14152"/>
                  </a:lnTo>
                  <a:lnTo>
                    <a:pt x="9515" y="13872"/>
                  </a:lnTo>
                  <a:lnTo>
                    <a:pt x="9855" y="13572"/>
                  </a:lnTo>
                  <a:lnTo>
                    <a:pt x="10155" y="13232"/>
                  </a:lnTo>
                  <a:lnTo>
                    <a:pt x="10434" y="12853"/>
                  </a:lnTo>
                  <a:lnTo>
                    <a:pt x="10674" y="12473"/>
                  </a:lnTo>
                  <a:lnTo>
                    <a:pt x="10894" y="12073"/>
                  </a:lnTo>
                  <a:lnTo>
                    <a:pt x="11094" y="11653"/>
                  </a:lnTo>
                  <a:lnTo>
                    <a:pt x="11274" y="11214"/>
                  </a:lnTo>
                  <a:lnTo>
                    <a:pt x="11434" y="10774"/>
                  </a:lnTo>
                  <a:lnTo>
                    <a:pt x="11574" y="10334"/>
                  </a:lnTo>
                  <a:lnTo>
                    <a:pt x="11674" y="9875"/>
                  </a:lnTo>
                  <a:lnTo>
                    <a:pt x="11754" y="9435"/>
                  </a:lnTo>
                  <a:lnTo>
                    <a:pt x="11854" y="8855"/>
                  </a:lnTo>
                  <a:lnTo>
                    <a:pt x="11914" y="8295"/>
                  </a:lnTo>
                  <a:lnTo>
                    <a:pt x="11973" y="7716"/>
                  </a:lnTo>
                  <a:lnTo>
                    <a:pt x="12013" y="7136"/>
                  </a:lnTo>
                  <a:lnTo>
                    <a:pt x="12073" y="5957"/>
                  </a:lnTo>
                  <a:lnTo>
                    <a:pt x="12073" y="4798"/>
                  </a:lnTo>
                  <a:lnTo>
                    <a:pt x="12073" y="3618"/>
                  </a:lnTo>
                  <a:lnTo>
                    <a:pt x="12053" y="2439"/>
                  </a:lnTo>
                  <a:lnTo>
                    <a:pt x="12033" y="1280"/>
                  </a:lnTo>
                  <a:lnTo>
                    <a:pt x="12013" y="121"/>
                  </a:lnTo>
                  <a:lnTo>
                    <a:pt x="117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extrusionOk="0">
                  <a:moveTo>
                    <a:pt x="3339" y="0"/>
                  </a:moveTo>
                  <a:lnTo>
                    <a:pt x="3279" y="40"/>
                  </a:lnTo>
                  <a:lnTo>
                    <a:pt x="3219" y="100"/>
                  </a:lnTo>
                  <a:lnTo>
                    <a:pt x="3179" y="160"/>
                  </a:lnTo>
                  <a:lnTo>
                    <a:pt x="3139" y="240"/>
                  </a:lnTo>
                  <a:lnTo>
                    <a:pt x="3099" y="380"/>
                  </a:lnTo>
                  <a:lnTo>
                    <a:pt x="3059" y="540"/>
                  </a:lnTo>
                  <a:lnTo>
                    <a:pt x="3019" y="860"/>
                  </a:lnTo>
                  <a:lnTo>
                    <a:pt x="2999" y="1179"/>
                  </a:lnTo>
                  <a:lnTo>
                    <a:pt x="3019" y="1519"/>
                  </a:lnTo>
                  <a:lnTo>
                    <a:pt x="3099" y="2179"/>
                  </a:lnTo>
                  <a:lnTo>
                    <a:pt x="3119" y="2519"/>
                  </a:lnTo>
                  <a:lnTo>
                    <a:pt x="3119" y="2838"/>
                  </a:lnTo>
                  <a:lnTo>
                    <a:pt x="3099" y="2998"/>
                  </a:lnTo>
                  <a:lnTo>
                    <a:pt x="3079" y="3058"/>
                  </a:lnTo>
                  <a:lnTo>
                    <a:pt x="3039" y="3118"/>
                  </a:lnTo>
                  <a:lnTo>
                    <a:pt x="2999" y="3138"/>
                  </a:lnTo>
                  <a:lnTo>
                    <a:pt x="2959" y="3158"/>
                  </a:lnTo>
                  <a:lnTo>
                    <a:pt x="2919" y="3138"/>
                  </a:lnTo>
                  <a:lnTo>
                    <a:pt x="2879" y="3118"/>
                  </a:lnTo>
                  <a:lnTo>
                    <a:pt x="2799" y="3038"/>
                  </a:lnTo>
                  <a:lnTo>
                    <a:pt x="2699" y="2918"/>
                  </a:lnTo>
                  <a:lnTo>
                    <a:pt x="2639" y="2758"/>
                  </a:lnTo>
                  <a:lnTo>
                    <a:pt x="2559" y="2559"/>
                  </a:lnTo>
                  <a:lnTo>
                    <a:pt x="2419" y="2099"/>
                  </a:lnTo>
                  <a:lnTo>
                    <a:pt x="2279" y="1599"/>
                  </a:lnTo>
                  <a:lnTo>
                    <a:pt x="2179" y="1139"/>
                  </a:lnTo>
                  <a:lnTo>
                    <a:pt x="2079" y="800"/>
                  </a:lnTo>
                  <a:lnTo>
                    <a:pt x="2019" y="600"/>
                  </a:lnTo>
                  <a:lnTo>
                    <a:pt x="1959" y="460"/>
                  </a:lnTo>
                  <a:lnTo>
                    <a:pt x="1899" y="400"/>
                  </a:lnTo>
                  <a:lnTo>
                    <a:pt x="1839" y="360"/>
                  </a:lnTo>
                  <a:lnTo>
                    <a:pt x="1779" y="320"/>
                  </a:lnTo>
                  <a:lnTo>
                    <a:pt x="1640" y="320"/>
                  </a:lnTo>
                  <a:lnTo>
                    <a:pt x="1580" y="340"/>
                  </a:lnTo>
                  <a:lnTo>
                    <a:pt x="1500" y="360"/>
                  </a:lnTo>
                  <a:lnTo>
                    <a:pt x="1440" y="400"/>
                  </a:lnTo>
                  <a:lnTo>
                    <a:pt x="1400" y="460"/>
                  </a:lnTo>
                  <a:lnTo>
                    <a:pt x="1340" y="520"/>
                  </a:lnTo>
                  <a:lnTo>
                    <a:pt x="1280" y="640"/>
                  </a:lnTo>
                  <a:lnTo>
                    <a:pt x="1260" y="800"/>
                  </a:lnTo>
                  <a:lnTo>
                    <a:pt x="1260" y="940"/>
                  </a:lnTo>
                  <a:lnTo>
                    <a:pt x="1260" y="1079"/>
                  </a:lnTo>
                  <a:lnTo>
                    <a:pt x="1300" y="1259"/>
                  </a:lnTo>
                  <a:lnTo>
                    <a:pt x="1380" y="1559"/>
                  </a:lnTo>
                  <a:lnTo>
                    <a:pt x="1580" y="2359"/>
                  </a:lnTo>
                  <a:lnTo>
                    <a:pt x="1680" y="2758"/>
                  </a:lnTo>
                  <a:lnTo>
                    <a:pt x="1739" y="3118"/>
                  </a:lnTo>
                  <a:lnTo>
                    <a:pt x="1759" y="3258"/>
                  </a:lnTo>
                  <a:lnTo>
                    <a:pt x="1759" y="3378"/>
                  </a:lnTo>
                  <a:lnTo>
                    <a:pt x="1739" y="3458"/>
                  </a:lnTo>
                  <a:lnTo>
                    <a:pt x="1700" y="3498"/>
                  </a:lnTo>
                  <a:lnTo>
                    <a:pt x="1640" y="3518"/>
                  </a:lnTo>
                  <a:lnTo>
                    <a:pt x="1580" y="3538"/>
                  </a:lnTo>
                  <a:lnTo>
                    <a:pt x="1460" y="3518"/>
                  </a:lnTo>
                  <a:lnTo>
                    <a:pt x="1360" y="3458"/>
                  </a:lnTo>
                  <a:lnTo>
                    <a:pt x="1260" y="3358"/>
                  </a:lnTo>
                  <a:lnTo>
                    <a:pt x="1200" y="3258"/>
                  </a:lnTo>
                  <a:lnTo>
                    <a:pt x="1160" y="3138"/>
                  </a:lnTo>
                  <a:lnTo>
                    <a:pt x="1080" y="2918"/>
                  </a:lnTo>
                  <a:lnTo>
                    <a:pt x="980" y="2579"/>
                  </a:lnTo>
                  <a:lnTo>
                    <a:pt x="860" y="2279"/>
                  </a:lnTo>
                  <a:lnTo>
                    <a:pt x="720" y="1959"/>
                  </a:lnTo>
                  <a:lnTo>
                    <a:pt x="560" y="1659"/>
                  </a:lnTo>
                  <a:lnTo>
                    <a:pt x="480" y="1559"/>
                  </a:lnTo>
                  <a:lnTo>
                    <a:pt x="440" y="1499"/>
                  </a:lnTo>
                  <a:lnTo>
                    <a:pt x="380" y="1459"/>
                  </a:lnTo>
                  <a:lnTo>
                    <a:pt x="240" y="1439"/>
                  </a:lnTo>
                  <a:lnTo>
                    <a:pt x="180" y="1439"/>
                  </a:lnTo>
                  <a:lnTo>
                    <a:pt x="140" y="1459"/>
                  </a:lnTo>
                  <a:lnTo>
                    <a:pt x="101" y="1479"/>
                  </a:lnTo>
                  <a:lnTo>
                    <a:pt x="61" y="1519"/>
                  </a:lnTo>
                  <a:lnTo>
                    <a:pt x="21" y="1619"/>
                  </a:lnTo>
                  <a:lnTo>
                    <a:pt x="1" y="1759"/>
                  </a:lnTo>
                  <a:lnTo>
                    <a:pt x="1" y="1919"/>
                  </a:lnTo>
                  <a:lnTo>
                    <a:pt x="1" y="2099"/>
                  </a:lnTo>
                  <a:lnTo>
                    <a:pt x="41" y="2299"/>
                  </a:lnTo>
                  <a:lnTo>
                    <a:pt x="121" y="2698"/>
                  </a:lnTo>
                  <a:lnTo>
                    <a:pt x="220" y="3058"/>
                  </a:lnTo>
                  <a:lnTo>
                    <a:pt x="360" y="3498"/>
                  </a:lnTo>
                  <a:lnTo>
                    <a:pt x="740" y="4617"/>
                  </a:lnTo>
                  <a:lnTo>
                    <a:pt x="1100" y="5717"/>
                  </a:lnTo>
                  <a:lnTo>
                    <a:pt x="1440" y="6836"/>
                  </a:lnTo>
                  <a:lnTo>
                    <a:pt x="1759" y="7955"/>
                  </a:lnTo>
                  <a:lnTo>
                    <a:pt x="5557" y="6516"/>
                  </a:lnTo>
                  <a:lnTo>
                    <a:pt x="5677" y="2359"/>
                  </a:lnTo>
                  <a:lnTo>
                    <a:pt x="5677" y="2119"/>
                  </a:lnTo>
                  <a:lnTo>
                    <a:pt x="5657" y="1999"/>
                  </a:lnTo>
                  <a:lnTo>
                    <a:pt x="5617" y="1879"/>
                  </a:lnTo>
                  <a:lnTo>
                    <a:pt x="5557" y="1799"/>
                  </a:lnTo>
                  <a:lnTo>
                    <a:pt x="5457" y="1719"/>
                  </a:lnTo>
                  <a:lnTo>
                    <a:pt x="5337" y="1679"/>
                  </a:lnTo>
                  <a:lnTo>
                    <a:pt x="5277" y="1679"/>
                  </a:lnTo>
                  <a:lnTo>
                    <a:pt x="5237" y="1699"/>
                  </a:lnTo>
                  <a:lnTo>
                    <a:pt x="5177" y="1719"/>
                  </a:lnTo>
                  <a:lnTo>
                    <a:pt x="5117" y="1759"/>
                  </a:lnTo>
                  <a:lnTo>
                    <a:pt x="5057" y="1859"/>
                  </a:lnTo>
                  <a:lnTo>
                    <a:pt x="5017" y="1999"/>
                  </a:lnTo>
                  <a:lnTo>
                    <a:pt x="4997" y="2119"/>
                  </a:lnTo>
                  <a:lnTo>
                    <a:pt x="4798" y="3198"/>
                  </a:lnTo>
                  <a:lnTo>
                    <a:pt x="4778" y="3298"/>
                  </a:lnTo>
                  <a:lnTo>
                    <a:pt x="4738" y="3378"/>
                  </a:lnTo>
                  <a:lnTo>
                    <a:pt x="4678" y="3418"/>
                  </a:lnTo>
                  <a:lnTo>
                    <a:pt x="4598" y="3438"/>
                  </a:lnTo>
                  <a:lnTo>
                    <a:pt x="4538" y="3418"/>
                  </a:lnTo>
                  <a:lnTo>
                    <a:pt x="4478" y="3358"/>
                  </a:lnTo>
                  <a:lnTo>
                    <a:pt x="4398" y="3298"/>
                  </a:lnTo>
                  <a:lnTo>
                    <a:pt x="4358" y="3238"/>
                  </a:lnTo>
                  <a:lnTo>
                    <a:pt x="4298" y="3158"/>
                  </a:lnTo>
                  <a:lnTo>
                    <a:pt x="4278" y="3058"/>
                  </a:lnTo>
                  <a:lnTo>
                    <a:pt x="4178" y="2718"/>
                  </a:lnTo>
                  <a:lnTo>
                    <a:pt x="4118" y="2359"/>
                  </a:lnTo>
                  <a:lnTo>
                    <a:pt x="4018" y="1659"/>
                  </a:lnTo>
                  <a:lnTo>
                    <a:pt x="3978" y="1299"/>
                  </a:lnTo>
                  <a:lnTo>
                    <a:pt x="3898" y="940"/>
                  </a:lnTo>
                  <a:lnTo>
                    <a:pt x="3818" y="600"/>
                  </a:lnTo>
                  <a:lnTo>
                    <a:pt x="3678" y="280"/>
                  </a:lnTo>
                  <a:lnTo>
                    <a:pt x="3618" y="160"/>
                  </a:lnTo>
                  <a:lnTo>
                    <a:pt x="3538" y="60"/>
                  </a:lnTo>
                  <a:lnTo>
                    <a:pt x="3498" y="40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fill="none" extrusionOk="0">
                  <a:moveTo>
                    <a:pt x="1759" y="7955"/>
                  </a:moveTo>
                  <a:lnTo>
                    <a:pt x="1759" y="7955"/>
                  </a:lnTo>
                  <a:lnTo>
                    <a:pt x="1440" y="6836"/>
                  </a:lnTo>
                  <a:lnTo>
                    <a:pt x="1100" y="5717"/>
                  </a:lnTo>
                  <a:lnTo>
                    <a:pt x="740" y="4617"/>
                  </a:lnTo>
                  <a:lnTo>
                    <a:pt x="360" y="3498"/>
                  </a:lnTo>
                  <a:lnTo>
                    <a:pt x="360" y="3498"/>
                  </a:lnTo>
                  <a:lnTo>
                    <a:pt x="220" y="3058"/>
                  </a:lnTo>
                  <a:lnTo>
                    <a:pt x="121" y="2698"/>
                  </a:lnTo>
                  <a:lnTo>
                    <a:pt x="41" y="2299"/>
                  </a:lnTo>
                  <a:lnTo>
                    <a:pt x="1" y="2099"/>
                  </a:lnTo>
                  <a:lnTo>
                    <a:pt x="1" y="1919"/>
                  </a:lnTo>
                  <a:lnTo>
                    <a:pt x="1" y="1759"/>
                  </a:lnTo>
                  <a:lnTo>
                    <a:pt x="21" y="1619"/>
                  </a:lnTo>
                  <a:lnTo>
                    <a:pt x="61" y="1519"/>
                  </a:lnTo>
                  <a:lnTo>
                    <a:pt x="101" y="1479"/>
                  </a:lnTo>
                  <a:lnTo>
                    <a:pt x="140" y="1459"/>
                  </a:lnTo>
                  <a:lnTo>
                    <a:pt x="180" y="1439"/>
                  </a:lnTo>
                  <a:lnTo>
                    <a:pt x="240" y="1439"/>
                  </a:lnTo>
                  <a:lnTo>
                    <a:pt x="380" y="1459"/>
                  </a:lnTo>
                  <a:lnTo>
                    <a:pt x="380" y="1459"/>
                  </a:lnTo>
                  <a:lnTo>
                    <a:pt x="440" y="1499"/>
                  </a:lnTo>
                  <a:lnTo>
                    <a:pt x="480" y="1559"/>
                  </a:lnTo>
                  <a:lnTo>
                    <a:pt x="560" y="1659"/>
                  </a:lnTo>
                  <a:lnTo>
                    <a:pt x="560" y="1659"/>
                  </a:lnTo>
                  <a:lnTo>
                    <a:pt x="720" y="1959"/>
                  </a:lnTo>
                  <a:lnTo>
                    <a:pt x="860" y="2279"/>
                  </a:lnTo>
                  <a:lnTo>
                    <a:pt x="980" y="2579"/>
                  </a:lnTo>
                  <a:lnTo>
                    <a:pt x="1080" y="2918"/>
                  </a:lnTo>
                  <a:lnTo>
                    <a:pt x="1080" y="2918"/>
                  </a:lnTo>
                  <a:lnTo>
                    <a:pt x="1160" y="3138"/>
                  </a:lnTo>
                  <a:lnTo>
                    <a:pt x="1200" y="3258"/>
                  </a:lnTo>
                  <a:lnTo>
                    <a:pt x="1260" y="3358"/>
                  </a:lnTo>
                  <a:lnTo>
                    <a:pt x="1260" y="3358"/>
                  </a:lnTo>
                  <a:lnTo>
                    <a:pt x="1360" y="3458"/>
                  </a:lnTo>
                  <a:lnTo>
                    <a:pt x="1460" y="3518"/>
                  </a:lnTo>
                  <a:lnTo>
                    <a:pt x="1580" y="3538"/>
                  </a:lnTo>
                  <a:lnTo>
                    <a:pt x="1640" y="3518"/>
                  </a:lnTo>
                  <a:lnTo>
                    <a:pt x="1700" y="3498"/>
                  </a:lnTo>
                  <a:lnTo>
                    <a:pt x="1700" y="3498"/>
                  </a:lnTo>
                  <a:lnTo>
                    <a:pt x="1739" y="3458"/>
                  </a:lnTo>
                  <a:lnTo>
                    <a:pt x="1759" y="3378"/>
                  </a:lnTo>
                  <a:lnTo>
                    <a:pt x="1759" y="3258"/>
                  </a:lnTo>
                  <a:lnTo>
                    <a:pt x="1739" y="3118"/>
                  </a:lnTo>
                  <a:lnTo>
                    <a:pt x="1680" y="2758"/>
                  </a:lnTo>
                  <a:lnTo>
                    <a:pt x="1580" y="2359"/>
                  </a:lnTo>
                  <a:lnTo>
                    <a:pt x="1380" y="1559"/>
                  </a:lnTo>
                  <a:lnTo>
                    <a:pt x="1300" y="1259"/>
                  </a:lnTo>
                  <a:lnTo>
                    <a:pt x="1260" y="1079"/>
                  </a:lnTo>
                  <a:lnTo>
                    <a:pt x="1260" y="1079"/>
                  </a:lnTo>
                  <a:lnTo>
                    <a:pt x="1260" y="940"/>
                  </a:lnTo>
                  <a:lnTo>
                    <a:pt x="1260" y="800"/>
                  </a:lnTo>
                  <a:lnTo>
                    <a:pt x="1280" y="640"/>
                  </a:lnTo>
                  <a:lnTo>
                    <a:pt x="1340" y="520"/>
                  </a:lnTo>
                  <a:lnTo>
                    <a:pt x="1340" y="520"/>
                  </a:lnTo>
                  <a:lnTo>
                    <a:pt x="1400" y="460"/>
                  </a:lnTo>
                  <a:lnTo>
                    <a:pt x="1440" y="400"/>
                  </a:lnTo>
                  <a:lnTo>
                    <a:pt x="1500" y="360"/>
                  </a:lnTo>
                  <a:lnTo>
                    <a:pt x="1580" y="340"/>
                  </a:lnTo>
                  <a:lnTo>
                    <a:pt x="1640" y="320"/>
                  </a:lnTo>
                  <a:lnTo>
                    <a:pt x="1720" y="320"/>
                  </a:lnTo>
                  <a:lnTo>
                    <a:pt x="1779" y="320"/>
                  </a:lnTo>
                  <a:lnTo>
                    <a:pt x="1839" y="360"/>
                  </a:lnTo>
                  <a:lnTo>
                    <a:pt x="1839" y="360"/>
                  </a:lnTo>
                  <a:lnTo>
                    <a:pt x="1899" y="400"/>
                  </a:lnTo>
                  <a:lnTo>
                    <a:pt x="1959" y="460"/>
                  </a:lnTo>
                  <a:lnTo>
                    <a:pt x="2019" y="600"/>
                  </a:lnTo>
                  <a:lnTo>
                    <a:pt x="2019" y="600"/>
                  </a:lnTo>
                  <a:lnTo>
                    <a:pt x="2079" y="800"/>
                  </a:lnTo>
                  <a:lnTo>
                    <a:pt x="2179" y="1139"/>
                  </a:lnTo>
                  <a:lnTo>
                    <a:pt x="2279" y="1599"/>
                  </a:lnTo>
                  <a:lnTo>
                    <a:pt x="2419" y="2099"/>
                  </a:lnTo>
                  <a:lnTo>
                    <a:pt x="2559" y="2559"/>
                  </a:lnTo>
                  <a:lnTo>
                    <a:pt x="2639" y="2758"/>
                  </a:lnTo>
                  <a:lnTo>
                    <a:pt x="2699" y="2918"/>
                  </a:lnTo>
                  <a:lnTo>
                    <a:pt x="2799" y="3038"/>
                  </a:lnTo>
                  <a:lnTo>
                    <a:pt x="2879" y="3118"/>
                  </a:lnTo>
                  <a:lnTo>
                    <a:pt x="2919" y="3138"/>
                  </a:lnTo>
                  <a:lnTo>
                    <a:pt x="2959" y="3158"/>
                  </a:lnTo>
                  <a:lnTo>
                    <a:pt x="2999" y="3138"/>
                  </a:lnTo>
                  <a:lnTo>
                    <a:pt x="3039" y="3118"/>
                  </a:lnTo>
                  <a:lnTo>
                    <a:pt x="3039" y="3118"/>
                  </a:lnTo>
                  <a:lnTo>
                    <a:pt x="3079" y="3058"/>
                  </a:lnTo>
                  <a:lnTo>
                    <a:pt x="3099" y="2998"/>
                  </a:lnTo>
                  <a:lnTo>
                    <a:pt x="3119" y="2838"/>
                  </a:lnTo>
                  <a:lnTo>
                    <a:pt x="3119" y="2838"/>
                  </a:lnTo>
                  <a:lnTo>
                    <a:pt x="3119" y="2519"/>
                  </a:lnTo>
                  <a:lnTo>
                    <a:pt x="3099" y="2179"/>
                  </a:lnTo>
                  <a:lnTo>
                    <a:pt x="3019" y="1519"/>
                  </a:lnTo>
                  <a:lnTo>
                    <a:pt x="2999" y="1179"/>
                  </a:lnTo>
                  <a:lnTo>
                    <a:pt x="3019" y="860"/>
                  </a:lnTo>
                  <a:lnTo>
                    <a:pt x="3059" y="540"/>
                  </a:lnTo>
                  <a:lnTo>
                    <a:pt x="3099" y="380"/>
                  </a:lnTo>
                  <a:lnTo>
                    <a:pt x="3139" y="240"/>
                  </a:lnTo>
                  <a:lnTo>
                    <a:pt x="3139" y="240"/>
                  </a:lnTo>
                  <a:lnTo>
                    <a:pt x="3179" y="160"/>
                  </a:lnTo>
                  <a:lnTo>
                    <a:pt x="3219" y="100"/>
                  </a:lnTo>
                  <a:lnTo>
                    <a:pt x="3279" y="40"/>
                  </a:lnTo>
                  <a:lnTo>
                    <a:pt x="3339" y="0"/>
                  </a:lnTo>
                  <a:lnTo>
                    <a:pt x="3339" y="0"/>
                  </a:lnTo>
                  <a:lnTo>
                    <a:pt x="3398" y="0"/>
                  </a:lnTo>
                  <a:lnTo>
                    <a:pt x="3438" y="0"/>
                  </a:lnTo>
                  <a:lnTo>
                    <a:pt x="3498" y="40"/>
                  </a:lnTo>
                  <a:lnTo>
                    <a:pt x="3538" y="60"/>
                  </a:lnTo>
                  <a:lnTo>
                    <a:pt x="3618" y="160"/>
                  </a:lnTo>
                  <a:lnTo>
                    <a:pt x="3678" y="280"/>
                  </a:lnTo>
                  <a:lnTo>
                    <a:pt x="3678" y="280"/>
                  </a:lnTo>
                  <a:lnTo>
                    <a:pt x="3818" y="600"/>
                  </a:lnTo>
                  <a:lnTo>
                    <a:pt x="3898" y="940"/>
                  </a:lnTo>
                  <a:lnTo>
                    <a:pt x="3978" y="1299"/>
                  </a:lnTo>
                  <a:lnTo>
                    <a:pt x="4018" y="1659"/>
                  </a:lnTo>
                  <a:lnTo>
                    <a:pt x="4118" y="2359"/>
                  </a:lnTo>
                  <a:lnTo>
                    <a:pt x="4178" y="2718"/>
                  </a:lnTo>
                  <a:lnTo>
                    <a:pt x="4278" y="3058"/>
                  </a:lnTo>
                  <a:lnTo>
                    <a:pt x="4278" y="3058"/>
                  </a:lnTo>
                  <a:lnTo>
                    <a:pt x="4298" y="3158"/>
                  </a:lnTo>
                  <a:lnTo>
                    <a:pt x="4358" y="3238"/>
                  </a:lnTo>
                  <a:lnTo>
                    <a:pt x="4398" y="3298"/>
                  </a:lnTo>
                  <a:lnTo>
                    <a:pt x="4478" y="3358"/>
                  </a:lnTo>
                  <a:lnTo>
                    <a:pt x="4538" y="3418"/>
                  </a:lnTo>
                  <a:lnTo>
                    <a:pt x="4598" y="3438"/>
                  </a:lnTo>
                  <a:lnTo>
                    <a:pt x="4678" y="3418"/>
                  </a:lnTo>
                  <a:lnTo>
                    <a:pt x="4738" y="3378"/>
                  </a:lnTo>
                  <a:lnTo>
                    <a:pt x="4738" y="3378"/>
                  </a:lnTo>
                  <a:lnTo>
                    <a:pt x="4778" y="3298"/>
                  </a:lnTo>
                  <a:lnTo>
                    <a:pt x="4798" y="3198"/>
                  </a:lnTo>
                  <a:lnTo>
                    <a:pt x="4798" y="3198"/>
                  </a:lnTo>
                  <a:lnTo>
                    <a:pt x="4997" y="2119"/>
                  </a:lnTo>
                  <a:lnTo>
                    <a:pt x="4997" y="2119"/>
                  </a:lnTo>
                  <a:lnTo>
                    <a:pt x="5017" y="1999"/>
                  </a:lnTo>
                  <a:lnTo>
                    <a:pt x="5057" y="1859"/>
                  </a:lnTo>
                  <a:lnTo>
                    <a:pt x="5117" y="1759"/>
                  </a:lnTo>
                  <a:lnTo>
                    <a:pt x="5177" y="1719"/>
                  </a:lnTo>
                  <a:lnTo>
                    <a:pt x="5237" y="1699"/>
                  </a:lnTo>
                  <a:lnTo>
                    <a:pt x="5237" y="1699"/>
                  </a:lnTo>
                  <a:lnTo>
                    <a:pt x="5277" y="1679"/>
                  </a:lnTo>
                  <a:lnTo>
                    <a:pt x="5337" y="1679"/>
                  </a:lnTo>
                  <a:lnTo>
                    <a:pt x="5457" y="1719"/>
                  </a:lnTo>
                  <a:lnTo>
                    <a:pt x="5557" y="1799"/>
                  </a:lnTo>
                  <a:lnTo>
                    <a:pt x="5617" y="1879"/>
                  </a:lnTo>
                  <a:lnTo>
                    <a:pt x="5617" y="1879"/>
                  </a:lnTo>
                  <a:lnTo>
                    <a:pt x="5657" y="1999"/>
                  </a:lnTo>
                  <a:lnTo>
                    <a:pt x="5677" y="2119"/>
                  </a:lnTo>
                  <a:lnTo>
                    <a:pt x="5677" y="2359"/>
                  </a:lnTo>
                  <a:lnTo>
                    <a:pt x="5677" y="2359"/>
                  </a:lnTo>
                  <a:lnTo>
                    <a:pt x="5557" y="6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2"/>
            <p:cNvSpPr/>
            <p:nvPr/>
          </p:nvSpPr>
          <p:spPr>
            <a:xfrm>
              <a:off x="467913" y="617570"/>
              <a:ext cx="123408" cy="170484"/>
            </a:xfrm>
            <a:custGeom>
              <a:avLst/>
              <a:gdLst/>
              <a:ahLst/>
              <a:cxnLst/>
              <a:rect l="l" t="t" r="r" b="b"/>
              <a:pathLst>
                <a:path w="5817" h="8036" extrusionOk="0">
                  <a:moveTo>
                    <a:pt x="3379" y="0"/>
                  </a:moveTo>
                  <a:lnTo>
                    <a:pt x="3319" y="20"/>
                  </a:lnTo>
                  <a:lnTo>
                    <a:pt x="3279" y="60"/>
                  </a:lnTo>
                  <a:lnTo>
                    <a:pt x="3219" y="120"/>
                  </a:lnTo>
                  <a:lnTo>
                    <a:pt x="3179" y="200"/>
                  </a:lnTo>
                  <a:lnTo>
                    <a:pt x="3139" y="260"/>
                  </a:lnTo>
                  <a:lnTo>
                    <a:pt x="3079" y="480"/>
                  </a:lnTo>
                  <a:lnTo>
                    <a:pt x="3039" y="700"/>
                  </a:lnTo>
                  <a:lnTo>
                    <a:pt x="3019" y="900"/>
                  </a:lnTo>
                  <a:lnTo>
                    <a:pt x="2999" y="1119"/>
                  </a:lnTo>
                  <a:lnTo>
                    <a:pt x="3019" y="1559"/>
                  </a:lnTo>
                  <a:lnTo>
                    <a:pt x="3059" y="1999"/>
                  </a:lnTo>
                  <a:lnTo>
                    <a:pt x="3099" y="2439"/>
                  </a:lnTo>
                  <a:lnTo>
                    <a:pt x="3119" y="2898"/>
                  </a:lnTo>
                  <a:lnTo>
                    <a:pt x="3099" y="3018"/>
                  </a:lnTo>
                  <a:lnTo>
                    <a:pt x="3079" y="3078"/>
                  </a:lnTo>
                  <a:lnTo>
                    <a:pt x="3059" y="3118"/>
                  </a:lnTo>
                  <a:lnTo>
                    <a:pt x="3019" y="3138"/>
                  </a:lnTo>
                  <a:lnTo>
                    <a:pt x="2999" y="3138"/>
                  </a:lnTo>
                  <a:lnTo>
                    <a:pt x="2939" y="3118"/>
                  </a:lnTo>
                  <a:lnTo>
                    <a:pt x="2899" y="3058"/>
                  </a:lnTo>
                  <a:lnTo>
                    <a:pt x="2799" y="2898"/>
                  </a:lnTo>
                  <a:lnTo>
                    <a:pt x="2699" y="2659"/>
                  </a:lnTo>
                  <a:lnTo>
                    <a:pt x="2599" y="2379"/>
                  </a:lnTo>
                  <a:lnTo>
                    <a:pt x="2439" y="1759"/>
                  </a:lnTo>
                  <a:lnTo>
                    <a:pt x="2299" y="1199"/>
                  </a:lnTo>
                  <a:lnTo>
                    <a:pt x="2199" y="820"/>
                  </a:lnTo>
                  <a:lnTo>
                    <a:pt x="2139" y="620"/>
                  </a:lnTo>
                  <a:lnTo>
                    <a:pt x="2059" y="480"/>
                  </a:lnTo>
                  <a:lnTo>
                    <a:pt x="2019" y="420"/>
                  </a:lnTo>
                  <a:lnTo>
                    <a:pt x="1939" y="360"/>
                  </a:lnTo>
                  <a:lnTo>
                    <a:pt x="1879" y="340"/>
                  </a:lnTo>
                  <a:lnTo>
                    <a:pt x="1819" y="320"/>
                  </a:lnTo>
                  <a:lnTo>
                    <a:pt x="1740" y="300"/>
                  </a:lnTo>
                  <a:lnTo>
                    <a:pt x="1660" y="320"/>
                  </a:lnTo>
                  <a:lnTo>
                    <a:pt x="1560" y="360"/>
                  </a:lnTo>
                  <a:lnTo>
                    <a:pt x="1480" y="400"/>
                  </a:lnTo>
                  <a:lnTo>
                    <a:pt x="1420" y="460"/>
                  </a:lnTo>
                  <a:lnTo>
                    <a:pt x="1360" y="540"/>
                  </a:lnTo>
                  <a:lnTo>
                    <a:pt x="1280" y="700"/>
                  </a:lnTo>
                  <a:lnTo>
                    <a:pt x="1260" y="860"/>
                  </a:lnTo>
                  <a:lnTo>
                    <a:pt x="1240" y="1000"/>
                  </a:lnTo>
                  <a:lnTo>
                    <a:pt x="1260" y="1159"/>
                  </a:lnTo>
                  <a:lnTo>
                    <a:pt x="1300" y="1359"/>
                  </a:lnTo>
                  <a:lnTo>
                    <a:pt x="1400" y="1719"/>
                  </a:lnTo>
                  <a:lnTo>
                    <a:pt x="1520" y="2179"/>
                  </a:lnTo>
                  <a:lnTo>
                    <a:pt x="1660" y="2758"/>
                  </a:lnTo>
                  <a:lnTo>
                    <a:pt x="1720" y="3018"/>
                  </a:lnTo>
                  <a:lnTo>
                    <a:pt x="1760" y="3258"/>
                  </a:lnTo>
                  <a:lnTo>
                    <a:pt x="1760" y="3418"/>
                  </a:lnTo>
                  <a:lnTo>
                    <a:pt x="1740" y="3478"/>
                  </a:lnTo>
                  <a:lnTo>
                    <a:pt x="1720" y="3498"/>
                  </a:lnTo>
                  <a:lnTo>
                    <a:pt x="1680" y="3518"/>
                  </a:lnTo>
                  <a:lnTo>
                    <a:pt x="1640" y="3518"/>
                  </a:lnTo>
                  <a:lnTo>
                    <a:pt x="1540" y="3498"/>
                  </a:lnTo>
                  <a:lnTo>
                    <a:pt x="1440" y="3458"/>
                  </a:lnTo>
                  <a:lnTo>
                    <a:pt x="1380" y="3378"/>
                  </a:lnTo>
                  <a:lnTo>
                    <a:pt x="1320" y="3298"/>
                  </a:lnTo>
                  <a:lnTo>
                    <a:pt x="1280" y="3198"/>
                  </a:lnTo>
                  <a:lnTo>
                    <a:pt x="1220" y="2998"/>
                  </a:lnTo>
                  <a:lnTo>
                    <a:pt x="1200" y="2958"/>
                  </a:lnTo>
                  <a:lnTo>
                    <a:pt x="1100" y="2619"/>
                  </a:lnTo>
                  <a:lnTo>
                    <a:pt x="980" y="2299"/>
                  </a:lnTo>
                  <a:lnTo>
                    <a:pt x="840" y="1999"/>
                  </a:lnTo>
                  <a:lnTo>
                    <a:pt x="680" y="1699"/>
                  </a:lnTo>
                  <a:lnTo>
                    <a:pt x="600" y="1559"/>
                  </a:lnTo>
                  <a:lnTo>
                    <a:pt x="540" y="1499"/>
                  </a:lnTo>
                  <a:lnTo>
                    <a:pt x="460" y="1459"/>
                  </a:lnTo>
                  <a:lnTo>
                    <a:pt x="360" y="1439"/>
                  </a:lnTo>
                  <a:lnTo>
                    <a:pt x="260" y="1439"/>
                  </a:lnTo>
                  <a:lnTo>
                    <a:pt x="181" y="1459"/>
                  </a:lnTo>
                  <a:lnTo>
                    <a:pt x="101" y="1499"/>
                  </a:lnTo>
                  <a:lnTo>
                    <a:pt x="61" y="1559"/>
                  </a:lnTo>
                  <a:lnTo>
                    <a:pt x="21" y="1659"/>
                  </a:lnTo>
                  <a:lnTo>
                    <a:pt x="1" y="1759"/>
                  </a:lnTo>
                  <a:lnTo>
                    <a:pt x="1" y="1879"/>
                  </a:lnTo>
                  <a:lnTo>
                    <a:pt x="1" y="2139"/>
                  </a:lnTo>
                  <a:lnTo>
                    <a:pt x="41" y="2459"/>
                  </a:lnTo>
                  <a:lnTo>
                    <a:pt x="121" y="2758"/>
                  </a:lnTo>
                  <a:lnTo>
                    <a:pt x="200" y="3078"/>
                  </a:lnTo>
                  <a:lnTo>
                    <a:pt x="360" y="3578"/>
                  </a:lnTo>
                  <a:lnTo>
                    <a:pt x="740" y="4697"/>
                  </a:lnTo>
                  <a:lnTo>
                    <a:pt x="1100" y="5817"/>
                  </a:lnTo>
                  <a:lnTo>
                    <a:pt x="1440" y="6936"/>
                  </a:lnTo>
                  <a:lnTo>
                    <a:pt x="1760" y="8035"/>
                  </a:lnTo>
                  <a:lnTo>
                    <a:pt x="1879" y="8015"/>
                  </a:lnTo>
                  <a:lnTo>
                    <a:pt x="1560" y="6896"/>
                  </a:lnTo>
                  <a:lnTo>
                    <a:pt x="1220" y="5777"/>
                  </a:lnTo>
                  <a:lnTo>
                    <a:pt x="860" y="4657"/>
                  </a:lnTo>
                  <a:lnTo>
                    <a:pt x="480" y="3518"/>
                  </a:lnTo>
                  <a:lnTo>
                    <a:pt x="360" y="3158"/>
                  </a:lnTo>
                  <a:lnTo>
                    <a:pt x="260" y="2818"/>
                  </a:lnTo>
                  <a:lnTo>
                    <a:pt x="200" y="2519"/>
                  </a:lnTo>
                  <a:lnTo>
                    <a:pt x="141" y="2239"/>
                  </a:lnTo>
                  <a:lnTo>
                    <a:pt x="121" y="2019"/>
                  </a:lnTo>
                  <a:lnTo>
                    <a:pt x="121" y="1819"/>
                  </a:lnTo>
                  <a:lnTo>
                    <a:pt x="141" y="1679"/>
                  </a:lnTo>
                  <a:lnTo>
                    <a:pt x="161" y="1639"/>
                  </a:lnTo>
                  <a:lnTo>
                    <a:pt x="200" y="1599"/>
                  </a:lnTo>
                  <a:lnTo>
                    <a:pt x="220" y="1579"/>
                  </a:lnTo>
                  <a:lnTo>
                    <a:pt x="260" y="1559"/>
                  </a:lnTo>
                  <a:lnTo>
                    <a:pt x="320" y="1559"/>
                  </a:lnTo>
                  <a:lnTo>
                    <a:pt x="420" y="1579"/>
                  </a:lnTo>
                  <a:lnTo>
                    <a:pt x="460" y="1619"/>
                  </a:lnTo>
                  <a:lnTo>
                    <a:pt x="500" y="1659"/>
                  </a:lnTo>
                  <a:lnTo>
                    <a:pt x="580" y="1759"/>
                  </a:lnTo>
                  <a:lnTo>
                    <a:pt x="720" y="2059"/>
                  </a:lnTo>
                  <a:lnTo>
                    <a:pt x="860" y="2359"/>
                  </a:lnTo>
                  <a:lnTo>
                    <a:pt x="980" y="2659"/>
                  </a:lnTo>
                  <a:lnTo>
                    <a:pt x="1080" y="2978"/>
                  </a:lnTo>
                  <a:lnTo>
                    <a:pt x="1080" y="3018"/>
                  </a:lnTo>
                  <a:lnTo>
                    <a:pt x="1160" y="3258"/>
                  </a:lnTo>
                  <a:lnTo>
                    <a:pt x="1200" y="3358"/>
                  </a:lnTo>
                  <a:lnTo>
                    <a:pt x="1280" y="3458"/>
                  </a:lnTo>
                  <a:lnTo>
                    <a:pt x="1380" y="3558"/>
                  </a:lnTo>
                  <a:lnTo>
                    <a:pt x="1500" y="3638"/>
                  </a:lnTo>
                  <a:lnTo>
                    <a:pt x="1580" y="3658"/>
                  </a:lnTo>
                  <a:lnTo>
                    <a:pt x="1720" y="3658"/>
                  </a:lnTo>
                  <a:lnTo>
                    <a:pt x="1780" y="3618"/>
                  </a:lnTo>
                  <a:lnTo>
                    <a:pt x="1819" y="3598"/>
                  </a:lnTo>
                  <a:lnTo>
                    <a:pt x="1839" y="3558"/>
                  </a:lnTo>
                  <a:lnTo>
                    <a:pt x="1879" y="3458"/>
                  </a:lnTo>
                  <a:lnTo>
                    <a:pt x="1879" y="3298"/>
                  </a:lnTo>
                  <a:lnTo>
                    <a:pt x="1859" y="3078"/>
                  </a:lnTo>
                  <a:lnTo>
                    <a:pt x="1819" y="2818"/>
                  </a:lnTo>
                  <a:lnTo>
                    <a:pt x="1740" y="2499"/>
                  </a:lnTo>
                  <a:lnTo>
                    <a:pt x="1520" y="1699"/>
                  </a:lnTo>
                  <a:lnTo>
                    <a:pt x="1440" y="1339"/>
                  </a:lnTo>
                  <a:lnTo>
                    <a:pt x="1380" y="1139"/>
                  </a:lnTo>
                  <a:lnTo>
                    <a:pt x="1380" y="1020"/>
                  </a:lnTo>
                  <a:lnTo>
                    <a:pt x="1380" y="880"/>
                  </a:lnTo>
                  <a:lnTo>
                    <a:pt x="1400" y="740"/>
                  </a:lnTo>
                  <a:lnTo>
                    <a:pt x="1460" y="620"/>
                  </a:lnTo>
                  <a:lnTo>
                    <a:pt x="1500" y="560"/>
                  </a:lnTo>
                  <a:lnTo>
                    <a:pt x="1560" y="500"/>
                  </a:lnTo>
                  <a:lnTo>
                    <a:pt x="1620" y="460"/>
                  </a:lnTo>
                  <a:lnTo>
                    <a:pt x="1700" y="440"/>
                  </a:lnTo>
                  <a:lnTo>
                    <a:pt x="1819" y="440"/>
                  </a:lnTo>
                  <a:lnTo>
                    <a:pt x="1879" y="480"/>
                  </a:lnTo>
                  <a:lnTo>
                    <a:pt x="1919" y="520"/>
                  </a:lnTo>
                  <a:lnTo>
                    <a:pt x="1959" y="560"/>
                  </a:lnTo>
                  <a:lnTo>
                    <a:pt x="2019" y="680"/>
                  </a:lnTo>
                  <a:lnTo>
                    <a:pt x="2079" y="880"/>
                  </a:lnTo>
                  <a:lnTo>
                    <a:pt x="2179" y="1239"/>
                  </a:lnTo>
                  <a:lnTo>
                    <a:pt x="2359" y="1979"/>
                  </a:lnTo>
                  <a:lnTo>
                    <a:pt x="2439" y="2299"/>
                  </a:lnTo>
                  <a:lnTo>
                    <a:pt x="2539" y="2599"/>
                  </a:lnTo>
                  <a:lnTo>
                    <a:pt x="2639" y="2858"/>
                  </a:lnTo>
                  <a:lnTo>
                    <a:pt x="2739" y="3058"/>
                  </a:lnTo>
                  <a:lnTo>
                    <a:pt x="2839" y="3198"/>
                  </a:lnTo>
                  <a:lnTo>
                    <a:pt x="2899" y="3238"/>
                  </a:lnTo>
                  <a:lnTo>
                    <a:pt x="2959" y="3278"/>
                  </a:lnTo>
                  <a:lnTo>
                    <a:pt x="3039" y="3278"/>
                  </a:lnTo>
                  <a:lnTo>
                    <a:pt x="3079" y="3258"/>
                  </a:lnTo>
                  <a:lnTo>
                    <a:pt x="3139" y="3218"/>
                  </a:lnTo>
                  <a:lnTo>
                    <a:pt x="3199" y="3158"/>
                  </a:lnTo>
                  <a:lnTo>
                    <a:pt x="3219" y="3078"/>
                  </a:lnTo>
                  <a:lnTo>
                    <a:pt x="3239" y="2998"/>
                  </a:lnTo>
                  <a:lnTo>
                    <a:pt x="3239" y="2898"/>
                  </a:lnTo>
                  <a:lnTo>
                    <a:pt x="3239" y="2439"/>
                  </a:lnTo>
                  <a:lnTo>
                    <a:pt x="3199" y="1979"/>
                  </a:lnTo>
                  <a:lnTo>
                    <a:pt x="3139" y="1539"/>
                  </a:lnTo>
                  <a:lnTo>
                    <a:pt x="3139" y="1119"/>
                  </a:lnTo>
                  <a:lnTo>
                    <a:pt x="3139" y="920"/>
                  </a:lnTo>
                  <a:lnTo>
                    <a:pt x="3159" y="720"/>
                  </a:lnTo>
                  <a:lnTo>
                    <a:pt x="3199" y="520"/>
                  </a:lnTo>
                  <a:lnTo>
                    <a:pt x="3259" y="320"/>
                  </a:lnTo>
                  <a:lnTo>
                    <a:pt x="3339" y="180"/>
                  </a:lnTo>
                  <a:lnTo>
                    <a:pt x="3379" y="140"/>
                  </a:lnTo>
                  <a:lnTo>
                    <a:pt x="3418" y="120"/>
                  </a:lnTo>
                  <a:lnTo>
                    <a:pt x="3458" y="120"/>
                  </a:lnTo>
                  <a:lnTo>
                    <a:pt x="3498" y="140"/>
                  </a:lnTo>
                  <a:lnTo>
                    <a:pt x="3558" y="180"/>
                  </a:lnTo>
                  <a:lnTo>
                    <a:pt x="3638" y="260"/>
                  </a:lnTo>
                  <a:lnTo>
                    <a:pt x="3678" y="360"/>
                  </a:lnTo>
                  <a:lnTo>
                    <a:pt x="3758" y="540"/>
                  </a:lnTo>
                  <a:lnTo>
                    <a:pt x="3818" y="740"/>
                  </a:lnTo>
                  <a:lnTo>
                    <a:pt x="3918" y="1139"/>
                  </a:lnTo>
                  <a:lnTo>
                    <a:pt x="3998" y="1559"/>
                  </a:lnTo>
                  <a:lnTo>
                    <a:pt x="4058" y="1959"/>
                  </a:lnTo>
                  <a:lnTo>
                    <a:pt x="4138" y="2559"/>
                  </a:lnTo>
                  <a:lnTo>
                    <a:pt x="4198" y="2858"/>
                  </a:lnTo>
                  <a:lnTo>
                    <a:pt x="4278" y="3138"/>
                  </a:lnTo>
                  <a:lnTo>
                    <a:pt x="4318" y="3278"/>
                  </a:lnTo>
                  <a:lnTo>
                    <a:pt x="4398" y="3398"/>
                  </a:lnTo>
                  <a:lnTo>
                    <a:pt x="4518" y="3498"/>
                  </a:lnTo>
                  <a:lnTo>
                    <a:pt x="4558" y="3518"/>
                  </a:lnTo>
                  <a:lnTo>
                    <a:pt x="4618" y="3538"/>
                  </a:lnTo>
                  <a:lnTo>
                    <a:pt x="4678" y="3558"/>
                  </a:lnTo>
                  <a:lnTo>
                    <a:pt x="4738" y="3538"/>
                  </a:lnTo>
                  <a:lnTo>
                    <a:pt x="4798" y="3518"/>
                  </a:lnTo>
                  <a:lnTo>
                    <a:pt x="4838" y="3478"/>
                  </a:lnTo>
                  <a:lnTo>
                    <a:pt x="4878" y="3438"/>
                  </a:lnTo>
                  <a:lnTo>
                    <a:pt x="4898" y="3378"/>
                  </a:lnTo>
                  <a:lnTo>
                    <a:pt x="4938" y="3258"/>
                  </a:lnTo>
                  <a:lnTo>
                    <a:pt x="5117" y="2179"/>
                  </a:lnTo>
                  <a:lnTo>
                    <a:pt x="5137" y="2079"/>
                  </a:lnTo>
                  <a:lnTo>
                    <a:pt x="5177" y="1959"/>
                  </a:lnTo>
                  <a:lnTo>
                    <a:pt x="5237" y="1879"/>
                  </a:lnTo>
                  <a:lnTo>
                    <a:pt x="5257" y="1839"/>
                  </a:lnTo>
                  <a:lnTo>
                    <a:pt x="5317" y="1819"/>
                  </a:lnTo>
                  <a:lnTo>
                    <a:pt x="5357" y="1799"/>
                  </a:lnTo>
                  <a:lnTo>
                    <a:pt x="5397" y="1799"/>
                  </a:lnTo>
                  <a:lnTo>
                    <a:pt x="5497" y="1839"/>
                  </a:lnTo>
                  <a:lnTo>
                    <a:pt x="5577" y="1899"/>
                  </a:lnTo>
                  <a:lnTo>
                    <a:pt x="5617" y="1979"/>
                  </a:lnTo>
                  <a:lnTo>
                    <a:pt x="5657" y="2079"/>
                  </a:lnTo>
                  <a:lnTo>
                    <a:pt x="5677" y="2199"/>
                  </a:lnTo>
                  <a:lnTo>
                    <a:pt x="5677" y="2419"/>
                  </a:lnTo>
                  <a:lnTo>
                    <a:pt x="5537" y="6576"/>
                  </a:lnTo>
                  <a:lnTo>
                    <a:pt x="5677" y="6596"/>
                  </a:lnTo>
                  <a:lnTo>
                    <a:pt x="5817" y="2419"/>
                  </a:lnTo>
                  <a:lnTo>
                    <a:pt x="5817" y="2179"/>
                  </a:lnTo>
                  <a:lnTo>
                    <a:pt x="5797" y="2039"/>
                  </a:lnTo>
                  <a:lnTo>
                    <a:pt x="5737" y="1919"/>
                  </a:lnTo>
                  <a:lnTo>
                    <a:pt x="5657" y="1799"/>
                  </a:lnTo>
                  <a:lnTo>
                    <a:pt x="5537" y="1719"/>
                  </a:lnTo>
                  <a:lnTo>
                    <a:pt x="5477" y="1679"/>
                  </a:lnTo>
                  <a:lnTo>
                    <a:pt x="5337" y="1679"/>
                  </a:lnTo>
                  <a:lnTo>
                    <a:pt x="5257" y="1699"/>
                  </a:lnTo>
                  <a:lnTo>
                    <a:pt x="5197" y="1719"/>
                  </a:lnTo>
                  <a:lnTo>
                    <a:pt x="5137" y="1779"/>
                  </a:lnTo>
                  <a:lnTo>
                    <a:pt x="5057" y="1879"/>
                  </a:lnTo>
                  <a:lnTo>
                    <a:pt x="5017" y="2019"/>
                  </a:lnTo>
                  <a:lnTo>
                    <a:pt x="4978" y="2159"/>
                  </a:lnTo>
                  <a:lnTo>
                    <a:pt x="4798" y="3238"/>
                  </a:lnTo>
                  <a:lnTo>
                    <a:pt x="4778" y="3338"/>
                  </a:lnTo>
                  <a:lnTo>
                    <a:pt x="4758" y="3398"/>
                  </a:lnTo>
                  <a:lnTo>
                    <a:pt x="4698" y="3418"/>
                  </a:lnTo>
                  <a:lnTo>
                    <a:pt x="4658" y="3418"/>
                  </a:lnTo>
                  <a:lnTo>
                    <a:pt x="4578" y="3378"/>
                  </a:lnTo>
                  <a:lnTo>
                    <a:pt x="4498" y="3318"/>
                  </a:lnTo>
                  <a:lnTo>
                    <a:pt x="4438" y="3218"/>
                  </a:lnTo>
                  <a:lnTo>
                    <a:pt x="4398" y="3118"/>
                  </a:lnTo>
                  <a:lnTo>
                    <a:pt x="4318" y="2818"/>
                  </a:lnTo>
                  <a:lnTo>
                    <a:pt x="4258" y="2519"/>
                  </a:lnTo>
                  <a:lnTo>
                    <a:pt x="4178" y="1939"/>
                  </a:lnTo>
                  <a:lnTo>
                    <a:pt x="4118" y="1519"/>
                  </a:lnTo>
                  <a:lnTo>
                    <a:pt x="4058" y="1119"/>
                  </a:lnTo>
                  <a:lnTo>
                    <a:pt x="3958" y="700"/>
                  </a:lnTo>
                  <a:lnTo>
                    <a:pt x="3878" y="500"/>
                  </a:lnTo>
                  <a:lnTo>
                    <a:pt x="3798" y="300"/>
                  </a:lnTo>
                  <a:lnTo>
                    <a:pt x="3738" y="180"/>
                  </a:lnTo>
                  <a:lnTo>
                    <a:pt x="3638" y="60"/>
                  </a:lnTo>
                  <a:lnTo>
                    <a:pt x="3578" y="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2"/>
            <p:cNvSpPr/>
            <p:nvPr/>
          </p:nvSpPr>
          <p:spPr>
            <a:xfrm>
              <a:off x="493350" y="750715"/>
              <a:ext cx="108578" cy="45803"/>
            </a:xfrm>
            <a:custGeom>
              <a:avLst/>
              <a:gdLst/>
              <a:ahLst/>
              <a:cxnLst/>
              <a:rect l="l" t="t" r="r" b="b"/>
              <a:pathLst>
                <a:path w="5118" h="2159" extrusionOk="0">
                  <a:moveTo>
                    <a:pt x="4598" y="0"/>
                  </a:moveTo>
                  <a:lnTo>
                    <a:pt x="4498" y="20"/>
                  </a:lnTo>
                  <a:lnTo>
                    <a:pt x="2419" y="700"/>
                  </a:lnTo>
                  <a:lnTo>
                    <a:pt x="1380" y="1020"/>
                  </a:lnTo>
                  <a:lnTo>
                    <a:pt x="1180" y="1100"/>
                  </a:lnTo>
                  <a:lnTo>
                    <a:pt x="980" y="1180"/>
                  </a:lnTo>
                  <a:lnTo>
                    <a:pt x="880" y="1200"/>
                  </a:lnTo>
                  <a:lnTo>
                    <a:pt x="760" y="1220"/>
                  </a:lnTo>
                  <a:lnTo>
                    <a:pt x="660" y="1220"/>
                  </a:lnTo>
                  <a:lnTo>
                    <a:pt x="561" y="1200"/>
                  </a:lnTo>
                  <a:lnTo>
                    <a:pt x="481" y="1180"/>
                  </a:lnTo>
                  <a:lnTo>
                    <a:pt x="381" y="1180"/>
                  </a:lnTo>
                  <a:lnTo>
                    <a:pt x="301" y="1220"/>
                  </a:lnTo>
                  <a:lnTo>
                    <a:pt x="221" y="1259"/>
                  </a:lnTo>
                  <a:lnTo>
                    <a:pt x="141" y="1319"/>
                  </a:lnTo>
                  <a:lnTo>
                    <a:pt x="81" y="1399"/>
                  </a:lnTo>
                  <a:lnTo>
                    <a:pt x="41" y="1479"/>
                  </a:lnTo>
                  <a:lnTo>
                    <a:pt x="21" y="1559"/>
                  </a:lnTo>
                  <a:lnTo>
                    <a:pt x="1" y="1659"/>
                  </a:lnTo>
                  <a:lnTo>
                    <a:pt x="21" y="1739"/>
                  </a:lnTo>
                  <a:lnTo>
                    <a:pt x="41" y="1819"/>
                  </a:lnTo>
                  <a:lnTo>
                    <a:pt x="81" y="1899"/>
                  </a:lnTo>
                  <a:lnTo>
                    <a:pt x="141" y="1959"/>
                  </a:lnTo>
                  <a:lnTo>
                    <a:pt x="221" y="2019"/>
                  </a:lnTo>
                  <a:lnTo>
                    <a:pt x="301" y="2059"/>
                  </a:lnTo>
                  <a:lnTo>
                    <a:pt x="381" y="2099"/>
                  </a:lnTo>
                  <a:lnTo>
                    <a:pt x="521" y="2139"/>
                  </a:lnTo>
                  <a:lnTo>
                    <a:pt x="660" y="2159"/>
                  </a:lnTo>
                  <a:lnTo>
                    <a:pt x="780" y="2139"/>
                  </a:lnTo>
                  <a:lnTo>
                    <a:pt x="920" y="2139"/>
                  </a:lnTo>
                  <a:lnTo>
                    <a:pt x="1200" y="2059"/>
                  </a:lnTo>
                  <a:lnTo>
                    <a:pt x="1460" y="1979"/>
                  </a:lnTo>
                  <a:lnTo>
                    <a:pt x="2579" y="1619"/>
                  </a:lnTo>
                  <a:lnTo>
                    <a:pt x="4818" y="900"/>
                  </a:lnTo>
                  <a:lnTo>
                    <a:pt x="4918" y="860"/>
                  </a:lnTo>
                  <a:lnTo>
                    <a:pt x="4978" y="800"/>
                  </a:lnTo>
                  <a:lnTo>
                    <a:pt x="5038" y="740"/>
                  </a:lnTo>
                  <a:lnTo>
                    <a:pt x="5078" y="660"/>
                  </a:lnTo>
                  <a:lnTo>
                    <a:pt x="5098" y="580"/>
                  </a:lnTo>
                  <a:lnTo>
                    <a:pt x="5118" y="480"/>
                  </a:lnTo>
                  <a:lnTo>
                    <a:pt x="5098" y="400"/>
                  </a:lnTo>
                  <a:lnTo>
                    <a:pt x="5078" y="320"/>
                  </a:lnTo>
                  <a:lnTo>
                    <a:pt x="5058" y="240"/>
                  </a:lnTo>
                  <a:lnTo>
                    <a:pt x="4998" y="160"/>
                  </a:lnTo>
                  <a:lnTo>
                    <a:pt x="4938" y="100"/>
                  </a:lnTo>
                  <a:lnTo>
                    <a:pt x="4878" y="60"/>
                  </a:lnTo>
                  <a:lnTo>
                    <a:pt x="4798" y="20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2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extrusionOk="0">
                  <a:moveTo>
                    <a:pt x="760" y="1"/>
                  </a:move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2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fill="none" extrusionOk="0">
                  <a:moveTo>
                    <a:pt x="760" y="1"/>
                  </a:moveTo>
                  <a:lnTo>
                    <a:pt x="760" y="1"/>
                  </a:ln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2"/>
            <p:cNvSpPr/>
            <p:nvPr/>
          </p:nvSpPr>
          <p:spPr>
            <a:xfrm>
              <a:off x="552306" y="691759"/>
              <a:ext cx="18245" cy="36914"/>
            </a:xfrm>
            <a:custGeom>
              <a:avLst/>
              <a:gdLst/>
              <a:ahLst/>
              <a:cxnLst/>
              <a:rect l="l" t="t" r="r" b="b"/>
              <a:pathLst>
                <a:path w="860" h="1740" extrusionOk="0">
                  <a:moveTo>
                    <a:pt x="760" y="1"/>
                  </a:moveTo>
                  <a:lnTo>
                    <a:pt x="620" y="201"/>
                  </a:lnTo>
                  <a:lnTo>
                    <a:pt x="500" y="401"/>
                  </a:lnTo>
                  <a:lnTo>
                    <a:pt x="380" y="601"/>
                  </a:lnTo>
                  <a:lnTo>
                    <a:pt x="280" y="820"/>
                  </a:lnTo>
                  <a:lnTo>
                    <a:pt x="200" y="1040"/>
                  </a:lnTo>
                  <a:lnTo>
                    <a:pt x="120" y="1260"/>
                  </a:lnTo>
                  <a:lnTo>
                    <a:pt x="40" y="1500"/>
                  </a:lnTo>
                  <a:lnTo>
                    <a:pt x="0" y="1720"/>
                  </a:lnTo>
                  <a:lnTo>
                    <a:pt x="120" y="1740"/>
                  </a:lnTo>
                  <a:lnTo>
                    <a:pt x="180" y="1520"/>
                  </a:lnTo>
                  <a:lnTo>
                    <a:pt x="240" y="1300"/>
                  </a:lnTo>
                  <a:lnTo>
                    <a:pt x="320" y="1080"/>
                  </a:lnTo>
                  <a:lnTo>
                    <a:pt x="400" y="860"/>
                  </a:lnTo>
                  <a:lnTo>
                    <a:pt x="500" y="661"/>
                  </a:lnTo>
                  <a:lnTo>
                    <a:pt x="620" y="461"/>
                  </a:lnTo>
                  <a:lnTo>
                    <a:pt x="740" y="261"/>
                  </a:lnTo>
                  <a:lnTo>
                    <a:pt x="860" y="8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2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2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500987" y="712549"/>
              <a:ext cx="7234" cy="14851"/>
            </a:xfrm>
            <a:custGeom>
              <a:avLst/>
              <a:gdLst/>
              <a:ahLst/>
              <a:cxnLst/>
              <a:rect l="l" t="t" r="r" b="b"/>
              <a:pathLst>
                <a:path w="341" h="700" extrusionOk="0">
                  <a:moveTo>
                    <a:pt x="121" y="0"/>
                  </a:moveTo>
                  <a:lnTo>
                    <a:pt x="1" y="40"/>
                  </a:lnTo>
                  <a:lnTo>
                    <a:pt x="221" y="700"/>
                  </a:lnTo>
                  <a:lnTo>
                    <a:pt x="340" y="6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2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2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2"/>
            <p:cNvSpPr/>
            <p:nvPr/>
          </p:nvSpPr>
          <p:spPr>
            <a:xfrm>
              <a:off x="518808" y="706609"/>
              <a:ext cx="4667" cy="14872"/>
            </a:xfrm>
            <a:custGeom>
              <a:avLst/>
              <a:gdLst/>
              <a:ahLst/>
              <a:cxnLst/>
              <a:rect l="l" t="t" r="r" b="b"/>
              <a:pathLst>
                <a:path w="220" h="701" extrusionOk="0">
                  <a:moveTo>
                    <a:pt x="120" y="1"/>
                  </a:moveTo>
                  <a:lnTo>
                    <a:pt x="0" y="21"/>
                  </a:lnTo>
                  <a:lnTo>
                    <a:pt x="100" y="700"/>
                  </a:lnTo>
                  <a:lnTo>
                    <a:pt x="220" y="68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2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extrusionOk="0">
                  <a:moveTo>
                    <a:pt x="0" y="1"/>
                  </a:move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2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2"/>
            <p:cNvSpPr/>
            <p:nvPr/>
          </p:nvSpPr>
          <p:spPr>
            <a:xfrm>
              <a:off x="539153" y="700669"/>
              <a:ext cx="5113" cy="13599"/>
            </a:xfrm>
            <a:custGeom>
              <a:avLst/>
              <a:gdLst/>
              <a:ahLst/>
              <a:cxnLst/>
              <a:rect l="l" t="t" r="r" b="b"/>
              <a:pathLst>
                <a:path w="241" h="641" extrusionOk="0">
                  <a:moveTo>
                    <a:pt x="1" y="1"/>
                  </a:moveTo>
                  <a:lnTo>
                    <a:pt x="1" y="161"/>
                  </a:lnTo>
                  <a:lnTo>
                    <a:pt x="21" y="321"/>
                  </a:lnTo>
                  <a:lnTo>
                    <a:pt x="60" y="480"/>
                  </a:lnTo>
                  <a:lnTo>
                    <a:pt x="120" y="640"/>
                  </a:lnTo>
                  <a:lnTo>
                    <a:pt x="240" y="600"/>
                  </a:lnTo>
                  <a:lnTo>
                    <a:pt x="180" y="460"/>
                  </a:lnTo>
                  <a:lnTo>
                    <a:pt x="160" y="301"/>
                  </a:lnTo>
                  <a:lnTo>
                    <a:pt x="140" y="16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2"/>
            <p:cNvSpPr/>
            <p:nvPr/>
          </p:nvSpPr>
          <p:spPr>
            <a:xfrm>
              <a:off x="1053507" y="709579"/>
              <a:ext cx="294294" cy="317631"/>
            </a:xfrm>
            <a:custGeom>
              <a:avLst/>
              <a:gdLst/>
              <a:ahLst/>
              <a:cxnLst/>
              <a:rect l="l" t="t" r="r" b="b"/>
              <a:pathLst>
                <a:path w="13872" h="14972" extrusionOk="0">
                  <a:moveTo>
                    <a:pt x="11193" y="0"/>
                  </a:moveTo>
                  <a:lnTo>
                    <a:pt x="11014" y="20"/>
                  </a:lnTo>
                  <a:lnTo>
                    <a:pt x="10854" y="40"/>
                  </a:lnTo>
                  <a:lnTo>
                    <a:pt x="10674" y="100"/>
                  </a:lnTo>
                  <a:lnTo>
                    <a:pt x="10534" y="180"/>
                  </a:lnTo>
                  <a:lnTo>
                    <a:pt x="10414" y="280"/>
                  </a:lnTo>
                  <a:lnTo>
                    <a:pt x="10314" y="420"/>
                  </a:lnTo>
                  <a:lnTo>
                    <a:pt x="10234" y="580"/>
                  </a:lnTo>
                  <a:lnTo>
                    <a:pt x="10194" y="760"/>
                  </a:lnTo>
                  <a:lnTo>
                    <a:pt x="10194" y="980"/>
                  </a:lnTo>
                  <a:lnTo>
                    <a:pt x="10254" y="1400"/>
                  </a:lnTo>
                  <a:lnTo>
                    <a:pt x="10314" y="1819"/>
                  </a:lnTo>
                  <a:lnTo>
                    <a:pt x="10394" y="2239"/>
                  </a:lnTo>
                  <a:lnTo>
                    <a:pt x="10494" y="2659"/>
                  </a:lnTo>
                  <a:lnTo>
                    <a:pt x="10714" y="3498"/>
                  </a:lnTo>
                  <a:lnTo>
                    <a:pt x="10954" y="4318"/>
                  </a:lnTo>
                  <a:lnTo>
                    <a:pt x="11433" y="5957"/>
                  </a:lnTo>
                  <a:lnTo>
                    <a:pt x="11673" y="6776"/>
                  </a:lnTo>
                  <a:lnTo>
                    <a:pt x="11853" y="7616"/>
                  </a:lnTo>
                  <a:lnTo>
                    <a:pt x="11913" y="7976"/>
                  </a:lnTo>
                  <a:lnTo>
                    <a:pt x="11973" y="8375"/>
                  </a:lnTo>
                  <a:lnTo>
                    <a:pt x="12013" y="8775"/>
                  </a:lnTo>
                  <a:lnTo>
                    <a:pt x="12033" y="9195"/>
                  </a:lnTo>
                  <a:lnTo>
                    <a:pt x="12033" y="9615"/>
                  </a:lnTo>
                  <a:lnTo>
                    <a:pt x="12013" y="10034"/>
                  </a:lnTo>
                  <a:lnTo>
                    <a:pt x="11953" y="10454"/>
                  </a:lnTo>
                  <a:lnTo>
                    <a:pt x="11873" y="10854"/>
                  </a:lnTo>
                  <a:lnTo>
                    <a:pt x="11773" y="11253"/>
                  </a:lnTo>
                  <a:lnTo>
                    <a:pt x="11633" y="11633"/>
                  </a:lnTo>
                  <a:lnTo>
                    <a:pt x="11533" y="11793"/>
                  </a:lnTo>
                  <a:lnTo>
                    <a:pt x="11453" y="11973"/>
                  </a:lnTo>
                  <a:lnTo>
                    <a:pt x="11333" y="12133"/>
                  </a:lnTo>
                  <a:lnTo>
                    <a:pt x="11213" y="12273"/>
                  </a:lnTo>
                  <a:lnTo>
                    <a:pt x="11094" y="12413"/>
                  </a:lnTo>
                  <a:lnTo>
                    <a:pt x="10954" y="12553"/>
                  </a:lnTo>
                  <a:lnTo>
                    <a:pt x="10814" y="12673"/>
                  </a:lnTo>
                  <a:lnTo>
                    <a:pt x="10634" y="12773"/>
                  </a:lnTo>
                  <a:lnTo>
                    <a:pt x="10474" y="12872"/>
                  </a:lnTo>
                  <a:lnTo>
                    <a:pt x="10274" y="12952"/>
                  </a:lnTo>
                  <a:lnTo>
                    <a:pt x="10074" y="13032"/>
                  </a:lnTo>
                  <a:lnTo>
                    <a:pt x="9854" y="13092"/>
                  </a:lnTo>
                  <a:lnTo>
                    <a:pt x="9634" y="13132"/>
                  </a:lnTo>
                  <a:lnTo>
                    <a:pt x="9415" y="13152"/>
                  </a:lnTo>
                  <a:lnTo>
                    <a:pt x="9175" y="13152"/>
                  </a:lnTo>
                  <a:lnTo>
                    <a:pt x="8975" y="13132"/>
                  </a:lnTo>
                  <a:lnTo>
                    <a:pt x="8755" y="13112"/>
                  </a:lnTo>
                  <a:lnTo>
                    <a:pt x="8535" y="13072"/>
                  </a:lnTo>
                  <a:lnTo>
                    <a:pt x="8335" y="13012"/>
                  </a:lnTo>
                  <a:lnTo>
                    <a:pt x="8135" y="12932"/>
                  </a:lnTo>
                  <a:lnTo>
                    <a:pt x="7936" y="12852"/>
                  </a:lnTo>
                  <a:lnTo>
                    <a:pt x="7756" y="12753"/>
                  </a:lnTo>
                  <a:lnTo>
                    <a:pt x="7376" y="12533"/>
                  </a:lnTo>
                  <a:lnTo>
                    <a:pt x="7016" y="12253"/>
                  </a:lnTo>
                  <a:lnTo>
                    <a:pt x="6696" y="11953"/>
                  </a:lnTo>
                  <a:lnTo>
                    <a:pt x="6376" y="11633"/>
                  </a:lnTo>
                  <a:lnTo>
                    <a:pt x="6077" y="11273"/>
                  </a:lnTo>
                  <a:lnTo>
                    <a:pt x="5797" y="10914"/>
                  </a:lnTo>
                  <a:lnTo>
                    <a:pt x="5537" y="10534"/>
                  </a:lnTo>
                  <a:lnTo>
                    <a:pt x="5297" y="10134"/>
                  </a:lnTo>
                  <a:lnTo>
                    <a:pt x="5057" y="9754"/>
                  </a:lnTo>
                  <a:lnTo>
                    <a:pt x="4658" y="9035"/>
                  </a:lnTo>
                  <a:lnTo>
                    <a:pt x="4278" y="8235"/>
                  </a:lnTo>
                  <a:lnTo>
                    <a:pt x="3898" y="7436"/>
                  </a:lnTo>
                  <a:lnTo>
                    <a:pt x="3139" y="5837"/>
                  </a:lnTo>
                  <a:lnTo>
                    <a:pt x="1699" y="2599"/>
                  </a:lnTo>
                  <a:lnTo>
                    <a:pt x="1340" y="2679"/>
                  </a:lnTo>
                  <a:lnTo>
                    <a:pt x="980" y="2759"/>
                  </a:lnTo>
                  <a:lnTo>
                    <a:pt x="780" y="2819"/>
                  </a:lnTo>
                  <a:lnTo>
                    <a:pt x="580" y="2899"/>
                  </a:lnTo>
                  <a:lnTo>
                    <a:pt x="200" y="3079"/>
                  </a:lnTo>
                  <a:lnTo>
                    <a:pt x="0" y="3278"/>
                  </a:lnTo>
                  <a:lnTo>
                    <a:pt x="480" y="4338"/>
                  </a:lnTo>
                  <a:lnTo>
                    <a:pt x="940" y="5417"/>
                  </a:lnTo>
                  <a:lnTo>
                    <a:pt x="1400" y="6496"/>
                  </a:lnTo>
                  <a:lnTo>
                    <a:pt x="1879" y="7576"/>
                  </a:lnTo>
                  <a:lnTo>
                    <a:pt x="2379" y="8635"/>
                  </a:lnTo>
                  <a:lnTo>
                    <a:pt x="2899" y="9674"/>
                  </a:lnTo>
                  <a:lnTo>
                    <a:pt x="3178" y="10174"/>
                  </a:lnTo>
                  <a:lnTo>
                    <a:pt x="3478" y="10694"/>
                  </a:lnTo>
                  <a:lnTo>
                    <a:pt x="3778" y="11174"/>
                  </a:lnTo>
                  <a:lnTo>
                    <a:pt x="4098" y="11653"/>
                  </a:lnTo>
                  <a:lnTo>
                    <a:pt x="4358" y="12033"/>
                  </a:lnTo>
                  <a:lnTo>
                    <a:pt x="4638" y="12393"/>
                  </a:lnTo>
                  <a:lnTo>
                    <a:pt x="4957" y="12753"/>
                  </a:lnTo>
                  <a:lnTo>
                    <a:pt x="5277" y="13092"/>
                  </a:lnTo>
                  <a:lnTo>
                    <a:pt x="5617" y="13412"/>
                  </a:lnTo>
                  <a:lnTo>
                    <a:pt x="5977" y="13712"/>
                  </a:lnTo>
                  <a:lnTo>
                    <a:pt x="6337" y="13972"/>
                  </a:lnTo>
                  <a:lnTo>
                    <a:pt x="6736" y="14232"/>
                  </a:lnTo>
                  <a:lnTo>
                    <a:pt x="7136" y="14452"/>
                  </a:lnTo>
                  <a:lnTo>
                    <a:pt x="7556" y="14631"/>
                  </a:lnTo>
                  <a:lnTo>
                    <a:pt x="7975" y="14771"/>
                  </a:lnTo>
                  <a:lnTo>
                    <a:pt x="8415" y="14891"/>
                  </a:lnTo>
                  <a:lnTo>
                    <a:pt x="8855" y="14951"/>
                  </a:lnTo>
                  <a:lnTo>
                    <a:pt x="9315" y="14971"/>
                  </a:lnTo>
                  <a:lnTo>
                    <a:pt x="9555" y="14971"/>
                  </a:lnTo>
                  <a:lnTo>
                    <a:pt x="9794" y="14951"/>
                  </a:lnTo>
                  <a:lnTo>
                    <a:pt x="10034" y="14911"/>
                  </a:lnTo>
                  <a:lnTo>
                    <a:pt x="10274" y="14871"/>
                  </a:lnTo>
                  <a:lnTo>
                    <a:pt x="10494" y="14811"/>
                  </a:lnTo>
                  <a:lnTo>
                    <a:pt x="10714" y="14751"/>
                  </a:lnTo>
                  <a:lnTo>
                    <a:pt x="10934" y="14671"/>
                  </a:lnTo>
                  <a:lnTo>
                    <a:pt x="11134" y="14591"/>
                  </a:lnTo>
                  <a:lnTo>
                    <a:pt x="11333" y="14491"/>
                  </a:lnTo>
                  <a:lnTo>
                    <a:pt x="11513" y="14372"/>
                  </a:lnTo>
                  <a:lnTo>
                    <a:pt x="11873" y="14132"/>
                  </a:lnTo>
                  <a:lnTo>
                    <a:pt x="12193" y="13852"/>
                  </a:lnTo>
                  <a:lnTo>
                    <a:pt x="12493" y="13552"/>
                  </a:lnTo>
                  <a:lnTo>
                    <a:pt x="12753" y="13212"/>
                  </a:lnTo>
                  <a:lnTo>
                    <a:pt x="12992" y="12852"/>
                  </a:lnTo>
                  <a:lnTo>
                    <a:pt x="13192" y="12473"/>
                  </a:lnTo>
                  <a:lnTo>
                    <a:pt x="13372" y="12073"/>
                  </a:lnTo>
                  <a:lnTo>
                    <a:pt x="13532" y="11653"/>
                  </a:lnTo>
                  <a:lnTo>
                    <a:pt x="13652" y="11233"/>
                  </a:lnTo>
                  <a:lnTo>
                    <a:pt x="13752" y="10794"/>
                  </a:lnTo>
                  <a:lnTo>
                    <a:pt x="13812" y="10354"/>
                  </a:lnTo>
                  <a:lnTo>
                    <a:pt x="13852" y="9914"/>
                  </a:lnTo>
                  <a:lnTo>
                    <a:pt x="13872" y="9475"/>
                  </a:lnTo>
                  <a:lnTo>
                    <a:pt x="13852" y="8915"/>
                  </a:lnTo>
                  <a:lnTo>
                    <a:pt x="13812" y="8375"/>
                  </a:lnTo>
                  <a:lnTo>
                    <a:pt x="13732" y="7816"/>
                  </a:lnTo>
                  <a:lnTo>
                    <a:pt x="13632" y="7276"/>
                  </a:lnTo>
                  <a:lnTo>
                    <a:pt x="13512" y="6736"/>
                  </a:lnTo>
                  <a:lnTo>
                    <a:pt x="13372" y="6197"/>
                  </a:lnTo>
                  <a:lnTo>
                    <a:pt x="13072" y="5117"/>
                  </a:lnTo>
                  <a:lnTo>
                    <a:pt x="12753" y="4058"/>
                  </a:lnTo>
                  <a:lnTo>
                    <a:pt x="12433" y="2999"/>
                  </a:lnTo>
                  <a:lnTo>
                    <a:pt x="12313" y="2459"/>
                  </a:lnTo>
                  <a:lnTo>
                    <a:pt x="12193" y="1899"/>
                  </a:lnTo>
                  <a:lnTo>
                    <a:pt x="12093" y="1360"/>
                  </a:lnTo>
                  <a:lnTo>
                    <a:pt x="12013" y="800"/>
                  </a:lnTo>
                  <a:lnTo>
                    <a:pt x="11973" y="600"/>
                  </a:lnTo>
                  <a:lnTo>
                    <a:pt x="11893" y="440"/>
                  </a:lnTo>
                  <a:lnTo>
                    <a:pt x="11793" y="280"/>
                  </a:lnTo>
                  <a:lnTo>
                    <a:pt x="11653" y="180"/>
                  </a:lnTo>
                  <a:lnTo>
                    <a:pt x="11513" y="100"/>
                  </a:lnTo>
                  <a:lnTo>
                    <a:pt x="11353" y="40"/>
                  </a:lnTo>
                  <a:lnTo>
                    <a:pt x="11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2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extrusionOk="0">
                  <a:moveTo>
                    <a:pt x="2979" y="1"/>
                  </a:move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2000" y="7276"/>
                  </a:ln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2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fill="none" extrusionOk="0">
                  <a:moveTo>
                    <a:pt x="6037" y="7017"/>
                  </a:move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81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lnTo>
                    <a:pt x="3119" y="1"/>
                  </a:lnTo>
                  <a:lnTo>
                    <a:pt x="3039" y="1"/>
                  </a:lnTo>
                  <a:lnTo>
                    <a:pt x="2979" y="1"/>
                  </a:ln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919" y="3139"/>
                  </a:lnTo>
                  <a:lnTo>
                    <a:pt x="287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141" y="3539"/>
                  </a:lnTo>
                  <a:lnTo>
                    <a:pt x="2000" y="7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2"/>
            <p:cNvSpPr/>
            <p:nvPr/>
          </p:nvSpPr>
          <p:spPr>
            <a:xfrm>
              <a:off x="1206996" y="589143"/>
              <a:ext cx="130642" cy="156503"/>
            </a:xfrm>
            <a:custGeom>
              <a:avLst/>
              <a:gdLst/>
              <a:ahLst/>
              <a:cxnLst/>
              <a:rect l="l" t="t" r="r" b="b"/>
              <a:pathLst>
                <a:path w="6158" h="7377" extrusionOk="0">
                  <a:moveTo>
                    <a:pt x="3159" y="1"/>
                  </a:moveTo>
                  <a:lnTo>
                    <a:pt x="3059" y="21"/>
                  </a:lnTo>
                  <a:lnTo>
                    <a:pt x="2979" y="41"/>
                  </a:lnTo>
                  <a:lnTo>
                    <a:pt x="2919" y="81"/>
                  </a:lnTo>
                  <a:lnTo>
                    <a:pt x="2859" y="121"/>
                  </a:lnTo>
                  <a:lnTo>
                    <a:pt x="2819" y="181"/>
                  </a:lnTo>
                  <a:lnTo>
                    <a:pt x="2779" y="261"/>
                  </a:lnTo>
                  <a:lnTo>
                    <a:pt x="2759" y="341"/>
                  </a:lnTo>
                  <a:lnTo>
                    <a:pt x="2739" y="501"/>
                  </a:lnTo>
                  <a:lnTo>
                    <a:pt x="2759" y="701"/>
                  </a:lnTo>
                  <a:lnTo>
                    <a:pt x="2839" y="1100"/>
                  </a:lnTo>
                  <a:lnTo>
                    <a:pt x="2939" y="1640"/>
                  </a:lnTo>
                  <a:lnTo>
                    <a:pt x="3039" y="2280"/>
                  </a:lnTo>
                  <a:lnTo>
                    <a:pt x="3079" y="2579"/>
                  </a:lnTo>
                  <a:lnTo>
                    <a:pt x="3079" y="2839"/>
                  </a:lnTo>
                  <a:lnTo>
                    <a:pt x="3059" y="3019"/>
                  </a:lnTo>
                  <a:lnTo>
                    <a:pt x="3039" y="3099"/>
                  </a:lnTo>
                  <a:lnTo>
                    <a:pt x="3019" y="3139"/>
                  </a:lnTo>
                  <a:lnTo>
                    <a:pt x="2999" y="3159"/>
                  </a:lnTo>
                  <a:lnTo>
                    <a:pt x="2959" y="3159"/>
                  </a:lnTo>
                  <a:lnTo>
                    <a:pt x="2899" y="3119"/>
                  </a:lnTo>
                  <a:lnTo>
                    <a:pt x="2859" y="3079"/>
                  </a:lnTo>
                  <a:lnTo>
                    <a:pt x="2799" y="2979"/>
                  </a:lnTo>
                  <a:lnTo>
                    <a:pt x="2619" y="2559"/>
                  </a:lnTo>
                  <a:lnTo>
                    <a:pt x="2479" y="2120"/>
                  </a:lnTo>
                  <a:lnTo>
                    <a:pt x="2339" y="1720"/>
                  </a:lnTo>
                  <a:lnTo>
                    <a:pt x="2160" y="1300"/>
                  </a:lnTo>
                  <a:lnTo>
                    <a:pt x="2060" y="1120"/>
                  </a:lnTo>
                  <a:lnTo>
                    <a:pt x="1960" y="920"/>
                  </a:lnTo>
                  <a:lnTo>
                    <a:pt x="1820" y="761"/>
                  </a:lnTo>
                  <a:lnTo>
                    <a:pt x="1680" y="581"/>
                  </a:lnTo>
                  <a:lnTo>
                    <a:pt x="1640" y="541"/>
                  </a:lnTo>
                  <a:lnTo>
                    <a:pt x="1560" y="481"/>
                  </a:lnTo>
                  <a:lnTo>
                    <a:pt x="1460" y="441"/>
                  </a:lnTo>
                  <a:lnTo>
                    <a:pt x="1360" y="441"/>
                  </a:lnTo>
                  <a:lnTo>
                    <a:pt x="1300" y="461"/>
                  </a:lnTo>
                  <a:lnTo>
                    <a:pt x="1240" y="501"/>
                  </a:lnTo>
                  <a:lnTo>
                    <a:pt x="1180" y="541"/>
                  </a:lnTo>
                  <a:lnTo>
                    <a:pt x="1160" y="601"/>
                  </a:lnTo>
                  <a:lnTo>
                    <a:pt x="1120" y="741"/>
                  </a:lnTo>
                  <a:lnTo>
                    <a:pt x="1100" y="900"/>
                  </a:lnTo>
                  <a:lnTo>
                    <a:pt x="1100" y="1100"/>
                  </a:lnTo>
                  <a:lnTo>
                    <a:pt x="1140" y="1320"/>
                  </a:lnTo>
                  <a:lnTo>
                    <a:pt x="1200" y="1740"/>
                  </a:lnTo>
                  <a:lnTo>
                    <a:pt x="1320" y="2140"/>
                  </a:lnTo>
                  <a:lnTo>
                    <a:pt x="1440" y="2539"/>
                  </a:lnTo>
                  <a:lnTo>
                    <a:pt x="1600" y="3119"/>
                  </a:lnTo>
                  <a:lnTo>
                    <a:pt x="1660" y="3399"/>
                  </a:lnTo>
                  <a:lnTo>
                    <a:pt x="1720" y="3699"/>
                  </a:lnTo>
                  <a:lnTo>
                    <a:pt x="1720" y="3799"/>
                  </a:lnTo>
                  <a:lnTo>
                    <a:pt x="1700" y="3919"/>
                  </a:lnTo>
                  <a:lnTo>
                    <a:pt x="1660" y="4018"/>
                  </a:lnTo>
                  <a:lnTo>
                    <a:pt x="1620" y="4078"/>
                  </a:lnTo>
                  <a:lnTo>
                    <a:pt x="1560" y="4098"/>
                  </a:lnTo>
                  <a:lnTo>
                    <a:pt x="1520" y="4098"/>
                  </a:lnTo>
                  <a:lnTo>
                    <a:pt x="1460" y="4058"/>
                  </a:lnTo>
                  <a:lnTo>
                    <a:pt x="1420" y="3979"/>
                  </a:lnTo>
                  <a:lnTo>
                    <a:pt x="800" y="3079"/>
                  </a:lnTo>
                  <a:lnTo>
                    <a:pt x="701" y="2959"/>
                  </a:lnTo>
                  <a:lnTo>
                    <a:pt x="601" y="2859"/>
                  </a:lnTo>
                  <a:lnTo>
                    <a:pt x="481" y="2779"/>
                  </a:lnTo>
                  <a:lnTo>
                    <a:pt x="421" y="2759"/>
                  </a:lnTo>
                  <a:lnTo>
                    <a:pt x="341" y="2759"/>
                  </a:lnTo>
                  <a:lnTo>
                    <a:pt x="281" y="2779"/>
                  </a:lnTo>
                  <a:lnTo>
                    <a:pt x="201" y="2799"/>
                  </a:lnTo>
                  <a:lnTo>
                    <a:pt x="141" y="2839"/>
                  </a:lnTo>
                  <a:lnTo>
                    <a:pt x="101" y="2899"/>
                  </a:lnTo>
                  <a:lnTo>
                    <a:pt x="21" y="3019"/>
                  </a:lnTo>
                  <a:lnTo>
                    <a:pt x="1" y="3159"/>
                  </a:lnTo>
                  <a:lnTo>
                    <a:pt x="21" y="3299"/>
                  </a:lnTo>
                  <a:lnTo>
                    <a:pt x="41" y="3439"/>
                  </a:lnTo>
                  <a:lnTo>
                    <a:pt x="141" y="3659"/>
                  </a:lnTo>
                  <a:lnTo>
                    <a:pt x="2000" y="7376"/>
                  </a:lnTo>
                  <a:lnTo>
                    <a:pt x="2120" y="7336"/>
                  </a:lnTo>
                  <a:lnTo>
                    <a:pt x="261" y="3599"/>
                  </a:lnTo>
                  <a:lnTo>
                    <a:pt x="181" y="3399"/>
                  </a:lnTo>
                  <a:lnTo>
                    <a:pt x="141" y="3279"/>
                  </a:lnTo>
                  <a:lnTo>
                    <a:pt x="141" y="3179"/>
                  </a:lnTo>
                  <a:lnTo>
                    <a:pt x="161" y="3079"/>
                  </a:lnTo>
                  <a:lnTo>
                    <a:pt x="201" y="2979"/>
                  </a:lnTo>
                  <a:lnTo>
                    <a:pt x="261" y="2919"/>
                  </a:lnTo>
                  <a:lnTo>
                    <a:pt x="301" y="2899"/>
                  </a:lnTo>
                  <a:lnTo>
                    <a:pt x="401" y="2899"/>
                  </a:lnTo>
                  <a:lnTo>
                    <a:pt x="441" y="2919"/>
                  </a:lnTo>
                  <a:lnTo>
                    <a:pt x="541" y="2979"/>
                  </a:lnTo>
                  <a:lnTo>
                    <a:pt x="621" y="3059"/>
                  </a:lnTo>
                  <a:lnTo>
                    <a:pt x="681" y="3159"/>
                  </a:lnTo>
                  <a:lnTo>
                    <a:pt x="1300" y="4058"/>
                  </a:lnTo>
                  <a:lnTo>
                    <a:pt x="1360" y="4138"/>
                  </a:lnTo>
                  <a:lnTo>
                    <a:pt x="1420" y="4178"/>
                  </a:lnTo>
                  <a:lnTo>
                    <a:pt x="1460" y="4218"/>
                  </a:lnTo>
                  <a:lnTo>
                    <a:pt x="1520" y="4238"/>
                  </a:lnTo>
                  <a:lnTo>
                    <a:pt x="1580" y="4238"/>
                  </a:lnTo>
                  <a:lnTo>
                    <a:pt x="1640" y="4218"/>
                  </a:lnTo>
                  <a:lnTo>
                    <a:pt x="1700" y="4178"/>
                  </a:lnTo>
                  <a:lnTo>
                    <a:pt x="1740" y="4138"/>
                  </a:lnTo>
                  <a:lnTo>
                    <a:pt x="1780" y="4078"/>
                  </a:lnTo>
                  <a:lnTo>
                    <a:pt x="1840" y="3959"/>
                  </a:lnTo>
                  <a:lnTo>
                    <a:pt x="1860" y="3819"/>
                  </a:lnTo>
                  <a:lnTo>
                    <a:pt x="1860" y="3679"/>
                  </a:lnTo>
                  <a:lnTo>
                    <a:pt x="1800" y="3379"/>
                  </a:lnTo>
                  <a:lnTo>
                    <a:pt x="1720" y="3079"/>
                  </a:lnTo>
                  <a:lnTo>
                    <a:pt x="1560" y="2499"/>
                  </a:lnTo>
                  <a:lnTo>
                    <a:pt x="1440" y="2100"/>
                  </a:lnTo>
                  <a:lnTo>
                    <a:pt x="1340" y="1700"/>
                  </a:lnTo>
                  <a:lnTo>
                    <a:pt x="1260" y="1300"/>
                  </a:lnTo>
                  <a:lnTo>
                    <a:pt x="1240" y="1100"/>
                  </a:lnTo>
                  <a:lnTo>
                    <a:pt x="1220" y="900"/>
                  </a:lnTo>
                  <a:lnTo>
                    <a:pt x="1240" y="781"/>
                  </a:lnTo>
                  <a:lnTo>
                    <a:pt x="1260" y="681"/>
                  </a:lnTo>
                  <a:lnTo>
                    <a:pt x="1300" y="601"/>
                  </a:lnTo>
                  <a:lnTo>
                    <a:pt x="1340" y="581"/>
                  </a:lnTo>
                  <a:lnTo>
                    <a:pt x="1420" y="581"/>
                  </a:lnTo>
                  <a:lnTo>
                    <a:pt x="1480" y="601"/>
                  </a:lnTo>
                  <a:lnTo>
                    <a:pt x="1580" y="681"/>
                  </a:lnTo>
                  <a:lnTo>
                    <a:pt x="1720" y="840"/>
                  </a:lnTo>
                  <a:lnTo>
                    <a:pt x="1840" y="1000"/>
                  </a:lnTo>
                  <a:lnTo>
                    <a:pt x="1960" y="1180"/>
                  </a:lnTo>
                  <a:lnTo>
                    <a:pt x="2040" y="1360"/>
                  </a:lnTo>
                  <a:lnTo>
                    <a:pt x="2200" y="1760"/>
                  </a:lnTo>
                  <a:lnTo>
                    <a:pt x="2359" y="2160"/>
                  </a:lnTo>
                  <a:lnTo>
                    <a:pt x="2499" y="2599"/>
                  </a:lnTo>
                  <a:lnTo>
                    <a:pt x="2679" y="3019"/>
                  </a:lnTo>
                  <a:lnTo>
                    <a:pt x="2719" y="3099"/>
                  </a:lnTo>
                  <a:lnTo>
                    <a:pt x="2779" y="3179"/>
                  </a:lnTo>
                  <a:lnTo>
                    <a:pt x="2839" y="3239"/>
                  </a:lnTo>
                  <a:lnTo>
                    <a:pt x="2919" y="3279"/>
                  </a:lnTo>
                  <a:lnTo>
                    <a:pt x="3039" y="3279"/>
                  </a:lnTo>
                  <a:lnTo>
                    <a:pt x="3099" y="3239"/>
                  </a:lnTo>
                  <a:lnTo>
                    <a:pt x="3139" y="3199"/>
                  </a:lnTo>
                  <a:lnTo>
                    <a:pt x="3179" y="3119"/>
                  </a:lnTo>
                  <a:lnTo>
                    <a:pt x="3199" y="2959"/>
                  </a:lnTo>
                  <a:lnTo>
                    <a:pt x="3219" y="2719"/>
                  </a:lnTo>
                  <a:lnTo>
                    <a:pt x="3199" y="2459"/>
                  </a:lnTo>
                  <a:lnTo>
                    <a:pt x="3159" y="2140"/>
                  </a:lnTo>
                  <a:lnTo>
                    <a:pt x="3099" y="1800"/>
                  </a:lnTo>
                  <a:lnTo>
                    <a:pt x="2979" y="1060"/>
                  </a:lnTo>
                  <a:lnTo>
                    <a:pt x="2899" y="701"/>
                  </a:lnTo>
                  <a:lnTo>
                    <a:pt x="2879" y="501"/>
                  </a:lnTo>
                  <a:lnTo>
                    <a:pt x="2879" y="361"/>
                  </a:lnTo>
                  <a:lnTo>
                    <a:pt x="2899" y="301"/>
                  </a:lnTo>
                  <a:lnTo>
                    <a:pt x="2919" y="241"/>
                  </a:lnTo>
                  <a:lnTo>
                    <a:pt x="2959" y="201"/>
                  </a:lnTo>
                  <a:lnTo>
                    <a:pt x="2999" y="181"/>
                  </a:lnTo>
                  <a:lnTo>
                    <a:pt x="3079" y="141"/>
                  </a:lnTo>
                  <a:lnTo>
                    <a:pt x="3219" y="141"/>
                  </a:lnTo>
                  <a:lnTo>
                    <a:pt x="3299" y="161"/>
                  </a:lnTo>
                  <a:lnTo>
                    <a:pt x="3359" y="201"/>
                  </a:lnTo>
                  <a:lnTo>
                    <a:pt x="3459" y="301"/>
                  </a:lnTo>
                  <a:lnTo>
                    <a:pt x="3539" y="401"/>
                  </a:lnTo>
                  <a:lnTo>
                    <a:pt x="3599" y="541"/>
                  </a:lnTo>
                  <a:lnTo>
                    <a:pt x="3639" y="661"/>
                  </a:lnTo>
                  <a:lnTo>
                    <a:pt x="3679" y="860"/>
                  </a:lnTo>
                  <a:lnTo>
                    <a:pt x="3739" y="1220"/>
                  </a:lnTo>
                  <a:lnTo>
                    <a:pt x="3879" y="2040"/>
                  </a:lnTo>
                  <a:lnTo>
                    <a:pt x="3958" y="2360"/>
                  </a:lnTo>
                  <a:lnTo>
                    <a:pt x="4018" y="2619"/>
                  </a:lnTo>
                  <a:lnTo>
                    <a:pt x="4078" y="2819"/>
                  </a:lnTo>
                  <a:lnTo>
                    <a:pt x="4158" y="2959"/>
                  </a:lnTo>
                  <a:lnTo>
                    <a:pt x="4238" y="3039"/>
                  </a:lnTo>
                  <a:lnTo>
                    <a:pt x="4278" y="3079"/>
                  </a:lnTo>
                  <a:lnTo>
                    <a:pt x="4378" y="3079"/>
                  </a:lnTo>
                  <a:lnTo>
                    <a:pt x="4458" y="3039"/>
                  </a:lnTo>
                  <a:lnTo>
                    <a:pt x="4518" y="3019"/>
                  </a:lnTo>
                  <a:lnTo>
                    <a:pt x="4578" y="2959"/>
                  </a:lnTo>
                  <a:lnTo>
                    <a:pt x="4658" y="2859"/>
                  </a:lnTo>
                  <a:lnTo>
                    <a:pt x="4718" y="2719"/>
                  </a:lnTo>
                  <a:lnTo>
                    <a:pt x="4718" y="2599"/>
                  </a:lnTo>
                  <a:lnTo>
                    <a:pt x="4718" y="2479"/>
                  </a:lnTo>
                  <a:lnTo>
                    <a:pt x="4698" y="2240"/>
                  </a:lnTo>
                  <a:lnTo>
                    <a:pt x="4698" y="2200"/>
                  </a:lnTo>
                  <a:lnTo>
                    <a:pt x="4638" y="1880"/>
                  </a:lnTo>
                  <a:lnTo>
                    <a:pt x="4618" y="1540"/>
                  </a:lnTo>
                  <a:lnTo>
                    <a:pt x="4618" y="1200"/>
                  </a:lnTo>
                  <a:lnTo>
                    <a:pt x="4638" y="880"/>
                  </a:lnTo>
                  <a:lnTo>
                    <a:pt x="4658" y="761"/>
                  </a:lnTo>
                  <a:lnTo>
                    <a:pt x="4678" y="701"/>
                  </a:lnTo>
                  <a:lnTo>
                    <a:pt x="4718" y="661"/>
                  </a:lnTo>
                  <a:lnTo>
                    <a:pt x="4778" y="601"/>
                  </a:lnTo>
                  <a:lnTo>
                    <a:pt x="4838" y="561"/>
                  </a:lnTo>
                  <a:lnTo>
                    <a:pt x="4878" y="561"/>
                  </a:lnTo>
                  <a:lnTo>
                    <a:pt x="4918" y="581"/>
                  </a:lnTo>
                  <a:lnTo>
                    <a:pt x="4958" y="601"/>
                  </a:lnTo>
                  <a:lnTo>
                    <a:pt x="4998" y="641"/>
                  </a:lnTo>
                  <a:lnTo>
                    <a:pt x="5078" y="741"/>
                  </a:lnTo>
                  <a:lnTo>
                    <a:pt x="5158" y="920"/>
                  </a:lnTo>
                  <a:lnTo>
                    <a:pt x="5238" y="1140"/>
                  </a:lnTo>
                  <a:lnTo>
                    <a:pt x="5298" y="1420"/>
                  </a:lnTo>
                  <a:lnTo>
                    <a:pt x="5358" y="1720"/>
                  </a:lnTo>
                  <a:lnTo>
                    <a:pt x="5418" y="2080"/>
                  </a:lnTo>
                  <a:lnTo>
                    <a:pt x="5458" y="2459"/>
                  </a:lnTo>
                  <a:lnTo>
                    <a:pt x="5577" y="3639"/>
                  </a:lnTo>
                  <a:lnTo>
                    <a:pt x="5717" y="4818"/>
                  </a:lnTo>
                  <a:lnTo>
                    <a:pt x="5877" y="5957"/>
                  </a:lnTo>
                  <a:lnTo>
                    <a:pt x="6037" y="7117"/>
                  </a:lnTo>
                  <a:lnTo>
                    <a:pt x="6157" y="7097"/>
                  </a:lnTo>
                  <a:lnTo>
                    <a:pt x="5997" y="5937"/>
                  </a:lnTo>
                  <a:lnTo>
                    <a:pt x="5857" y="4798"/>
                  </a:lnTo>
                  <a:lnTo>
                    <a:pt x="5717" y="3619"/>
                  </a:lnTo>
                  <a:lnTo>
                    <a:pt x="5577" y="2439"/>
                  </a:lnTo>
                  <a:lnTo>
                    <a:pt x="5518" y="1860"/>
                  </a:lnTo>
                  <a:lnTo>
                    <a:pt x="5458" y="1540"/>
                  </a:lnTo>
                  <a:lnTo>
                    <a:pt x="5398" y="1240"/>
                  </a:lnTo>
                  <a:lnTo>
                    <a:pt x="5318" y="960"/>
                  </a:lnTo>
                  <a:lnTo>
                    <a:pt x="5218" y="721"/>
                  </a:lnTo>
                  <a:lnTo>
                    <a:pt x="5158" y="621"/>
                  </a:lnTo>
                  <a:lnTo>
                    <a:pt x="5098" y="541"/>
                  </a:lnTo>
                  <a:lnTo>
                    <a:pt x="5018" y="481"/>
                  </a:lnTo>
                  <a:lnTo>
                    <a:pt x="4958" y="441"/>
                  </a:lnTo>
                  <a:lnTo>
                    <a:pt x="4778" y="441"/>
                  </a:lnTo>
                  <a:lnTo>
                    <a:pt x="4698" y="501"/>
                  </a:lnTo>
                  <a:lnTo>
                    <a:pt x="4618" y="561"/>
                  </a:lnTo>
                  <a:lnTo>
                    <a:pt x="4578" y="641"/>
                  </a:lnTo>
                  <a:lnTo>
                    <a:pt x="4538" y="701"/>
                  </a:lnTo>
                  <a:lnTo>
                    <a:pt x="4518" y="860"/>
                  </a:lnTo>
                  <a:lnTo>
                    <a:pt x="4498" y="1200"/>
                  </a:lnTo>
                  <a:lnTo>
                    <a:pt x="4498" y="1540"/>
                  </a:lnTo>
                  <a:lnTo>
                    <a:pt x="4518" y="1880"/>
                  </a:lnTo>
                  <a:lnTo>
                    <a:pt x="4558" y="2220"/>
                  </a:lnTo>
                  <a:lnTo>
                    <a:pt x="4578" y="2260"/>
                  </a:lnTo>
                  <a:lnTo>
                    <a:pt x="4598" y="2479"/>
                  </a:lnTo>
                  <a:lnTo>
                    <a:pt x="4598" y="2579"/>
                  </a:lnTo>
                  <a:lnTo>
                    <a:pt x="4578" y="2679"/>
                  </a:lnTo>
                  <a:lnTo>
                    <a:pt x="4558" y="2779"/>
                  </a:lnTo>
                  <a:lnTo>
                    <a:pt x="4498" y="2859"/>
                  </a:lnTo>
                  <a:lnTo>
                    <a:pt x="4418" y="2919"/>
                  </a:lnTo>
                  <a:lnTo>
                    <a:pt x="4318" y="2939"/>
                  </a:lnTo>
                  <a:lnTo>
                    <a:pt x="4278" y="2919"/>
                  </a:lnTo>
                  <a:lnTo>
                    <a:pt x="4258" y="2879"/>
                  </a:lnTo>
                  <a:lnTo>
                    <a:pt x="4178" y="2719"/>
                  </a:lnTo>
                  <a:lnTo>
                    <a:pt x="4118" y="2499"/>
                  </a:lnTo>
                  <a:lnTo>
                    <a:pt x="4058" y="2240"/>
                  </a:lnTo>
                  <a:lnTo>
                    <a:pt x="3958" y="1660"/>
                  </a:lnTo>
                  <a:lnTo>
                    <a:pt x="3879" y="1180"/>
                  </a:lnTo>
                  <a:lnTo>
                    <a:pt x="3819" y="820"/>
                  </a:lnTo>
                  <a:lnTo>
                    <a:pt x="3759" y="621"/>
                  </a:lnTo>
                  <a:lnTo>
                    <a:pt x="3719" y="481"/>
                  </a:lnTo>
                  <a:lnTo>
                    <a:pt x="3639" y="341"/>
                  </a:lnTo>
                  <a:lnTo>
                    <a:pt x="3559" y="201"/>
                  </a:lnTo>
                  <a:lnTo>
                    <a:pt x="3419" y="101"/>
                  </a:lnTo>
                  <a:lnTo>
                    <a:pt x="3339" y="41"/>
                  </a:lnTo>
                  <a:lnTo>
                    <a:pt x="3239" y="21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2"/>
            <p:cNvSpPr/>
            <p:nvPr/>
          </p:nvSpPr>
          <p:spPr>
            <a:xfrm>
              <a:off x="1237545" y="726530"/>
              <a:ext cx="110679" cy="33520"/>
            </a:xfrm>
            <a:custGeom>
              <a:avLst/>
              <a:gdLst/>
              <a:ahLst/>
              <a:cxnLst/>
              <a:rect l="l" t="t" r="r" b="b"/>
              <a:pathLst>
                <a:path w="5217" h="1580" extrusionOk="0">
                  <a:moveTo>
                    <a:pt x="4637" y="1"/>
                  </a:moveTo>
                  <a:lnTo>
                    <a:pt x="4557" y="41"/>
                  </a:lnTo>
                  <a:lnTo>
                    <a:pt x="4477" y="81"/>
                  </a:lnTo>
                  <a:lnTo>
                    <a:pt x="4397" y="161"/>
                  </a:lnTo>
                  <a:lnTo>
                    <a:pt x="4317" y="201"/>
                  </a:lnTo>
                  <a:lnTo>
                    <a:pt x="4217" y="221"/>
                  </a:lnTo>
                  <a:lnTo>
                    <a:pt x="4098" y="241"/>
                  </a:lnTo>
                  <a:lnTo>
                    <a:pt x="3878" y="261"/>
                  </a:lnTo>
                  <a:lnTo>
                    <a:pt x="3678" y="281"/>
                  </a:lnTo>
                  <a:lnTo>
                    <a:pt x="2578" y="401"/>
                  </a:lnTo>
                  <a:lnTo>
                    <a:pt x="420" y="661"/>
                  </a:lnTo>
                  <a:lnTo>
                    <a:pt x="320" y="681"/>
                  </a:lnTo>
                  <a:lnTo>
                    <a:pt x="220" y="721"/>
                  </a:lnTo>
                  <a:lnTo>
                    <a:pt x="160" y="780"/>
                  </a:lnTo>
                  <a:lnTo>
                    <a:pt x="100" y="840"/>
                  </a:lnTo>
                  <a:lnTo>
                    <a:pt x="60" y="920"/>
                  </a:lnTo>
                  <a:lnTo>
                    <a:pt x="20" y="1000"/>
                  </a:lnTo>
                  <a:lnTo>
                    <a:pt x="0" y="1080"/>
                  </a:lnTo>
                  <a:lnTo>
                    <a:pt x="0" y="1180"/>
                  </a:lnTo>
                  <a:lnTo>
                    <a:pt x="20" y="1260"/>
                  </a:lnTo>
                  <a:lnTo>
                    <a:pt x="60" y="1340"/>
                  </a:lnTo>
                  <a:lnTo>
                    <a:pt x="100" y="1420"/>
                  </a:lnTo>
                  <a:lnTo>
                    <a:pt x="140" y="1480"/>
                  </a:lnTo>
                  <a:lnTo>
                    <a:pt x="220" y="1520"/>
                  </a:lnTo>
                  <a:lnTo>
                    <a:pt x="300" y="1560"/>
                  </a:lnTo>
                  <a:lnTo>
                    <a:pt x="400" y="1580"/>
                  </a:lnTo>
                  <a:lnTo>
                    <a:pt x="500" y="1580"/>
                  </a:lnTo>
                  <a:lnTo>
                    <a:pt x="2838" y="1320"/>
                  </a:lnTo>
                  <a:lnTo>
                    <a:pt x="3998" y="1180"/>
                  </a:lnTo>
                  <a:lnTo>
                    <a:pt x="4277" y="1140"/>
                  </a:lnTo>
                  <a:lnTo>
                    <a:pt x="4537" y="1100"/>
                  </a:lnTo>
                  <a:lnTo>
                    <a:pt x="4677" y="1060"/>
                  </a:lnTo>
                  <a:lnTo>
                    <a:pt x="4797" y="1000"/>
                  </a:lnTo>
                  <a:lnTo>
                    <a:pt x="4917" y="920"/>
                  </a:lnTo>
                  <a:lnTo>
                    <a:pt x="5037" y="840"/>
                  </a:lnTo>
                  <a:lnTo>
                    <a:pt x="5097" y="780"/>
                  </a:lnTo>
                  <a:lnTo>
                    <a:pt x="5157" y="701"/>
                  </a:lnTo>
                  <a:lnTo>
                    <a:pt x="5197" y="621"/>
                  </a:lnTo>
                  <a:lnTo>
                    <a:pt x="5217" y="541"/>
                  </a:lnTo>
                  <a:lnTo>
                    <a:pt x="5217" y="461"/>
                  </a:lnTo>
                  <a:lnTo>
                    <a:pt x="5217" y="361"/>
                  </a:lnTo>
                  <a:lnTo>
                    <a:pt x="5177" y="281"/>
                  </a:lnTo>
                  <a:lnTo>
                    <a:pt x="5137" y="201"/>
                  </a:lnTo>
                  <a:lnTo>
                    <a:pt x="5077" y="121"/>
                  </a:lnTo>
                  <a:lnTo>
                    <a:pt x="4997" y="81"/>
                  </a:lnTo>
                  <a:lnTo>
                    <a:pt x="4917" y="41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2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extrusionOk="0">
                  <a:moveTo>
                    <a:pt x="1" y="0"/>
                  </a:moveTo>
                  <a:lnTo>
                    <a:pt x="1380" y="1240"/>
                  </a:lnTo>
                  <a:lnTo>
                    <a:pt x="1240" y="1060"/>
                  </a:lnTo>
                  <a:lnTo>
                    <a:pt x="1100" y="880"/>
                  </a:lnTo>
                  <a:lnTo>
                    <a:pt x="940" y="700"/>
                  </a:lnTo>
                  <a:lnTo>
                    <a:pt x="761" y="540"/>
                  </a:lnTo>
                  <a:lnTo>
                    <a:pt x="581" y="400"/>
                  </a:lnTo>
                  <a:lnTo>
                    <a:pt x="401" y="260"/>
                  </a:lnTo>
                  <a:lnTo>
                    <a:pt x="20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2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01" y="120"/>
                  </a:lnTo>
                  <a:lnTo>
                    <a:pt x="401" y="260"/>
                  </a:lnTo>
                  <a:lnTo>
                    <a:pt x="581" y="400"/>
                  </a:lnTo>
                  <a:lnTo>
                    <a:pt x="761" y="540"/>
                  </a:lnTo>
                  <a:lnTo>
                    <a:pt x="940" y="700"/>
                  </a:lnTo>
                  <a:lnTo>
                    <a:pt x="1100" y="880"/>
                  </a:lnTo>
                  <a:lnTo>
                    <a:pt x="1240" y="1060"/>
                  </a:lnTo>
                  <a:lnTo>
                    <a:pt x="1380" y="1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2"/>
            <p:cNvSpPr/>
            <p:nvPr/>
          </p:nvSpPr>
          <p:spPr>
            <a:xfrm>
              <a:off x="1238818" y="677778"/>
              <a:ext cx="31398" cy="28428"/>
            </a:xfrm>
            <a:custGeom>
              <a:avLst/>
              <a:gdLst/>
              <a:ahLst/>
              <a:cxnLst/>
              <a:rect l="l" t="t" r="r" b="b"/>
              <a:pathLst>
                <a:path w="1480" h="1340" extrusionOk="0">
                  <a:moveTo>
                    <a:pt x="60" y="0"/>
                  </a:moveTo>
                  <a:lnTo>
                    <a:pt x="0" y="120"/>
                  </a:lnTo>
                  <a:lnTo>
                    <a:pt x="200" y="240"/>
                  </a:lnTo>
                  <a:lnTo>
                    <a:pt x="400" y="360"/>
                  </a:lnTo>
                  <a:lnTo>
                    <a:pt x="580" y="500"/>
                  </a:lnTo>
                  <a:lnTo>
                    <a:pt x="760" y="660"/>
                  </a:lnTo>
                  <a:lnTo>
                    <a:pt x="919" y="800"/>
                  </a:lnTo>
                  <a:lnTo>
                    <a:pt x="1079" y="980"/>
                  </a:lnTo>
                  <a:lnTo>
                    <a:pt x="1239" y="1160"/>
                  </a:lnTo>
                  <a:lnTo>
                    <a:pt x="1379" y="1340"/>
                  </a:lnTo>
                  <a:lnTo>
                    <a:pt x="1479" y="1260"/>
                  </a:lnTo>
                  <a:lnTo>
                    <a:pt x="1339" y="1080"/>
                  </a:lnTo>
                  <a:lnTo>
                    <a:pt x="1179" y="880"/>
                  </a:lnTo>
                  <a:lnTo>
                    <a:pt x="1019" y="720"/>
                  </a:lnTo>
                  <a:lnTo>
                    <a:pt x="839" y="560"/>
                  </a:lnTo>
                  <a:lnTo>
                    <a:pt x="660" y="400"/>
                  </a:lnTo>
                  <a:lnTo>
                    <a:pt x="480" y="260"/>
                  </a:lnTo>
                  <a:lnTo>
                    <a:pt x="2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2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2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1307915" y="669717"/>
              <a:ext cx="4264" cy="14872"/>
            </a:xfrm>
            <a:custGeom>
              <a:avLst/>
              <a:gdLst/>
              <a:ahLst/>
              <a:cxnLst/>
              <a:rect l="l" t="t" r="r" b="b"/>
              <a:pathLst>
                <a:path w="201" h="701" extrusionOk="0">
                  <a:moveTo>
                    <a:pt x="121" y="1"/>
                  </a:moveTo>
                  <a:lnTo>
                    <a:pt x="1" y="21"/>
                  </a:lnTo>
                  <a:lnTo>
                    <a:pt x="81" y="700"/>
                  </a:lnTo>
                  <a:lnTo>
                    <a:pt x="201" y="70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1289267" y="671414"/>
              <a:ext cx="6810" cy="14447"/>
            </a:xfrm>
            <a:custGeom>
              <a:avLst/>
              <a:gdLst/>
              <a:ahLst/>
              <a:cxnLst/>
              <a:rect l="l" t="t" r="r" b="b"/>
              <a:pathLst>
                <a:path w="321" h="681" extrusionOk="0">
                  <a:moveTo>
                    <a:pt x="140" y="1"/>
                  </a:moveTo>
                  <a:lnTo>
                    <a:pt x="1" y="41"/>
                  </a:lnTo>
                  <a:lnTo>
                    <a:pt x="200" y="680"/>
                  </a:lnTo>
                  <a:lnTo>
                    <a:pt x="320" y="64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extrusionOk="0">
                  <a:moveTo>
                    <a:pt x="0" y="0"/>
                  </a:moveTo>
                  <a:lnTo>
                    <a:pt x="160" y="600"/>
                  </a:lnTo>
                  <a:lnTo>
                    <a:pt x="140" y="440"/>
                  </a:lnTo>
                  <a:lnTo>
                    <a:pt x="100" y="280"/>
                  </a:lnTo>
                  <a:lnTo>
                    <a:pt x="6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2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0" y="140"/>
                  </a:lnTo>
                  <a:lnTo>
                    <a:pt x="100" y="280"/>
                  </a:lnTo>
                  <a:lnTo>
                    <a:pt x="140" y="440"/>
                  </a:lnTo>
                  <a:lnTo>
                    <a:pt x="160" y="6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2"/>
            <p:cNvSpPr/>
            <p:nvPr/>
          </p:nvSpPr>
          <p:spPr>
            <a:xfrm>
              <a:off x="1268074" y="673960"/>
              <a:ext cx="5940" cy="13599"/>
            </a:xfrm>
            <a:custGeom>
              <a:avLst/>
              <a:gdLst/>
              <a:ahLst/>
              <a:cxnLst/>
              <a:rect l="l" t="t" r="r" b="b"/>
              <a:pathLst>
                <a:path w="280" h="641" extrusionOk="0">
                  <a:moveTo>
                    <a:pt x="120" y="1"/>
                  </a:moveTo>
                  <a:lnTo>
                    <a:pt x="0" y="60"/>
                  </a:lnTo>
                  <a:lnTo>
                    <a:pt x="60" y="200"/>
                  </a:lnTo>
                  <a:lnTo>
                    <a:pt x="100" y="340"/>
                  </a:lnTo>
                  <a:lnTo>
                    <a:pt x="140" y="480"/>
                  </a:lnTo>
                  <a:lnTo>
                    <a:pt x="160" y="640"/>
                  </a:lnTo>
                  <a:lnTo>
                    <a:pt x="280" y="620"/>
                  </a:lnTo>
                  <a:lnTo>
                    <a:pt x="260" y="460"/>
                  </a:lnTo>
                  <a:lnTo>
                    <a:pt x="240" y="300"/>
                  </a:lnTo>
                  <a:lnTo>
                    <a:pt x="180" y="1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2"/>
            <p:cNvSpPr/>
            <p:nvPr/>
          </p:nvSpPr>
          <p:spPr>
            <a:xfrm>
              <a:off x="584531" y="1148451"/>
              <a:ext cx="686963" cy="355797"/>
            </a:xfrm>
            <a:custGeom>
              <a:avLst/>
              <a:gdLst/>
              <a:ahLst/>
              <a:cxnLst/>
              <a:rect l="l" t="t" r="r" b="b"/>
              <a:pathLst>
                <a:path w="32381" h="16771" extrusionOk="0">
                  <a:moveTo>
                    <a:pt x="15810" y="1"/>
                  </a:moveTo>
                  <a:lnTo>
                    <a:pt x="14951" y="21"/>
                  </a:lnTo>
                  <a:lnTo>
                    <a:pt x="14091" y="61"/>
                  </a:lnTo>
                  <a:lnTo>
                    <a:pt x="13232" y="101"/>
                  </a:lnTo>
                  <a:lnTo>
                    <a:pt x="12353" y="181"/>
                  </a:lnTo>
                  <a:lnTo>
                    <a:pt x="11493" y="240"/>
                  </a:lnTo>
                  <a:lnTo>
                    <a:pt x="10634" y="340"/>
                  </a:lnTo>
                  <a:lnTo>
                    <a:pt x="9774" y="440"/>
                  </a:lnTo>
                  <a:lnTo>
                    <a:pt x="7835" y="720"/>
                  </a:lnTo>
                  <a:lnTo>
                    <a:pt x="6836" y="860"/>
                  </a:lnTo>
                  <a:lnTo>
                    <a:pt x="5857" y="1060"/>
                  </a:lnTo>
                  <a:lnTo>
                    <a:pt x="5357" y="1180"/>
                  </a:lnTo>
                  <a:lnTo>
                    <a:pt x="4877" y="1300"/>
                  </a:lnTo>
                  <a:lnTo>
                    <a:pt x="4397" y="1460"/>
                  </a:lnTo>
                  <a:lnTo>
                    <a:pt x="3918" y="1620"/>
                  </a:lnTo>
                  <a:lnTo>
                    <a:pt x="3458" y="1800"/>
                  </a:lnTo>
                  <a:lnTo>
                    <a:pt x="3018" y="1999"/>
                  </a:lnTo>
                  <a:lnTo>
                    <a:pt x="2579" y="2219"/>
                  </a:lnTo>
                  <a:lnTo>
                    <a:pt x="2159" y="2479"/>
                  </a:lnTo>
                  <a:lnTo>
                    <a:pt x="1899" y="2639"/>
                  </a:lnTo>
                  <a:lnTo>
                    <a:pt x="1659" y="2819"/>
                  </a:lnTo>
                  <a:lnTo>
                    <a:pt x="1439" y="3019"/>
                  </a:lnTo>
                  <a:lnTo>
                    <a:pt x="1219" y="3239"/>
                  </a:lnTo>
                  <a:lnTo>
                    <a:pt x="1020" y="3458"/>
                  </a:lnTo>
                  <a:lnTo>
                    <a:pt x="820" y="3698"/>
                  </a:lnTo>
                  <a:lnTo>
                    <a:pt x="640" y="3958"/>
                  </a:lnTo>
                  <a:lnTo>
                    <a:pt x="480" y="4218"/>
                  </a:lnTo>
                  <a:lnTo>
                    <a:pt x="340" y="4498"/>
                  </a:lnTo>
                  <a:lnTo>
                    <a:pt x="240" y="4778"/>
                  </a:lnTo>
                  <a:lnTo>
                    <a:pt x="140" y="5057"/>
                  </a:lnTo>
                  <a:lnTo>
                    <a:pt x="60" y="5357"/>
                  </a:lnTo>
                  <a:lnTo>
                    <a:pt x="20" y="5657"/>
                  </a:lnTo>
                  <a:lnTo>
                    <a:pt x="0" y="5957"/>
                  </a:lnTo>
                  <a:lnTo>
                    <a:pt x="20" y="6257"/>
                  </a:lnTo>
                  <a:lnTo>
                    <a:pt x="60" y="6557"/>
                  </a:lnTo>
                  <a:lnTo>
                    <a:pt x="120" y="6816"/>
                  </a:lnTo>
                  <a:lnTo>
                    <a:pt x="200" y="7056"/>
                  </a:lnTo>
                  <a:lnTo>
                    <a:pt x="300" y="7296"/>
                  </a:lnTo>
                  <a:lnTo>
                    <a:pt x="400" y="7516"/>
                  </a:lnTo>
                  <a:lnTo>
                    <a:pt x="540" y="7716"/>
                  </a:lnTo>
                  <a:lnTo>
                    <a:pt x="680" y="7916"/>
                  </a:lnTo>
                  <a:lnTo>
                    <a:pt x="820" y="8116"/>
                  </a:lnTo>
                  <a:lnTo>
                    <a:pt x="1000" y="8295"/>
                  </a:lnTo>
                  <a:lnTo>
                    <a:pt x="1159" y="8475"/>
                  </a:lnTo>
                  <a:lnTo>
                    <a:pt x="1359" y="8635"/>
                  </a:lnTo>
                  <a:lnTo>
                    <a:pt x="1559" y="8795"/>
                  </a:lnTo>
                  <a:lnTo>
                    <a:pt x="1759" y="8935"/>
                  </a:lnTo>
                  <a:lnTo>
                    <a:pt x="2199" y="9215"/>
                  </a:lnTo>
                  <a:lnTo>
                    <a:pt x="2659" y="9455"/>
                  </a:lnTo>
                  <a:lnTo>
                    <a:pt x="3158" y="9655"/>
                  </a:lnTo>
                  <a:lnTo>
                    <a:pt x="3658" y="9855"/>
                  </a:lnTo>
                  <a:lnTo>
                    <a:pt x="4158" y="10014"/>
                  </a:lnTo>
                  <a:lnTo>
                    <a:pt x="4677" y="10154"/>
                  </a:lnTo>
                  <a:lnTo>
                    <a:pt x="5197" y="10294"/>
                  </a:lnTo>
                  <a:lnTo>
                    <a:pt x="5697" y="10394"/>
                  </a:lnTo>
                  <a:lnTo>
                    <a:pt x="6616" y="10574"/>
                  </a:lnTo>
                  <a:lnTo>
                    <a:pt x="7855" y="10794"/>
                  </a:lnTo>
                  <a:lnTo>
                    <a:pt x="9095" y="10974"/>
                  </a:lnTo>
                  <a:lnTo>
                    <a:pt x="10334" y="11134"/>
                  </a:lnTo>
                  <a:lnTo>
                    <a:pt x="11573" y="11254"/>
                  </a:lnTo>
                  <a:lnTo>
                    <a:pt x="12612" y="11354"/>
                  </a:lnTo>
                  <a:lnTo>
                    <a:pt x="13652" y="11414"/>
                  </a:lnTo>
                  <a:lnTo>
                    <a:pt x="14691" y="11474"/>
                  </a:lnTo>
                  <a:lnTo>
                    <a:pt x="15730" y="11494"/>
                  </a:lnTo>
                  <a:lnTo>
                    <a:pt x="16770" y="11513"/>
                  </a:lnTo>
                  <a:lnTo>
                    <a:pt x="17809" y="11494"/>
                  </a:lnTo>
                  <a:lnTo>
                    <a:pt x="18848" y="11474"/>
                  </a:lnTo>
                  <a:lnTo>
                    <a:pt x="19908" y="11434"/>
                  </a:lnTo>
                  <a:lnTo>
                    <a:pt x="21267" y="11374"/>
                  </a:lnTo>
                  <a:lnTo>
                    <a:pt x="21947" y="11354"/>
                  </a:lnTo>
                  <a:lnTo>
                    <a:pt x="22286" y="11374"/>
                  </a:lnTo>
                  <a:lnTo>
                    <a:pt x="22606" y="11394"/>
                  </a:lnTo>
                  <a:lnTo>
                    <a:pt x="22726" y="11414"/>
                  </a:lnTo>
                  <a:lnTo>
                    <a:pt x="22826" y="11454"/>
                  </a:lnTo>
                  <a:lnTo>
                    <a:pt x="22926" y="11494"/>
                  </a:lnTo>
                  <a:lnTo>
                    <a:pt x="22966" y="11533"/>
                  </a:lnTo>
                  <a:lnTo>
                    <a:pt x="22986" y="11593"/>
                  </a:lnTo>
                  <a:lnTo>
                    <a:pt x="23006" y="11653"/>
                  </a:lnTo>
                  <a:lnTo>
                    <a:pt x="23006" y="11713"/>
                  </a:lnTo>
                  <a:lnTo>
                    <a:pt x="22986" y="11853"/>
                  </a:lnTo>
                  <a:lnTo>
                    <a:pt x="22966" y="12013"/>
                  </a:lnTo>
                  <a:lnTo>
                    <a:pt x="22966" y="12193"/>
                  </a:lnTo>
                  <a:lnTo>
                    <a:pt x="22966" y="12353"/>
                  </a:lnTo>
                  <a:lnTo>
                    <a:pt x="22986" y="12513"/>
                  </a:lnTo>
                  <a:lnTo>
                    <a:pt x="23006" y="12653"/>
                  </a:lnTo>
                  <a:lnTo>
                    <a:pt x="23066" y="12793"/>
                  </a:lnTo>
                  <a:lnTo>
                    <a:pt x="23106" y="12913"/>
                  </a:lnTo>
                  <a:lnTo>
                    <a:pt x="23186" y="13033"/>
                  </a:lnTo>
                  <a:lnTo>
                    <a:pt x="23286" y="13112"/>
                  </a:lnTo>
                  <a:lnTo>
                    <a:pt x="23406" y="13192"/>
                  </a:lnTo>
                  <a:lnTo>
                    <a:pt x="23546" y="13212"/>
                  </a:lnTo>
                  <a:lnTo>
                    <a:pt x="23685" y="13212"/>
                  </a:lnTo>
                  <a:lnTo>
                    <a:pt x="23785" y="13192"/>
                  </a:lnTo>
                  <a:lnTo>
                    <a:pt x="23865" y="13132"/>
                  </a:lnTo>
                  <a:lnTo>
                    <a:pt x="23945" y="13053"/>
                  </a:lnTo>
                  <a:lnTo>
                    <a:pt x="24005" y="12973"/>
                  </a:lnTo>
                  <a:lnTo>
                    <a:pt x="24065" y="12873"/>
                  </a:lnTo>
                  <a:lnTo>
                    <a:pt x="24105" y="12753"/>
                  </a:lnTo>
                  <a:lnTo>
                    <a:pt x="24185" y="12533"/>
                  </a:lnTo>
                  <a:lnTo>
                    <a:pt x="24285" y="11973"/>
                  </a:lnTo>
                  <a:lnTo>
                    <a:pt x="24345" y="11414"/>
                  </a:lnTo>
                  <a:lnTo>
                    <a:pt x="24365" y="11314"/>
                  </a:lnTo>
                  <a:lnTo>
                    <a:pt x="24385" y="11214"/>
                  </a:lnTo>
                  <a:lnTo>
                    <a:pt x="24425" y="11134"/>
                  </a:lnTo>
                  <a:lnTo>
                    <a:pt x="24465" y="11074"/>
                  </a:lnTo>
                  <a:lnTo>
                    <a:pt x="24525" y="11014"/>
                  </a:lnTo>
                  <a:lnTo>
                    <a:pt x="24605" y="10954"/>
                  </a:lnTo>
                  <a:lnTo>
                    <a:pt x="24765" y="10874"/>
                  </a:lnTo>
                  <a:lnTo>
                    <a:pt x="24925" y="10834"/>
                  </a:lnTo>
                  <a:lnTo>
                    <a:pt x="25105" y="10854"/>
                  </a:lnTo>
                  <a:lnTo>
                    <a:pt x="25284" y="10894"/>
                  </a:lnTo>
                  <a:lnTo>
                    <a:pt x="25464" y="10974"/>
                  </a:lnTo>
                  <a:lnTo>
                    <a:pt x="25584" y="11054"/>
                  </a:lnTo>
                  <a:lnTo>
                    <a:pt x="25684" y="11154"/>
                  </a:lnTo>
                  <a:lnTo>
                    <a:pt x="25764" y="11254"/>
                  </a:lnTo>
                  <a:lnTo>
                    <a:pt x="25844" y="11374"/>
                  </a:lnTo>
                  <a:lnTo>
                    <a:pt x="25904" y="11513"/>
                  </a:lnTo>
                  <a:lnTo>
                    <a:pt x="25964" y="11633"/>
                  </a:lnTo>
                  <a:lnTo>
                    <a:pt x="26004" y="11773"/>
                  </a:lnTo>
                  <a:lnTo>
                    <a:pt x="26024" y="11913"/>
                  </a:lnTo>
                  <a:lnTo>
                    <a:pt x="26044" y="12213"/>
                  </a:lnTo>
                  <a:lnTo>
                    <a:pt x="26024" y="12493"/>
                  </a:lnTo>
                  <a:lnTo>
                    <a:pt x="26004" y="12773"/>
                  </a:lnTo>
                  <a:lnTo>
                    <a:pt x="25964" y="13073"/>
                  </a:lnTo>
                  <a:lnTo>
                    <a:pt x="25884" y="13512"/>
                  </a:lnTo>
                  <a:lnTo>
                    <a:pt x="25824" y="13952"/>
                  </a:lnTo>
                  <a:lnTo>
                    <a:pt x="25804" y="14412"/>
                  </a:lnTo>
                  <a:lnTo>
                    <a:pt x="25804" y="14632"/>
                  </a:lnTo>
                  <a:lnTo>
                    <a:pt x="25824" y="14851"/>
                  </a:lnTo>
                  <a:lnTo>
                    <a:pt x="25844" y="15091"/>
                  </a:lnTo>
                  <a:lnTo>
                    <a:pt x="25904" y="15311"/>
                  </a:lnTo>
                  <a:lnTo>
                    <a:pt x="25964" y="15531"/>
                  </a:lnTo>
                  <a:lnTo>
                    <a:pt x="26044" y="15731"/>
                  </a:lnTo>
                  <a:lnTo>
                    <a:pt x="26144" y="15931"/>
                  </a:lnTo>
                  <a:lnTo>
                    <a:pt x="26264" y="16131"/>
                  </a:lnTo>
                  <a:lnTo>
                    <a:pt x="26404" y="16291"/>
                  </a:lnTo>
                  <a:lnTo>
                    <a:pt x="26564" y="16450"/>
                  </a:lnTo>
                  <a:lnTo>
                    <a:pt x="26744" y="16590"/>
                  </a:lnTo>
                  <a:lnTo>
                    <a:pt x="26943" y="16690"/>
                  </a:lnTo>
                  <a:lnTo>
                    <a:pt x="27143" y="16750"/>
                  </a:lnTo>
                  <a:lnTo>
                    <a:pt x="27263" y="16750"/>
                  </a:lnTo>
                  <a:lnTo>
                    <a:pt x="27363" y="16770"/>
                  </a:lnTo>
                  <a:lnTo>
                    <a:pt x="27543" y="16730"/>
                  </a:lnTo>
                  <a:lnTo>
                    <a:pt x="27703" y="16690"/>
                  </a:lnTo>
                  <a:lnTo>
                    <a:pt x="27843" y="16590"/>
                  </a:lnTo>
                  <a:lnTo>
                    <a:pt x="27983" y="16490"/>
                  </a:lnTo>
                  <a:lnTo>
                    <a:pt x="28123" y="16370"/>
                  </a:lnTo>
                  <a:lnTo>
                    <a:pt x="28223" y="16211"/>
                  </a:lnTo>
                  <a:lnTo>
                    <a:pt x="28323" y="16071"/>
                  </a:lnTo>
                  <a:lnTo>
                    <a:pt x="28403" y="15911"/>
                  </a:lnTo>
                  <a:lnTo>
                    <a:pt x="28462" y="15731"/>
                  </a:lnTo>
                  <a:lnTo>
                    <a:pt x="28522" y="15551"/>
                  </a:lnTo>
                  <a:lnTo>
                    <a:pt x="28602" y="15191"/>
                  </a:lnTo>
                  <a:lnTo>
                    <a:pt x="28642" y="14831"/>
                  </a:lnTo>
                  <a:lnTo>
                    <a:pt x="28622" y="14452"/>
                  </a:lnTo>
                  <a:lnTo>
                    <a:pt x="28602" y="14092"/>
                  </a:lnTo>
                  <a:lnTo>
                    <a:pt x="28562" y="13712"/>
                  </a:lnTo>
                  <a:lnTo>
                    <a:pt x="28443" y="12973"/>
                  </a:lnTo>
                  <a:lnTo>
                    <a:pt x="28343" y="12313"/>
                  </a:lnTo>
                  <a:lnTo>
                    <a:pt x="28303" y="11953"/>
                  </a:lnTo>
                  <a:lnTo>
                    <a:pt x="28283" y="11593"/>
                  </a:lnTo>
                  <a:lnTo>
                    <a:pt x="28303" y="11234"/>
                  </a:lnTo>
                  <a:lnTo>
                    <a:pt x="28363" y="10894"/>
                  </a:lnTo>
                  <a:lnTo>
                    <a:pt x="28403" y="10734"/>
                  </a:lnTo>
                  <a:lnTo>
                    <a:pt x="28462" y="10574"/>
                  </a:lnTo>
                  <a:lnTo>
                    <a:pt x="28522" y="10414"/>
                  </a:lnTo>
                  <a:lnTo>
                    <a:pt x="28602" y="10274"/>
                  </a:lnTo>
                  <a:lnTo>
                    <a:pt x="28882" y="9894"/>
                  </a:lnTo>
                  <a:lnTo>
                    <a:pt x="29022" y="9715"/>
                  </a:lnTo>
                  <a:lnTo>
                    <a:pt x="29202" y="9555"/>
                  </a:lnTo>
                  <a:lnTo>
                    <a:pt x="29382" y="9415"/>
                  </a:lnTo>
                  <a:lnTo>
                    <a:pt x="29462" y="9355"/>
                  </a:lnTo>
                  <a:lnTo>
                    <a:pt x="29582" y="9315"/>
                  </a:lnTo>
                  <a:lnTo>
                    <a:pt x="29682" y="9295"/>
                  </a:lnTo>
                  <a:lnTo>
                    <a:pt x="29802" y="9275"/>
                  </a:lnTo>
                  <a:lnTo>
                    <a:pt x="29922" y="9275"/>
                  </a:lnTo>
                  <a:lnTo>
                    <a:pt x="30042" y="9295"/>
                  </a:lnTo>
                  <a:lnTo>
                    <a:pt x="30161" y="9315"/>
                  </a:lnTo>
                  <a:lnTo>
                    <a:pt x="30201" y="9355"/>
                  </a:lnTo>
                  <a:lnTo>
                    <a:pt x="30241" y="9395"/>
                  </a:lnTo>
                  <a:lnTo>
                    <a:pt x="30281" y="9435"/>
                  </a:lnTo>
                  <a:lnTo>
                    <a:pt x="30281" y="9495"/>
                  </a:lnTo>
                  <a:lnTo>
                    <a:pt x="30281" y="9615"/>
                  </a:lnTo>
                  <a:lnTo>
                    <a:pt x="30181" y="10174"/>
                  </a:lnTo>
                  <a:lnTo>
                    <a:pt x="30141" y="10454"/>
                  </a:lnTo>
                  <a:lnTo>
                    <a:pt x="30141" y="10594"/>
                  </a:lnTo>
                  <a:lnTo>
                    <a:pt x="30141" y="10734"/>
                  </a:lnTo>
                  <a:lnTo>
                    <a:pt x="30161" y="10874"/>
                  </a:lnTo>
                  <a:lnTo>
                    <a:pt x="30201" y="11014"/>
                  </a:lnTo>
                  <a:lnTo>
                    <a:pt x="30281" y="11134"/>
                  </a:lnTo>
                  <a:lnTo>
                    <a:pt x="30341" y="11254"/>
                  </a:lnTo>
                  <a:lnTo>
                    <a:pt x="30441" y="11354"/>
                  </a:lnTo>
                  <a:lnTo>
                    <a:pt x="30561" y="11434"/>
                  </a:lnTo>
                  <a:lnTo>
                    <a:pt x="30681" y="11494"/>
                  </a:lnTo>
                  <a:lnTo>
                    <a:pt x="30821" y="11513"/>
                  </a:lnTo>
                  <a:lnTo>
                    <a:pt x="30981" y="11513"/>
                  </a:lnTo>
                  <a:lnTo>
                    <a:pt x="31121" y="11454"/>
                  </a:lnTo>
                  <a:lnTo>
                    <a:pt x="31261" y="11354"/>
                  </a:lnTo>
                  <a:lnTo>
                    <a:pt x="31381" y="11234"/>
                  </a:lnTo>
                  <a:lnTo>
                    <a:pt x="31481" y="11074"/>
                  </a:lnTo>
                  <a:lnTo>
                    <a:pt x="31561" y="10914"/>
                  </a:lnTo>
                  <a:lnTo>
                    <a:pt x="31621" y="10754"/>
                  </a:lnTo>
                  <a:lnTo>
                    <a:pt x="31661" y="10574"/>
                  </a:lnTo>
                  <a:lnTo>
                    <a:pt x="31700" y="10274"/>
                  </a:lnTo>
                  <a:lnTo>
                    <a:pt x="31720" y="9954"/>
                  </a:lnTo>
                  <a:lnTo>
                    <a:pt x="31720" y="9655"/>
                  </a:lnTo>
                  <a:lnTo>
                    <a:pt x="31680" y="9355"/>
                  </a:lnTo>
                  <a:lnTo>
                    <a:pt x="31601" y="8935"/>
                  </a:lnTo>
                  <a:lnTo>
                    <a:pt x="31581" y="8715"/>
                  </a:lnTo>
                  <a:lnTo>
                    <a:pt x="31561" y="8515"/>
                  </a:lnTo>
                  <a:lnTo>
                    <a:pt x="31601" y="8315"/>
                  </a:lnTo>
                  <a:lnTo>
                    <a:pt x="31641" y="8116"/>
                  </a:lnTo>
                  <a:lnTo>
                    <a:pt x="31700" y="7936"/>
                  </a:lnTo>
                  <a:lnTo>
                    <a:pt x="31780" y="7756"/>
                  </a:lnTo>
                  <a:lnTo>
                    <a:pt x="31960" y="7376"/>
                  </a:lnTo>
                  <a:lnTo>
                    <a:pt x="32140" y="7016"/>
                  </a:lnTo>
                  <a:lnTo>
                    <a:pt x="32200" y="6836"/>
                  </a:lnTo>
                  <a:lnTo>
                    <a:pt x="32280" y="6637"/>
                  </a:lnTo>
                  <a:lnTo>
                    <a:pt x="32320" y="6457"/>
                  </a:lnTo>
                  <a:lnTo>
                    <a:pt x="32360" y="6257"/>
                  </a:lnTo>
                  <a:lnTo>
                    <a:pt x="32380" y="6077"/>
                  </a:lnTo>
                  <a:lnTo>
                    <a:pt x="32380" y="5877"/>
                  </a:lnTo>
                  <a:lnTo>
                    <a:pt x="32380" y="5497"/>
                  </a:lnTo>
                  <a:lnTo>
                    <a:pt x="32340" y="5237"/>
                  </a:lnTo>
                  <a:lnTo>
                    <a:pt x="32280" y="4978"/>
                  </a:lnTo>
                  <a:lnTo>
                    <a:pt x="32200" y="4718"/>
                  </a:lnTo>
                  <a:lnTo>
                    <a:pt x="32100" y="4458"/>
                  </a:lnTo>
                  <a:lnTo>
                    <a:pt x="31960" y="4198"/>
                  </a:lnTo>
                  <a:lnTo>
                    <a:pt x="31820" y="3958"/>
                  </a:lnTo>
                  <a:lnTo>
                    <a:pt x="31661" y="3738"/>
                  </a:lnTo>
                  <a:lnTo>
                    <a:pt x="31481" y="3518"/>
                  </a:lnTo>
                  <a:lnTo>
                    <a:pt x="31241" y="3259"/>
                  </a:lnTo>
                  <a:lnTo>
                    <a:pt x="30961" y="3019"/>
                  </a:lnTo>
                  <a:lnTo>
                    <a:pt x="30681" y="2799"/>
                  </a:lnTo>
                  <a:lnTo>
                    <a:pt x="30401" y="2599"/>
                  </a:lnTo>
                  <a:lnTo>
                    <a:pt x="30081" y="2419"/>
                  </a:lnTo>
                  <a:lnTo>
                    <a:pt x="29782" y="2259"/>
                  </a:lnTo>
                  <a:lnTo>
                    <a:pt x="29122" y="1939"/>
                  </a:lnTo>
                  <a:lnTo>
                    <a:pt x="28403" y="1640"/>
                  </a:lnTo>
                  <a:lnTo>
                    <a:pt x="27643" y="1380"/>
                  </a:lnTo>
                  <a:lnTo>
                    <a:pt x="26883" y="1140"/>
                  </a:lnTo>
                  <a:lnTo>
                    <a:pt x="26124" y="920"/>
                  </a:lnTo>
                  <a:lnTo>
                    <a:pt x="25364" y="740"/>
                  </a:lnTo>
                  <a:lnTo>
                    <a:pt x="24585" y="580"/>
                  </a:lnTo>
                  <a:lnTo>
                    <a:pt x="23805" y="440"/>
                  </a:lnTo>
                  <a:lnTo>
                    <a:pt x="23026" y="340"/>
                  </a:lnTo>
                  <a:lnTo>
                    <a:pt x="22226" y="240"/>
                  </a:lnTo>
                  <a:lnTo>
                    <a:pt x="21427" y="161"/>
                  </a:lnTo>
                  <a:lnTo>
                    <a:pt x="20647" y="101"/>
                  </a:lnTo>
                  <a:lnTo>
                    <a:pt x="19848" y="61"/>
                  </a:lnTo>
                  <a:lnTo>
                    <a:pt x="18269" y="21"/>
                  </a:lnTo>
                  <a:lnTo>
                    <a:pt x="166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2"/>
            <p:cNvSpPr/>
            <p:nvPr/>
          </p:nvSpPr>
          <p:spPr>
            <a:xfrm>
              <a:off x="584107" y="1139965"/>
              <a:ext cx="687812" cy="229865"/>
            </a:xfrm>
            <a:custGeom>
              <a:avLst/>
              <a:gdLst/>
              <a:ahLst/>
              <a:cxnLst/>
              <a:rect l="l" t="t" r="r" b="b"/>
              <a:pathLst>
                <a:path w="32421" h="10835" extrusionOk="0">
                  <a:moveTo>
                    <a:pt x="12273" y="1"/>
                  </a:moveTo>
                  <a:lnTo>
                    <a:pt x="10853" y="61"/>
                  </a:lnTo>
                  <a:lnTo>
                    <a:pt x="9454" y="141"/>
                  </a:lnTo>
                  <a:lnTo>
                    <a:pt x="8035" y="261"/>
                  </a:lnTo>
                  <a:lnTo>
                    <a:pt x="7456" y="341"/>
                  </a:lnTo>
                  <a:lnTo>
                    <a:pt x="6816" y="421"/>
                  </a:lnTo>
                  <a:lnTo>
                    <a:pt x="6156" y="541"/>
                  </a:lnTo>
                  <a:lnTo>
                    <a:pt x="5437" y="680"/>
                  </a:lnTo>
                  <a:lnTo>
                    <a:pt x="4737" y="860"/>
                  </a:lnTo>
                  <a:lnTo>
                    <a:pt x="4018" y="1060"/>
                  </a:lnTo>
                  <a:lnTo>
                    <a:pt x="3318" y="1320"/>
                  </a:lnTo>
                  <a:lnTo>
                    <a:pt x="2978" y="1460"/>
                  </a:lnTo>
                  <a:lnTo>
                    <a:pt x="2659" y="1600"/>
                  </a:lnTo>
                  <a:lnTo>
                    <a:pt x="2339" y="1760"/>
                  </a:lnTo>
                  <a:lnTo>
                    <a:pt x="2019" y="1940"/>
                  </a:lnTo>
                  <a:lnTo>
                    <a:pt x="1739" y="2120"/>
                  </a:lnTo>
                  <a:lnTo>
                    <a:pt x="1459" y="2319"/>
                  </a:lnTo>
                  <a:lnTo>
                    <a:pt x="1199" y="2539"/>
                  </a:lnTo>
                  <a:lnTo>
                    <a:pt x="980" y="2759"/>
                  </a:lnTo>
                  <a:lnTo>
                    <a:pt x="760" y="2999"/>
                  </a:lnTo>
                  <a:lnTo>
                    <a:pt x="560" y="3259"/>
                  </a:lnTo>
                  <a:lnTo>
                    <a:pt x="400" y="3539"/>
                  </a:lnTo>
                  <a:lnTo>
                    <a:pt x="260" y="3819"/>
                  </a:lnTo>
                  <a:lnTo>
                    <a:pt x="140" y="4118"/>
                  </a:lnTo>
                  <a:lnTo>
                    <a:pt x="60" y="4438"/>
                  </a:lnTo>
                  <a:lnTo>
                    <a:pt x="20" y="4778"/>
                  </a:lnTo>
                  <a:lnTo>
                    <a:pt x="0" y="5118"/>
                  </a:lnTo>
                  <a:lnTo>
                    <a:pt x="20" y="5497"/>
                  </a:lnTo>
                  <a:lnTo>
                    <a:pt x="80" y="5877"/>
                  </a:lnTo>
                  <a:lnTo>
                    <a:pt x="140" y="6137"/>
                  </a:lnTo>
                  <a:lnTo>
                    <a:pt x="220" y="6377"/>
                  </a:lnTo>
                  <a:lnTo>
                    <a:pt x="320" y="6617"/>
                  </a:lnTo>
                  <a:lnTo>
                    <a:pt x="420" y="6837"/>
                  </a:lnTo>
                  <a:lnTo>
                    <a:pt x="560" y="7037"/>
                  </a:lnTo>
                  <a:lnTo>
                    <a:pt x="700" y="7236"/>
                  </a:lnTo>
                  <a:lnTo>
                    <a:pt x="840" y="7436"/>
                  </a:lnTo>
                  <a:lnTo>
                    <a:pt x="1020" y="7616"/>
                  </a:lnTo>
                  <a:lnTo>
                    <a:pt x="1179" y="7796"/>
                  </a:lnTo>
                  <a:lnTo>
                    <a:pt x="1379" y="7956"/>
                  </a:lnTo>
                  <a:lnTo>
                    <a:pt x="1579" y="8116"/>
                  </a:lnTo>
                  <a:lnTo>
                    <a:pt x="1779" y="8256"/>
                  </a:lnTo>
                  <a:lnTo>
                    <a:pt x="2219" y="8516"/>
                  </a:lnTo>
                  <a:lnTo>
                    <a:pt x="2679" y="8755"/>
                  </a:lnTo>
                  <a:lnTo>
                    <a:pt x="3178" y="8975"/>
                  </a:lnTo>
                  <a:lnTo>
                    <a:pt x="3678" y="9155"/>
                  </a:lnTo>
                  <a:lnTo>
                    <a:pt x="4178" y="9335"/>
                  </a:lnTo>
                  <a:lnTo>
                    <a:pt x="4697" y="9475"/>
                  </a:lnTo>
                  <a:lnTo>
                    <a:pt x="5217" y="9595"/>
                  </a:lnTo>
                  <a:lnTo>
                    <a:pt x="5717" y="9715"/>
                  </a:lnTo>
                  <a:lnTo>
                    <a:pt x="6636" y="9895"/>
                  </a:lnTo>
                  <a:lnTo>
                    <a:pt x="7875" y="10115"/>
                  </a:lnTo>
                  <a:lnTo>
                    <a:pt x="9115" y="10294"/>
                  </a:lnTo>
                  <a:lnTo>
                    <a:pt x="10354" y="10454"/>
                  </a:lnTo>
                  <a:lnTo>
                    <a:pt x="11593" y="10574"/>
                  </a:lnTo>
                  <a:lnTo>
                    <a:pt x="12992" y="10694"/>
                  </a:lnTo>
                  <a:lnTo>
                    <a:pt x="14391" y="10774"/>
                  </a:lnTo>
                  <a:lnTo>
                    <a:pt x="15790" y="10814"/>
                  </a:lnTo>
                  <a:lnTo>
                    <a:pt x="17190" y="10834"/>
                  </a:lnTo>
                  <a:lnTo>
                    <a:pt x="18589" y="10814"/>
                  </a:lnTo>
                  <a:lnTo>
                    <a:pt x="20008" y="10754"/>
                  </a:lnTo>
                  <a:lnTo>
                    <a:pt x="21407" y="10674"/>
                  </a:lnTo>
                  <a:lnTo>
                    <a:pt x="22806" y="10574"/>
                  </a:lnTo>
                  <a:lnTo>
                    <a:pt x="23925" y="10454"/>
                  </a:lnTo>
                  <a:lnTo>
                    <a:pt x="25085" y="10334"/>
                  </a:lnTo>
                  <a:lnTo>
                    <a:pt x="25704" y="10235"/>
                  </a:lnTo>
                  <a:lnTo>
                    <a:pt x="26304" y="10135"/>
                  </a:lnTo>
                  <a:lnTo>
                    <a:pt x="26903" y="10015"/>
                  </a:lnTo>
                  <a:lnTo>
                    <a:pt x="27503" y="9855"/>
                  </a:lnTo>
                  <a:lnTo>
                    <a:pt x="28083" y="9675"/>
                  </a:lnTo>
                  <a:lnTo>
                    <a:pt x="28642" y="9475"/>
                  </a:lnTo>
                  <a:lnTo>
                    <a:pt x="29202" y="9255"/>
                  </a:lnTo>
                  <a:lnTo>
                    <a:pt x="29722" y="8975"/>
                  </a:lnTo>
                  <a:lnTo>
                    <a:pt x="29982" y="8835"/>
                  </a:lnTo>
                  <a:lnTo>
                    <a:pt x="30221" y="8676"/>
                  </a:lnTo>
                  <a:lnTo>
                    <a:pt x="30461" y="8516"/>
                  </a:lnTo>
                  <a:lnTo>
                    <a:pt x="30681" y="8336"/>
                  </a:lnTo>
                  <a:lnTo>
                    <a:pt x="30901" y="8156"/>
                  </a:lnTo>
                  <a:lnTo>
                    <a:pt x="31121" y="7956"/>
                  </a:lnTo>
                  <a:lnTo>
                    <a:pt x="31321" y="7736"/>
                  </a:lnTo>
                  <a:lnTo>
                    <a:pt x="31501" y="7516"/>
                  </a:lnTo>
                  <a:lnTo>
                    <a:pt x="31681" y="7256"/>
                  </a:lnTo>
                  <a:lnTo>
                    <a:pt x="31860" y="6957"/>
                  </a:lnTo>
                  <a:lnTo>
                    <a:pt x="32020" y="6637"/>
                  </a:lnTo>
                  <a:lnTo>
                    <a:pt x="32160" y="6297"/>
                  </a:lnTo>
                  <a:lnTo>
                    <a:pt x="32280" y="5937"/>
                  </a:lnTo>
                  <a:lnTo>
                    <a:pt x="32360" y="5577"/>
                  </a:lnTo>
                  <a:lnTo>
                    <a:pt x="32420" y="5198"/>
                  </a:lnTo>
                  <a:lnTo>
                    <a:pt x="32420" y="4838"/>
                  </a:lnTo>
                  <a:lnTo>
                    <a:pt x="32420" y="4618"/>
                  </a:lnTo>
                  <a:lnTo>
                    <a:pt x="32380" y="4398"/>
                  </a:lnTo>
                  <a:lnTo>
                    <a:pt x="32340" y="4178"/>
                  </a:lnTo>
                  <a:lnTo>
                    <a:pt x="32280" y="3978"/>
                  </a:lnTo>
                  <a:lnTo>
                    <a:pt x="32200" y="3799"/>
                  </a:lnTo>
                  <a:lnTo>
                    <a:pt x="32100" y="3619"/>
                  </a:lnTo>
                  <a:lnTo>
                    <a:pt x="31980" y="3459"/>
                  </a:lnTo>
                  <a:lnTo>
                    <a:pt x="31840" y="3299"/>
                  </a:lnTo>
                  <a:lnTo>
                    <a:pt x="31501" y="3019"/>
                  </a:lnTo>
                  <a:lnTo>
                    <a:pt x="31141" y="2739"/>
                  </a:lnTo>
                  <a:lnTo>
                    <a:pt x="30761" y="2499"/>
                  </a:lnTo>
                  <a:lnTo>
                    <a:pt x="30341" y="2259"/>
                  </a:lnTo>
                  <a:lnTo>
                    <a:pt x="29922" y="2060"/>
                  </a:lnTo>
                  <a:lnTo>
                    <a:pt x="29462" y="1860"/>
                  </a:lnTo>
                  <a:lnTo>
                    <a:pt x="29002" y="1660"/>
                  </a:lnTo>
                  <a:lnTo>
                    <a:pt x="28522" y="1500"/>
                  </a:lnTo>
                  <a:lnTo>
                    <a:pt x="28043" y="1340"/>
                  </a:lnTo>
                  <a:lnTo>
                    <a:pt x="27563" y="1200"/>
                  </a:lnTo>
                  <a:lnTo>
                    <a:pt x="26604" y="940"/>
                  </a:lnTo>
                  <a:lnTo>
                    <a:pt x="25684" y="740"/>
                  </a:lnTo>
                  <a:lnTo>
                    <a:pt x="24825" y="581"/>
                  </a:lnTo>
                  <a:lnTo>
                    <a:pt x="24165" y="461"/>
                  </a:lnTo>
                  <a:lnTo>
                    <a:pt x="23486" y="381"/>
                  </a:lnTo>
                  <a:lnTo>
                    <a:pt x="22786" y="301"/>
                  </a:lnTo>
                  <a:lnTo>
                    <a:pt x="22106" y="261"/>
                  </a:lnTo>
                  <a:lnTo>
                    <a:pt x="20747" y="181"/>
                  </a:lnTo>
                  <a:lnTo>
                    <a:pt x="19368" y="121"/>
                  </a:lnTo>
                  <a:lnTo>
                    <a:pt x="16530" y="21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2"/>
            <p:cNvSpPr/>
            <p:nvPr/>
          </p:nvSpPr>
          <p:spPr>
            <a:xfrm>
              <a:off x="582834" y="1138268"/>
              <a:ext cx="690760" cy="232835"/>
            </a:xfrm>
            <a:custGeom>
              <a:avLst/>
              <a:gdLst/>
              <a:ahLst/>
              <a:cxnLst/>
              <a:rect l="l" t="t" r="r" b="b"/>
              <a:pathLst>
                <a:path w="32560" h="10975" extrusionOk="0">
                  <a:moveTo>
                    <a:pt x="15271" y="141"/>
                  </a:moveTo>
                  <a:lnTo>
                    <a:pt x="16630" y="181"/>
                  </a:lnTo>
                  <a:lnTo>
                    <a:pt x="19428" y="261"/>
                  </a:lnTo>
                  <a:lnTo>
                    <a:pt x="20727" y="321"/>
                  </a:lnTo>
                  <a:lnTo>
                    <a:pt x="22107" y="401"/>
                  </a:lnTo>
                  <a:lnTo>
                    <a:pt x="22786" y="441"/>
                  </a:lnTo>
                  <a:lnTo>
                    <a:pt x="23486" y="521"/>
                  </a:lnTo>
                  <a:lnTo>
                    <a:pt x="24185" y="621"/>
                  </a:lnTo>
                  <a:lnTo>
                    <a:pt x="24885" y="720"/>
                  </a:lnTo>
                  <a:lnTo>
                    <a:pt x="26104" y="960"/>
                  </a:lnTo>
                  <a:lnTo>
                    <a:pt x="26664" y="1100"/>
                  </a:lnTo>
                  <a:lnTo>
                    <a:pt x="27223" y="1240"/>
                  </a:lnTo>
                  <a:lnTo>
                    <a:pt x="27743" y="1380"/>
                  </a:lnTo>
                  <a:lnTo>
                    <a:pt x="28243" y="1520"/>
                  </a:lnTo>
                  <a:lnTo>
                    <a:pt x="28702" y="1680"/>
                  </a:lnTo>
                  <a:lnTo>
                    <a:pt x="29162" y="1860"/>
                  </a:lnTo>
                  <a:lnTo>
                    <a:pt x="29582" y="2020"/>
                  </a:lnTo>
                  <a:lnTo>
                    <a:pt x="29982" y="2200"/>
                  </a:lnTo>
                  <a:lnTo>
                    <a:pt x="30361" y="2399"/>
                  </a:lnTo>
                  <a:lnTo>
                    <a:pt x="30701" y="2579"/>
                  </a:lnTo>
                  <a:lnTo>
                    <a:pt x="31021" y="2779"/>
                  </a:lnTo>
                  <a:lnTo>
                    <a:pt x="31321" y="2999"/>
                  </a:lnTo>
                  <a:lnTo>
                    <a:pt x="31601" y="3199"/>
                  </a:lnTo>
                  <a:lnTo>
                    <a:pt x="31860" y="3419"/>
                  </a:lnTo>
                  <a:lnTo>
                    <a:pt x="31980" y="3559"/>
                  </a:lnTo>
                  <a:lnTo>
                    <a:pt x="32100" y="3719"/>
                  </a:lnTo>
                  <a:lnTo>
                    <a:pt x="32180" y="3879"/>
                  </a:lnTo>
                  <a:lnTo>
                    <a:pt x="32280" y="4058"/>
                  </a:lnTo>
                  <a:lnTo>
                    <a:pt x="32340" y="4258"/>
                  </a:lnTo>
                  <a:lnTo>
                    <a:pt x="32380" y="4458"/>
                  </a:lnTo>
                  <a:lnTo>
                    <a:pt x="32420" y="4678"/>
                  </a:lnTo>
                  <a:lnTo>
                    <a:pt x="32420" y="4918"/>
                  </a:lnTo>
                  <a:lnTo>
                    <a:pt x="32400" y="5298"/>
                  </a:lnTo>
                  <a:lnTo>
                    <a:pt x="32360" y="5677"/>
                  </a:lnTo>
                  <a:lnTo>
                    <a:pt x="32260" y="6037"/>
                  </a:lnTo>
                  <a:lnTo>
                    <a:pt x="32140" y="6397"/>
                  </a:lnTo>
                  <a:lnTo>
                    <a:pt x="32000" y="6737"/>
                  </a:lnTo>
                  <a:lnTo>
                    <a:pt x="31860" y="7057"/>
                  </a:lnTo>
                  <a:lnTo>
                    <a:pt x="31681" y="7316"/>
                  </a:lnTo>
                  <a:lnTo>
                    <a:pt x="31501" y="7556"/>
                  </a:lnTo>
                  <a:lnTo>
                    <a:pt x="31321" y="7776"/>
                  </a:lnTo>
                  <a:lnTo>
                    <a:pt x="31121" y="7996"/>
                  </a:lnTo>
                  <a:lnTo>
                    <a:pt x="30901" y="8196"/>
                  </a:lnTo>
                  <a:lnTo>
                    <a:pt x="30681" y="8376"/>
                  </a:lnTo>
                  <a:lnTo>
                    <a:pt x="30461" y="8556"/>
                  </a:lnTo>
                  <a:lnTo>
                    <a:pt x="30221" y="8736"/>
                  </a:lnTo>
                  <a:lnTo>
                    <a:pt x="29962" y="8875"/>
                  </a:lnTo>
                  <a:lnTo>
                    <a:pt x="29702" y="9035"/>
                  </a:lnTo>
                  <a:lnTo>
                    <a:pt x="29162" y="9295"/>
                  </a:lnTo>
                  <a:lnTo>
                    <a:pt x="28622" y="9535"/>
                  </a:lnTo>
                  <a:lnTo>
                    <a:pt x="28043" y="9735"/>
                  </a:lnTo>
                  <a:lnTo>
                    <a:pt x="27443" y="9895"/>
                  </a:lnTo>
                  <a:lnTo>
                    <a:pt x="26844" y="10055"/>
                  </a:lnTo>
                  <a:lnTo>
                    <a:pt x="26244" y="10175"/>
                  </a:lnTo>
                  <a:lnTo>
                    <a:pt x="25644" y="10275"/>
                  </a:lnTo>
                  <a:lnTo>
                    <a:pt x="25065" y="10355"/>
                  </a:lnTo>
                  <a:lnTo>
                    <a:pt x="23905" y="10494"/>
                  </a:lnTo>
                  <a:lnTo>
                    <a:pt x="22866" y="10574"/>
                  </a:lnTo>
                  <a:lnTo>
                    <a:pt x="21387" y="10694"/>
                  </a:lnTo>
                  <a:lnTo>
                    <a:pt x="19948" y="10774"/>
                  </a:lnTo>
                  <a:lnTo>
                    <a:pt x="18529" y="10814"/>
                  </a:lnTo>
                  <a:lnTo>
                    <a:pt x="17110" y="10834"/>
                  </a:lnTo>
                  <a:lnTo>
                    <a:pt x="15710" y="10834"/>
                  </a:lnTo>
                  <a:lnTo>
                    <a:pt x="14331" y="10774"/>
                  </a:lnTo>
                  <a:lnTo>
                    <a:pt x="12992" y="10694"/>
                  </a:lnTo>
                  <a:lnTo>
                    <a:pt x="11653" y="10594"/>
                  </a:lnTo>
                  <a:lnTo>
                    <a:pt x="10414" y="10474"/>
                  </a:lnTo>
                  <a:lnTo>
                    <a:pt x="9175" y="10315"/>
                  </a:lnTo>
                  <a:lnTo>
                    <a:pt x="7935" y="10115"/>
                  </a:lnTo>
                  <a:lnTo>
                    <a:pt x="6716" y="9915"/>
                  </a:lnTo>
                  <a:lnTo>
                    <a:pt x="5617" y="9695"/>
                  </a:lnTo>
                  <a:lnTo>
                    <a:pt x="5077" y="9555"/>
                  </a:lnTo>
                  <a:lnTo>
                    <a:pt x="4537" y="9415"/>
                  </a:lnTo>
                  <a:lnTo>
                    <a:pt x="4018" y="9255"/>
                  </a:lnTo>
                  <a:lnTo>
                    <a:pt x="3498" y="9095"/>
                  </a:lnTo>
                  <a:lnTo>
                    <a:pt x="3018" y="8895"/>
                  </a:lnTo>
                  <a:lnTo>
                    <a:pt x="2559" y="8676"/>
                  </a:lnTo>
                  <a:lnTo>
                    <a:pt x="2119" y="8436"/>
                  </a:lnTo>
                  <a:lnTo>
                    <a:pt x="1719" y="8176"/>
                  </a:lnTo>
                  <a:lnTo>
                    <a:pt x="1359" y="7876"/>
                  </a:lnTo>
                  <a:lnTo>
                    <a:pt x="1180" y="7716"/>
                  </a:lnTo>
                  <a:lnTo>
                    <a:pt x="1020" y="7556"/>
                  </a:lnTo>
                  <a:lnTo>
                    <a:pt x="880" y="7396"/>
                  </a:lnTo>
                  <a:lnTo>
                    <a:pt x="740" y="7216"/>
                  </a:lnTo>
                  <a:lnTo>
                    <a:pt x="620" y="7017"/>
                  </a:lnTo>
                  <a:lnTo>
                    <a:pt x="520" y="6817"/>
                  </a:lnTo>
                  <a:lnTo>
                    <a:pt x="420" y="6617"/>
                  </a:lnTo>
                  <a:lnTo>
                    <a:pt x="340" y="6397"/>
                  </a:lnTo>
                  <a:lnTo>
                    <a:pt x="260" y="6177"/>
                  </a:lnTo>
                  <a:lnTo>
                    <a:pt x="200" y="5957"/>
                  </a:lnTo>
                  <a:lnTo>
                    <a:pt x="160" y="5577"/>
                  </a:lnTo>
                  <a:lnTo>
                    <a:pt x="140" y="5218"/>
                  </a:lnTo>
                  <a:lnTo>
                    <a:pt x="140" y="4858"/>
                  </a:lnTo>
                  <a:lnTo>
                    <a:pt x="200" y="4518"/>
                  </a:lnTo>
                  <a:lnTo>
                    <a:pt x="280" y="4198"/>
                  </a:lnTo>
                  <a:lnTo>
                    <a:pt x="400" y="3879"/>
                  </a:lnTo>
                  <a:lnTo>
                    <a:pt x="560" y="3579"/>
                  </a:lnTo>
                  <a:lnTo>
                    <a:pt x="740" y="3279"/>
                  </a:lnTo>
                  <a:lnTo>
                    <a:pt x="880" y="3099"/>
                  </a:lnTo>
                  <a:lnTo>
                    <a:pt x="1020" y="2939"/>
                  </a:lnTo>
                  <a:lnTo>
                    <a:pt x="1359" y="2639"/>
                  </a:lnTo>
                  <a:lnTo>
                    <a:pt x="1719" y="2339"/>
                  </a:lnTo>
                  <a:lnTo>
                    <a:pt x="2119" y="2080"/>
                  </a:lnTo>
                  <a:lnTo>
                    <a:pt x="2539" y="1840"/>
                  </a:lnTo>
                  <a:lnTo>
                    <a:pt x="2998" y="1620"/>
                  </a:lnTo>
                  <a:lnTo>
                    <a:pt x="3478" y="1420"/>
                  </a:lnTo>
                  <a:lnTo>
                    <a:pt x="3978" y="1240"/>
                  </a:lnTo>
                  <a:lnTo>
                    <a:pt x="4477" y="1100"/>
                  </a:lnTo>
                  <a:lnTo>
                    <a:pt x="4997" y="940"/>
                  </a:lnTo>
                  <a:lnTo>
                    <a:pt x="5517" y="820"/>
                  </a:lnTo>
                  <a:lnTo>
                    <a:pt x="6056" y="720"/>
                  </a:lnTo>
                  <a:lnTo>
                    <a:pt x="6576" y="621"/>
                  </a:lnTo>
                  <a:lnTo>
                    <a:pt x="7096" y="541"/>
                  </a:lnTo>
                  <a:lnTo>
                    <a:pt x="8095" y="421"/>
                  </a:lnTo>
                  <a:lnTo>
                    <a:pt x="8835" y="341"/>
                  </a:lnTo>
                  <a:lnTo>
                    <a:pt x="9554" y="281"/>
                  </a:lnTo>
                  <a:lnTo>
                    <a:pt x="10993" y="201"/>
                  </a:lnTo>
                  <a:lnTo>
                    <a:pt x="12453" y="161"/>
                  </a:lnTo>
                  <a:lnTo>
                    <a:pt x="13952" y="141"/>
                  </a:lnTo>
                  <a:close/>
                  <a:moveTo>
                    <a:pt x="13612" y="1"/>
                  </a:moveTo>
                  <a:lnTo>
                    <a:pt x="12213" y="21"/>
                  </a:lnTo>
                  <a:lnTo>
                    <a:pt x="10834" y="81"/>
                  </a:lnTo>
                  <a:lnTo>
                    <a:pt x="9454" y="161"/>
                  </a:lnTo>
                  <a:lnTo>
                    <a:pt x="8095" y="281"/>
                  </a:lnTo>
                  <a:lnTo>
                    <a:pt x="7076" y="421"/>
                  </a:lnTo>
                  <a:lnTo>
                    <a:pt x="6556" y="501"/>
                  </a:lnTo>
                  <a:lnTo>
                    <a:pt x="6017" y="581"/>
                  </a:lnTo>
                  <a:lnTo>
                    <a:pt x="5477" y="700"/>
                  </a:lnTo>
                  <a:lnTo>
                    <a:pt x="4957" y="820"/>
                  </a:lnTo>
                  <a:lnTo>
                    <a:pt x="4417" y="980"/>
                  </a:lnTo>
                  <a:lnTo>
                    <a:pt x="3918" y="1140"/>
                  </a:lnTo>
                  <a:lnTo>
                    <a:pt x="3418" y="1320"/>
                  </a:lnTo>
                  <a:lnTo>
                    <a:pt x="2918" y="1520"/>
                  </a:lnTo>
                  <a:lnTo>
                    <a:pt x="2459" y="1740"/>
                  </a:lnTo>
                  <a:lnTo>
                    <a:pt x="2039" y="1980"/>
                  </a:lnTo>
                  <a:lnTo>
                    <a:pt x="1619" y="2260"/>
                  </a:lnTo>
                  <a:lnTo>
                    <a:pt x="1259" y="2539"/>
                  </a:lnTo>
                  <a:lnTo>
                    <a:pt x="940" y="2859"/>
                  </a:lnTo>
                  <a:lnTo>
                    <a:pt x="780" y="3019"/>
                  </a:lnTo>
                  <a:lnTo>
                    <a:pt x="640" y="3199"/>
                  </a:lnTo>
                  <a:lnTo>
                    <a:pt x="440" y="3499"/>
                  </a:lnTo>
                  <a:lnTo>
                    <a:pt x="280" y="3819"/>
                  </a:lnTo>
                  <a:lnTo>
                    <a:pt x="160" y="4158"/>
                  </a:lnTo>
                  <a:lnTo>
                    <a:pt x="60" y="4498"/>
                  </a:lnTo>
                  <a:lnTo>
                    <a:pt x="20" y="4838"/>
                  </a:lnTo>
                  <a:lnTo>
                    <a:pt x="0" y="5218"/>
                  </a:lnTo>
                  <a:lnTo>
                    <a:pt x="20" y="5577"/>
                  </a:lnTo>
                  <a:lnTo>
                    <a:pt x="80" y="5977"/>
                  </a:lnTo>
                  <a:lnTo>
                    <a:pt x="140" y="6217"/>
                  </a:lnTo>
                  <a:lnTo>
                    <a:pt x="200" y="6437"/>
                  </a:lnTo>
                  <a:lnTo>
                    <a:pt x="300" y="6657"/>
                  </a:lnTo>
                  <a:lnTo>
                    <a:pt x="400" y="6877"/>
                  </a:lnTo>
                  <a:lnTo>
                    <a:pt x="500" y="7077"/>
                  </a:lnTo>
                  <a:lnTo>
                    <a:pt x="620" y="7276"/>
                  </a:lnTo>
                  <a:lnTo>
                    <a:pt x="760" y="7456"/>
                  </a:lnTo>
                  <a:lnTo>
                    <a:pt x="920" y="7636"/>
                  </a:lnTo>
                  <a:lnTo>
                    <a:pt x="1080" y="7796"/>
                  </a:lnTo>
                  <a:lnTo>
                    <a:pt x="1239" y="7956"/>
                  </a:lnTo>
                  <a:lnTo>
                    <a:pt x="1619" y="8256"/>
                  </a:lnTo>
                  <a:lnTo>
                    <a:pt x="2019" y="8536"/>
                  </a:lnTo>
                  <a:lnTo>
                    <a:pt x="2459" y="8775"/>
                  </a:lnTo>
                  <a:lnTo>
                    <a:pt x="2938" y="8995"/>
                  </a:lnTo>
                  <a:lnTo>
                    <a:pt x="3438" y="9195"/>
                  </a:lnTo>
                  <a:lnTo>
                    <a:pt x="3938" y="9375"/>
                  </a:lnTo>
                  <a:lnTo>
                    <a:pt x="4477" y="9535"/>
                  </a:lnTo>
                  <a:lnTo>
                    <a:pt x="5017" y="9695"/>
                  </a:lnTo>
                  <a:lnTo>
                    <a:pt x="5577" y="9815"/>
                  </a:lnTo>
                  <a:lnTo>
                    <a:pt x="6696" y="10035"/>
                  </a:lnTo>
                  <a:lnTo>
                    <a:pt x="7915" y="10255"/>
                  </a:lnTo>
                  <a:lnTo>
                    <a:pt x="9155" y="10434"/>
                  </a:lnTo>
                  <a:lnTo>
                    <a:pt x="10394" y="10594"/>
                  </a:lnTo>
                  <a:lnTo>
                    <a:pt x="11633" y="10734"/>
                  </a:lnTo>
                  <a:lnTo>
                    <a:pt x="12952" y="10834"/>
                  </a:lnTo>
                  <a:lnTo>
                    <a:pt x="14291" y="10914"/>
                  </a:lnTo>
                  <a:lnTo>
                    <a:pt x="15651" y="10954"/>
                  </a:lnTo>
                  <a:lnTo>
                    <a:pt x="17030" y="10974"/>
                  </a:lnTo>
                  <a:lnTo>
                    <a:pt x="18469" y="10954"/>
                  </a:lnTo>
                  <a:lnTo>
                    <a:pt x="19928" y="10914"/>
                  </a:lnTo>
                  <a:lnTo>
                    <a:pt x="21387" y="10834"/>
                  </a:lnTo>
                  <a:lnTo>
                    <a:pt x="22866" y="10714"/>
                  </a:lnTo>
                  <a:lnTo>
                    <a:pt x="23925" y="10614"/>
                  </a:lnTo>
                  <a:lnTo>
                    <a:pt x="25085" y="10474"/>
                  </a:lnTo>
                  <a:lnTo>
                    <a:pt x="25684" y="10394"/>
                  </a:lnTo>
                  <a:lnTo>
                    <a:pt x="26284" y="10295"/>
                  </a:lnTo>
                  <a:lnTo>
                    <a:pt x="26904" y="10175"/>
                  </a:lnTo>
                  <a:lnTo>
                    <a:pt x="27503" y="10015"/>
                  </a:lnTo>
                  <a:lnTo>
                    <a:pt x="28103" y="9855"/>
                  </a:lnTo>
                  <a:lnTo>
                    <a:pt x="28682" y="9655"/>
                  </a:lnTo>
                  <a:lnTo>
                    <a:pt x="29242" y="9415"/>
                  </a:lnTo>
                  <a:lnTo>
                    <a:pt x="29782" y="9135"/>
                  </a:lnTo>
                  <a:lnTo>
                    <a:pt x="30042" y="8995"/>
                  </a:lnTo>
                  <a:lnTo>
                    <a:pt x="30301" y="8835"/>
                  </a:lnTo>
                  <a:lnTo>
                    <a:pt x="30541" y="8656"/>
                  </a:lnTo>
                  <a:lnTo>
                    <a:pt x="30781" y="8476"/>
                  </a:lnTo>
                  <a:lnTo>
                    <a:pt x="31001" y="8296"/>
                  </a:lnTo>
                  <a:lnTo>
                    <a:pt x="31221" y="8076"/>
                  </a:lnTo>
                  <a:lnTo>
                    <a:pt x="31421" y="7876"/>
                  </a:lnTo>
                  <a:lnTo>
                    <a:pt x="31621" y="7636"/>
                  </a:lnTo>
                  <a:lnTo>
                    <a:pt x="31780" y="7396"/>
                  </a:lnTo>
                  <a:lnTo>
                    <a:pt x="31960" y="7117"/>
                  </a:lnTo>
                  <a:lnTo>
                    <a:pt x="32120" y="6797"/>
                  </a:lnTo>
                  <a:lnTo>
                    <a:pt x="32260" y="6457"/>
                  </a:lnTo>
                  <a:lnTo>
                    <a:pt x="32380" y="6077"/>
                  </a:lnTo>
                  <a:lnTo>
                    <a:pt x="32480" y="5697"/>
                  </a:lnTo>
                  <a:lnTo>
                    <a:pt x="32540" y="5298"/>
                  </a:lnTo>
                  <a:lnTo>
                    <a:pt x="32560" y="4898"/>
                  </a:lnTo>
                  <a:lnTo>
                    <a:pt x="32540" y="4658"/>
                  </a:lnTo>
                  <a:lnTo>
                    <a:pt x="32500" y="4438"/>
                  </a:lnTo>
                  <a:lnTo>
                    <a:pt x="32460" y="4218"/>
                  </a:lnTo>
                  <a:lnTo>
                    <a:pt x="32380" y="3998"/>
                  </a:lnTo>
                  <a:lnTo>
                    <a:pt x="32300" y="3819"/>
                  </a:lnTo>
                  <a:lnTo>
                    <a:pt x="32200" y="3639"/>
                  </a:lnTo>
                  <a:lnTo>
                    <a:pt x="32080" y="3479"/>
                  </a:lnTo>
                  <a:lnTo>
                    <a:pt x="31940" y="3319"/>
                  </a:lnTo>
                  <a:lnTo>
                    <a:pt x="31681" y="3099"/>
                  </a:lnTo>
                  <a:lnTo>
                    <a:pt x="31421" y="2899"/>
                  </a:lnTo>
                  <a:lnTo>
                    <a:pt x="31101" y="2679"/>
                  </a:lnTo>
                  <a:lnTo>
                    <a:pt x="30781" y="2479"/>
                  </a:lnTo>
                  <a:lnTo>
                    <a:pt x="30421" y="2280"/>
                  </a:lnTo>
                  <a:lnTo>
                    <a:pt x="30042" y="2100"/>
                  </a:lnTo>
                  <a:lnTo>
                    <a:pt x="29642" y="1920"/>
                  </a:lnTo>
                  <a:lnTo>
                    <a:pt x="29222" y="1740"/>
                  </a:lnTo>
                  <a:lnTo>
                    <a:pt x="28762" y="1560"/>
                  </a:lnTo>
                  <a:lnTo>
                    <a:pt x="28283" y="1400"/>
                  </a:lnTo>
                  <a:lnTo>
                    <a:pt x="27783" y="1260"/>
                  </a:lnTo>
                  <a:lnTo>
                    <a:pt x="27263" y="1100"/>
                  </a:lnTo>
                  <a:lnTo>
                    <a:pt x="26704" y="960"/>
                  </a:lnTo>
                  <a:lnTo>
                    <a:pt x="26124" y="840"/>
                  </a:lnTo>
                  <a:lnTo>
                    <a:pt x="24905" y="601"/>
                  </a:lnTo>
                  <a:lnTo>
                    <a:pt x="24205" y="481"/>
                  </a:lnTo>
                  <a:lnTo>
                    <a:pt x="23506" y="401"/>
                  </a:lnTo>
                  <a:lnTo>
                    <a:pt x="22806" y="321"/>
                  </a:lnTo>
                  <a:lnTo>
                    <a:pt x="22107" y="261"/>
                  </a:lnTo>
                  <a:lnTo>
                    <a:pt x="20747" y="181"/>
                  </a:lnTo>
                  <a:lnTo>
                    <a:pt x="19428" y="141"/>
                  </a:lnTo>
                  <a:lnTo>
                    <a:pt x="16470" y="41"/>
                  </a:lnTo>
                  <a:lnTo>
                    <a:pt x="15011" y="21"/>
                  </a:lnTo>
                  <a:lnTo>
                    <a:pt x="13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2"/>
            <p:cNvSpPr/>
            <p:nvPr/>
          </p:nvSpPr>
          <p:spPr>
            <a:xfrm>
              <a:off x="646012" y="1188738"/>
              <a:ext cx="564828" cy="112821"/>
            </a:xfrm>
            <a:custGeom>
              <a:avLst/>
              <a:gdLst/>
              <a:ahLst/>
              <a:cxnLst/>
              <a:rect l="l" t="t" r="r" b="b"/>
              <a:pathLst>
                <a:path w="26624" h="5318" extrusionOk="0">
                  <a:moveTo>
                    <a:pt x="9854" y="0"/>
                  </a:moveTo>
                  <a:lnTo>
                    <a:pt x="8895" y="20"/>
                  </a:lnTo>
                  <a:lnTo>
                    <a:pt x="7935" y="80"/>
                  </a:lnTo>
                  <a:lnTo>
                    <a:pt x="6976" y="160"/>
                  </a:lnTo>
                  <a:lnTo>
                    <a:pt x="6017" y="260"/>
                  </a:lnTo>
                  <a:lnTo>
                    <a:pt x="5057" y="380"/>
                  </a:lnTo>
                  <a:lnTo>
                    <a:pt x="4118" y="540"/>
                  </a:lnTo>
                  <a:lnTo>
                    <a:pt x="3178" y="740"/>
                  </a:lnTo>
                  <a:lnTo>
                    <a:pt x="2239" y="960"/>
                  </a:lnTo>
                  <a:lnTo>
                    <a:pt x="1320" y="1240"/>
                  </a:lnTo>
                  <a:lnTo>
                    <a:pt x="1040" y="1320"/>
                  </a:lnTo>
                  <a:lnTo>
                    <a:pt x="860" y="1400"/>
                  </a:lnTo>
                  <a:lnTo>
                    <a:pt x="680" y="1480"/>
                  </a:lnTo>
                  <a:lnTo>
                    <a:pt x="500" y="1559"/>
                  </a:lnTo>
                  <a:lnTo>
                    <a:pt x="340" y="1659"/>
                  </a:lnTo>
                  <a:lnTo>
                    <a:pt x="200" y="1799"/>
                  </a:lnTo>
                  <a:lnTo>
                    <a:pt x="100" y="1939"/>
                  </a:lnTo>
                  <a:lnTo>
                    <a:pt x="20" y="2079"/>
                  </a:lnTo>
                  <a:lnTo>
                    <a:pt x="0" y="2179"/>
                  </a:lnTo>
                  <a:lnTo>
                    <a:pt x="0" y="2259"/>
                  </a:lnTo>
                  <a:lnTo>
                    <a:pt x="0" y="2439"/>
                  </a:lnTo>
                  <a:lnTo>
                    <a:pt x="60" y="2599"/>
                  </a:lnTo>
                  <a:lnTo>
                    <a:pt x="140" y="2759"/>
                  </a:lnTo>
                  <a:lnTo>
                    <a:pt x="240" y="2899"/>
                  </a:lnTo>
                  <a:lnTo>
                    <a:pt x="420" y="3119"/>
                  </a:lnTo>
                  <a:lnTo>
                    <a:pt x="620" y="3318"/>
                  </a:lnTo>
                  <a:lnTo>
                    <a:pt x="840" y="3498"/>
                  </a:lnTo>
                  <a:lnTo>
                    <a:pt x="1080" y="3658"/>
                  </a:lnTo>
                  <a:lnTo>
                    <a:pt x="1320" y="3798"/>
                  </a:lnTo>
                  <a:lnTo>
                    <a:pt x="1579" y="3918"/>
                  </a:lnTo>
                  <a:lnTo>
                    <a:pt x="1839" y="4018"/>
                  </a:lnTo>
                  <a:lnTo>
                    <a:pt x="2119" y="4118"/>
                  </a:lnTo>
                  <a:lnTo>
                    <a:pt x="2679" y="4258"/>
                  </a:lnTo>
                  <a:lnTo>
                    <a:pt x="3258" y="4378"/>
                  </a:lnTo>
                  <a:lnTo>
                    <a:pt x="4378" y="4578"/>
                  </a:lnTo>
                  <a:lnTo>
                    <a:pt x="5157" y="4718"/>
                  </a:lnTo>
                  <a:lnTo>
                    <a:pt x="5937" y="4837"/>
                  </a:lnTo>
                  <a:lnTo>
                    <a:pt x="6736" y="4937"/>
                  </a:lnTo>
                  <a:lnTo>
                    <a:pt x="7536" y="5017"/>
                  </a:lnTo>
                  <a:lnTo>
                    <a:pt x="8335" y="5097"/>
                  </a:lnTo>
                  <a:lnTo>
                    <a:pt x="9115" y="5157"/>
                  </a:lnTo>
                  <a:lnTo>
                    <a:pt x="10714" y="5257"/>
                  </a:lnTo>
                  <a:lnTo>
                    <a:pt x="11773" y="5297"/>
                  </a:lnTo>
                  <a:lnTo>
                    <a:pt x="12832" y="5317"/>
                  </a:lnTo>
                  <a:lnTo>
                    <a:pt x="13892" y="5317"/>
                  </a:lnTo>
                  <a:lnTo>
                    <a:pt x="14931" y="5297"/>
                  </a:lnTo>
                  <a:lnTo>
                    <a:pt x="15990" y="5257"/>
                  </a:lnTo>
                  <a:lnTo>
                    <a:pt x="17050" y="5197"/>
                  </a:lnTo>
                  <a:lnTo>
                    <a:pt x="18109" y="5097"/>
                  </a:lnTo>
                  <a:lnTo>
                    <a:pt x="19148" y="4997"/>
                  </a:lnTo>
                  <a:lnTo>
                    <a:pt x="20887" y="4837"/>
                  </a:lnTo>
                  <a:lnTo>
                    <a:pt x="21867" y="4718"/>
                  </a:lnTo>
                  <a:lnTo>
                    <a:pt x="22366" y="4638"/>
                  </a:lnTo>
                  <a:lnTo>
                    <a:pt x="22846" y="4558"/>
                  </a:lnTo>
                  <a:lnTo>
                    <a:pt x="23346" y="4458"/>
                  </a:lnTo>
                  <a:lnTo>
                    <a:pt x="23826" y="4358"/>
                  </a:lnTo>
                  <a:lnTo>
                    <a:pt x="24285" y="4218"/>
                  </a:lnTo>
                  <a:lnTo>
                    <a:pt x="24725" y="4058"/>
                  </a:lnTo>
                  <a:lnTo>
                    <a:pt x="25145" y="3878"/>
                  </a:lnTo>
                  <a:lnTo>
                    <a:pt x="25545" y="3658"/>
                  </a:lnTo>
                  <a:lnTo>
                    <a:pt x="25884" y="3438"/>
                  </a:lnTo>
                  <a:lnTo>
                    <a:pt x="26064" y="3298"/>
                  </a:lnTo>
                  <a:lnTo>
                    <a:pt x="26204" y="3158"/>
                  </a:lnTo>
                  <a:lnTo>
                    <a:pt x="26364" y="2979"/>
                  </a:lnTo>
                  <a:lnTo>
                    <a:pt x="26504" y="2759"/>
                  </a:lnTo>
                  <a:lnTo>
                    <a:pt x="26564" y="2639"/>
                  </a:lnTo>
                  <a:lnTo>
                    <a:pt x="26604" y="2539"/>
                  </a:lnTo>
                  <a:lnTo>
                    <a:pt x="26624" y="2419"/>
                  </a:lnTo>
                  <a:lnTo>
                    <a:pt x="26624" y="2279"/>
                  </a:lnTo>
                  <a:lnTo>
                    <a:pt x="26584" y="2099"/>
                  </a:lnTo>
                  <a:lnTo>
                    <a:pt x="26504" y="1919"/>
                  </a:lnTo>
                  <a:lnTo>
                    <a:pt x="26364" y="1739"/>
                  </a:lnTo>
                  <a:lnTo>
                    <a:pt x="26204" y="1579"/>
                  </a:lnTo>
                  <a:lnTo>
                    <a:pt x="26004" y="1440"/>
                  </a:lnTo>
                  <a:lnTo>
                    <a:pt x="25764" y="1320"/>
                  </a:lnTo>
                  <a:lnTo>
                    <a:pt x="25505" y="1180"/>
                  </a:lnTo>
                  <a:lnTo>
                    <a:pt x="25205" y="1080"/>
                  </a:lnTo>
                  <a:lnTo>
                    <a:pt x="24885" y="980"/>
                  </a:lnTo>
                  <a:lnTo>
                    <a:pt x="24545" y="880"/>
                  </a:lnTo>
                  <a:lnTo>
                    <a:pt x="24185" y="800"/>
                  </a:lnTo>
                  <a:lnTo>
                    <a:pt x="23806" y="720"/>
                  </a:lnTo>
                  <a:lnTo>
                    <a:pt x="23006" y="600"/>
                  </a:lnTo>
                  <a:lnTo>
                    <a:pt x="22167" y="500"/>
                  </a:lnTo>
                  <a:lnTo>
                    <a:pt x="21307" y="420"/>
                  </a:lnTo>
                  <a:lnTo>
                    <a:pt x="20468" y="360"/>
                  </a:lnTo>
                  <a:lnTo>
                    <a:pt x="18849" y="300"/>
                  </a:lnTo>
                  <a:lnTo>
                    <a:pt x="17529" y="260"/>
                  </a:lnTo>
                  <a:lnTo>
                    <a:pt x="16630" y="220"/>
                  </a:lnTo>
                  <a:lnTo>
                    <a:pt x="14711" y="120"/>
                  </a:lnTo>
                  <a:lnTo>
                    <a:pt x="12772" y="20"/>
                  </a:lnTo>
                  <a:lnTo>
                    <a:pt x="117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2"/>
            <p:cNvSpPr/>
            <p:nvPr/>
          </p:nvSpPr>
          <p:spPr>
            <a:xfrm>
              <a:off x="768549" y="276648"/>
              <a:ext cx="356221" cy="319307"/>
            </a:xfrm>
            <a:custGeom>
              <a:avLst/>
              <a:gdLst/>
              <a:ahLst/>
              <a:cxnLst/>
              <a:rect l="l" t="t" r="r" b="b"/>
              <a:pathLst>
                <a:path w="16791" h="15051" extrusionOk="0">
                  <a:moveTo>
                    <a:pt x="9735" y="0"/>
                  </a:moveTo>
                  <a:lnTo>
                    <a:pt x="9615" y="20"/>
                  </a:lnTo>
                  <a:lnTo>
                    <a:pt x="9475" y="60"/>
                  </a:lnTo>
                  <a:lnTo>
                    <a:pt x="9355" y="100"/>
                  </a:lnTo>
                  <a:lnTo>
                    <a:pt x="9235" y="160"/>
                  </a:lnTo>
                  <a:lnTo>
                    <a:pt x="9135" y="240"/>
                  </a:lnTo>
                  <a:lnTo>
                    <a:pt x="9035" y="340"/>
                  </a:lnTo>
                  <a:lnTo>
                    <a:pt x="8955" y="420"/>
                  </a:lnTo>
                  <a:lnTo>
                    <a:pt x="8815" y="640"/>
                  </a:lnTo>
                  <a:lnTo>
                    <a:pt x="8695" y="880"/>
                  </a:lnTo>
                  <a:lnTo>
                    <a:pt x="8595" y="1119"/>
                  </a:lnTo>
                  <a:lnTo>
                    <a:pt x="8476" y="1399"/>
                  </a:lnTo>
                  <a:lnTo>
                    <a:pt x="8396" y="1679"/>
                  </a:lnTo>
                  <a:lnTo>
                    <a:pt x="8236" y="2259"/>
                  </a:lnTo>
                  <a:lnTo>
                    <a:pt x="8116" y="2858"/>
                  </a:lnTo>
                  <a:lnTo>
                    <a:pt x="8036" y="3458"/>
                  </a:lnTo>
                  <a:lnTo>
                    <a:pt x="7976" y="4058"/>
                  </a:lnTo>
                  <a:lnTo>
                    <a:pt x="7956" y="4657"/>
                  </a:lnTo>
                  <a:lnTo>
                    <a:pt x="7936" y="5277"/>
                  </a:lnTo>
                  <a:lnTo>
                    <a:pt x="7956" y="5876"/>
                  </a:lnTo>
                  <a:lnTo>
                    <a:pt x="7456" y="2579"/>
                  </a:lnTo>
                  <a:lnTo>
                    <a:pt x="7416" y="2299"/>
                  </a:lnTo>
                  <a:lnTo>
                    <a:pt x="7356" y="2019"/>
                  </a:lnTo>
                  <a:lnTo>
                    <a:pt x="7276" y="1739"/>
                  </a:lnTo>
                  <a:lnTo>
                    <a:pt x="7176" y="1479"/>
                  </a:lnTo>
                  <a:lnTo>
                    <a:pt x="7116" y="1359"/>
                  </a:lnTo>
                  <a:lnTo>
                    <a:pt x="7036" y="1239"/>
                  </a:lnTo>
                  <a:lnTo>
                    <a:pt x="6936" y="1119"/>
                  </a:lnTo>
                  <a:lnTo>
                    <a:pt x="6837" y="1019"/>
                  </a:lnTo>
                  <a:lnTo>
                    <a:pt x="6737" y="940"/>
                  </a:lnTo>
                  <a:lnTo>
                    <a:pt x="6617" y="860"/>
                  </a:lnTo>
                  <a:lnTo>
                    <a:pt x="6497" y="800"/>
                  </a:lnTo>
                  <a:lnTo>
                    <a:pt x="6357" y="760"/>
                  </a:lnTo>
                  <a:lnTo>
                    <a:pt x="6137" y="720"/>
                  </a:lnTo>
                  <a:lnTo>
                    <a:pt x="5957" y="720"/>
                  </a:lnTo>
                  <a:lnTo>
                    <a:pt x="5797" y="760"/>
                  </a:lnTo>
                  <a:lnTo>
                    <a:pt x="5677" y="840"/>
                  </a:lnTo>
                  <a:lnTo>
                    <a:pt x="5577" y="940"/>
                  </a:lnTo>
                  <a:lnTo>
                    <a:pt x="5497" y="1079"/>
                  </a:lnTo>
                  <a:lnTo>
                    <a:pt x="5437" y="1219"/>
                  </a:lnTo>
                  <a:lnTo>
                    <a:pt x="5417" y="1379"/>
                  </a:lnTo>
                  <a:lnTo>
                    <a:pt x="5397" y="1559"/>
                  </a:lnTo>
                  <a:lnTo>
                    <a:pt x="5377" y="1739"/>
                  </a:lnTo>
                  <a:lnTo>
                    <a:pt x="5397" y="2119"/>
                  </a:lnTo>
                  <a:lnTo>
                    <a:pt x="5457" y="2758"/>
                  </a:lnTo>
                  <a:lnTo>
                    <a:pt x="5557" y="3678"/>
                  </a:lnTo>
                  <a:lnTo>
                    <a:pt x="5677" y="4577"/>
                  </a:lnTo>
                  <a:lnTo>
                    <a:pt x="5797" y="5477"/>
                  </a:lnTo>
                  <a:lnTo>
                    <a:pt x="5957" y="6376"/>
                  </a:lnTo>
                  <a:lnTo>
                    <a:pt x="5877" y="6056"/>
                  </a:lnTo>
                  <a:lnTo>
                    <a:pt x="5817" y="5737"/>
                  </a:lnTo>
                  <a:lnTo>
                    <a:pt x="5617" y="5077"/>
                  </a:lnTo>
                  <a:lnTo>
                    <a:pt x="5377" y="4437"/>
                  </a:lnTo>
                  <a:lnTo>
                    <a:pt x="5138" y="3818"/>
                  </a:lnTo>
                  <a:lnTo>
                    <a:pt x="4898" y="3278"/>
                  </a:lnTo>
                  <a:lnTo>
                    <a:pt x="4778" y="2998"/>
                  </a:lnTo>
                  <a:lnTo>
                    <a:pt x="4638" y="2718"/>
                  </a:lnTo>
                  <a:lnTo>
                    <a:pt x="4478" y="2479"/>
                  </a:lnTo>
                  <a:lnTo>
                    <a:pt x="4318" y="2239"/>
                  </a:lnTo>
                  <a:lnTo>
                    <a:pt x="4118" y="2019"/>
                  </a:lnTo>
                  <a:lnTo>
                    <a:pt x="3878" y="1819"/>
                  </a:lnTo>
                  <a:lnTo>
                    <a:pt x="3778" y="1759"/>
                  </a:lnTo>
                  <a:lnTo>
                    <a:pt x="3659" y="1699"/>
                  </a:lnTo>
                  <a:lnTo>
                    <a:pt x="3539" y="1659"/>
                  </a:lnTo>
                  <a:lnTo>
                    <a:pt x="3419" y="1619"/>
                  </a:lnTo>
                  <a:lnTo>
                    <a:pt x="3179" y="1619"/>
                  </a:lnTo>
                  <a:lnTo>
                    <a:pt x="3059" y="1659"/>
                  </a:lnTo>
                  <a:lnTo>
                    <a:pt x="2979" y="1739"/>
                  </a:lnTo>
                  <a:lnTo>
                    <a:pt x="2919" y="1819"/>
                  </a:lnTo>
                  <a:lnTo>
                    <a:pt x="2879" y="1899"/>
                  </a:lnTo>
                  <a:lnTo>
                    <a:pt x="2839" y="1999"/>
                  </a:lnTo>
                  <a:lnTo>
                    <a:pt x="2839" y="2099"/>
                  </a:lnTo>
                  <a:lnTo>
                    <a:pt x="2859" y="2299"/>
                  </a:lnTo>
                  <a:lnTo>
                    <a:pt x="2879" y="2499"/>
                  </a:lnTo>
                  <a:lnTo>
                    <a:pt x="3998" y="7495"/>
                  </a:lnTo>
                  <a:lnTo>
                    <a:pt x="3998" y="7495"/>
                  </a:lnTo>
                  <a:lnTo>
                    <a:pt x="3539" y="6436"/>
                  </a:lnTo>
                  <a:lnTo>
                    <a:pt x="3299" y="5916"/>
                  </a:lnTo>
                  <a:lnTo>
                    <a:pt x="3059" y="5397"/>
                  </a:lnTo>
                  <a:lnTo>
                    <a:pt x="2799" y="4897"/>
                  </a:lnTo>
                  <a:lnTo>
                    <a:pt x="2499" y="4397"/>
                  </a:lnTo>
                  <a:lnTo>
                    <a:pt x="2179" y="3918"/>
                  </a:lnTo>
                  <a:lnTo>
                    <a:pt x="1840" y="3458"/>
                  </a:lnTo>
                  <a:lnTo>
                    <a:pt x="1700" y="3278"/>
                  </a:lnTo>
                  <a:lnTo>
                    <a:pt x="1540" y="3118"/>
                  </a:lnTo>
                  <a:lnTo>
                    <a:pt x="1360" y="2958"/>
                  </a:lnTo>
                  <a:lnTo>
                    <a:pt x="1180" y="2818"/>
                  </a:lnTo>
                  <a:lnTo>
                    <a:pt x="1020" y="2738"/>
                  </a:lnTo>
                  <a:lnTo>
                    <a:pt x="880" y="2678"/>
                  </a:lnTo>
                  <a:lnTo>
                    <a:pt x="720" y="2638"/>
                  </a:lnTo>
                  <a:lnTo>
                    <a:pt x="560" y="2638"/>
                  </a:lnTo>
                  <a:lnTo>
                    <a:pt x="461" y="2658"/>
                  </a:lnTo>
                  <a:lnTo>
                    <a:pt x="361" y="2678"/>
                  </a:lnTo>
                  <a:lnTo>
                    <a:pt x="281" y="2718"/>
                  </a:lnTo>
                  <a:lnTo>
                    <a:pt x="221" y="2758"/>
                  </a:lnTo>
                  <a:lnTo>
                    <a:pt x="161" y="2818"/>
                  </a:lnTo>
                  <a:lnTo>
                    <a:pt x="121" y="2878"/>
                  </a:lnTo>
                  <a:lnTo>
                    <a:pt x="61" y="3018"/>
                  </a:lnTo>
                  <a:lnTo>
                    <a:pt x="21" y="3178"/>
                  </a:lnTo>
                  <a:lnTo>
                    <a:pt x="1" y="3358"/>
                  </a:lnTo>
                  <a:lnTo>
                    <a:pt x="21" y="3538"/>
                  </a:lnTo>
                  <a:lnTo>
                    <a:pt x="61" y="3738"/>
                  </a:lnTo>
                  <a:lnTo>
                    <a:pt x="121" y="3938"/>
                  </a:lnTo>
                  <a:lnTo>
                    <a:pt x="181" y="4158"/>
                  </a:lnTo>
                  <a:lnTo>
                    <a:pt x="321" y="4537"/>
                  </a:lnTo>
                  <a:lnTo>
                    <a:pt x="481" y="4877"/>
                  </a:lnTo>
                  <a:lnTo>
                    <a:pt x="600" y="5117"/>
                  </a:lnTo>
                  <a:lnTo>
                    <a:pt x="1060" y="6076"/>
                  </a:lnTo>
                  <a:lnTo>
                    <a:pt x="1520" y="7036"/>
                  </a:lnTo>
                  <a:lnTo>
                    <a:pt x="1940" y="8035"/>
                  </a:lnTo>
                  <a:lnTo>
                    <a:pt x="2139" y="8535"/>
                  </a:lnTo>
                  <a:lnTo>
                    <a:pt x="2319" y="9035"/>
                  </a:lnTo>
                  <a:lnTo>
                    <a:pt x="2479" y="9534"/>
                  </a:lnTo>
                  <a:lnTo>
                    <a:pt x="2639" y="10054"/>
                  </a:lnTo>
                  <a:lnTo>
                    <a:pt x="2779" y="10574"/>
                  </a:lnTo>
                  <a:lnTo>
                    <a:pt x="2899" y="11093"/>
                  </a:lnTo>
                  <a:lnTo>
                    <a:pt x="2999" y="11613"/>
                  </a:lnTo>
                  <a:lnTo>
                    <a:pt x="3079" y="12133"/>
                  </a:lnTo>
                  <a:lnTo>
                    <a:pt x="3139" y="12652"/>
                  </a:lnTo>
                  <a:lnTo>
                    <a:pt x="3179" y="13192"/>
                  </a:lnTo>
                  <a:lnTo>
                    <a:pt x="3379" y="13312"/>
                  </a:lnTo>
                  <a:lnTo>
                    <a:pt x="3579" y="13452"/>
                  </a:lnTo>
                  <a:lnTo>
                    <a:pt x="3938" y="13772"/>
                  </a:lnTo>
                  <a:lnTo>
                    <a:pt x="4318" y="14091"/>
                  </a:lnTo>
                  <a:lnTo>
                    <a:pt x="4518" y="14251"/>
                  </a:lnTo>
                  <a:lnTo>
                    <a:pt x="4738" y="14391"/>
                  </a:lnTo>
                  <a:lnTo>
                    <a:pt x="4958" y="14511"/>
                  </a:lnTo>
                  <a:lnTo>
                    <a:pt x="5198" y="14631"/>
                  </a:lnTo>
                  <a:lnTo>
                    <a:pt x="5417" y="14711"/>
                  </a:lnTo>
                  <a:lnTo>
                    <a:pt x="5657" y="14811"/>
                  </a:lnTo>
                  <a:lnTo>
                    <a:pt x="5917" y="14871"/>
                  </a:lnTo>
                  <a:lnTo>
                    <a:pt x="6157" y="14931"/>
                  </a:lnTo>
                  <a:lnTo>
                    <a:pt x="6397" y="14991"/>
                  </a:lnTo>
                  <a:lnTo>
                    <a:pt x="6657" y="15011"/>
                  </a:lnTo>
                  <a:lnTo>
                    <a:pt x="7136" y="15051"/>
                  </a:lnTo>
                  <a:lnTo>
                    <a:pt x="7596" y="15031"/>
                  </a:lnTo>
                  <a:lnTo>
                    <a:pt x="8076" y="14971"/>
                  </a:lnTo>
                  <a:lnTo>
                    <a:pt x="8535" y="14871"/>
                  </a:lnTo>
                  <a:lnTo>
                    <a:pt x="8995" y="14751"/>
                  </a:lnTo>
                  <a:lnTo>
                    <a:pt x="9455" y="14591"/>
                  </a:lnTo>
                  <a:lnTo>
                    <a:pt x="9895" y="14391"/>
                  </a:lnTo>
                  <a:lnTo>
                    <a:pt x="10314" y="14151"/>
                  </a:lnTo>
                  <a:lnTo>
                    <a:pt x="10654" y="13931"/>
                  </a:lnTo>
                  <a:lnTo>
                    <a:pt x="10974" y="13692"/>
                  </a:lnTo>
                  <a:lnTo>
                    <a:pt x="11274" y="13432"/>
                  </a:lnTo>
                  <a:lnTo>
                    <a:pt x="11414" y="13272"/>
                  </a:lnTo>
                  <a:lnTo>
                    <a:pt x="11534" y="13112"/>
                  </a:lnTo>
                  <a:lnTo>
                    <a:pt x="11734" y="12812"/>
                  </a:lnTo>
                  <a:lnTo>
                    <a:pt x="11893" y="12492"/>
                  </a:lnTo>
                  <a:lnTo>
                    <a:pt x="12013" y="12173"/>
                  </a:lnTo>
                  <a:lnTo>
                    <a:pt x="12113" y="11833"/>
                  </a:lnTo>
                  <a:lnTo>
                    <a:pt x="12193" y="11493"/>
                  </a:lnTo>
                  <a:lnTo>
                    <a:pt x="12273" y="11133"/>
                  </a:lnTo>
                  <a:lnTo>
                    <a:pt x="12413" y="10434"/>
                  </a:lnTo>
                  <a:lnTo>
                    <a:pt x="12513" y="10094"/>
                  </a:lnTo>
                  <a:lnTo>
                    <a:pt x="12633" y="9754"/>
                  </a:lnTo>
                  <a:lnTo>
                    <a:pt x="12753" y="9434"/>
                  </a:lnTo>
                  <a:lnTo>
                    <a:pt x="12913" y="9094"/>
                  </a:lnTo>
                  <a:lnTo>
                    <a:pt x="13073" y="8775"/>
                  </a:lnTo>
                  <a:lnTo>
                    <a:pt x="13233" y="8455"/>
                  </a:lnTo>
                  <a:lnTo>
                    <a:pt x="13592" y="7835"/>
                  </a:lnTo>
                  <a:lnTo>
                    <a:pt x="13852" y="7416"/>
                  </a:lnTo>
                  <a:lnTo>
                    <a:pt x="14132" y="6996"/>
                  </a:lnTo>
                  <a:lnTo>
                    <a:pt x="14712" y="6156"/>
                  </a:lnTo>
                  <a:lnTo>
                    <a:pt x="15911" y="4537"/>
                  </a:lnTo>
                  <a:lnTo>
                    <a:pt x="16051" y="4357"/>
                  </a:lnTo>
                  <a:lnTo>
                    <a:pt x="16191" y="4198"/>
                  </a:lnTo>
                  <a:lnTo>
                    <a:pt x="16451" y="3878"/>
                  </a:lnTo>
                  <a:lnTo>
                    <a:pt x="16571" y="3698"/>
                  </a:lnTo>
                  <a:lnTo>
                    <a:pt x="16670" y="3518"/>
                  </a:lnTo>
                  <a:lnTo>
                    <a:pt x="16750" y="3318"/>
                  </a:lnTo>
                  <a:lnTo>
                    <a:pt x="16790" y="3098"/>
                  </a:lnTo>
                  <a:lnTo>
                    <a:pt x="16790" y="2938"/>
                  </a:lnTo>
                  <a:lnTo>
                    <a:pt x="16770" y="2778"/>
                  </a:lnTo>
                  <a:lnTo>
                    <a:pt x="16730" y="2619"/>
                  </a:lnTo>
                  <a:lnTo>
                    <a:pt x="16670" y="2479"/>
                  </a:lnTo>
                  <a:lnTo>
                    <a:pt x="16590" y="2339"/>
                  </a:lnTo>
                  <a:lnTo>
                    <a:pt x="16491" y="2199"/>
                  </a:lnTo>
                  <a:lnTo>
                    <a:pt x="16391" y="2079"/>
                  </a:lnTo>
                  <a:lnTo>
                    <a:pt x="16271" y="1999"/>
                  </a:lnTo>
                  <a:lnTo>
                    <a:pt x="16111" y="1899"/>
                  </a:lnTo>
                  <a:lnTo>
                    <a:pt x="15951" y="1839"/>
                  </a:lnTo>
                  <a:lnTo>
                    <a:pt x="15791" y="1799"/>
                  </a:lnTo>
                  <a:lnTo>
                    <a:pt x="15631" y="1799"/>
                  </a:lnTo>
                  <a:lnTo>
                    <a:pt x="15451" y="1819"/>
                  </a:lnTo>
                  <a:lnTo>
                    <a:pt x="15311" y="1859"/>
                  </a:lnTo>
                  <a:lnTo>
                    <a:pt x="15151" y="1919"/>
                  </a:lnTo>
                  <a:lnTo>
                    <a:pt x="14991" y="1999"/>
                  </a:lnTo>
                  <a:lnTo>
                    <a:pt x="14852" y="2099"/>
                  </a:lnTo>
                  <a:lnTo>
                    <a:pt x="14712" y="2199"/>
                  </a:lnTo>
                  <a:lnTo>
                    <a:pt x="14452" y="2439"/>
                  </a:lnTo>
                  <a:lnTo>
                    <a:pt x="14212" y="2678"/>
                  </a:lnTo>
                  <a:lnTo>
                    <a:pt x="14012" y="2938"/>
                  </a:lnTo>
                  <a:lnTo>
                    <a:pt x="13472" y="3798"/>
                  </a:lnTo>
                  <a:lnTo>
                    <a:pt x="12953" y="4657"/>
                  </a:lnTo>
                  <a:lnTo>
                    <a:pt x="12493" y="5557"/>
                  </a:lnTo>
                  <a:lnTo>
                    <a:pt x="12073" y="6476"/>
                  </a:lnTo>
                  <a:lnTo>
                    <a:pt x="12033" y="6476"/>
                  </a:lnTo>
                  <a:lnTo>
                    <a:pt x="11993" y="6456"/>
                  </a:lnTo>
                  <a:lnTo>
                    <a:pt x="11973" y="6436"/>
                  </a:lnTo>
                  <a:lnTo>
                    <a:pt x="11953" y="6396"/>
                  </a:lnTo>
                  <a:lnTo>
                    <a:pt x="11953" y="6296"/>
                  </a:lnTo>
                  <a:lnTo>
                    <a:pt x="11973" y="6196"/>
                  </a:lnTo>
                  <a:lnTo>
                    <a:pt x="12173" y="5597"/>
                  </a:lnTo>
                  <a:lnTo>
                    <a:pt x="12373" y="4977"/>
                  </a:lnTo>
                  <a:lnTo>
                    <a:pt x="12593" y="4377"/>
                  </a:lnTo>
                  <a:lnTo>
                    <a:pt x="12713" y="4078"/>
                  </a:lnTo>
                  <a:lnTo>
                    <a:pt x="12853" y="3798"/>
                  </a:lnTo>
                  <a:lnTo>
                    <a:pt x="13333" y="2878"/>
                  </a:lnTo>
                  <a:lnTo>
                    <a:pt x="13572" y="2419"/>
                  </a:lnTo>
                  <a:lnTo>
                    <a:pt x="13672" y="2179"/>
                  </a:lnTo>
                  <a:lnTo>
                    <a:pt x="13772" y="1919"/>
                  </a:lnTo>
                  <a:lnTo>
                    <a:pt x="13812" y="1779"/>
                  </a:lnTo>
                  <a:lnTo>
                    <a:pt x="13852" y="1619"/>
                  </a:lnTo>
                  <a:lnTo>
                    <a:pt x="13872" y="1479"/>
                  </a:lnTo>
                  <a:lnTo>
                    <a:pt x="13872" y="1319"/>
                  </a:lnTo>
                  <a:lnTo>
                    <a:pt x="13852" y="1179"/>
                  </a:lnTo>
                  <a:lnTo>
                    <a:pt x="13832" y="1039"/>
                  </a:lnTo>
                  <a:lnTo>
                    <a:pt x="13792" y="920"/>
                  </a:lnTo>
                  <a:lnTo>
                    <a:pt x="13752" y="800"/>
                  </a:lnTo>
                  <a:lnTo>
                    <a:pt x="13672" y="700"/>
                  </a:lnTo>
                  <a:lnTo>
                    <a:pt x="13592" y="600"/>
                  </a:lnTo>
                  <a:lnTo>
                    <a:pt x="13492" y="540"/>
                  </a:lnTo>
                  <a:lnTo>
                    <a:pt x="13372" y="480"/>
                  </a:lnTo>
                  <a:lnTo>
                    <a:pt x="13253" y="460"/>
                  </a:lnTo>
                  <a:lnTo>
                    <a:pt x="13093" y="460"/>
                  </a:lnTo>
                  <a:lnTo>
                    <a:pt x="12933" y="480"/>
                  </a:lnTo>
                  <a:lnTo>
                    <a:pt x="12753" y="540"/>
                  </a:lnTo>
                  <a:lnTo>
                    <a:pt x="12593" y="600"/>
                  </a:lnTo>
                  <a:lnTo>
                    <a:pt x="12473" y="660"/>
                  </a:lnTo>
                  <a:lnTo>
                    <a:pt x="12333" y="760"/>
                  </a:lnTo>
                  <a:lnTo>
                    <a:pt x="12213" y="860"/>
                  </a:lnTo>
                  <a:lnTo>
                    <a:pt x="11993" y="1079"/>
                  </a:lnTo>
                  <a:lnTo>
                    <a:pt x="11793" y="1319"/>
                  </a:lnTo>
                  <a:lnTo>
                    <a:pt x="11414" y="1839"/>
                  </a:lnTo>
                  <a:lnTo>
                    <a:pt x="11074" y="2379"/>
                  </a:lnTo>
                  <a:lnTo>
                    <a:pt x="10794" y="2938"/>
                  </a:lnTo>
                  <a:lnTo>
                    <a:pt x="10514" y="3518"/>
                  </a:lnTo>
                  <a:lnTo>
                    <a:pt x="10294" y="4098"/>
                  </a:lnTo>
                  <a:lnTo>
                    <a:pt x="10075" y="4717"/>
                  </a:lnTo>
                  <a:lnTo>
                    <a:pt x="9895" y="5317"/>
                  </a:lnTo>
                  <a:lnTo>
                    <a:pt x="9755" y="5936"/>
                  </a:lnTo>
                  <a:lnTo>
                    <a:pt x="9935" y="5117"/>
                  </a:lnTo>
                  <a:lnTo>
                    <a:pt x="10115" y="4277"/>
                  </a:lnTo>
                  <a:lnTo>
                    <a:pt x="10274" y="3458"/>
                  </a:lnTo>
                  <a:lnTo>
                    <a:pt x="10394" y="2619"/>
                  </a:lnTo>
                  <a:lnTo>
                    <a:pt x="10494" y="1999"/>
                  </a:lnTo>
                  <a:lnTo>
                    <a:pt x="10534" y="1639"/>
                  </a:lnTo>
                  <a:lnTo>
                    <a:pt x="10554" y="1259"/>
                  </a:lnTo>
                  <a:lnTo>
                    <a:pt x="10554" y="1079"/>
                  </a:lnTo>
                  <a:lnTo>
                    <a:pt x="10554" y="900"/>
                  </a:lnTo>
                  <a:lnTo>
                    <a:pt x="10514" y="720"/>
                  </a:lnTo>
                  <a:lnTo>
                    <a:pt x="10474" y="560"/>
                  </a:lnTo>
                  <a:lnTo>
                    <a:pt x="10414" y="420"/>
                  </a:lnTo>
                  <a:lnTo>
                    <a:pt x="10334" y="280"/>
                  </a:lnTo>
                  <a:lnTo>
                    <a:pt x="10234" y="180"/>
                  </a:lnTo>
                  <a:lnTo>
                    <a:pt x="10115" y="80"/>
                  </a:lnTo>
                  <a:lnTo>
                    <a:pt x="9995" y="40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2"/>
            <p:cNvSpPr/>
            <p:nvPr/>
          </p:nvSpPr>
          <p:spPr>
            <a:xfrm>
              <a:off x="995845" y="377991"/>
              <a:ext cx="75483" cy="130196"/>
            </a:xfrm>
            <a:custGeom>
              <a:avLst/>
              <a:gdLst/>
              <a:ahLst/>
              <a:cxnLst/>
              <a:rect l="l" t="t" r="r" b="b"/>
              <a:pathLst>
                <a:path w="3558" h="6137" extrusionOk="0">
                  <a:moveTo>
                    <a:pt x="3458" y="0"/>
                  </a:moveTo>
                  <a:lnTo>
                    <a:pt x="3158" y="320"/>
                  </a:lnTo>
                  <a:lnTo>
                    <a:pt x="2878" y="660"/>
                  </a:lnTo>
                  <a:lnTo>
                    <a:pt x="2599" y="1020"/>
                  </a:lnTo>
                  <a:lnTo>
                    <a:pt x="2339" y="1379"/>
                  </a:lnTo>
                  <a:lnTo>
                    <a:pt x="2079" y="1739"/>
                  </a:lnTo>
                  <a:lnTo>
                    <a:pt x="1839" y="2099"/>
                  </a:lnTo>
                  <a:lnTo>
                    <a:pt x="1619" y="2479"/>
                  </a:lnTo>
                  <a:lnTo>
                    <a:pt x="1379" y="2858"/>
                  </a:lnTo>
                  <a:lnTo>
                    <a:pt x="1179" y="3258"/>
                  </a:lnTo>
                  <a:lnTo>
                    <a:pt x="980" y="3638"/>
                  </a:lnTo>
                  <a:lnTo>
                    <a:pt x="780" y="4038"/>
                  </a:lnTo>
                  <a:lnTo>
                    <a:pt x="600" y="4457"/>
                  </a:lnTo>
                  <a:lnTo>
                    <a:pt x="440" y="4857"/>
                  </a:lnTo>
                  <a:lnTo>
                    <a:pt x="280" y="5277"/>
                  </a:lnTo>
                  <a:lnTo>
                    <a:pt x="140" y="5697"/>
                  </a:lnTo>
                  <a:lnTo>
                    <a:pt x="0" y="6116"/>
                  </a:lnTo>
                  <a:lnTo>
                    <a:pt x="120" y="6136"/>
                  </a:lnTo>
                  <a:lnTo>
                    <a:pt x="260" y="5737"/>
                  </a:lnTo>
                  <a:lnTo>
                    <a:pt x="400" y="5317"/>
                  </a:lnTo>
                  <a:lnTo>
                    <a:pt x="560" y="4897"/>
                  </a:lnTo>
                  <a:lnTo>
                    <a:pt x="720" y="4497"/>
                  </a:lnTo>
                  <a:lnTo>
                    <a:pt x="900" y="4098"/>
                  </a:lnTo>
                  <a:lnTo>
                    <a:pt x="1099" y="3698"/>
                  </a:lnTo>
                  <a:lnTo>
                    <a:pt x="1299" y="3318"/>
                  </a:lnTo>
                  <a:lnTo>
                    <a:pt x="1499" y="2918"/>
                  </a:lnTo>
                  <a:lnTo>
                    <a:pt x="1719" y="2539"/>
                  </a:lnTo>
                  <a:lnTo>
                    <a:pt x="1959" y="2179"/>
                  </a:lnTo>
                  <a:lnTo>
                    <a:pt x="2199" y="1799"/>
                  </a:lnTo>
                  <a:lnTo>
                    <a:pt x="2439" y="1439"/>
                  </a:lnTo>
                  <a:lnTo>
                    <a:pt x="2698" y="1099"/>
                  </a:lnTo>
                  <a:lnTo>
                    <a:pt x="2978" y="760"/>
                  </a:lnTo>
                  <a:lnTo>
                    <a:pt x="3258" y="420"/>
                  </a:lnTo>
                  <a:lnTo>
                    <a:pt x="3558" y="80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2"/>
            <p:cNvSpPr/>
            <p:nvPr/>
          </p:nvSpPr>
          <p:spPr>
            <a:xfrm>
              <a:off x="978448" y="346614"/>
              <a:ext cx="44127" cy="147147"/>
            </a:xfrm>
            <a:custGeom>
              <a:avLst/>
              <a:gdLst/>
              <a:ahLst/>
              <a:cxnLst/>
              <a:rect l="l" t="t" r="r" b="b"/>
              <a:pathLst>
                <a:path w="2080" h="6936" extrusionOk="0">
                  <a:moveTo>
                    <a:pt x="1959" y="0"/>
                  </a:moveTo>
                  <a:lnTo>
                    <a:pt x="1680" y="860"/>
                  </a:lnTo>
                  <a:lnTo>
                    <a:pt x="1400" y="1719"/>
                  </a:lnTo>
                  <a:lnTo>
                    <a:pt x="1120" y="2558"/>
                  </a:lnTo>
                  <a:lnTo>
                    <a:pt x="880" y="3438"/>
                  </a:lnTo>
                  <a:lnTo>
                    <a:pt x="640" y="4297"/>
                  </a:lnTo>
                  <a:lnTo>
                    <a:pt x="400" y="5177"/>
                  </a:lnTo>
                  <a:lnTo>
                    <a:pt x="201" y="6036"/>
                  </a:lnTo>
                  <a:lnTo>
                    <a:pt x="1" y="6916"/>
                  </a:lnTo>
                  <a:lnTo>
                    <a:pt x="121" y="6936"/>
                  </a:lnTo>
                  <a:lnTo>
                    <a:pt x="320" y="6076"/>
                  </a:lnTo>
                  <a:lnTo>
                    <a:pt x="540" y="5197"/>
                  </a:lnTo>
                  <a:lnTo>
                    <a:pt x="760" y="4337"/>
                  </a:lnTo>
                  <a:lnTo>
                    <a:pt x="1000" y="3458"/>
                  </a:lnTo>
                  <a:lnTo>
                    <a:pt x="1260" y="2598"/>
                  </a:lnTo>
                  <a:lnTo>
                    <a:pt x="1520" y="1759"/>
                  </a:lnTo>
                  <a:lnTo>
                    <a:pt x="1800" y="900"/>
                  </a:lnTo>
                  <a:lnTo>
                    <a:pt x="2079" y="60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2"/>
            <p:cNvSpPr/>
            <p:nvPr/>
          </p:nvSpPr>
          <p:spPr>
            <a:xfrm>
              <a:off x="954285" y="352958"/>
              <a:ext cx="14426" cy="155230"/>
            </a:xfrm>
            <a:custGeom>
              <a:avLst/>
              <a:gdLst/>
              <a:ahLst/>
              <a:cxnLst/>
              <a:rect l="l" t="t" r="r" b="b"/>
              <a:pathLst>
                <a:path w="680" h="7317" extrusionOk="0">
                  <a:moveTo>
                    <a:pt x="540" y="1"/>
                  </a:moveTo>
                  <a:lnTo>
                    <a:pt x="0" y="7296"/>
                  </a:lnTo>
                  <a:lnTo>
                    <a:pt x="120" y="731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2"/>
            <p:cNvSpPr/>
            <p:nvPr/>
          </p:nvSpPr>
          <p:spPr>
            <a:xfrm>
              <a:off x="900845" y="329643"/>
              <a:ext cx="21236" cy="170908"/>
            </a:xfrm>
            <a:custGeom>
              <a:avLst/>
              <a:gdLst/>
              <a:ahLst/>
              <a:cxnLst/>
              <a:rect l="l" t="t" r="r" b="b"/>
              <a:pathLst>
                <a:path w="1001" h="8056" extrusionOk="0">
                  <a:moveTo>
                    <a:pt x="121" y="1"/>
                  </a:moveTo>
                  <a:lnTo>
                    <a:pt x="1" y="21"/>
                  </a:lnTo>
                  <a:lnTo>
                    <a:pt x="221" y="1020"/>
                  </a:lnTo>
                  <a:lnTo>
                    <a:pt x="421" y="1999"/>
                  </a:lnTo>
                  <a:lnTo>
                    <a:pt x="561" y="2999"/>
                  </a:lnTo>
                  <a:lnTo>
                    <a:pt x="700" y="3998"/>
                  </a:lnTo>
                  <a:lnTo>
                    <a:pt x="780" y="5017"/>
                  </a:lnTo>
                  <a:lnTo>
                    <a:pt x="840" y="6017"/>
                  </a:lnTo>
                  <a:lnTo>
                    <a:pt x="880" y="7036"/>
                  </a:lnTo>
                  <a:lnTo>
                    <a:pt x="860" y="8036"/>
                  </a:lnTo>
                  <a:lnTo>
                    <a:pt x="1000" y="8056"/>
                  </a:lnTo>
                  <a:lnTo>
                    <a:pt x="1000" y="7036"/>
                  </a:lnTo>
                  <a:lnTo>
                    <a:pt x="980" y="6017"/>
                  </a:lnTo>
                  <a:lnTo>
                    <a:pt x="920" y="4997"/>
                  </a:lnTo>
                  <a:lnTo>
                    <a:pt x="820" y="3998"/>
                  </a:lnTo>
                  <a:lnTo>
                    <a:pt x="700" y="2979"/>
                  </a:lnTo>
                  <a:lnTo>
                    <a:pt x="541" y="1979"/>
                  </a:lnTo>
                  <a:lnTo>
                    <a:pt x="341" y="98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2"/>
            <p:cNvSpPr/>
            <p:nvPr/>
          </p:nvSpPr>
          <p:spPr>
            <a:xfrm>
              <a:off x="853366" y="350412"/>
              <a:ext cx="32671" cy="150987"/>
            </a:xfrm>
            <a:custGeom>
              <a:avLst/>
              <a:gdLst/>
              <a:ahLst/>
              <a:cxnLst/>
              <a:rect l="l" t="t" r="r" b="b"/>
              <a:pathLst>
                <a:path w="1540" h="7117" extrusionOk="0">
                  <a:moveTo>
                    <a:pt x="140" y="1"/>
                  </a:moveTo>
                  <a:lnTo>
                    <a:pt x="0" y="41"/>
                  </a:lnTo>
                  <a:lnTo>
                    <a:pt x="280" y="920"/>
                  </a:lnTo>
                  <a:lnTo>
                    <a:pt x="520" y="1780"/>
                  </a:lnTo>
                  <a:lnTo>
                    <a:pt x="720" y="2659"/>
                  </a:lnTo>
                  <a:lnTo>
                    <a:pt x="920" y="3539"/>
                  </a:lnTo>
                  <a:lnTo>
                    <a:pt x="1080" y="4418"/>
                  </a:lnTo>
                  <a:lnTo>
                    <a:pt x="1220" y="5318"/>
                  </a:lnTo>
                  <a:lnTo>
                    <a:pt x="1319" y="6217"/>
                  </a:lnTo>
                  <a:lnTo>
                    <a:pt x="1419" y="7117"/>
                  </a:lnTo>
                  <a:lnTo>
                    <a:pt x="1539" y="7097"/>
                  </a:lnTo>
                  <a:lnTo>
                    <a:pt x="1459" y="6197"/>
                  </a:lnTo>
                  <a:lnTo>
                    <a:pt x="1339" y="5298"/>
                  </a:lnTo>
                  <a:lnTo>
                    <a:pt x="1200" y="4398"/>
                  </a:lnTo>
                  <a:lnTo>
                    <a:pt x="1040" y="3519"/>
                  </a:lnTo>
                  <a:lnTo>
                    <a:pt x="860" y="2619"/>
                  </a:lnTo>
                  <a:lnTo>
                    <a:pt x="640" y="1740"/>
                  </a:lnTo>
                  <a:lnTo>
                    <a:pt x="400" y="88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2"/>
            <p:cNvSpPr/>
            <p:nvPr/>
          </p:nvSpPr>
          <p:spPr>
            <a:xfrm>
              <a:off x="804168" y="383507"/>
              <a:ext cx="45400" cy="121710"/>
            </a:xfrm>
            <a:custGeom>
              <a:avLst/>
              <a:gdLst/>
              <a:ahLst/>
              <a:cxnLst/>
              <a:rect l="l" t="t" r="r" b="b"/>
              <a:pathLst>
                <a:path w="2140" h="5737" extrusionOk="0">
                  <a:moveTo>
                    <a:pt x="81" y="0"/>
                  </a:moveTo>
                  <a:lnTo>
                    <a:pt x="1" y="100"/>
                  </a:lnTo>
                  <a:lnTo>
                    <a:pt x="101" y="180"/>
                  </a:lnTo>
                  <a:lnTo>
                    <a:pt x="181" y="280"/>
                  </a:lnTo>
                  <a:lnTo>
                    <a:pt x="341" y="500"/>
                  </a:lnTo>
                  <a:lnTo>
                    <a:pt x="460" y="740"/>
                  </a:lnTo>
                  <a:lnTo>
                    <a:pt x="580" y="999"/>
                  </a:lnTo>
                  <a:lnTo>
                    <a:pt x="820" y="1579"/>
                  </a:lnTo>
                  <a:lnTo>
                    <a:pt x="1040" y="2159"/>
                  </a:lnTo>
                  <a:lnTo>
                    <a:pt x="1240" y="2738"/>
                  </a:lnTo>
                  <a:lnTo>
                    <a:pt x="1420" y="3338"/>
                  </a:lnTo>
                  <a:lnTo>
                    <a:pt x="1600" y="3918"/>
                  </a:lnTo>
                  <a:lnTo>
                    <a:pt x="1740" y="4537"/>
                  </a:lnTo>
                  <a:lnTo>
                    <a:pt x="1880" y="5137"/>
                  </a:lnTo>
                  <a:lnTo>
                    <a:pt x="2000" y="5736"/>
                  </a:lnTo>
                  <a:lnTo>
                    <a:pt x="2139" y="5716"/>
                  </a:lnTo>
                  <a:lnTo>
                    <a:pt x="2020" y="5117"/>
                  </a:lnTo>
                  <a:lnTo>
                    <a:pt x="1880" y="4497"/>
                  </a:lnTo>
                  <a:lnTo>
                    <a:pt x="1720" y="3898"/>
                  </a:lnTo>
                  <a:lnTo>
                    <a:pt x="1540" y="3298"/>
                  </a:lnTo>
                  <a:lnTo>
                    <a:pt x="1360" y="2698"/>
                  </a:lnTo>
                  <a:lnTo>
                    <a:pt x="1160" y="2099"/>
                  </a:lnTo>
                  <a:lnTo>
                    <a:pt x="940" y="1519"/>
                  </a:lnTo>
                  <a:lnTo>
                    <a:pt x="700" y="939"/>
                  </a:lnTo>
                  <a:lnTo>
                    <a:pt x="580" y="680"/>
                  </a:lnTo>
                  <a:lnTo>
                    <a:pt x="440" y="420"/>
                  </a:lnTo>
                  <a:lnTo>
                    <a:pt x="281" y="200"/>
                  </a:lnTo>
                  <a:lnTo>
                    <a:pt x="18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2"/>
            <p:cNvSpPr/>
            <p:nvPr/>
          </p:nvSpPr>
          <p:spPr>
            <a:xfrm>
              <a:off x="679934" y="497134"/>
              <a:ext cx="484275" cy="758627"/>
            </a:xfrm>
            <a:custGeom>
              <a:avLst/>
              <a:gdLst/>
              <a:ahLst/>
              <a:cxnLst/>
              <a:rect l="l" t="t" r="r" b="b"/>
              <a:pathLst>
                <a:path w="22827" h="35759" extrusionOk="0">
                  <a:moveTo>
                    <a:pt x="9874" y="1"/>
                  </a:moveTo>
                  <a:lnTo>
                    <a:pt x="9375" y="21"/>
                  </a:lnTo>
                  <a:lnTo>
                    <a:pt x="8875" y="41"/>
                  </a:lnTo>
                  <a:lnTo>
                    <a:pt x="8375" y="101"/>
                  </a:lnTo>
                  <a:lnTo>
                    <a:pt x="7895" y="201"/>
                  </a:lnTo>
                  <a:lnTo>
                    <a:pt x="7396" y="340"/>
                  </a:lnTo>
                  <a:lnTo>
                    <a:pt x="7096" y="460"/>
                  </a:lnTo>
                  <a:lnTo>
                    <a:pt x="6776" y="600"/>
                  </a:lnTo>
                  <a:lnTo>
                    <a:pt x="6476" y="760"/>
                  </a:lnTo>
                  <a:lnTo>
                    <a:pt x="6177" y="940"/>
                  </a:lnTo>
                  <a:lnTo>
                    <a:pt x="5897" y="1120"/>
                  </a:lnTo>
                  <a:lnTo>
                    <a:pt x="5617" y="1320"/>
                  </a:lnTo>
                  <a:lnTo>
                    <a:pt x="5337" y="1540"/>
                  </a:lnTo>
                  <a:lnTo>
                    <a:pt x="5077" y="1780"/>
                  </a:lnTo>
                  <a:lnTo>
                    <a:pt x="4817" y="2019"/>
                  </a:lnTo>
                  <a:lnTo>
                    <a:pt x="4578" y="2279"/>
                  </a:lnTo>
                  <a:lnTo>
                    <a:pt x="4338" y="2539"/>
                  </a:lnTo>
                  <a:lnTo>
                    <a:pt x="4098" y="2819"/>
                  </a:lnTo>
                  <a:lnTo>
                    <a:pt x="3658" y="3399"/>
                  </a:lnTo>
                  <a:lnTo>
                    <a:pt x="3258" y="3998"/>
                  </a:lnTo>
                  <a:lnTo>
                    <a:pt x="2879" y="4638"/>
                  </a:lnTo>
                  <a:lnTo>
                    <a:pt x="2519" y="5297"/>
                  </a:lnTo>
                  <a:lnTo>
                    <a:pt x="2199" y="5957"/>
                  </a:lnTo>
                  <a:lnTo>
                    <a:pt x="1899" y="6637"/>
                  </a:lnTo>
                  <a:lnTo>
                    <a:pt x="1639" y="7296"/>
                  </a:lnTo>
                  <a:lnTo>
                    <a:pt x="1400" y="7956"/>
                  </a:lnTo>
                  <a:lnTo>
                    <a:pt x="1200" y="8595"/>
                  </a:lnTo>
                  <a:lnTo>
                    <a:pt x="1000" y="9215"/>
                  </a:lnTo>
                  <a:lnTo>
                    <a:pt x="800" y="9994"/>
                  </a:lnTo>
                  <a:lnTo>
                    <a:pt x="620" y="10754"/>
                  </a:lnTo>
                  <a:lnTo>
                    <a:pt x="460" y="11554"/>
                  </a:lnTo>
                  <a:lnTo>
                    <a:pt x="340" y="12333"/>
                  </a:lnTo>
                  <a:lnTo>
                    <a:pt x="240" y="13113"/>
                  </a:lnTo>
                  <a:lnTo>
                    <a:pt x="140" y="13912"/>
                  </a:lnTo>
                  <a:lnTo>
                    <a:pt x="80" y="14712"/>
                  </a:lnTo>
                  <a:lnTo>
                    <a:pt x="40" y="15511"/>
                  </a:lnTo>
                  <a:lnTo>
                    <a:pt x="0" y="16311"/>
                  </a:lnTo>
                  <a:lnTo>
                    <a:pt x="0" y="17110"/>
                  </a:lnTo>
                  <a:lnTo>
                    <a:pt x="0" y="17910"/>
                  </a:lnTo>
                  <a:lnTo>
                    <a:pt x="20" y="18709"/>
                  </a:lnTo>
                  <a:lnTo>
                    <a:pt x="40" y="19509"/>
                  </a:lnTo>
                  <a:lnTo>
                    <a:pt x="100" y="20308"/>
                  </a:lnTo>
                  <a:lnTo>
                    <a:pt x="220" y="21887"/>
                  </a:lnTo>
                  <a:lnTo>
                    <a:pt x="300" y="22727"/>
                  </a:lnTo>
                  <a:lnTo>
                    <a:pt x="420" y="23606"/>
                  </a:lnTo>
                  <a:lnTo>
                    <a:pt x="560" y="24466"/>
                  </a:lnTo>
                  <a:lnTo>
                    <a:pt x="720" y="25345"/>
                  </a:lnTo>
                  <a:lnTo>
                    <a:pt x="940" y="26224"/>
                  </a:lnTo>
                  <a:lnTo>
                    <a:pt x="1180" y="27084"/>
                  </a:lnTo>
                  <a:lnTo>
                    <a:pt x="1459" y="27943"/>
                  </a:lnTo>
                  <a:lnTo>
                    <a:pt x="1779" y="28783"/>
                  </a:lnTo>
                  <a:lnTo>
                    <a:pt x="1959" y="29203"/>
                  </a:lnTo>
                  <a:lnTo>
                    <a:pt x="2139" y="29602"/>
                  </a:lnTo>
                  <a:lnTo>
                    <a:pt x="2339" y="30002"/>
                  </a:lnTo>
                  <a:lnTo>
                    <a:pt x="2559" y="30402"/>
                  </a:lnTo>
                  <a:lnTo>
                    <a:pt x="2779" y="30782"/>
                  </a:lnTo>
                  <a:lnTo>
                    <a:pt x="3019" y="31141"/>
                  </a:lnTo>
                  <a:lnTo>
                    <a:pt x="3278" y="31521"/>
                  </a:lnTo>
                  <a:lnTo>
                    <a:pt x="3538" y="31861"/>
                  </a:lnTo>
                  <a:lnTo>
                    <a:pt x="3798" y="32201"/>
                  </a:lnTo>
                  <a:lnTo>
                    <a:pt x="4098" y="32540"/>
                  </a:lnTo>
                  <a:lnTo>
                    <a:pt x="4398" y="32840"/>
                  </a:lnTo>
                  <a:lnTo>
                    <a:pt x="4717" y="33140"/>
                  </a:lnTo>
                  <a:lnTo>
                    <a:pt x="5037" y="33440"/>
                  </a:lnTo>
                  <a:lnTo>
                    <a:pt x="5397" y="33700"/>
                  </a:lnTo>
                  <a:lnTo>
                    <a:pt x="5757" y="33960"/>
                  </a:lnTo>
                  <a:lnTo>
                    <a:pt x="6117" y="34199"/>
                  </a:lnTo>
                  <a:lnTo>
                    <a:pt x="6536" y="34439"/>
                  </a:lnTo>
                  <a:lnTo>
                    <a:pt x="6976" y="34659"/>
                  </a:lnTo>
                  <a:lnTo>
                    <a:pt x="7396" y="34859"/>
                  </a:lnTo>
                  <a:lnTo>
                    <a:pt x="7836" y="35039"/>
                  </a:lnTo>
                  <a:lnTo>
                    <a:pt x="8275" y="35199"/>
                  </a:lnTo>
                  <a:lnTo>
                    <a:pt x="8715" y="35339"/>
                  </a:lnTo>
                  <a:lnTo>
                    <a:pt x="9175" y="35459"/>
                  </a:lnTo>
                  <a:lnTo>
                    <a:pt x="9614" y="35559"/>
                  </a:lnTo>
                  <a:lnTo>
                    <a:pt x="10074" y="35639"/>
                  </a:lnTo>
                  <a:lnTo>
                    <a:pt x="10514" y="35699"/>
                  </a:lnTo>
                  <a:lnTo>
                    <a:pt x="10974" y="35739"/>
                  </a:lnTo>
                  <a:lnTo>
                    <a:pt x="11413" y="35758"/>
                  </a:lnTo>
                  <a:lnTo>
                    <a:pt x="11873" y="35758"/>
                  </a:lnTo>
                  <a:lnTo>
                    <a:pt x="12333" y="35739"/>
                  </a:lnTo>
                  <a:lnTo>
                    <a:pt x="12772" y="35699"/>
                  </a:lnTo>
                  <a:lnTo>
                    <a:pt x="13212" y="35639"/>
                  </a:lnTo>
                  <a:lnTo>
                    <a:pt x="13652" y="35559"/>
                  </a:lnTo>
                  <a:lnTo>
                    <a:pt x="14092" y="35459"/>
                  </a:lnTo>
                  <a:lnTo>
                    <a:pt x="14531" y="35339"/>
                  </a:lnTo>
                  <a:lnTo>
                    <a:pt x="14951" y="35199"/>
                  </a:lnTo>
                  <a:lnTo>
                    <a:pt x="15371" y="35039"/>
                  </a:lnTo>
                  <a:lnTo>
                    <a:pt x="15791" y="34859"/>
                  </a:lnTo>
                  <a:lnTo>
                    <a:pt x="16190" y="34659"/>
                  </a:lnTo>
                  <a:lnTo>
                    <a:pt x="16590" y="34439"/>
                  </a:lnTo>
                  <a:lnTo>
                    <a:pt x="16970" y="34199"/>
                  </a:lnTo>
                  <a:lnTo>
                    <a:pt x="17350" y="33920"/>
                  </a:lnTo>
                  <a:lnTo>
                    <a:pt x="17729" y="33640"/>
                  </a:lnTo>
                  <a:lnTo>
                    <a:pt x="18089" y="33340"/>
                  </a:lnTo>
                  <a:lnTo>
                    <a:pt x="18429" y="33020"/>
                  </a:lnTo>
                  <a:lnTo>
                    <a:pt x="18769" y="32680"/>
                  </a:lnTo>
                  <a:lnTo>
                    <a:pt x="19089" y="32321"/>
                  </a:lnTo>
                  <a:lnTo>
                    <a:pt x="19388" y="31941"/>
                  </a:lnTo>
                  <a:lnTo>
                    <a:pt x="19648" y="31581"/>
                  </a:lnTo>
                  <a:lnTo>
                    <a:pt x="19888" y="31221"/>
                  </a:lnTo>
                  <a:lnTo>
                    <a:pt x="20128" y="30862"/>
                  </a:lnTo>
                  <a:lnTo>
                    <a:pt x="20348" y="30482"/>
                  </a:lnTo>
                  <a:lnTo>
                    <a:pt x="20548" y="30082"/>
                  </a:lnTo>
                  <a:lnTo>
                    <a:pt x="20748" y="29702"/>
                  </a:lnTo>
                  <a:lnTo>
                    <a:pt x="20947" y="29283"/>
                  </a:lnTo>
                  <a:lnTo>
                    <a:pt x="21107" y="28883"/>
                  </a:lnTo>
                  <a:lnTo>
                    <a:pt x="21287" y="28463"/>
                  </a:lnTo>
                  <a:lnTo>
                    <a:pt x="21447" y="28043"/>
                  </a:lnTo>
                  <a:lnTo>
                    <a:pt x="21727" y="27184"/>
                  </a:lnTo>
                  <a:lnTo>
                    <a:pt x="21967" y="26284"/>
                  </a:lnTo>
                  <a:lnTo>
                    <a:pt x="22167" y="25385"/>
                  </a:lnTo>
                  <a:lnTo>
                    <a:pt x="22347" y="24485"/>
                  </a:lnTo>
                  <a:lnTo>
                    <a:pt x="22486" y="23566"/>
                  </a:lnTo>
                  <a:lnTo>
                    <a:pt x="22606" y="22627"/>
                  </a:lnTo>
                  <a:lnTo>
                    <a:pt x="22686" y="21707"/>
                  </a:lnTo>
                  <a:lnTo>
                    <a:pt x="22746" y="20768"/>
                  </a:lnTo>
                  <a:lnTo>
                    <a:pt x="22786" y="19868"/>
                  </a:lnTo>
                  <a:lnTo>
                    <a:pt x="22806" y="18949"/>
                  </a:lnTo>
                  <a:lnTo>
                    <a:pt x="22826" y="18049"/>
                  </a:lnTo>
                  <a:lnTo>
                    <a:pt x="22806" y="17070"/>
                  </a:lnTo>
                  <a:lnTo>
                    <a:pt x="22766" y="16131"/>
                  </a:lnTo>
                  <a:lnTo>
                    <a:pt x="22686" y="14552"/>
                  </a:lnTo>
                  <a:lnTo>
                    <a:pt x="22626" y="13732"/>
                  </a:lnTo>
                  <a:lnTo>
                    <a:pt x="22566" y="12913"/>
                  </a:lnTo>
                  <a:lnTo>
                    <a:pt x="22466" y="12073"/>
                  </a:lnTo>
                  <a:lnTo>
                    <a:pt x="22366" y="11214"/>
                  </a:lnTo>
                  <a:lnTo>
                    <a:pt x="22227" y="10374"/>
                  </a:lnTo>
                  <a:lnTo>
                    <a:pt x="22087" y="9535"/>
                  </a:lnTo>
                  <a:lnTo>
                    <a:pt x="21907" y="8695"/>
                  </a:lnTo>
                  <a:lnTo>
                    <a:pt x="21687" y="7876"/>
                  </a:lnTo>
                  <a:lnTo>
                    <a:pt x="21447" y="7076"/>
                  </a:lnTo>
                  <a:lnTo>
                    <a:pt x="21167" y="6297"/>
                  </a:lnTo>
                  <a:lnTo>
                    <a:pt x="20867" y="5537"/>
                  </a:lnTo>
                  <a:lnTo>
                    <a:pt x="20688" y="5157"/>
                  </a:lnTo>
                  <a:lnTo>
                    <a:pt x="20508" y="4798"/>
                  </a:lnTo>
                  <a:lnTo>
                    <a:pt x="20328" y="4438"/>
                  </a:lnTo>
                  <a:lnTo>
                    <a:pt x="20128" y="4098"/>
                  </a:lnTo>
                  <a:lnTo>
                    <a:pt x="19908" y="3758"/>
                  </a:lnTo>
                  <a:lnTo>
                    <a:pt x="19688" y="3439"/>
                  </a:lnTo>
                  <a:lnTo>
                    <a:pt x="19508" y="3179"/>
                  </a:lnTo>
                  <a:lnTo>
                    <a:pt x="19308" y="2959"/>
                  </a:lnTo>
                  <a:lnTo>
                    <a:pt x="19109" y="2719"/>
                  </a:lnTo>
                  <a:lnTo>
                    <a:pt x="18909" y="2519"/>
                  </a:lnTo>
                  <a:lnTo>
                    <a:pt x="18689" y="2319"/>
                  </a:lnTo>
                  <a:lnTo>
                    <a:pt x="18469" y="2119"/>
                  </a:lnTo>
                  <a:lnTo>
                    <a:pt x="18249" y="1939"/>
                  </a:lnTo>
                  <a:lnTo>
                    <a:pt x="18009" y="1780"/>
                  </a:lnTo>
                  <a:lnTo>
                    <a:pt x="17530" y="1480"/>
                  </a:lnTo>
                  <a:lnTo>
                    <a:pt x="17030" y="1220"/>
                  </a:lnTo>
                  <a:lnTo>
                    <a:pt x="16530" y="1000"/>
                  </a:lnTo>
                  <a:lnTo>
                    <a:pt x="15990" y="800"/>
                  </a:lnTo>
                  <a:lnTo>
                    <a:pt x="15451" y="640"/>
                  </a:lnTo>
                  <a:lnTo>
                    <a:pt x="14891" y="500"/>
                  </a:lnTo>
                  <a:lnTo>
                    <a:pt x="14312" y="380"/>
                  </a:lnTo>
                  <a:lnTo>
                    <a:pt x="13732" y="300"/>
                  </a:lnTo>
                  <a:lnTo>
                    <a:pt x="13152" y="221"/>
                  </a:lnTo>
                  <a:lnTo>
                    <a:pt x="12573" y="161"/>
                  </a:lnTo>
                  <a:lnTo>
                    <a:pt x="11393" y="81"/>
                  </a:lnTo>
                  <a:lnTo>
                    <a:pt x="10374" y="21"/>
                  </a:lnTo>
                  <a:lnTo>
                    <a:pt x="98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2"/>
            <p:cNvSpPr/>
            <p:nvPr/>
          </p:nvSpPr>
          <p:spPr>
            <a:xfrm>
              <a:off x="797804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2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40" y="460"/>
                  </a:lnTo>
                  <a:lnTo>
                    <a:pt x="1100" y="640"/>
                  </a:lnTo>
                  <a:lnTo>
                    <a:pt x="960" y="840"/>
                  </a:lnTo>
                  <a:lnTo>
                    <a:pt x="860" y="1060"/>
                  </a:lnTo>
                  <a:lnTo>
                    <a:pt x="740" y="1300"/>
                  </a:lnTo>
                  <a:lnTo>
                    <a:pt x="661" y="1539"/>
                  </a:lnTo>
                  <a:lnTo>
                    <a:pt x="50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61" y="3818"/>
                  </a:lnTo>
                  <a:lnTo>
                    <a:pt x="8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101" y="9734"/>
                  </a:lnTo>
                  <a:lnTo>
                    <a:pt x="141" y="10294"/>
                  </a:lnTo>
                  <a:lnTo>
                    <a:pt x="221" y="10854"/>
                  </a:lnTo>
                  <a:lnTo>
                    <a:pt x="261" y="11134"/>
                  </a:lnTo>
                  <a:lnTo>
                    <a:pt x="341" y="11413"/>
                  </a:lnTo>
                  <a:lnTo>
                    <a:pt x="421" y="11673"/>
                  </a:lnTo>
                  <a:lnTo>
                    <a:pt x="521" y="11933"/>
                  </a:lnTo>
                  <a:lnTo>
                    <a:pt x="621" y="12153"/>
                  </a:lnTo>
                  <a:lnTo>
                    <a:pt x="720" y="12353"/>
                  </a:lnTo>
                  <a:lnTo>
                    <a:pt x="840" y="12533"/>
                  </a:lnTo>
                  <a:lnTo>
                    <a:pt x="940" y="12673"/>
                  </a:lnTo>
                  <a:lnTo>
                    <a:pt x="1080" y="12812"/>
                  </a:lnTo>
                  <a:lnTo>
                    <a:pt x="1200" y="12912"/>
                  </a:lnTo>
                  <a:lnTo>
                    <a:pt x="134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719" y="12792"/>
                  </a:lnTo>
                  <a:lnTo>
                    <a:pt x="2839" y="12673"/>
                  </a:lnTo>
                  <a:lnTo>
                    <a:pt x="2979" y="12553"/>
                  </a:lnTo>
                  <a:lnTo>
                    <a:pt x="309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9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7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819" y="1959"/>
                  </a:lnTo>
                  <a:lnTo>
                    <a:pt x="3679" y="1519"/>
                  </a:lnTo>
                  <a:lnTo>
                    <a:pt x="3519" y="1100"/>
                  </a:lnTo>
                  <a:lnTo>
                    <a:pt x="3419" y="920"/>
                  </a:lnTo>
                  <a:lnTo>
                    <a:pt x="331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2"/>
            <p:cNvSpPr/>
            <p:nvPr/>
          </p:nvSpPr>
          <p:spPr>
            <a:xfrm>
              <a:off x="968265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0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20" y="460"/>
                  </a:lnTo>
                  <a:lnTo>
                    <a:pt x="1080" y="640"/>
                  </a:lnTo>
                  <a:lnTo>
                    <a:pt x="960" y="840"/>
                  </a:lnTo>
                  <a:lnTo>
                    <a:pt x="840" y="1060"/>
                  </a:lnTo>
                  <a:lnTo>
                    <a:pt x="740" y="1300"/>
                  </a:lnTo>
                  <a:lnTo>
                    <a:pt x="641" y="1539"/>
                  </a:lnTo>
                  <a:lnTo>
                    <a:pt x="48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41" y="3818"/>
                  </a:lnTo>
                  <a:lnTo>
                    <a:pt x="6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81" y="9734"/>
                  </a:lnTo>
                  <a:lnTo>
                    <a:pt x="141" y="10294"/>
                  </a:lnTo>
                  <a:lnTo>
                    <a:pt x="201" y="10854"/>
                  </a:lnTo>
                  <a:lnTo>
                    <a:pt x="261" y="11134"/>
                  </a:lnTo>
                  <a:lnTo>
                    <a:pt x="321" y="11413"/>
                  </a:lnTo>
                  <a:lnTo>
                    <a:pt x="421" y="11673"/>
                  </a:lnTo>
                  <a:lnTo>
                    <a:pt x="501" y="11933"/>
                  </a:lnTo>
                  <a:lnTo>
                    <a:pt x="601" y="12153"/>
                  </a:lnTo>
                  <a:lnTo>
                    <a:pt x="721" y="12353"/>
                  </a:lnTo>
                  <a:lnTo>
                    <a:pt x="820" y="12533"/>
                  </a:lnTo>
                  <a:lnTo>
                    <a:pt x="940" y="12673"/>
                  </a:lnTo>
                  <a:lnTo>
                    <a:pt x="1060" y="12812"/>
                  </a:lnTo>
                  <a:lnTo>
                    <a:pt x="1200" y="12912"/>
                  </a:lnTo>
                  <a:lnTo>
                    <a:pt x="132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699" y="12792"/>
                  </a:lnTo>
                  <a:lnTo>
                    <a:pt x="2839" y="12673"/>
                  </a:lnTo>
                  <a:lnTo>
                    <a:pt x="2959" y="12553"/>
                  </a:lnTo>
                  <a:lnTo>
                    <a:pt x="307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7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5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799" y="1959"/>
                  </a:lnTo>
                  <a:lnTo>
                    <a:pt x="3679" y="1519"/>
                  </a:lnTo>
                  <a:lnTo>
                    <a:pt x="3499" y="1100"/>
                  </a:lnTo>
                  <a:lnTo>
                    <a:pt x="3419" y="920"/>
                  </a:lnTo>
                  <a:lnTo>
                    <a:pt x="329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2"/>
            <p:cNvSpPr/>
            <p:nvPr/>
          </p:nvSpPr>
          <p:spPr>
            <a:xfrm>
              <a:off x="822413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80" y="420"/>
                  </a:lnTo>
                  <a:lnTo>
                    <a:pt x="260" y="660"/>
                  </a:lnTo>
                  <a:lnTo>
                    <a:pt x="18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2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8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40" y="7216"/>
                  </a:lnTo>
                  <a:lnTo>
                    <a:pt x="920" y="7216"/>
                  </a:lnTo>
                  <a:lnTo>
                    <a:pt x="1020" y="7196"/>
                  </a:lnTo>
                  <a:lnTo>
                    <a:pt x="1100" y="7156"/>
                  </a:lnTo>
                  <a:lnTo>
                    <a:pt x="119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79" y="6097"/>
                  </a:lnTo>
                  <a:lnTo>
                    <a:pt x="179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919" y="1300"/>
                  </a:lnTo>
                  <a:lnTo>
                    <a:pt x="1839" y="940"/>
                  </a:lnTo>
                  <a:lnTo>
                    <a:pt x="1759" y="660"/>
                  </a:lnTo>
                  <a:lnTo>
                    <a:pt x="1639" y="420"/>
                  </a:lnTo>
                  <a:lnTo>
                    <a:pt x="1479" y="240"/>
                  </a:lnTo>
                  <a:lnTo>
                    <a:pt x="1419" y="160"/>
                  </a:lnTo>
                  <a:lnTo>
                    <a:pt x="133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2"/>
            <p:cNvSpPr/>
            <p:nvPr/>
          </p:nvSpPr>
          <p:spPr>
            <a:xfrm>
              <a:off x="992875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60" y="420"/>
                  </a:lnTo>
                  <a:lnTo>
                    <a:pt x="260" y="660"/>
                  </a:lnTo>
                  <a:lnTo>
                    <a:pt x="16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0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6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20" y="7216"/>
                  </a:lnTo>
                  <a:lnTo>
                    <a:pt x="920" y="7216"/>
                  </a:lnTo>
                  <a:lnTo>
                    <a:pt x="1000" y="7196"/>
                  </a:lnTo>
                  <a:lnTo>
                    <a:pt x="1100" y="7156"/>
                  </a:lnTo>
                  <a:lnTo>
                    <a:pt x="117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59" y="6097"/>
                  </a:lnTo>
                  <a:lnTo>
                    <a:pt x="177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899" y="1300"/>
                  </a:lnTo>
                  <a:lnTo>
                    <a:pt x="1839" y="940"/>
                  </a:lnTo>
                  <a:lnTo>
                    <a:pt x="1739" y="660"/>
                  </a:lnTo>
                  <a:lnTo>
                    <a:pt x="1619" y="420"/>
                  </a:lnTo>
                  <a:lnTo>
                    <a:pt x="1479" y="240"/>
                  </a:lnTo>
                  <a:lnTo>
                    <a:pt x="1399" y="160"/>
                  </a:lnTo>
                  <a:lnTo>
                    <a:pt x="131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2"/>
            <p:cNvSpPr/>
            <p:nvPr/>
          </p:nvSpPr>
          <p:spPr>
            <a:xfrm>
              <a:off x="861852" y="898688"/>
              <a:ext cx="121286" cy="188304"/>
            </a:xfrm>
            <a:custGeom>
              <a:avLst/>
              <a:gdLst/>
              <a:ahLst/>
              <a:cxnLst/>
              <a:rect l="l" t="t" r="r" b="b"/>
              <a:pathLst>
                <a:path w="5717" h="8876" extrusionOk="0">
                  <a:moveTo>
                    <a:pt x="4817" y="1"/>
                  </a:moveTo>
                  <a:lnTo>
                    <a:pt x="4637" y="41"/>
                  </a:lnTo>
                  <a:lnTo>
                    <a:pt x="4457" y="101"/>
                  </a:lnTo>
                  <a:lnTo>
                    <a:pt x="4098" y="261"/>
                  </a:lnTo>
                  <a:lnTo>
                    <a:pt x="3918" y="341"/>
                  </a:lnTo>
                  <a:lnTo>
                    <a:pt x="3738" y="421"/>
                  </a:lnTo>
                  <a:lnTo>
                    <a:pt x="3458" y="481"/>
                  </a:lnTo>
                  <a:lnTo>
                    <a:pt x="3178" y="521"/>
                  </a:lnTo>
                  <a:lnTo>
                    <a:pt x="2918" y="541"/>
                  </a:lnTo>
                  <a:lnTo>
                    <a:pt x="2638" y="561"/>
                  </a:lnTo>
                  <a:lnTo>
                    <a:pt x="2279" y="541"/>
                  </a:lnTo>
                  <a:lnTo>
                    <a:pt x="1919" y="481"/>
                  </a:lnTo>
                  <a:lnTo>
                    <a:pt x="1579" y="401"/>
                  </a:lnTo>
                  <a:lnTo>
                    <a:pt x="1239" y="301"/>
                  </a:lnTo>
                  <a:lnTo>
                    <a:pt x="999" y="201"/>
                  </a:lnTo>
                  <a:lnTo>
                    <a:pt x="880" y="181"/>
                  </a:lnTo>
                  <a:lnTo>
                    <a:pt x="760" y="181"/>
                  </a:lnTo>
                  <a:lnTo>
                    <a:pt x="640" y="221"/>
                  </a:lnTo>
                  <a:lnTo>
                    <a:pt x="520" y="301"/>
                  </a:lnTo>
                  <a:lnTo>
                    <a:pt x="420" y="381"/>
                  </a:lnTo>
                  <a:lnTo>
                    <a:pt x="340" y="501"/>
                  </a:lnTo>
                  <a:lnTo>
                    <a:pt x="240" y="661"/>
                  </a:lnTo>
                  <a:lnTo>
                    <a:pt x="160" y="840"/>
                  </a:lnTo>
                  <a:lnTo>
                    <a:pt x="100" y="1020"/>
                  </a:lnTo>
                  <a:lnTo>
                    <a:pt x="60" y="1220"/>
                  </a:lnTo>
                  <a:lnTo>
                    <a:pt x="40" y="1420"/>
                  </a:lnTo>
                  <a:lnTo>
                    <a:pt x="20" y="1620"/>
                  </a:lnTo>
                  <a:lnTo>
                    <a:pt x="0" y="2020"/>
                  </a:lnTo>
                  <a:lnTo>
                    <a:pt x="20" y="2679"/>
                  </a:lnTo>
                  <a:lnTo>
                    <a:pt x="60" y="3339"/>
                  </a:lnTo>
                  <a:lnTo>
                    <a:pt x="100" y="3978"/>
                  </a:lnTo>
                  <a:lnTo>
                    <a:pt x="180" y="4638"/>
                  </a:lnTo>
                  <a:lnTo>
                    <a:pt x="240" y="5058"/>
                  </a:lnTo>
                  <a:lnTo>
                    <a:pt x="300" y="5478"/>
                  </a:lnTo>
                  <a:lnTo>
                    <a:pt x="400" y="5877"/>
                  </a:lnTo>
                  <a:lnTo>
                    <a:pt x="500" y="6297"/>
                  </a:lnTo>
                  <a:lnTo>
                    <a:pt x="640" y="6697"/>
                  </a:lnTo>
                  <a:lnTo>
                    <a:pt x="800" y="7077"/>
                  </a:lnTo>
                  <a:lnTo>
                    <a:pt x="979" y="7456"/>
                  </a:lnTo>
                  <a:lnTo>
                    <a:pt x="1199" y="7796"/>
                  </a:lnTo>
                  <a:lnTo>
                    <a:pt x="1339" y="7996"/>
                  </a:lnTo>
                  <a:lnTo>
                    <a:pt x="1499" y="8176"/>
                  </a:lnTo>
                  <a:lnTo>
                    <a:pt x="1679" y="8336"/>
                  </a:lnTo>
                  <a:lnTo>
                    <a:pt x="1859" y="8496"/>
                  </a:lnTo>
                  <a:lnTo>
                    <a:pt x="2059" y="8616"/>
                  </a:lnTo>
                  <a:lnTo>
                    <a:pt x="2279" y="8736"/>
                  </a:lnTo>
                  <a:lnTo>
                    <a:pt x="2499" y="8815"/>
                  </a:lnTo>
                  <a:lnTo>
                    <a:pt x="2718" y="8855"/>
                  </a:lnTo>
                  <a:lnTo>
                    <a:pt x="2858" y="8875"/>
                  </a:lnTo>
                  <a:lnTo>
                    <a:pt x="2998" y="8875"/>
                  </a:lnTo>
                  <a:lnTo>
                    <a:pt x="3278" y="8835"/>
                  </a:lnTo>
                  <a:lnTo>
                    <a:pt x="3558" y="8756"/>
                  </a:lnTo>
                  <a:lnTo>
                    <a:pt x="3818" y="8656"/>
                  </a:lnTo>
                  <a:lnTo>
                    <a:pt x="4058" y="8496"/>
                  </a:lnTo>
                  <a:lnTo>
                    <a:pt x="4297" y="8316"/>
                  </a:lnTo>
                  <a:lnTo>
                    <a:pt x="4497" y="8116"/>
                  </a:lnTo>
                  <a:lnTo>
                    <a:pt x="4677" y="7896"/>
                  </a:lnTo>
                  <a:lnTo>
                    <a:pt x="4777" y="7736"/>
                  </a:lnTo>
                  <a:lnTo>
                    <a:pt x="4857" y="7596"/>
                  </a:lnTo>
                  <a:lnTo>
                    <a:pt x="4997" y="7276"/>
                  </a:lnTo>
                  <a:lnTo>
                    <a:pt x="5117" y="6937"/>
                  </a:lnTo>
                  <a:lnTo>
                    <a:pt x="5197" y="6597"/>
                  </a:lnTo>
                  <a:lnTo>
                    <a:pt x="5257" y="6257"/>
                  </a:lnTo>
                  <a:lnTo>
                    <a:pt x="5297" y="5897"/>
                  </a:lnTo>
                  <a:lnTo>
                    <a:pt x="5397" y="5198"/>
                  </a:lnTo>
                  <a:lnTo>
                    <a:pt x="5517" y="4338"/>
                  </a:lnTo>
                  <a:lnTo>
                    <a:pt x="5617" y="3479"/>
                  </a:lnTo>
                  <a:lnTo>
                    <a:pt x="5677" y="2599"/>
                  </a:lnTo>
                  <a:lnTo>
                    <a:pt x="5717" y="1720"/>
                  </a:lnTo>
                  <a:lnTo>
                    <a:pt x="5717" y="1300"/>
                  </a:lnTo>
                  <a:lnTo>
                    <a:pt x="5697" y="1080"/>
                  </a:lnTo>
                  <a:lnTo>
                    <a:pt x="5657" y="860"/>
                  </a:lnTo>
                  <a:lnTo>
                    <a:pt x="5597" y="641"/>
                  </a:lnTo>
                  <a:lnTo>
                    <a:pt x="5497" y="441"/>
                  </a:lnTo>
                  <a:lnTo>
                    <a:pt x="5357" y="261"/>
                  </a:lnTo>
                  <a:lnTo>
                    <a:pt x="5277" y="201"/>
                  </a:lnTo>
                  <a:lnTo>
                    <a:pt x="5197" y="121"/>
                  </a:lnTo>
                  <a:lnTo>
                    <a:pt x="5097" y="61"/>
                  </a:lnTo>
                  <a:lnTo>
                    <a:pt x="4997" y="41"/>
                  </a:lnTo>
                  <a:lnTo>
                    <a:pt x="4917" y="21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2"/>
            <p:cNvSpPr/>
            <p:nvPr/>
          </p:nvSpPr>
          <p:spPr>
            <a:xfrm>
              <a:off x="860154" y="896991"/>
              <a:ext cx="125105" cy="192123"/>
            </a:xfrm>
            <a:custGeom>
              <a:avLst/>
              <a:gdLst/>
              <a:ahLst/>
              <a:cxnLst/>
              <a:rect l="l" t="t" r="r" b="b"/>
              <a:pathLst>
                <a:path w="5897" h="9056" extrusionOk="0">
                  <a:moveTo>
                    <a:pt x="4877" y="181"/>
                  </a:moveTo>
                  <a:lnTo>
                    <a:pt x="4997" y="201"/>
                  </a:lnTo>
                  <a:lnTo>
                    <a:pt x="5097" y="221"/>
                  </a:lnTo>
                  <a:lnTo>
                    <a:pt x="5217" y="281"/>
                  </a:lnTo>
                  <a:lnTo>
                    <a:pt x="5357" y="421"/>
                  </a:lnTo>
                  <a:lnTo>
                    <a:pt x="5477" y="561"/>
                  </a:lnTo>
                  <a:lnTo>
                    <a:pt x="5577" y="741"/>
                  </a:lnTo>
                  <a:lnTo>
                    <a:pt x="5637" y="920"/>
                  </a:lnTo>
                  <a:lnTo>
                    <a:pt x="5677" y="1140"/>
                  </a:lnTo>
                  <a:lnTo>
                    <a:pt x="5697" y="1360"/>
                  </a:lnTo>
                  <a:lnTo>
                    <a:pt x="5697" y="1800"/>
                  </a:lnTo>
                  <a:lnTo>
                    <a:pt x="5657" y="2679"/>
                  </a:lnTo>
                  <a:lnTo>
                    <a:pt x="5597" y="3539"/>
                  </a:lnTo>
                  <a:lnTo>
                    <a:pt x="5497" y="4398"/>
                  </a:lnTo>
                  <a:lnTo>
                    <a:pt x="5377" y="5278"/>
                  </a:lnTo>
                  <a:lnTo>
                    <a:pt x="5297" y="5857"/>
                  </a:lnTo>
                  <a:lnTo>
                    <a:pt x="5217" y="6417"/>
                  </a:lnTo>
                  <a:lnTo>
                    <a:pt x="5177" y="6677"/>
                  </a:lnTo>
                  <a:lnTo>
                    <a:pt x="5117" y="6937"/>
                  </a:lnTo>
                  <a:lnTo>
                    <a:pt x="5037" y="7197"/>
                  </a:lnTo>
                  <a:lnTo>
                    <a:pt x="4937" y="7436"/>
                  </a:lnTo>
                  <a:lnTo>
                    <a:pt x="4817" y="7676"/>
                  </a:lnTo>
                  <a:lnTo>
                    <a:pt x="4677" y="7916"/>
                  </a:lnTo>
                  <a:lnTo>
                    <a:pt x="4497" y="8156"/>
                  </a:lnTo>
                  <a:lnTo>
                    <a:pt x="4277" y="8356"/>
                  </a:lnTo>
                  <a:lnTo>
                    <a:pt x="4058" y="8516"/>
                  </a:lnTo>
                  <a:lnTo>
                    <a:pt x="3818" y="8656"/>
                  </a:lnTo>
                  <a:lnTo>
                    <a:pt x="3578" y="8756"/>
                  </a:lnTo>
                  <a:lnTo>
                    <a:pt x="3318" y="8836"/>
                  </a:lnTo>
                  <a:lnTo>
                    <a:pt x="3058" y="8855"/>
                  </a:lnTo>
                  <a:lnTo>
                    <a:pt x="2818" y="8836"/>
                  </a:lnTo>
                  <a:lnTo>
                    <a:pt x="2559" y="8776"/>
                  </a:lnTo>
                  <a:lnTo>
                    <a:pt x="2319" y="8676"/>
                  </a:lnTo>
                  <a:lnTo>
                    <a:pt x="2099" y="8556"/>
                  </a:lnTo>
                  <a:lnTo>
                    <a:pt x="1919" y="8416"/>
                  </a:lnTo>
                  <a:lnTo>
                    <a:pt x="1739" y="8256"/>
                  </a:lnTo>
                  <a:lnTo>
                    <a:pt x="1599" y="8116"/>
                  </a:lnTo>
                  <a:lnTo>
                    <a:pt x="1359" y="7816"/>
                  </a:lnTo>
                  <a:lnTo>
                    <a:pt x="1139" y="7456"/>
                  </a:lnTo>
                  <a:lnTo>
                    <a:pt x="940" y="7077"/>
                  </a:lnTo>
                  <a:lnTo>
                    <a:pt x="780" y="6697"/>
                  </a:lnTo>
                  <a:lnTo>
                    <a:pt x="660" y="6297"/>
                  </a:lnTo>
                  <a:lnTo>
                    <a:pt x="560" y="5897"/>
                  </a:lnTo>
                  <a:lnTo>
                    <a:pt x="480" y="5498"/>
                  </a:lnTo>
                  <a:lnTo>
                    <a:pt x="400" y="5098"/>
                  </a:lnTo>
                  <a:lnTo>
                    <a:pt x="360" y="4698"/>
                  </a:lnTo>
                  <a:lnTo>
                    <a:pt x="280" y="4038"/>
                  </a:lnTo>
                  <a:lnTo>
                    <a:pt x="220" y="3399"/>
                  </a:lnTo>
                  <a:lnTo>
                    <a:pt x="200" y="2739"/>
                  </a:lnTo>
                  <a:lnTo>
                    <a:pt x="180" y="2100"/>
                  </a:lnTo>
                  <a:lnTo>
                    <a:pt x="200" y="1720"/>
                  </a:lnTo>
                  <a:lnTo>
                    <a:pt x="240" y="1340"/>
                  </a:lnTo>
                  <a:lnTo>
                    <a:pt x="280" y="1140"/>
                  </a:lnTo>
                  <a:lnTo>
                    <a:pt x="320" y="960"/>
                  </a:lnTo>
                  <a:lnTo>
                    <a:pt x="400" y="800"/>
                  </a:lnTo>
                  <a:lnTo>
                    <a:pt x="500" y="621"/>
                  </a:lnTo>
                  <a:lnTo>
                    <a:pt x="560" y="541"/>
                  </a:lnTo>
                  <a:lnTo>
                    <a:pt x="640" y="461"/>
                  </a:lnTo>
                  <a:lnTo>
                    <a:pt x="740" y="401"/>
                  </a:lnTo>
                  <a:lnTo>
                    <a:pt x="860" y="361"/>
                  </a:lnTo>
                  <a:lnTo>
                    <a:pt x="999" y="361"/>
                  </a:lnTo>
                  <a:lnTo>
                    <a:pt x="1079" y="381"/>
                  </a:lnTo>
                  <a:lnTo>
                    <a:pt x="1239" y="441"/>
                  </a:lnTo>
                  <a:lnTo>
                    <a:pt x="1279" y="461"/>
                  </a:lnTo>
                  <a:lnTo>
                    <a:pt x="1619" y="581"/>
                  </a:lnTo>
                  <a:lnTo>
                    <a:pt x="1979" y="661"/>
                  </a:lnTo>
                  <a:lnTo>
                    <a:pt x="2339" y="721"/>
                  </a:lnTo>
                  <a:lnTo>
                    <a:pt x="2718" y="741"/>
                  </a:lnTo>
                  <a:lnTo>
                    <a:pt x="2998" y="721"/>
                  </a:lnTo>
                  <a:lnTo>
                    <a:pt x="3278" y="701"/>
                  </a:lnTo>
                  <a:lnTo>
                    <a:pt x="3558" y="661"/>
                  </a:lnTo>
                  <a:lnTo>
                    <a:pt x="3838" y="581"/>
                  </a:lnTo>
                  <a:lnTo>
                    <a:pt x="4078" y="501"/>
                  </a:lnTo>
                  <a:lnTo>
                    <a:pt x="4297" y="401"/>
                  </a:lnTo>
                  <a:lnTo>
                    <a:pt x="4537" y="281"/>
                  </a:lnTo>
                  <a:lnTo>
                    <a:pt x="4657" y="241"/>
                  </a:lnTo>
                  <a:lnTo>
                    <a:pt x="4757" y="201"/>
                  </a:lnTo>
                  <a:lnTo>
                    <a:pt x="4877" y="181"/>
                  </a:lnTo>
                  <a:close/>
                  <a:moveTo>
                    <a:pt x="4737" y="1"/>
                  </a:moveTo>
                  <a:lnTo>
                    <a:pt x="4597" y="41"/>
                  </a:lnTo>
                  <a:lnTo>
                    <a:pt x="4457" y="101"/>
                  </a:lnTo>
                  <a:lnTo>
                    <a:pt x="4198" y="221"/>
                  </a:lnTo>
                  <a:lnTo>
                    <a:pt x="3998" y="321"/>
                  </a:lnTo>
                  <a:lnTo>
                    <a:pt x="3778" y="401"/>
                  </a:lnTo>
                  <a:lnTo>
                    <a:pt x="3518" y="461"/>
                  </a:lnTo>
                  <a:lnTo>
                    <a:pt x="3258" y="501"/>
                  </a:lnTo>
                  <a:lnTo>
                    <a:pt x="2978" y="541"/>
                  </a:lnTo>
                  <a:lnTo>
                    <a:pt x="2718" y="541"/>
                  </a:lnTo>
                  <a:lnTo>
                    <a:pt x="2359" y="521"/>
                  </a:lnTo>
                  <a:lnTo>
                    <a:pt x="2019" y="461"/>
                  </a:lnTo>
                  <a:lnTo>
                    <a:pt x="1679" y="381"/>
                  </a:lnTo>
                  <a:lnTo>
                    <a:pt x="1359" y="281"/>
                  </a:lnTo>
                  <a:lnTo>
                    <a:pt x="1319" y="261"/>
                  </a:lnTo>
                  <a:lnTo>
                    <a:pt x="1079" y="181"/>
                  </a:lnTo>
                  <a:lnTo>
                    <a:pt x="960" y="161"/>
                  </a:lnTo>
                  <a:lnTo>
                    <a:pt x="840" y="161"/>
                  </a:lnTo>
                  <a:lnTo>
                    <a:pt x="760" y="181"/>
                  </a:lnTo>
                  <a:lnTo>
                    <a:pt x="680" y="221"/>
                  </a:lnTo>
                  <a:lnTo>
                    <a:pt x="540" y="301"/>
                  </a:lnTo>
                  <a:lnTo>
                    <a:pt x="420" y="401"/>
                  </a:lnTo>
                  <a:lnTo>
                    <a:pt x="340" y="521"/>
                  </a:lnTo>
                  <a:lnTo>
                    <a:pt x="240" y="701"/>
                  </a:lnTo>
                  <a:lnTo>
                    <a:pt x="160" y="880"/>
                  </a:lnTo>
                  <a:lnTo>
                    <a:pt x="80" y="1080"/>
                  </a:lnTo>
                  <a:lnTo>
                    <a:pt x="40" y="1280"/>
                  </a:lnTo>
                  <a:lnTo>
                    <a:pt x="20" y="1500"/>
                  </a:lnTo>
                  <a:lnTo>
                    <a:pt x="0" y="1700"/>
                  </a:lnTo>
                  <a:lnTo>
                    <a:pt x="0" y="2100"/>
                  </a:lnTo>
                  <a:lnTo>
                    <a:pt x="0" y="2739"/>
                  </a:lnTo>
                  <a:lnTo>
                    <a:pt x="40" y="3399"/>
                  </a:lnTo>
                  <a:lnTo>
                    <a:pt x="80" y="4058"/>
                  </a:lnTo>
                  <a:lnTo>
                    <a:pt x="160" y="4738"/>
                  </a:lnTo>
                  <a:lnTo>
                    <a:pt x="220" y="5118"/>
                  </a:lnTo>
                  <a:lnTo>
                    <a:pt x="280" y="5538"/>
                  </a:lnTo>
                  <a:lnTo>
                    <a:pt x="360" y="5937"/>
                  </a:lnTo>
                  <a:lnTo>
                    <a:pt x="480" y="6357"/>
                  </a:lnTo>
                  <a:lnTo>
                    <a:pt x="600" y="6777"/>
                  </a:lnTo>
                  <a:lnTo>
                    <a:pt x="780" y="7177"/>
                  </a:lnTo>
                  <a:lnTo>
                    <a:pt x="960" y="7556"/>
                  </a:lnTo>
                  <a:lnTo>
                    <a:pt x="1199" y="7936"/>
                  </a:lnTo>
                  <a:lnTo>
                    <a:pt x="1379" y="8156"/>
                  </a:lnTo>
                  <a:lnTo>
                    <a:pt x="1559" y="8356"/>
                  </a:lnTo>
                  <a:lnTo>
                    <a:pt x="1739" y="8536"/>
                  </a:lnTo>
                  <a:lnTo>
                    <a:pt x="1939" y="8696"/>
                  </a:lnTo>
                  <a:lnTo>
                    <a:pt x="2139" y="8816"/>
                  </a:lnTo>
                  <a:lnTo>
                    <a:pt x="2359" y="8915"/>
                  </a:lnTo>
                  <a:lnTo>
                    <a:pt x="2579" y="8995"/>
                  </a:lnTo>
                  <a:lnTo>
                    <a:pt x="2778" y="9035"/>
                  </a:lnTo>
                  <a:lnTo>
                    <a:pt x="3018" y="9055"/>
                  </a:lnTo>
                  <a:lnTo>
                    <a:pt x="3278" y="9035"/>
                  </a:lnTo>
                  <a:lnTo>
                    <a:pt x="3518" y="8975"/>
                  </a:lnTo>
                  <a:lnTo>
                    <a:pt x="3778" y="8895"/>
                  </a:lnTo>
                  <a:lnTo>
                    <a:pt x="4018" y="8776"/>
                  </a:lnTo>
                  <a:lnTo>
                    <a:pt x="4237" y="8636"/>
                  </a:lnTo>
                  <a:lnTo>
                    <a:pt x="4457" y="8456"/>
                  </a:lnTo>
                  <a:lnTo>
                    <a:pt x="4657" y="8256"/>
                  </a:lnTo>
                  <a:lnTo>
                    <a:pt x="4837" y="8036"/>
                  </a:lnTo>
                  <a:lnTo>
                    <a:pt x="4997" y="7776"/>
                  </a:lnTo>
                  <a:lnTo>
                    <a:pt x="5117" y="7516"/>
                  </a:lnTo>
                  <a:lnTo>
                    <a:pt x="5217" y="7256"/>
                  </a:lnTo>
                  <a:lnTo>
                    <a:pt x="5297" y="6997"/>
                  </a:lnTo>
                  <a:lnTo>
                    <a:pt x="5357" y="6717"/>
                  </a:lnTo>
                  <a:lnTo>
                    <a:pt x="5417" y="6437"/>
                  </a:lnTo>
                  <a:lnTo>
                    <a:pt x="5497" y="5877"/>
                  </a:lnTo>
                  <a:lnTo>
                    <a:pt x="5577" y="5298"/>
                  </a:lnTo>
                  <a:lnTo>
                    <a:pt x="5697" y="4438"/>
                  </a:lnTo>
                  <a:lnTo>
                    <a:pt x="5797" y="3559"/>
                  </a:lnTo>
                  <a:lnTo>
                    <a:pt x="5856" y="2679"/>
                  </a:lnTo>
                  <a:lnTo>
                    <a:pt x="5896" y="1800"/>
                  </a:lnTo>
                  <a:lnTo>
                    <a:pt x="5896" y="1420"/>
                  </a:lnTo>
                  <a:lnTo>
                    <a:pt x="5876" y="1200"/>
                  </a:lnTo>
                  <a:lnTo>
                    <a:pt x="5836" y="960"/>
                  </a:lnTo>
                  <a:lnTo>
                    <a:pt x="5777" y="721"/>
                  </a:lnTo>
                  <a:lnTo>
                    <a:pt x="5677" y="501"/>
                  </a:lnTo>
                  <a:lnTo>
                    <a:pt x="5597" y="401"/>
                  </a:lnTo>
                  <a:lnTo>
                    <a:pt x="5517" y="301"/>
                  </a:lnTo>
                  <a:lnTo>
                    <a:pt x="5437" y="201"/>
                  </a:lnTo>
                  <a:lnTo>
                    <a:pt x="5317" y="121"/>
                  </a:lnTo>
                  <a:lnTo>
                    <a:pt x="5177" y="41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2"/>
            <p:cNvSpPr/>
            <p:nvPr/>
          </p:nvSpPr>
          <p:spPr>
            <a:xfrm>
              <a:off x="732929" y="1222660"/>
              <a:ext cx="373172" cy="42430"/>
            </a:xfrm>
            <a:custGeom>
              <a:avLst/>
              <a:gdLst/>
              <a:ahLst/>
              <a:cxnLst/>
              <a:rect l="l" t="t" r="r" b="b"/>
              <a:pathLst>
                <a:path w="17590" h="2000" extrusionOk="0">
                  <a:moveTo>
                    <a:pt x="7256" y="0"/>
                  </a:moveTo>
                  <a:lnTo>
                    <a:pt x="6257" y="40"/>
                  </a:lnTo>
                  <a:lnTo>
                    <a:pt x="5238" y="80"/>
                  </a:lnTo>
                  <a:lnTo>
                    <a:pt x="4238" y="100"/>
                  </a:lnTo>
                  <a:lnTo>
                    <a:pt x="3539" y="120"/>
                  </a:lnTo>
                  <a:lnTo>
                    <a:pt x="3179" y="140"/>
                  </a:lnTo>
                  <a:lnTo>
                    <a:pt x="2819" y="180"/>
                  </a:lnTo>
                  <a:lnTo>
                    <a:pt x="2479" y="220"/>
                  </a:lnTo>
                  <a:lnTo>
                    <a:pt x="2140" y="300"/>
                  </a:lnTo>
                  <a:lnTo>
                    <a:pt x="1800" y="400"/>
                  </a:lnTo>
                  <a:lnTo>
                    <a:pt x="1460" y="520"/>
                  </a:lnTo>
                  <a:lnTo>
                    <a:pt x="1240" y="640"/>
                  </a:lnTo>
                  <a:lnTo>
                    <a:pt x="1020" y="780"/>
                  </a:lnTo>
                  <a:lnTo>
                    <a:pt x="820" y="940"/>
                  </a:lnTo>
                  <a:lnTo>
                    <a:pt x="620" y="1120"/>
                  </a:lnTo>
                  <a:lnTo>
                    <a:pt x="421" y="1320"/>
                  </a:lnTo>
                  <a:lnTo>
                    <a:pt x="261" y="1540"/>
                  </a:lnTo>
                  <a:lnTo>
                    <a:pt x="121" y="1759"/>
                  </a:lnTo>
                  <a:lnTo>
                    <a:pt x="1" y="1999"/>
                  </a:lnTo>
                  <a:lnTo>
                    <a:pt x="17590" y="1999"/>
                  </a:lnTo>
                  <a:lnTo>
                    <a:pt x="17530" y="1759"/>
                  </a:lnTo>
                  <a:lnTo>
                    <a:pt x="17430" y="1540"/>
                  </a:lnTo>
                  <a:lnTo>
                    <a:pt x="17310" y="1340"/>
                  </a:lnTo>
                  <a:lnTo>
                    <a:pt x="17150" y="1140"/>
                  </a:lnTo>
                  <a:lnTo>
                    <a:pt x="16970" y="960"/>
                  </a:lnTo>
                  <a:lnTo>
                    <a:pt x="16790" y="820"/>
                  </a:lnTo>
                  <a:lnTo>
                    <a:pt x="16571" y="680"/>
                  </a:lnTo>
                  <a:lnTo>
                    <a:pt x="16351" y="560"/>
                  </a:lnTo>
                  <a:lnTo>
                    <a:pt x="16071" y="460"/>
                  </a:lnTo>
                  <a:lnTo>
                    <a:pt x="15751" y="360"/>
                  </a:lnTo>
                  <a:lnTo>
                    <a:pt x="15411" y="280"/>
                  </a:lnTo>
                  <a:lnTo>
                    <a:pt x="15051" y="220"/>
                  </a:lnTo>
                  <a:lnTo>
                    <a:pt x="14692" y="180"/>
                  </a:lnTo>
                  <a:lnTo>
                    <a:pt x="14352" y="140"/>
                  </a:lnTo>
                  <a:lnTo>
                    <a:pt x="13692" y="120"/>
                  </a:lnTo>
                  <a:lnTo>
                    <a:pt x="12593" y="100"/>
                  </a:lnTo>
                  <a:lnTo>
                    <a:pt x="11554" y="80"/>
                  </a:lnTo>
                  <a:lnTo>
                    <a:pt x="9415" y="20"/>
                  </a:lnTo>
                  <a:lnTo>
                    <a:pt x="8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2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extrusionOk="0">
                  <a:moveTo>
                    <a:pt x="6596" y="0"/>
                  </a:move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D44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2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fill="none" extrusionOk="0">
                  <a:moveTo>
                    <a:pt x="13172" y="60"/>
                  </a:move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lnTo>
                    <a:pt x="6596" y="0"/>
                  </a:ln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2"/>
            <p:cNvSpPr/>
            <p:nvPr/>
          </p:nvSpPr>
          <p:spPr>
            <a:xfrm>
              <a:off x="781278" y="1222660"/>
              <a:ext cx="279465" cy="5537"/>
            </a:xfrm>
            <a:custGeom>
              <a:avLst/>
              <a:gdLst/>
              <a:ahLst/>
              <a:cxnLst/>
              <a:rect l="l" t="t" r="r" b="b"/>
              <a:pathLst>
                <a:path w="13173" h="261" extrusionOk="0">
                  <a:moveTo>
                    <a:pt x="6596" y="0"/>
                  </a:moveTo>
                  <a:lnTo>
                    <a:pt x="3298" y="40"/>
                  </a:lnTo>
                  <a:lnTo>
                    <a:pt x="1639" y="80"/>
                  </a:lnTo>
                  <a:lnTo>
                    <a:pt x="0" y="120"/>
                  </a:lnTo>
                  <a:lnTo>
                    <a:pt x="0" y="260"/>
                  </a:lnTo>
                  <a:lnTo>
                    <a:pt x="1659" y="200"/>
                  </a:lnTo>
                  <a:lnTo>
                    <a:pt x="3298" y="160"/>
                  </a:lnTo>
                  <a:lnTo>
                    <a:pt x="6596" y="120"/>
                  </a:lnTo>
                  <a:lnTo>
                    <a:pt x="9894" y="140"/>
                  </a:lnTo>
                  <a:lnTo>
                    <a:pt x="11533" y="160"/>
                  </a:lnTo>
                  <a:lnTo>
                    <a:pt x="13172" y="18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2"/>
            <p:cNvSpPr/>
            <p:nvPr/>
          </p:nvSpPr>
          <p:spPr>
            <a:xfrm>
              <a:off x="1053082" y="757504"/>
              <a:ext cx="29277" cy="121710"/>
            </a:xfrm>
            <a:custGeom>
              <a:avLst/>
              <a:gdLst/>
              <a:ahLst/>
              <a:cxnLst/>
              <a:rect l="l" t="t" r="r" b="b"/>
              <a:pathLst>
                <a:path w="1380" h="5737" extrusionOk="0">
                  <a:moveTo>
                    <a:pt x="1180" y="0"/>
                  </a:moveTo>
                  <a:lnTo>
                    <a:pt x="1140" y="300"/>
                  </a:lnTo>
                  <a:lnTo>
                    <a:pt x="1140" y="580"/>
                  </a:lnTo>
                  <a:lnTo>
                    <a:pt x="1140" y="1139"/>
                  </a:lnTo>
                  <a:lnTo>
                    <a:pt x="1140" y="1639"/>
                  </a:lnTo>
                  <a:lnTo>
                    <a:pt x="1100" y="2159"/>
                  </a:lnTo>
                  <a:lnTo>
                    <a:pt x="1040" y="2678"/>
                  </a:lnTo>
                  <a:lnTo>
                    <a:pt x="960" y="3198"/>
                  </a:lnTo>
                  <a:lnTo>
                    <a:pt x="820" y="3698"/>
                  </a:lnTo>
                  <a:lnTo>
                    <a:pt x="660" y="4197"/>
                  </a:lnTo>
                  <a:lnTo>
                    <a:pt x="480" y="4697"/>
                  </a:lnTo>
                  <a:lnTo>
                    <a:pt x="260" y="5177"/>
                  </a:lnTo>
                  <a:lnTo>
                    <a:pt x="0" y="5637"/>
                  </a:lnTo>
                  <a:lnTo>
                    <a:pt x="160" y="5737"/>
                  </a:lnTo>
                  <a:lnTo>
                    <a:pt x="420" y="5257"/>
                  </a:lnTo>
                  <a:lnTo>
                    <a:pt x="660" y="4777"/>
                  </a:lnTo>
                  <a:lnTo>
                    <a:pt x="860" y="4277"/>
                  </a:lnTo>
                  <a:lnTo>
                    <a:pt x="1020" y="3758"/>
                  </a:lnTo>
                  <a:lnTo>
                    <a:pt x="1140" y="3238"/>
                  </a:lnTo>
                  <a:lnTo>
                    <a:pt x="1240" y="2718"/>
                  </a:lnTo>
                  <a:lnTo>
                    <a:pt x="1300" y="2179"/>
                  </a:lnTo>
                  <a:lnTo>
                    <a:pt x="1340" y="1639"/>
                  </a:lnTo>
                  <a:lnTo>
                    <a:pt x="1320" y="1139"/>
                  </a:lnTo>
                  <a:lnTo>
                    <a:pt x="1340" y="580"/>
                  </a:lnTo>
                  <a:lnTo>
                    <a:pt x="1340" y="300"/>
                  </a:lnTo>
                  <a:lnTo>
                    <a:pt x="1380" y="4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2"/>
            <p:cNvSpPr/>
            <p:nvPr/>
          </p:nvSpPr>
          <p:spPr>
            <a:xfrm>
              <a:off x="1073427" y="673535"/>
              <a:ext cx="6386" cy="41157"/>
            </a:xfrm>
            <a:custGeom>
              <a:avLst/>
              <a:gdLst/>
              <a:ahLst/>
              <a:cxnLst/>
              <a:rect l="l" t="t" r="r" b="b"/>
              <a:pathLst>
                <a:path w="301" h="1940" extrusionOk="0">
                  <a:moveTo>
                    <a:pt x="1" y="1"/>
                  </a:moveTo>
                  <a:lnTo>
                    <a:pt x="101" y="1939"/>
                  </a:lnTo>
                  <a:lnTo>
                    <a:pt x="301" y="19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2"/>
            <p:cNvSpPr/>
            <p:nvPr/>
          </p:nvSpPr>
          <p:spPr>
            <a:xfrm>
              <a:off x="778732" y="807528"/>
              <a:ext cx="30550" cy="87809"/>
            </a:xfrm>
            <a:custGeom>
              <a:avLst/>
              <a:gdLst/>
              <a:ahLst/>
              <a:cxnLst/>
              <a:rect l="l" t="t" r="r" b="b"/>
              <a:pathLst>
                <a:path w="1440" h="4139" extrusionOk="0">
                  <a:moveTo>
                    <a:pt x="1" y="1"/>
                  </a:moveTo>
                  <a:lnTo>
                    <a:pt x="1" y="280"/>
                  </a:lnTo>
                  <a:lnTo>
                    <a:pt x="1" y="540"/>
                  </a:lnTo>
                  <a:lnTo>
                    <a:pt x="1" y="820"/>
                  </a:lnTo>
                  <a:lnTo>
                    <a:pt x="40" y="1100"/>
                  </a:lnTo>
                  <a:lnTo>
                    <a:pt x="80" y="1380"/>
                  </a:lnTo>
                  <a:lnTo>
                    <a:pt x="120" y="1640"/>
                  </a:lnTo>
                  <a:lnTo>
                    <a:pt x="200" y="1919"/>
                  </a:lnTo>
                  <a:lnTo>
                    <a:pt x="260" y="2179"/>
                  </a:lnTo>
                  <a:lnTo>
                    <a:pt x="360" y="2459"/>
                  </a:lnTo>
                  <a:lnTo>
                    <a:pt x="460" y="2719"/>
                  </a:lnTo>
                  <a:lnTo>
                    <a:pt x="560" y="2959"/>
                  </a:lnTo>
                  <a:lnTo>
                    <a:pt x="680" y="3219"/>
                  </a:lnTo>
                  <a:lnTo>
                    <a:pt x="820" y="3458"/>
                  </a:lnTo>
                  <a:lnTo>
                    <a:pt x="960" y="3698"/>
                  </a:lnTo>
                  <a:lnTo>
                    <a:pt x="1120" y="3918"/>
                  </a:lnTo>
                  <a:lnTo>
                    <a:pt x="1280" y="4138"/>
                  </a:lnTo>
                  <a:lnTo>
                    <a:pt x="1440" y="4018"/>
                  </a:lnTo>
                  <a:lnTo>
                    <a:pt x="1280" y="3818"/>
                  </a:lnTo>
                  <a:lnTo>
                    <a:pt x="1120" y="3598"/>
                  </a:lnTo>
                  <a:lnTo>
                    <a:pt x="980" y="3359"/>
                  </a:lnTo>
                  <a:lnTo>
                    <a:pt x="860" y="3119"/>
                  </a:lnTo>
                  <a:lnTo>
                    <a:pt x="640" y="2639"/>
                  </a:lnTo>
                  <a:lnTo>
                    <a:pt x="460" y="2119"/>
                  </a:lnTo>
                  <a:lnTo>
                    <a:pt x="320" y="1600"/>
                  </a:lnTo>
                  <a:lnTo>
                    <a:pt x="240" y="1080"/>
                  </a:lnTo>
                  <a:lnTo>
                    <a:pt x="200" y="820"/>
                  </a:lnTo>
                  <a:lnTo>
                    <a:pt x="180" y="540"/>
                  </a:lnTo>
                  <a:lnTo>
                    <a:pt x="180" y="28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2"/>
            <p:cNvSpPr/>
            <p:nvPr/>
          </p:nvSpPr>
          <p:spPr>
            <a:xfrm>
              <a:off x="940707" y="1017852"/>
              <a:ext cx="18266" cy="46673"/>
            </a:xfrm>
            <a:custGeom>
              <a:avLst/>
              <a:gdLst/>
              <a:ahLst/>
              <a:cxnLst/>
              <a:rect l="l" t="t" r="r" b="b"/>
              <a:pathLst>
                <a:path w="861" h="2200" extrusionOk="0">
                  <a:moveTo>
                    <a:pt x="800" y="0"/>
                  </a:moveTo>
                  <a:lnTo>
                    <a:pt x="620" y="40"/>
                  </a:lnTo>
                  <a:lnTo>
                    <a:pt x="660" y="320"/>
                  </a:lnTo>
                  <a:lnTo>
                    <a:pt x="660" y="600"/>
                  </a:lnTo>
                  <a:lnTo>
                    <a:pt x="640" y="860"/>
                  </a:lnTo>
                  <a:lnTo>
                    <a:pt x="580" y="1140"/>
                  </a:lnTo>
                  <a:lnTo>
                    <a:pt x="480" y="1380"/>
                  </a:lnTo>
                  <a:lnTo>
                    <a:pt x="341" y="1639"/>
                  </a:lnTo>
                  <a:lnTo>
                    <a:pt x="201" y="1859"/>
                  </a:lnTo>
                  <a:lnTo>
                    <a:pt x="1" y="2059"/>
                  </a:lnTo>
                  <a:lnTo>
                    <a:pt x="141" y="2199"/>
                  </a:lnTo>
                  <a:lnTo>
                    <a:pt x="341" y="1979"/>
                  </a:lnTo>
                  <a:lnTo>
                    <a:pt x="520" y="1739"/>
                  </a:lnTo>
                  <a:lnTo>
                    <a:pt x="660" y="1480"/>
                  </a:lnTo>
                  <a:lnTo>
                    <a:pt x="760" y="1180"/>
                  </a:lnTo>
                  <a:lnTo>
                    <a:pt x="840" y="900"/>
                  </a:lnTo>
                  <a:lnTo>
                    <a:pt x="860" y="600"/>
                  </a:lnTo>
                  <a:lnTo>
                    <a:pt x="860" y="30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2"/>
            <p:cNvSpPr/>
            <p:nvPr/>
          </p:nvSpPr>
          <p:spPr>
            <a:xfrm>
              <a:off x="699855" y="1236662"/>
              <a:ext cx="46249" cy="12729"/>
            </a:xfrm>
            <a:custGeom>
              <a:avLst/>
              <a:gdLst/>
              <a:ahLst/>
              <a:cxnLst/>
              <a:rect l="l" t="t" r="r" b="b"/>
              <a:pathLst>
                <a:path w="2180" h="600" extrusionOk="0">
                  <a:moveTo>
                    <a:pt x="2139" y="0"/>
                  </a:moveTo>
                  <a:lnTo>
                    <a:pt x="1600" y="120"/>
                  </a:lnTo>
                  <a:lnTo>
                    <a:pt x="1060" y="240"/>
                  </a:lnTo>
                  <a:lnTo>
                    <a:pt x="540" y="320"/>
                  </a:lnTo>
                  <a:lnTo>
                    <a:pt x="1" y="400"/>
                  </a:lnTo>
                  <a:lnTo>
                    <a:pt x="21" y="600"/>
                  </a:lnTo>
                  <a:lnTo>
                    <a:pt x="560" y="520"/>
                  </a:lnTo>
                  <a:lnTo>
                    <a:pt x="1100" y="440"/>
                  </a:lnTo>
                  <a:lnTo>
                    <a:pt x="1640" y="320"/>
                  </a:lnTo>
                  <a:lnTo>
                    <a:pt x="2179" y="180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2"/>
            <p:cNvSpPr/>
            <p:nvPr/>
          </p:nvSpPr>
          <p:spPr>
            <a:xfrm>
              <a:off x="784672" y="1248946"/>
              <a:ext cx="10204" cy="12326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300" y="1"/>
                  </a:moveTo>
                  <a:lnTo>
                    <a:pt x="0" y="460"/>
                  </a:lnTo>
                  <a:lnTo>
                    <a:pt x="160" y="580"/>
                  </a:lnTo>
                  <a:lnTo>
                    <a:pt x="480" y="1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2"/>
            <p:cNvSpPr/>
            <p:nvPr/>
          </p:nvSpPr>
          <p:spPr>
            <a:xfrm>
              <a:off x="882621" y="1253189"/>
              <a:ext cx="6810" cy="20366"/>
            </a:xfrm>
            <a:custGeom>
              <a:avLst/>
              <a:gdLst/>
              <a:ahLst/>
              <a:cxnLst/>
              <a:rect l="l" t="t" r="r" b="b"/>
              <a:pathLst>
                <a:path w="321" h="960" extrusionOk="0">
                  <a:moveTo>
                    <a:pt x="140" y="1"/>
                  </a:moveTo>
                  <a:lnTo>
                    <a:pt x="0" y="920"/>
                  </a:lnTo>
                  <a:lnTo>
                    <a:pt x="200" y="960"/>
                  </a:lnTo>
                  <a:lnTo>
                    <a:pt x="32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2"/>
            <p:cNvSpPr/>
            <p:nvPr/>
          </p:nvSpPr>
          <p:spPr>
            <a:xfrm>
              <a:off x="952588" y="1258280"/>
              <a:ext cx="4264" cy="16548"/>
            </a:xfrm>
            <a:custGeom>
              <a:avLst/>
              <a:gdLst/>
              <a:ahLst/>
              <a:cxnLst/>
              <a:rect l="l" t="t" r="r" b="b"/>
              <a:pathLst>
                <a:path w="201" h="780" extrusionOk="0">
                  <a:moveTo>
                    <a:pt x="0" y="0"/>
                  </a:moveTo>
                  <a:lnTo>
                    <a:pt x="0" y="780"/>
                  </a:lnTo>
                  <a:lnTo>
                    <a:pt x="200" y="7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2"/>
            <p:cNvSpPr/>
            <p:nvPr/>
          </p:nvSpPr>
          <p:spPr>
            <a:xfrm>
              <a:off x="1027646" y="1253613"/>
              <a:ext cx="19942" cy="22064"/>
            </a:xfrm>
            <a:custGeom>
              <a:avLst/>
              <a:gdLst/>
              <a:ahLst/>
              <a:cxnLst/>
              <a:rect l="l" t="t" r="r" b="b"/>
              <a:pathLst>
                <a:path w="940" h="1040" extrusionOk="0">
                  <a:moveTo>
                    <a:pt x="100" y="1"/>
                  </a:moveTo>
                  <a:lnTo>
                    <a:pt x="0" y="180"/>
                  </a:lnTo>
                  <a:lnTo>
                    <a:pt x="140" y="260"/>
                  </a:lnTo>
                  <a:lnTo>
                    <a:pt x="240" y="340"/>
                  </a:lnTo>
                  <a:lnTo>
                    <a:pt x="360" y="440"/>
                  </a:lnTo>
                  <a:lnTo>
                    <a:pt x="460" y="540"/>
                  </a:lnTo>
                  <a:lnTo>
                    <a:pt x="540" y="640"/>
                  </a:lnTo>
                  <a:lnTo>
                    <a:pt x="620" y="780"/>
                  </a:lnTo>
                  <a:lnTo>
                    <a:pt x="700" y="900"/>
                  </a:lnTo>
                  <a:lnTo>
                    <a:pt x="740" y="1040"/>
                  </a:lnTo>
                  <a:lnTo>
                    <a:pt x="940" y="980"/>
                  </a:lnTo>
                  <a:lnTo>
                    <a:pt x="880" y="820"/>
                  </a:lnTo>
                  <a:lnTo>
                    <a:pt x="800" y="680"/>
                  </a:lnTo>
                  <a:lnTo>
                    <a:pt x="700" y="540"/>
                  </a:lnTo>
                  <a:lnTo>
                    <a:pt x="600" y="400"/>
                  </a:lnTo>
                  <a:lnTo>
                    <a:pt x="500" y="280"/>
                  </a:lnTo>
                  <a:lnTo>
                    <a:pt x="380" y="180"/>
                  </a:lnTo>
                  <a:lnTo>
                    <a:pt x="240" y="8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2"/>
            <p:cNvSpPr/>
            <p:nvPr/>
          </p:nvSpPr>
          <p:spPr>
            <a:xfrm>
              <a:off x="1085732" y="1243430"/>
              <a:ext cx="29701" cy="19963"/>
            </a:xfrm>
            <a:custGeom>
              <a:avLst/>
              <a:gdLst/>
              <a:ahLst/>
              <a:cxnLst/>
              <a:rect l="l" t="t" r="r" b="b"/>
              <a:pathLst>
                <a:path w="1400" h="941" extrusionOk="0">
                  <a:moveTo>
                    <a:pt x="120" y="1"/>
                  </a:moveTo>
                  <a:lnTo>
                    <a:pt x="1" y="161"/>
                  </a:lnTo>
                  <a:lnTo>
                    <a:pt x="320" y="381"/>
                  </a:lnTo>
                  <a:lnTo>
                    <a:pt x="640" y="600"/>
                  </a:lnTo>
                  <a:lnTo>
                    <a:pt x="980" y="780"/>
                  </a:lnTo>
                  <a:lnTo>
                    <a:pt x="1320" y="940"/>
                  </a:lnTo>
                  <a:lnTo>
                    <a:pt x="1400" y="760"/>
                  </a:lnTo>
                  <a:lnTo>
                    <a:pt x="1060" y="600"/>
                  </a:lnTo>
                  <a:lnTo>
                    <a:pt x="740" y="421"/>
                  </a:lnTo>
                  <a:lnTo>
                    <a:pt x="420" y="2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2"/>
            <p:cNvSpPr/>
            <p:nvPr/>
          </p:nvSpPr>
          <p:spPr>
            <a:xfrm>
              <a:off x="1123049" y="1225206"/>
              <a:ext cx="33095" cy="10629"/>
            </a:xfrm>
            <a:custGeom>
              <a:avLst/>
              <a:gdLst/>
              <a:ahLst/>
              <a:cxnLst/>
              <a:rect l="l" t="t" r="r" b="b"/>
              <a:pathLst>
                <a:path w="1560" h="501" extrusionOk="0">
                  <a:moveTo>
                    <a:pt x="0" y="0"/>
                  </a:moveTo>
                  <a:lnTo>
                    <a:pt x="0" y="200"/>
                  </a:lnTo>
                  <a:lnTo>
                    <a:pt x="380" y="220"/>
                  </a:lnTo>
                  <a:lnTo>
                    <a:pt x="760" y="280"/>
                  </a:lnTo>
                  <a:lnTo>
                    <a:pt x="1140" y="380"/>
                  </a:lnTo>
                  <a:lnTo>
                    <a:pt x="1499" y="500"/>
                  </a:lnTo>
                  <a:lnTo>
                    <a:pt x="1559" y="320"/>
                  </a:lnTo>
                  <a:lnTo>
                    <a:pt x="1180" y="180"/>
                  </a:lnTo>
                  <a:lnTo>
                    <a:pt x="800" y="80"/>
                  </a:lnTo>
                  <a:lnTo>
                    <a:pt x="4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2"/>
            <p:cNvSpPr/>
            <p:nvPr/>
          </p:nvSpPr>
          <p:spPr>
            <a:xfrm>
              <a:off x="1192591" y="1248097"/>
              <a:ext cx="67018" cy="67018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2979" y="1"/>
                  </a:moveTo>
                  <a:lnTo>
                    <a:pt x="2899" y="281"/>
                  </a:lnTo>
                  <a:lnTo>
                    <a:pt x="2819" y="540"/>
                  </a:lnTo>
                  <a:lnTo>
                    <a:pt x="2699" y="800"/>
                  </a:lnTo>
                  <a:lnTo>
                    <a:pt x="2579" y="1040"/>
                  </a:lnTo>
                  <a:lnTo>
                    <a:pt x="2439" y="1280"/>
                  </a:lnTo>
                  <a:lnTo>
                    <a:pt x="2279" y="1500"/>
                  </a:lnTo>
                  <a:lnTo>
                    <a:pt x="2099" y="1720"/>
                  </a:lnTo>
                  <a:lnTo>
                    <a:pt x="1919" y="1920"/>
                  </a:lnTo>
                  <a:lnTo>
                    <a:pt x="1719" y="2099"/>
                  </a:lnTo>
                  <a:lnTo>
                    <a:pt x="1499" y="2279"/>
                  </a:lnTo>
                  <a:lnTo>
                    <a:pt x="1280" y="2439"/>
                  </a:lnTo>
                  <a:lnTo>
                    <a:pt x="1040" y="2579"/>
                  </a:lnTo>
                  <a:lnTo>
                    <a:pt x="780" y="2699"/>
                  </a:lnTo>
                  <a:lnTo>
                    <a:pt x="540" y="2819"/>
                  </a:lnTo>
                  <a:lnTo>
                    <a:pt x="260" y="2899"/>
                  </a:lnTo>
                  <a:lnTo>
                    <a:pt x="0" y="2959"/>
                  </a:lnTo>
                  <a:lnTo>
                    <a:pt x="40" y="3159"/>
                  </a:lnTo>
                  <a:lnTo>
                    <a:pt x="320" y="3079"/>
                  </a:lnTo>
                  <a:lnTo>
                    <a:pt x="600" y="2999"/>
                  </a:lnTo>
                  <a:lnTo>
                    <a:pt x="860" y="2879"/>
                  </a:lnTo>
                  <a:lnTo>
                    <a:pt x="1120" y="2759"/>
                  </a:lnTo>
                  <a:lnTo>
                    <a:pt x="1380" y="2599"/>
                  </a:lnTo>
                  <a:lnTo>
                    <a:pt x="1619" y="2439"/>
                  </a:lnTo>
                  <a:lnTo>
                    <a:pt x="1839" y="2259"/>
                  </a:lnTo>
                  <a:lnTo>
                    <a:pt x="2059" y="2059"/>
                  </a:lnTo>
                  <a:lnTo>
                    <a:pt x="2259" y="1840"/>
                  </a:lnTo>
                  <a:lnTo>
                    <a:pt x="2439" y="1620"/>
                  </a:lnTo>
                  <a:lnTo>
                    <a:pt x="2599" y="1380"/>
                  </a:lnTo>
                  <a:lnTo>
                    <a:pt x="2759" y="1140"/>
                  </a:lnTo>
                  <a:lnTo>
                    <a:pt x="2879" y="880"/>
                  </a:lnTo>
                  <a:lnTo>
                    <a:pt x="2999" y="600"/>
                  </a:lnTo>
                  <a:lnTo>
                    <a:pt x="3098" y="321"/>
                  </a:lnTo>
                  <a:lnTo>
                    <a:pt x="3158" y="41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2"/>
            <p:cNvSpPr/>
            <p:nvPr/>
          </p:nvSpPr>
          <p:spPr>
            <a:xfrm>
              <a:off x="1137051" y="1321882"/>
              <a:ext cx="33944" cy="15296"/>
            </a:xfrm>
            <a:custGeom>
              <a:avLst/>
              <a:gdLst/>
              <a:ahLst/>
              <a:cxnLst/>
              <a:rect l="l" t="t" r="r" b="b"/>
              <a:pathLst>
                <a:path w="1600" h="721" extrusionOk="0">
                  <a:moveTo>
                    <a:pt x="1539" y="1"/>
                  </a:moveTo>
                  <a:lnTo>
                    <a:pt x="0" y="540"/>
                  </a:lnTo>
                  <a:lnTo>
                    <a:pt x="60" y="720"/>
                  </a:lnTo>
                  <a:lnTo>
                    <a:pt x="1599" y="18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2"/>
            <p:cNvSpPr/>
            <p:nvPr/>
          </p:nvSpPr>
          <p:spPr>
            <a:xfrm>
              <a:off x="222394" y="1041592"/>
              <a:ext cx="267160" cy="113246"/>
            </a:xfrm>
            <a:custGeom>
              <a:avLst/>
              <a:gdLst/>
              <a:ahLst/>
              <a:cxnLst/>
              <a:rect l="l" t="t" r="r" b="b"/>
              <a:pathLst>
                <a:path w="12593" h="5338" extrusionOk="0">
                  <a:moveTo>
                    <a:pt x="41" y="1"/>
                  </a:moveTo>
                  <a:lnTo>
                    <a:pt x="1" y="361"/>
                  </a:lnTo>
                  <a:lnTo>
                    <a:pt x="1" y="700"/>
                  </a:lnTo>
                  <a:lnTo>
                    <a:pt x="21" y="1060"/>
                  </a:lnTo>
                  <a:lnTo>
                    <a:pt x="81" y="1400"/>
                  </a:lnTo>
                  <a:lnTo>
                    <a:pt x="161" y="1740"/>
                  </a:lnTo>
                  <a:lnTo>
                    <a:pt x="281" y="2079"/>
                  </a:lnTo>
                  <a:lnTo>
                    <a:pt x="421" y="2399"/>
                  </a:lnTo>
                  <a:lnTo>
                    <a:pt x="580" y="2719"/>
                  </a:lnTo>
                  <a:lnTo>
                    <a:pt x="740" y="2939"/>
                  </a:lnTo>
                  <a:lnTo>
                    <a:pt x="900" y="3139"/>
                  </a:lnTo>
                  <a:lnTo>
                    <a:pt x="1060" y="3339"/>
                  </a:lnTo>
                  <a:lnTo>
                    <a:pt x="1240" y="3519"/>
                  </a:lnTo>
                  <a:lnTo>
                    <a:pt x="1440" y="3678"/>
                  </a:lnTo>
                  <a:lnTo>
                    <a:pt x="1640" y="3838"/>
                  </a:lnTo>
                  <a:lnTo>
                    <a:pt x="1860" y="3978"/>
                  </a:lnTo>
                  <a:lnTo>
                    <a:pt x="2080" y="4098"/>
                  </a:lnTo>
                  <a:lnTo>
                    <a:pt x="2299" y="4218"/>
                  </a:lnTo>
                  <a:lnTo>
                    <a:pt x="2539" y="4318"/>
                  </a:lnTo>
                  <a:lnTo>
                    <a:pt x="3019" y="4498"/>
                  </a:lnTo>
                  <a:lnTo>
                    <a:pt x="3499" y="4638"/>
                  </a:lnTo>
                  <a:lnTo>
                    <a:pt x="4018" y="4758"/>
                  </a:lnTo>
                  <a:lnTo>
                    <a:pt x="4638" y="4878"/>
                  </a:lnTo>
                  <a:lnTo>
                    <a:pt x="5278" y="4978"/>
                  </a:lnTo>
                  <a:lnTo>
                    <a:pt x="5917" y="5078"/>
                  </a:lnTo>
                  <a:lnTo>
                    <a:pt x="6577" y="5178"/>
                  </a:lnTo>
                  <a:lnTo>
                    <a:pt x="7216" y="5238"/>
                  </a:lnTo>
                  <a:lnTo>
                    <a:pt x="7856" y="5297"/>
                  </a:lnTo>
                  <a:lnTo>
                    <a:pt x="8496" y="5317"/>
                  </a:lnTo>
                  <a:lnTo>
                    <a:pt x="9155" y="5337"/>
                  </a:lnTo>
                  <a:lnTo>
                    <a:pt x="9835" y="5337"/>
                  </a:lnTo>
                  <a:lnTo>
                    <a:pt x="10174" y="5317"/>
                  </a:lnTo>
                  <a:lnTo>
                    <a:pt x="10514" y="5297"/>
                  </a:lnTo>
                  <a:lnTo>
                    <a:pt x="11534" y="5178"/>
                  </a:lnTo>
                  <a:lnTo>
                    <a:pt x="12133" y="5078"/>
                  </a:lnTo>
                  <a:lnTo>
                    <a:pt x="12333" y="5038"/>
                  </a:lnTo>
                  <a:lnTo>
                    <a:pt x="12373" y="5018"/>
                  </a:lnTo>
                  <a:lnTo>
                    <a:pt x="12393" y="4998"/>
                  </a:lnTo>
                  <a:lnTo>
                    <a:pt x="12493" y="2679"/>
                  </a:lnTo>
                  <a:lnTo>
                    <a:pt x="12593" y="341"/>
                  </a:lnTo>
                  <a:lnTo>
                    <a:pt x="11913" y="301"/>
                  </a:lnTo>
                  <a:lnTo>
                    <a:pt x="11234" y="261"/>
                  </a:lnTo>
                  <a:lnTo>
                    <a:pt x="9875" y="221"/>
                  </a:lnTo>
                  <a:lnTo>
                    <a:pt x="7936" y="201"/>
                  </a:lnTo>
                  <a:lnTo>
                    <a:pt x="5997" y="181"/>
                  </a:lnTo>
                  <a:lnTo>
                    <a:pt x="4018" y="121"/>
                  </a:lnTo>
                  <a:lnTo>
                    <a:pt x="2040" y="6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2"/>
            <p:cNvSpPr/>
            <p:nvPr/>
          </p:nvSpPr>
          <p:spPr>
            <a:xfrm>
              <a:off x="221121" y="1040319"/>
              <a:ext cx="269706" cy="116216"/>
            </a:xfrm>
            <a:custGeom>
              <a:avLst/>
              <a:gdLst/>
              <a:ahLst/>
              <a:cxnLst/>
              <a:rect l="l" t="t" r="r" b="b"/>
              <a:pathLst>
                <a:path w="12713" h="5478" extrusionOk="0">
                  <a:moveTo>
                    <a:pt x="161" y="121"/>
                  </a:moveTo>
                  <a:lnTo>
                    <a:pt x="2100" y="181"/>
                  </a:lnTo>
                  <a:lnTo>
                    <a:pt x="3539" y="241"/>
                  </a:lnTo>
                  <a:lnTo>
                    <a:pt x="4798" y="281"/>
                  </a:lnTo>
                  <a:lnTo>
                    <a:pt x="6057" y="321"/>
                  </a:lnTo>
                  <a:lnTo>
                    <a:pt x="8176" y="341"/>
                  </a:lnTo>
                  <a:lnTo>
                    <a:pt x="9935" y="341"/>
                  </a:lnTo>
                  <a:lnTo>
                    <a:pt x="11354" y="381"/>
                  </a:lnTo>
                  <a:lnTo>
                    <a:pt x="12573" y="461"/>
                  </a:lnTo>
                  <a:lnTo>
                    <a:pt x="12493" y="2319"/>
                  </a:lnTo>
                  <a:lnTo>
                    <a:pt x="12433" y="3718"/>
                  </a:lnTo>
                  <a:lnTo>
                    <a:pt x="12393" y="5018"/>
                  </a:lnTo>
                  <a:lnTo>
                    <a:pt x="12093" y="5078"/>
                  </a:lnTo>
                  <a:lnTo>
                    <a:pt x="11594" y="5158"/>
                  </a:lnTo>
                  <a:lnTo>
                    <a:pt x="10574" y="5298"/>
                  </a:lnTo>
                  <a:lnTo>
                    <a:pt x="10214" y="5317"/>
                  </a:lnTo>
                  <a:lnTo>
                    <a:pt x="9875" y="5337"/>
                  </a:lnTo>
                  <a:lnTo>
                    <a:pt x="9215" y="5337"/>
                  </a:lnTo>
                  <a:lnTo>
                    <a:pt x="8615" y="5317"/>
                  </a:lnTo>
                  <a:lnTo>
                    <a:pt x="7996" y="5298"/>
                  </a:lnTo>
                  <a:lnTo>
                    <a:pt x="7376" y="5238"/>
                  </a:lnTo>
                  <a:lnTo>
                    <a:pt x="6737" y="5178"/>
                  </a:lnTo>
                  <a:lnTo>
                    <a:pt x="6097" y="5098"/>
                  </a:lnTo>
                  <a:lnTo>
                    <a:pt x="5437" y="4998"/>
                  </a:lnTo>
                  <a:lnTo>
                    <a:pt x="4778" y="4878"/>
                  </a:lnTo>
                  <a:lnTo>
                    <a:pt x="4078" y="4738"/>
                  </a:lnTo>
                  <a:lnTo>
                    <a:pt x="3659" y="4658"/>
                  </a:lnTo>
                  <a:lnTo>
                    <a:pt x="3219" y="4538"/>
                  </a:lnTo>
                  <a:lnTo>
                    <a:pt x="2759" y="4378"/>
                  </a:lnTo>
                  <a:lnTo>
                    <a:pt x="2539" y="4278"/>
                  </a:lnTo>
                  <a:lnTo>
                    <a:pt x="2299" y="4158"/>
                  </a:lnTo>
                  <a:lnTo>
                    <a:pt x="2080" y="4038"/>
                  </a:lnTo>
                  <a:lnTo>
                    <a:pt x="1860" y="3918"/>
                  </a:lnTo>
                  <a:lnTo>
                    <a:pt x="1640" y="3758"/>
                  </a:lnTo>
                  <a:lnTo>
                    <a:pt x="1420" y="3599"/>
                  </a:lnTo>
                  <a:lnTo>
                    <a:pt x="1220" y="3399"/>
                  </a:lnTo>
                  <a:lnTo>
                    <a:pt x="1040" y="3199"/>
                  </a:lnTo>
                  <a:lnTo>
                    <a:pt x="860" y="2979"/>
                  </a:lnTo>
                  <a:lnTo>
                    <a:pt x="700" y="2739"/>
                  </a:lnTo>
                  <a:lnTo>
                    <a:pt x="541" y="2439"/>
                  </a:lnTo>
                  <a:lnTo>
                    <a:pt x="401" y="2139"/>
                  </a:lnTo>
                  <a:lnTo>
                    <a:pt x="301" y="1820"/>
                  </a:lnTo>
                  <a:lnTo>
                    <a:pt x="201" y="1480"/>
                  </a:lnTo>
                  <a:lnTo>
                    <a:pt x="161" y="1160"/>
                  </a:lnTo>
                  <a:lnTo>
                    <a:pt x="121" y="820"/>
                  </a:lnTo>
                  <a:lnTo>
                    <a:pt x="121" y="461"/>
                  </a:lnTo>
                  <a:lnTo>
                    <a:pt x="161" y="121"/>
                  </a:lnTo>
                  <a:close/>
                  <a:moveTo>
                    <a:pt x="41" y="1"/>
                  </a:moveTo>
                  <a:lnTo>
                    <a:pt x="41" y="61"/>
                  </a:lnTo>
                  <a:lnTo>
                    <a:pt x="1" y="421"/>
                  </a:lnTo>
                  <a:lnTo>
                    <a:pt x="1" y="780"/>
                  </a:lnTo>
                  <a:lnTo>
                    <a:pt x="21" y="1140"/>
                  </a:lnTo>
                  <a:lnTo>
                    <a:pt x="81" y="1480"/>
                  </a:lnTo>
                  <a:lnTo>
                    <a:pt x="161" y="1840"/>
                  </a:lnTo>
                  <a:lnTo>
                    <a:pt x="281" y="2159"/>
                  </a:lnTo>
                  <a:lnTo>
                    <a:pt x="421" y="2499"/>
                  </a:lnTo>
                  <a:lnTo>
                    <a:pt x="600" y="2819"/>
                  </a:lnTo>
                  <a:lnTo>
                    <a:pt x="760" y="3059"/>
                  </a:lnTo>
                  <a:lnTo>
                    <a:pt x="940" y="3279"/>
                  </a:lnTo>
                  <a:lnTo>
                    <a:pt x="1140" y="3499"/>
                  </a:lnTo>
                  <a:lnTo>
                    <a:pt x="1340" y="3679"/>
                  </a:lnTo>
                  <a:lnTo>
                    <a:pt x="1540" y="3858"/>
                  </a:lnTo>
                  <a:lnTo>
                    <a:pt x="1780" y="4018"/>
                  </a:lnTo>
                  <a:lnTo>
                    <a:pt x="2000" y="4158"/>
                  </a:lnTo>
                  <a:lnTo>
                    <a:pt x="2239" y="4278"/>
                  </a:lnTo>
                  <a:lnTo>
                    <a:pt x="2459" y="4398"/>
                  </a:lnTo>
                  <a:lnTo>
                    <a:pt x="2699" y="4498"/>
                  </a:lnTo>
                  <a:lnTo>
                    <a:pt x="3179" y="4658"/>
                  </a:lnTo>
                  <a:lnTo>
                    <a:pt x="3639" y="4778"/>
                  </a:lnTo>
                  <a:lnTo>
                    <a:pt x="4058" y="4878"/>
                  </a:lnTo>
                  <a:lnTo>
                    <a:pt x="4758" y="5018"/>
                  </a:lnTo>
                  <a:lnTo>
                    <a:pt x="5417" y="5118"/>
                  </a:lnTo>
                  <a:lnTo>
                    <a:pt x="6077" y="5218"/>
                  </a:lnTo>
                  <a:lnTo>
                    <a:pt x="6737" y="5298"/>
                  </a:lnTo>
                  <a:lnTo>
                    <a:pt x="7376" y="5377"/>
                  </a:lnTo>
                  <a:lnTo>
                    <a:pt x="7996" y="5417"/>
                  </a:lnTo>
                  <a:lnTo>
                    <a:pt x="8596" y="5457"/>
                  </a:lnTo>
                  <a:lnTo>
                    <a:pt x="9215" y="5477"/>
                  </a:lnTo>
                  <a:lnTo>
                    <a:pt x="9555" y="5477"/>
                  </a:lnTo>
                  <a:lnTo>
                    <a:pt x="10055" y="5457"/>
                  </a:lnTo>
                  <a:lnTo>
                    <a:pt x="10574" y="5417"/>
                  </a:lnTo>
                  <a:lnTo>
                    <a:pt x="11694" y="5278"/>
                  </a:lnTo>
                  <a:lnTo>
                    <a:pt x="12053" y="5218"/>
                  </a:lnTo>
                  <a:lnTo>
                    <a:pt x="12273" y="5178"/>
                  </a:lnTo>
                  <a:lnTo>
                    <a:pt x="12413" y="5138"/>
                  </a:lnTo>
                  <a:lnTo>
                    <a:pt x="12493" y="5098"/>
                  </a:lnTo>
                  <a:lnTo>
                    <a:pt x="12513" y="5078"/>
                  </a:lnTo>
                  <a:lnTo>
                    <a:pt x="12533" y="5058"/>
                  </a:lnTo>
                  <a:lnTo>
                    <a:pt x="12573" y="3738"/>
                  </a:lnTo>
                  <a:lnTo>
                    <a:pt x="12633" y="2319"/>
                  </a:lnTo>
                  <a:lnTo>
                    <a:pt x="12713" y="401"/>
                  </a:lnTo>
                  <a:lnTo>
                    <a:pt x="12713" y="341"/>
                  </a:lnTo>
                  <a:lnTo>
                    <a:pt x="12653" y="341"/>
                  </a:lnTo>
                  <a:lnTo>
                    <a:pt x="11394" y="261"/>
                  </a:lnTo>
                  <a:lnTo>
                    <a:pt x="9935" y="221"/>
                  </a:lnTo>
                  <a:lnTo>
                    <a:pt x="8196" y="201"/>
                  </a:lnTo>
                  <a:lnTo>
                    <a:pt x="6077" y="181"/>
                  </a:lnTo>
                  <a:lnTo>
                    <a:pt x="4798" y="141"/>
                  </a:lnTo>
                  <a:lnTo>
                    <a:pt x="3539" y="101"/>
                  </a:lnTo>
                  <a:lnTo>
                    <a:pt x="2100" y="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2"/>
            <p:cNvSpPr/>
            <p:nvPr/>
          </p:nvSpPr>
          <p:spPr>
            <a:xfrm>
              <a:off x="258013" y="1073393"/>
              <a:ext cx="145471" cy="85263"/>
            </a:xfrm>
            <a:custGeom>
              <a:avLst/>
              <a:gdLst/>
              <a:ahLst/>
              <a:cxnLst/>
              <a:rect l="l" t="t" r="r" b="b"/>
              <a:pathLst>
                <a:path w="6857" h="4019" extrusionOk="0">
                  <a:moveTo>
                    <a:pt x="101" y="1"/>
                  </a:moveTo>
                  <a:lnTo>
                    <a:pt x="1" y="81"/>
                  </a:lnTo>
                  <a:lnTo>
                    <a:pt x="281" y="361"/>
                  </a:lnTo>
                  <a:lnTo>
                    <a:pt x="580" y="580"/>
                  </a:lnTo>
                  <a:lnTo>
                    <a:pt x="900" y="780"/>
                  </a:lnTo>
                  <a:lnTo>
                    <a:pt x="1240" y="920"/>
                  </a:lnTo>
                  <a:lnTo>
                    <a:pt x="1580" y="1040"/>
                  </a:lnTo>
                  <a:lnTo>
                    <a:pt x="1940" y="1140"/>
                  </a:lnTo>
                  <a:lnTo>
                    <a:pt x="2319" y="1220"/>
                  </a:lnTo>
                  <a:lnTo>
                    <a:pt x="2679" y="1280"/>
                  </a:lnTo>
                  <a:lnTo>
                    <a:pt x="3419" y="1380"/>
                  </a:lnTo>
                  <a:lnTo>
                    <a:pt x="4238" y="1480"/>
                  </a:lnTo>
                  <a:lnTo>
                    <a:pt x="4658" y="1560"/>
                  </a:lnTo>
                  <a:lnTo>
                    <a:pt x="5058" y="1640"/>
                  </a:lnTo>
                  <a:lnTo>
                    <a:pt x="5397" y="1760"/>
                  </a:lnTo>
                  <a:lnTo>
                    <a:pt x="5697" y="1880"/>
                  </a:lnTo>
                  <a:lnTo>
                    <a:pt x="5937" y="2020"/>
                  </a:lnTo>
                  <a:lnTo>
                    <a:pt x="6157" y="2179"/>
                  </a:lnTo>
                  <a:lnTo>
                    <a:pt x="6337" y="2359"/>
                  </a:lnTo>
                  <a:lnTo>
                    <a:pt x="6477" y="2559"/>
                  </a:lnTo>
                  <a:lnTo>
                    <a:pt x="6577" y="2779"/>
                  </a:lnTo>
                  <a:lnTo>
                    <a:pt x="6657" y="2999"/>
                  </a:lnTo>
                  <a:lnTo>
                    <a:pt x="6717" y="3239"/>
                  </a:lnTo>
                  <a:lnTo>
                    <a:pt x="6737" y="3499"/>
                  </a:lnTo>
                  <a:lnTo>
                    <a:pt x="6717" y="3739"/>
                  </a:lnTo>
                  <a:lnTo>
                    <a:pt x="6657" y="3978"/>
                  </a:lnTo>
                  <a:lnTo>
                    <a:pt x="6777" y="4018"/>
                  </a:lnTo>
                  <a:lnTo>
                    <a:pt x="6837" y="3758"/>
                  </a:lnTo>
                  <a:lnTo>
                    <a:pt x="6857" y="3499"/>
                  </a:lnTo>
                  <a:lnTo>
                    <a:pt x="6837" y="3239"/>
                  </a:lnTo>
                  <a:lnTo>
                    <a:pt x="6777" y="2979"/>
                  </a:lnTo>
                  <a:lnTo>
                    <a:pt x="6697" y="2719"/>
                  </a:lnTo>
                  <a:lnTo>
                    <a:pt x="6577" y="2499"/>
                  </a:lnTo>
                  <a:lnTo>
                    <a:pt x="6437" y="2279"/>
                  </a:lnTo>
                  <a:lnTo>
                    <a:pt x="6257" y="2080"/>
                  </a:lnTo>
                  <a:lnTo>
                    <a:pt x="6017" y="1920"/>
                  </a:lnTo>
                  <a:lnTo>
                    <a:pt x="5757" y="1760"/>
                  </a:lnTo>
                  <a:lnTo>
                    <a:pt x="5437" y="1640"/>
                  </a:lnTo>
                  <a:lnTo>
                    <a:pt x="5078" y="1520"/>
                  </a:lnTo>
                  <a:lnTo>
                    <a:pt x="4678" y="1440"/>
                  </a:lnTo>
                  <a:lnTo>
                    <a:pt x="4258" y="1360"/>
                  </a:lnTo>
                  <a:lnTo>
                    <a:pt x="3439" y="1260"/>
                  </a:lnTo>
                  <a:lnTo>
                    <a:pt x="2699" y="1160"/>
                  </a:lnTo>
                  <a:lnTo>
                    <a:pt x="2319" y="1100"/>
                  </a:lnTo>
                  <a:lnTo>
                    <a:pt x="1960" y="1020"/>
                  </a:lnTo>
                  <a:lnTo>
                    <a:pt x="1620" y="920"/>
                  </a:lnTo>
                  <a:lnTo>
                    <a:pt x="1280" y="800"/>
                  </a:lnTo>
                  <a:lnTo>
                    <a:pt x="960" y="660"/>
                  </a:lnTo>
                  <a:lnTo>
                    <a:pt x="660" y="481"/>
                  </a:lnTo>
                  <a:lnTo>
                    <a:pt x="361" y="2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2"/>
            <p:cNvSpPr/>
            <p:nvPr/>
          </p:nvSpPr>
          <p:spPr>
            <a:xfrm>
              <a:off x="218575" y="1027187"/>
              <a:ext cx="278192" cy="32247"/>
            </a:xfrm>
            <a:custGeom>
              <a:avLst/>
              <a:gdLst/>
              <a:ahLst/>
              <a:cxnLst/>
              <a:rect l="l" t="t" r="r" b="b"/>
              <a:pathLst>
                <a:path w="13113" h="1520" extrusionOk="0">
                  <a:moveTo>
                    <a:pt x="541" y="0"/>
                  </a:moveTo>
                  <a:lnTo>
                    <a:pt x="421" y="20"/>
                  </a:lnTo>
                  <a:lnTo>
                    <a:pt x="321" y="40"/>
                  </a:lnTo>
                  <a:lnTo>
                    <a:pt x="221" y="100"/>
                  </a:lnTo>
                  <a:lnTo>
                    <a:pt x="141" y="160"/>
                  </a:lnTo>
                  <a:lnTo>
                    <a:pt x="81" y="240"/>
                  </a:lnTo>
                  <a:lnTo>
                    <a:pt x="41" y="340"/>
                  </a:lnTo>
                  <a:lnTo>
                    <a:pt x="1" y="440"/>
                  </a:lnTo>
                  <a:lnTo>
                    <a:pt x="1" y="540"/>
                  </a:lnTo>
                  <a:lnTo>
                    <a:pt x="1" y="640"/>
                  </a:lnTo>
                  <a:lnTo>
                    <a:pt x="21" y="740"/>
                  </a:lnTo>
                  <a:lnTo>
                    <a:pt x="61" y="840"/>
                  </a:lnTo>
                  <a:lnTo>
                    <a:pt x="121" y="920"/>
                  </a:lnTo>
                  <a:lnTo>
                    <a:pt x="181" y="980"/>
                  </a:lnTo>
                  <a:lnTo>
                    <a:pt x="281" y="1040"/>
                  </a:lnTo>
                  <a:lnTo>
                    <a:pt x="381" y="1080"/>
                  </a:lnTo>
                  <a:lnTo>
                    <a:pt x="501" y="1099"/>
                  </a:lnTo>
                  <a:lnTo>
                    <a:pt x="12573" y="1519"/>
                  </a:lnTo>
                  <a:lnTo>
                    <a:pt x="12693" y="1499"/>
                  </a:lnTo>
                  <a:lnTo>
                    <a:pt x="12793" y="1479"/>
                  </a:lnTo>
                  <a:lnTo>
                    <a:pt x="12893" y="1419"/>
                  </a:lnTo>
                  <a:lnTo>
                    <a:pt x="12973" y="1359"/>
                  </a:lnTo>
                  <a:lnTo>
                    <a:pt x="13033" y="1279"/>
                  </a:lnTo>
                  <a:lnTo>
                    <a:pt x="13073" y="1179"/>
                  </a:lnTo>
                  <a:lnTo>
                    <a:pt x="13093" y="1080"/>
                  </a:lnTo>
                  <a:lnTo>
                    <a:pt x="13113" y="980"/>
                  </a:lnTo>
                  <a:lnTo>
                    <a:pt x="13113" y="880"/>
                  </a:lnTo>
                  <a:lnTo>
                    <a:pt x="13093" y="780"/>
                  </a:lnTo>
                  <a:lnTo>
                    <a:pt x="13053" y="680"/>
                  </a:lnTo>
                  <a:lnTo>
                    <a:pt x="12993" y="600"/>
                  </a:lnTo>
                  <a:lnTo>
                    <a:pt x="12913" y="540"/>
                  </a:lnTo>
                  <a:lnTo>
                    <a:pt x="12833" y="480"/>
                  </a:lnTo>
                  <a:lnTo>
                    <a:pt x="12733" y="440"/>
                  </a:lnTo>
                  <a:lnTo>
                    <a:pt x="12593" y="42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2"/>
            <p:cNvSpPr/>
            <p:nvPr/>
          </p:nvSpPr>
          <p:spPr>
            <a:xfrm>
              <a:off x="427626" y="1074666"/>
              <a:ext cx="45400" cy="45824"/>
            </a:xfrm>
            <a:custGeom>
              <a:avLst/>
              <a:gdLst/>
              <a:ahLst/>
              <a:cxnLst/>
              <a:rect l="l" t="t" r="r" b="b"/>
              <a:pathLst>
                <a:path w="2140" h="2160" extrusionOk="0">
                  <a:moveTo>
                    <a:pt x="1100" y="1"/>
                  </a:moveTo>
                  <a:lnTo>
                    <a:pt x="880" y="21"/>
                  </a:lnTo>
                  <a:lnTo>
                    <a:pt x="680" y="61"/>
                  </a:lnTo>
                  <a:lnTo>
                    <a:pt x="500" y="161"/>
                  </a:lnTo>
                  <a:lnTo>
                    <a:pt x="341" y="281"/>
                  </a:lnTo>
                  <a:lnTo>
                    <a:pt x="201" y="441"/>
                  </a:lnTo>
                  <a:lnTo>
                    <a:pt x="101" y="620"/>
                  </a:lnTo>
                  <a:lnTo>
                    <a:pt x="21" y="820"/>
                  </a:lnTo>
                  <a:lnTo>
                    <a:pt x="1" y="1040"/>
                  </a:lnTo>
                  <a:lnTo>
                    <a:pt x="1" y="1260"/>
                  </a:lnTo>
                  <a:lnTo>
                    <a:pt x="61" y="1460"/>
                  </a:lnTo>
                  <a:lnTo>
                    <a:pt x="161" y="1640"/>
                  </a:lnTo>
                  <a:lnTo>
                    <a:pt x="281" y="1800"/>
                  </a:lnTo>
                  <a:lnTo>
                    <a:pt x="441" y="1940"/>
                  </a:lnTo>
                  <a:lnTo>
                    <a:pt x="620" y="2060"/>
                  </a:lnTo>
                  <a:lnTo>
                    <a:pt x="820" y="2119"/>
                  </a:lnTo>
                  <a:lnTo>
                    <a:pt x="1020" y="2159"/>
                  </a:lnTo>
                  <a:lnTo>
                    <a:pt x="1240" y="2139"/>
                  </a:lnTo>
                  <a:lnTo>
                    <a:pt x="1460" y="2080"/>
                  </a:lnTo>
                  <a:lnTo>
                    <a:pt x="1640" y="1980"/>
                  </a:lnTo>
                  <a:lnTo>
                    <a:pt x="1800" y="1860"/>
                  </a:lnTo>
                  <a:lnTo>
                    <a:pt x="1940" y="1700"/>
                  </a:lnTo>
                  <a:lnTo>
                    <a:pt x="2040" y="1520"/>
                  </a:lnTo>
                  <a:lnTo>
                    <a:pt x="2119" y="1320"/>
                  </a:lnTo>
                  <a:lnTo>
                    <a:pt x="2139" y="1120"/>
                  </a:lnTo>
                  <a:lnTo>
                    <a:pt x="2119" y="900"/>
                  </a:lnTo>
                  <a:lnTo>
                    <a:pt x="2080" y="700"/>
                  </a:lnTo>
                  <a:lnTo>
                    <a:pt x="1980" y="500"/>
                  </a:lnTo>
                  <a:lnTo>
                    <a:pt x="1860" y="341"/>
                  </a:lnTo>
                  <a:lnTo>
                    <a:pt x="1700" y="201"/>
                  </a:lnTo>
                  <a:lnTo>
                    <a:pt x="1520" y="101"/>
                  </a:lnTo>
                  <a:lnTo>
                    <a:pt x="1320" y="21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2"/>
            <p:cNvSpPr/>
            <p:nvPr/>
          </p:nvSpPr>
          <p:spPr>
            <a:xfrm>
              <a:off x="319070" y="1092486"/>
              <a:ext cx="46673" cy="63624"/>
            </a:xfrm>
            <a:custGeom>
              <a:avLst/>
              <a:gdLst/>
              <a:ahLst/>
              <a:cxnLst/>
              <a:rect l="l" t="t" r="r" b="b"/>
              <a:pathLst>
                <a:path w="2200" h="2999" extrusionOk="0">
                  <a:moveTo>
                    <a:pt x="1980" y="0"/>
                  </a:moveTo>
                  <a:lnTo>
                    <a:pt x="1900" y="40"/>
                  </a:lnTo>
                  <a:lnTo>
                    <a:pt x="1860" y="80"/>
                  </a:lnTo>
                  <a:lnTo>
                    <a:pt x="1680" y="440"/>
                  </a:lnTo>
                  <a:lnTo>
                    <a:pt x="1500" y="780"/>
                  </a:lnTo>
                  <a:lnTo>
                    <a:pt x="1280" y="1120"/>
                  </a:lnTo>
                  <a:lnTo>
                    <a:pt x="1060" y="1459"/>
                  </a:lnTo>
                  <a:lnTo>
                    <a:pt x="840" y="1779"/>
                  </a:lnTo>
                  <a:lnTo>
                    <a:pt x="581" y="2079"/>
                  </a:lnTo>
                  <a:lnTo>
                    <a:pt x="341" y="2379"/>
                  </a:lnTo>
                  <a:lnTo>
                    <a:pt x="61" y="2679"/>
                  </a:lnTo>
                  <a:lnTo>
                    <a:pt x="21" y="2739"/>
                  </a:lnTo>
                  <a:lnTo>
                    <a:pt x="1" y="2799"/>
                  </a:lnTo>
                  <a:lnTo>
                    <a:pt x="21" y="2878"/>
                  </a:lnTo>
                  <a:lnTo>
                    <a:pt x="61" y="2938"/>
                  </a:lnTo>
                  <a:lnTo>
                    <a:pt x="121" y="2978"/>
                  </a:lnTo>
                  <a:lnTo>
                    <a:pt x="181" y="2998"/>
                  </a:lnTo>
                  <a:lnTo>
                    <a:pt x="241" y="2978"/>
                  </a:lnTo>
                  <a:lnTo>
                    <a:pt x="301" y="2938"/>
                  </a:lnTo>
                  <a:lnTo>
                    <a:pt x="581" y="2639"/>
                  </a:lnTo>
                  <a:lnTo>
                    <a:pt x="860" y="2339"/>
                  </a:lnTo>
                  <a:lnTo>
                    <a:pt x="1120" y="2019"/>
                  </a:lnTo>
                  <a:lnTo>
                    <a:pt x="1360" y="1679"/>
                  </a:lnTo>
                  <a:lnTo>
                    <a:pt x="1580" y="1359"/>
                  </a:lnTo>
                  <a:lnTo>
                    <a:pt x="1800" y="1000"/>
                  </a:lnTo>
                  <a:lnTo>
                    <a:pt x="1980" y="640"/>
                  </a:lnTo>
                  <a:lnTo>
                    <a:pt x="2180" y="280"/>
                  </a:lnTo>
                  <a:lnTo>
                    <a:pt x="2200" y="220"/>
                  </a:lnTo>
                  <a:lnTo>
                    <a:pt x="2200" y="140"/>
                  </a:lnTo>
                  <a:lnTo>
                    <a:pt x="2160" y="80"/>
                  </a:lnTo>
                  <a:lnTo>
                    <a:pt x="2120" y="4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2"/>
            <p:cNvSpPr/>
            <p:nvPr/>
          </p:nvSpPr>
          <p:spPr>
            <a:xfrm>
              <a:off x="299998" y="1094608"/>
              <a:ext cx="42854" cy="57684"/>
            </a:xfrm>
            <a:custGeom>
              <a:avLst/>
              <a:gdLst/>
              <a:ahLst/>
              <a:cxnLst/>
              <a:rect l="l" t="t" r="r" b="b"/>
              <a:pathLst>
                <a:path w="2020" h="2719" extrusionOk="0">
                  <a:moveTo>
                    <a:pt x="1799" y="0"/>
                  </a:moveTo>
                  <a:lnTo>
                    <a:pt x="1739" y="20"/>
                  </a:lnTo>
                  <a:lnTo>
                    <a:pt x="1679" y="80"/>
                  </a:lnTo>
                  <a:lnTo>
                    <a:pt x="1340" y="700"/>
                  </a:lnTo>
                  <a:lnTo>
                    <a:pt x="940" y="1279"/>
                  </a:lnTo>
                  <a:lnTo>
                    <a:pt x="520" y="1839"/>
                  </a:lnTo>
                  <a:lnTo>
                    <a:pt x="60" y="2399"/>
                  </a:lnTo>
                  <a:lnTo>
                    <a:pt x="21" y="2459"/>
                  </a:lnTo>
                  <a:lnTo>
                    <a:pt x="1" y="2539"/>
                  </a:lnTo>
                  <a:lnTo>
                    <a:pt x="21" y="2599"/>
                  </a:lnTo>
                  <a:lnTo>
                    <a:pt x="60" y="2659"/>
                  </a:lnTo>
                  <a:lnTo>
                    <a:pt x="120" y="2699"/>
                  </a:lnTo>
                  <a:lnTo>
                    <a:pt x="180" y="2719"/>
                  </a:lnTo>
                  <a:lnTo>
                    <a:pt x="240" y="2699"/>
                  </a:lnTo>
                  <a:lnTo>
                    <a:pt x="300" y="2659"/>
                  </a:lnTo>
                  <a:lnTo>
                    <a:pt x="780" y="2099"/>
                  </a:lnTo>
                  <a:lnTo>
                    <a:pt x="1220" y="1519"/>
                  </a:lnTo>
                  <a:lnTo>
                    <a:pt x="1620" y="900"/>
                  </a:lnTo>
                  <a:lnTo>
                    <a:pt x="1999" y="280"/>
                  </a:lnTo>
                  <a:lnTo>
                    <a:pt x="2019" y="200"/>
                  </a:lnTo>
                  <a:lnTo>
                    <a:pt x="2019" y="120"/>
                  </a:lnTo>
                  <a:lnTo>
                    <a:pt x="1979" y="60"/>
                  </a:lnTo>
                  <a:lnTo>
                    <a:pt x="1919" y="2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2"/>
            <p:cNvSpPr/>
            <p:nvPr/>
          </p:nvSpPr>
          <p:spPr>
            <a:xfrm>
              <a:off x="358932" y="1142935"/>
              <a:ext cx="134015" cy="24206"/>
            </a:xfrm>
            <a:custGeom>
              <a:avLst/>
              <a:gdLst/>
              <a:ahLst/>
              <a:cxnLst/>
              <a:rect l="l" t="t" r="r" b="b"/>
              <a:pathLst>
                <a:path w="6317" h="1141" extrusionOk="0">
                  <a:moveTo>
                    <a:pt x="5577" y="1"/>
                  </a:moveTo>
                  <a:lnTo>
                    <a:pt x="5357" y="21"/>
                  </a:lnTo>
                  <a:lnTo>
                    <a:pt x="2859" y="121"/>
                  </a:lnTo>
                  <a:lnTo>
                    <a:pt x="1720" y="181"/>
                  </a:lnTo>
                  <a:lnTo>
                    <a:pt x="1160" y="241"/>
                  </a:lnTo>
                  <a:lnTo>
                    <a:pt x="600" y="301"/>
                  </a:lnTo>
                  <a:lnTo>
                    <a:pt x="441" y="341"/>
                  </a:lnTo>
                  <a:lnTo>
                    <a:pt x="301" y="381"/>
                  </a:lnTo>
                  <a:lnTo>
                    <a:pt x="181" y="441"/>
                  </a:lnTo>
                  <a:lnTo>
                    <a:pt x="121" y="500"/>
                  </a:lnTo>
                  <a:lnTo>
                    <a:pt x="81" y="540"/>
                  </a:lnTo>
                  <a:lnTo>
                    <a:pt x="21" y="640"/>
                  </a:lnTo>
                  <a:lnTo>
                    <a:pt x="1" y="720"/>
                  </a:lnTo>
                  <a:lnTo>
                    <a:pt x="21" y="800"/>
                  </a:lnTo>
                  <a:lnTo>
                    <a:pt x="61" y="860"/>
                  </a:lnTo>
                  <a:lnTo>
                    <a:pt x="141" y="940"/>
                  </a:lnTo>
                  <a:lnTo>
                    <a:pt x="261" y="1000"/>
                  </a:lnTo>
                  <a:lnTo>
                    <a:pt x="381" y="1040"/>
                  </a:lnTo>
                  <a:lnTo>
                    <a:pt x="540" y="1060"/>
                  </a:lnTo>
                  <a:lnTo>
                    <a:pt x="800" y="1100"/>
                  </a:lnTo>
                  <a:lnTo>
                    <a:pt x="1000" y="1120"/>
                  </a:lnTo>
                  <a:lnTo>
                    <a:pt x="1560" y="1140"/>
                  </a:lnTo>
                  <a:lnTo>
                    <a:pt x="2100" y="1140"/>
                  </a:lnTo>
                  <a:lnTo>
                    <a:pt x="2659" y="1120"/>
                  </a:lnTo>
                  <a:lnTo>
                    <a:pt x="3199" y="1100"/>
                  </a:lnTo>
                  <a:lnTo>
                    <a:pt x="4298" y="1020"/>
                  </a:lnTo>
                  <a:lnTo>
                    <a:pt x="5397" y="900"/>
                  </a:lnTo>
                  <a:lnTo>
                    <a:pt x="5677" y="860"/>
                  </a:lnTo>
                  <a:lnTo>
                    <a:pt x="5797" y="840"/>
                  </a:lnTo>
                  <a:lnTo>
                    <a:pt x="5937" y="780"/>
                  </a:lnTo>
                  <a:lnTo>
                    <a:pt x="6017" y="740"/>
                  </a:lnTo>
                  <a:lnTo>
                    <a:pt x="6117" y="660"/>
                  </a:lnTo>
                  <a:lnTo>
                    <a:pt x="6197" y="580"/>
                  </a:lnTo>
                  <a:lnTo>
                    <a:pt x="6257" y="500"/>
                  </a:lnTo>
                  <a:lnTo>
                    <a:pt x="6297" y="401"/>
                  </a:lnTo>
                  <a:lnTo>
                    <a:pt x="6317" y="321"/>
                  </a:lnTo>
                  <a:lnTo>
                    <a:pt x="6277" y="221"/>
                  </a:lnTo>
                  <a:lnTo>
                    <a:pt x="6197" y="141"/>
                  </a:lnTo>
                  <a:lnTo>
                    <a:pt x="6117" y="81"/>
                  </a:lnTo>
                  <a:lnTo>
                    <a:pt x="6017" y="41"/>
                  </a:lnTo>
                  <a:lnTo>
                    <a:pt x="5917" y="21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2"/>
            <p:cNvSpPr/>
            <p:nvPr/>
          </p:nvSpPr>
          <p:spPr>
            <a:xfrm>
              <a:off x="439082" y="1087819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80" y="0"/>
                  </a:moveTo>
                  <a:lnTo>
                    <a:pt x="340" y="20"/>
                  </a:lnTo>
                  <a:lnTo>
                    <a:pt x="240" y="60"/>
                  </a:lnTo>
                  <a:lnTo>
                    <a:pt x="140" y="140"/>
                  </a:lnTo>
                  <a:lnTo>
                    <a:pt x="60" y="240"/>
                  </a:lnTo>
                  <a:lnTo>
                    <a:pt x="20" y="320"/>
                  </a:lnTo>
                  <a:lnTo>
                    <a:pt x="0" y="420"/>
                  </a:lnTo>
                  <a:lnTo>
                    <a:pt x="0" y="500"/>
                  </a:lnTo>
                  <a:lnTo>
                    <a:pt x="0" y="580"/>
                  </a:lnTo>
                  <a:lnTo>
                    <a:pt x="20" y="640"/>
                  </a:lnTo>
                  <a:lnTo>
                    <a:pt x="80" y="700"/>
                  </a:lnTo>
                  <a:lnTo>
                    <a:pt x="80" y="720"/>
                  </a:lnTo>
                  <a:lnTo>
                    <a:pt x="100" y="740"/>
                  </a:lnTo>
                  <a:lnTo>
                    <a:pt x="200" y="820"/>
                  </a:lnTo>
                  <a:lnTo>
                    <a:pt x="300" y="880"/>
                  </a:lnTo>
                  <a:lnTo>
                    <a:pt x="540" y="880"/>
                  </a:lnTo>
                  <a:lnTo>
                    <a:pt x="640" y="820"/>
                  </a:lnTo>
                  <a:lnTo>
                    <a:pt x="740" y="760"/>
                  </a:lnTo>
                  <a:lnTo>
                    <a:pt x="800" y="680"/>
                  </a:lnTo>
                  <a:lnTo>
                    <a:pt x="840" y="580"/>
                  </a:lnTo>
                  <a:lnTo>
                    <a:pt x="860" y="540"/>
                  </a:lnTo>
                  <a:lnTo>
                    <a:pt x="880" y="420"/>
                  </a:lnTo>
                  <a:lnTo>
                    <a:pt x="880" y="300"/>
                  </a:lnTo>
                  <a:lnTo>
                    <a:pt x="800" y="180"/>
                  </a:lnTo>
                  <a:lnTo>
                    <a:pt x="760" y="120"/>
                  </a:lnTo>
                  <a:lnTo>
                    <a:pt x="700" y="80"/>
                  </a:lnTo>
                  <a:lnTo>
                    <a:pt x="600" y="2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42"/>
          <p:cNvGrpSpPr/>
          <p:nvPr/>
        </p:nvGrpSpPr>
        <p:grpSpPr>
          <a:xfrm>
            <a:off x="427969" y="3585619"/>
            <a:ext cx="1240160" cy="1340284"/>
            <a:chOff x="1266169" y="-2759831"/>
            <a:chExt cx="1240160" cy="1340284"/>
          </a:xfrm>
        </p:grpSpPr>
        <p:sp>
          <p:nvSpPr>
            <p:cNvPr id="2063" name="Google Shape;2063;p42"/>
            <p:cNvSpPr/>
            <p:nvPr/>
          </p:nvSpPr>
          <p:spPr>
            <a:xfrm>
              <a:off x="1266169" y="-2759831"/>
              <a:ext cx="1240160" cy="930852"/>
            </a:xfrm>
            <a:custGeom>
              <a:avLst/>
              <a:gdLst/>
              <a:ahLst/>
              <a:cxnLst/>
              <a:rect l="l" t="t" r="r" b="b"/>
              <a:pathLst>
                <a:path w="24157" h="18132" extrusionOk="0">
                  <a:moveTo>
                    <a:pt x="11648" y="1"/>
                  </a:moveTo>
                  <a:lnTo>
                    <a:pt x="11455" y="18"/>
                  </a:lnTo>
                  <a:lnTo>
                    <a:pt x="11261" y="71"/>
                  </a:lnTo>
                  <a:lnTo>
                    <a:pt x="11086" y="141"/>
                  </a:lnTo>
                  <a:lnTo>
                    <a:pt x="10910" y="247"/>
                  </a:lnTo>
                  <a:lnTo>
                    <a:pt x="10734" y="370"/>
                  </a:lnTo>
                  <a:lnTo>
                    <a:pt x="10594" y="510"/>
                  </a:lnTo>
                  <a:lnTo>
                    <a:pt x="10453" y="651"/>
                  </a:lnTo>
                  <a:lnTo>
                    <a:pt x="10348" y="827"/>
                  </a:lnTo>
                  <a:lnTo>
                    <a:pt x="10242" y="1002"/>
                  </a:lnTo>
                  <a:lnTo>
                    <a:pt x="10172" y="1178"/>
                  </a:lnTo>
                  <a:lnTo>
                    <a:pt x="10084" y="1371"/>
                  </a:lnTo>
                  <a:lnTo>
                    <a:pt x="9961" y="1740"/>
                  </a:lnTo>
                  <a:lnTo>
                    <a:pt x="9873" y="2144"/>
                  </a:lnTo>
                  <a:lnTo>
                    <a:pt x="9715" y="2864"/>
                  </a:lnTo>
                  <a:lnTo>
                    <a:pt x="9575" y="3602"/>
                  </a:lnTo>
                  <a:lnTo>
                    <a:pt x="9469" y="4340"/>
                  </a:lnTo>
                  <a:lnTo>
                    <a:pt x="9364" y="5078"/>
                  </a:lnTo>
                  <a:lnTo>
                    <a:pt x="9276" y="5816"/>
                  </a:lnTo>
                  <a:lnTo>
                    <a:pt x="9188" y="6571"/>
                  </a:lnTo>
                  <a:lnTo>
                    <a:pt x="9048" y="8047"/>
                  </a:lnTo>
                  <a:lnTo>
                    <a:pt x="8977" y="8820"/>
                  </a:lnTo>
                  <a:lnTo>
                    <a:pt x="8942" y="9611"/>
                  </a:lnTo>
                  <a:lnTo>
                    <a:pt x="8907" y="10384"/>
                  </a:lnTo>
                  <a:lnTo>
                    <a:pt x="8890" y="11174"/>
                  </a:lnTo>
                  <a:lnTo>
                    <a:pt x="8890" y="11947"/>
                  </a:lnTo>
                  <a:lnTo>
                    <a:pt x="8925" y="12738"/>
                  </a:lnTo>
                  <a:lnTo>
                    <a:pt x="8960" y="13511"/>
                  </a:lnTo>
                  <a:lnTo>
                    <a:pt x="8995" y="14284"/>
                  </a:lnTo>
                  <a:lnTo>
                    <a:pt x="8925" y="13528"/>
                  </a:lnTo>
                  <a:lnTo>
                    <a:pt x="8819" y="12755"/>
                  </a:lnTo>
                  <a:lnTo>
                    <a:pt x="8679" y="11982"/>
                  </a:lnTo>
                  <a:lnTo>
                    <a:pt x="8521" y="11192"/>
                  </a:lnTo>
                  <a:lnTo>
                    <a:pt x="8204" y="9646"/>
                  </a:lnTo>
                  <a:lnTo>
                    <a:pt x="8046" y="8890"/>
                  </a:lnTo>
                  <a:lnTo>
                    <a:pt x="7906" y="8117"/>
                  </a:lnTo>
                  <a:lnTo>
                    <a:pt x="7800" y="7485"/>
                  </a:lnTo>
                  <a:lnTo>
                    <a:pt x="7730" y="6765"/>
                  </a:lnTo>
                  <a:lnTo>
                    <a:pt x="7660" y="6009"/>
                  </a:lnTo>
                  <a:lnTo>
                    <a:pt x="7572" y="5254"/>
                  </a:lnTo>
                  <a:lnTo>
                    <a:pt x="7467" y="4498"/>
                  </a:lnTo>
                  <a:lnTo>
                    <a:pt x="7414" y="4129"/>
                  </a:lnTo>
                  <a:lnTo>
                    <a:pt x="7326" y="3760"/>
                  </a:lnTo>
                  <a:lnTo>
                    <a:pt x="7238" y="3427"/>
                  </a:lnTo>
                  <a:lnTo>
                    <a:pt x="7150" y="3093"/>
                  </a:lnTo>
                  <a:lnTo>
                    <a:pt x="7027" y="2794"/>
                  </a:lnTo>
                  <a:lnTo>
                    <a:pt x="6887" y="2513"/>
                  </a:lnTo>
                  <a:lnTo>
                    <a:pt x="6764" y="2320"/>
                  </a:lnTo>
                  <a:lnTo>
                    <a:pt x="6623" y="2162"/>
                  </a:lnTo>
                  <a:lnTo>
                    <a:pt x="6465" y="2021"/>
                  </a:lnTo>
                  <a:lnTo>
                    <a:pt x="6272" y="1898"/>
                  </a:lnTo>
                  <a:lnTo>
                    <a:pt x="6079" y="1810"/>
                  </a:lnTo>
                  <a:lnTo>
                    <a:pt x="5868" y="1775"/>
                  </a:lnTo>
                  <a:lnTo>
                    <a:pt x="5763" y="1758"/>
                  </a:lnTo>
                  <a:lnTo>
                    <a:pt x="5657" y="1775"/>
                  </a:lnTo>
                  <a:lnTo>
                    <a:pt x="5569" y="1793"/>
                  </a:lnTo>
                  <a:lnTo>
                    <a:pt x="5464" y="1810"/>
                  </a:lnTo>
                  <a:lnTo>
                    <a:pt x="5358" y="1863"/>
                  </a:lnTo>
                  <a:lnTo>
                    <a:pt x="5271" y="1916"/>
                  </a:lnTo>
                  <a:lnTo>
                    <a:pt x="5113" y="2039"/>
                  </a:lnTo>
                  <a:lnTo>
                    <a:pt x="4972" y="2179"/>
                  </a:lnTo>
                  <a:lnTo>
                    <a:pt x="4867" y="2373"/>
                  </a:lnTo>
                  <a:lnTo>
                    <a:pt x="4779" y="2566"/>
                  </a:lnTo>
                  <a:lnTo>
                    <a:pt x="4691" y="2759"/>
                  </a:lnTo>
                  <a:lnTo>
                    <a:pt x="4638" y="2970"/>
                  </a:lnTo>
                  <a:lnTo>
                    <a:pt x="4603" y="3198"/>
                  </a:lnTo>
                  <a:lnTo>
                    <a:pt x="4568" y="3515"/>
                  </a:lnTo>
                  <a:lnTo>
                    <a:pt x="4533" y="3831"/>
                  </a:lnTo>
                  <a:lnTo>
                    <a:pt x="4515" y="4147"/>
                  </a:lnTo>
                  <a:lnTo>
                    <a:pt x="4533" y="4463"/>
                  </a:lnTo>
                  <a:lnTo>
                    <a:pt x="4550" y="4797"/>
                  </a:lnTo>
                  <a:lnTo>
                    <a:pt x="4568" y="5113"/>
                  </a:lnTo>
                  <a:lnTo>
                    <a:pt x="4656" y="5746"/>
                  </a:lnTo>
                  <a:lnTo>
                    <a:pt x="4779" y="6378"/>
                  </a:lnTo>
                  <a:lnTo>
                    <a:pt x="4919" y="7011"/>
                  </a:lnTo>
                  <a:lnTo>
                    <a:pt x="5095" y="7643"/>
                  </a:lnTo>
                  <a:lnTo>
                    <a:pt x="5271" y="8275"/>
                  </a:lnTo>
                  <a:lnTo>
                    <a:pt x="6167" y="11332"/>
                  </a:lnTo>
                  <a:lnTo>
                    <a:pt x="7080" y="14407"/>
                  </a:lnTo>
                  <a:lnTo>
                    <a:pt x="6114" y="12509"/>
                  </a:lnTo>
                  <a:lnTo>
                    <a:pt x="5130" y="10647"/>
                  </a:lnTo>
                  <a:lnTo>
                    <a:pt x="4111" y="8785"/>
                  </a:lnTo>
                  <a:lnTo>
                    <a:pt x="3075" y="6940"/>
                  </a:lnTo>
                  <a:lnTo>
                    <a:pt x="2899" y="6642"/>
                  </a:lnTo>
                  <a:lnTo>
                    <a:pt x="2706" y="6343"/>
                  </a:lnTo>
                  <a:lnTo>
                    <a:pt x="2477" y="6062"/>
                  </a:lnTo>
                  <a:lnTo>
                    <a:pt x="2372" y="5939"/>
                  </a:lnTo>
                  <a:lnTo>
                    <a:pt x="2231" y="5816"/>
                  </a:lnTo>
                  <a:lnTo>
                    <a:pt x="2038" y="5658"/>
                  </a:lnTo>
                  <a:lnTo>
                    <a:pt x="1827" y="5552"/>
                  </a:lnTo>
                  <a:lnTo>
                    <a:pt x="1617" y="5482"/>
                  </a:lnTo>
                  <a:lnTo>
                    <a:pt x="1406" y="5447"/>
                  </a:lnTo>
                  <a:lnTo>
                    <a:pt x="1195" y="5447"/>
                  </a:lnTo>
                  <a:lnTo>
                    <a:pt x="1002" y="5482"/>
                  </a:lnTo>
                  <a:lnTo>
                    <a:pt x="808" y="5552"/>
                  </a:lnTo>
                  <a:lnTo>
                    <a:pt x="633" y="5658"/>
                  </a:lnTo>
                  <a:lnTo>
                    <a:pt x="527" y="5746"/>
                  </a:lnTo>
                  <a:lnTo>
                    <a:pt x="404" y="5851"/>
                  </a:lnTo>
                  <a:lnTo>
                    <a:pt x="316" y="5974"/>
                  </a:lnTo>
                  <a:lnTo>
                    <a:pt x="229" y="6097"/>
                  </a:lnTo>
                  <a:lnTo>
                    <a:pt x="158" y="6238"/>
                  </a:lnTo>
                  <a:lnTo>
                    <a:pt x="88" y="6396"/>
                  </a:lnTo>
                  <a:lnTo>
                    <a:pt x="53" y="6571"/>
                  </a:lnTo>
                  <a:lnTo>
                    <a:pt x="18" y="6747"/>
                  </a:lnTo>
                  <a:lnTo>
                    <a:pt x="0" y="6940"/>
                  </a:lnTo>
                  <a:lnTo>
                    <a:pt x="18" y="7133"/>
                  </a:lnTo>
                  <a:lnTo>
                    <a:pt x="35" y="7327"/>
                  </a:lnTo>
                  <a:lnTo>
                    <a:pt x="88" y="7520"/>
                  </a:lnTo>
                  <a:lnTo>
                    <a:pt x="141" y="7713"/>
                  </a:lnTo>
                  <a:lnTo>
                    <a:pt x="211" y="7924"/>
                  </a:lnTo>
                  <a:lnTo>
                    <a:pt x="387" y="8328"/>
                  </a:lnTo>
                  <a:lnTo>
                    <a:pt x="598" y="8715"/>
                  </a:lnTo>
                  <a:lnTo>
                    <a:pt x="808" y="9101"/>
                  </a:lnTo>
                  <a:lnTo>
                    <a:pt x="1002" y="9452"/>
                  </a:lnTo>
                  <a:lnTo>
                    <a:pt x="1195" y="9786"/>
                  </a:lnTo>
                  <a:lnTo>
                    <a:pt x="1599" y="10542"/>
                  </a:lnTo>
                  <a:lnTo>
                    <a:pt x="2021" y="11280"/>
                  </a:lnTo>
                  <a:lnTo>
                    <a:pt x="2442" y="12017"/>
                  </a:lnTo>
                  <a:lnTo>
                    <a:pt x="2899" y="12755"/>
                  </a:lnTo>
                  <a:lnTo>
                    <a:pt x="3356" y="13476"/>
                  </a:lnTo>
                  <a:lnTo>
                    <a:pt x="3830" y="14178"/>
                  </a:lnTo>
                  <a:lnTo>
                    <a:pt x="4779" y="15601"/>
                  </a:lnTo>
                  <a:lnTo>
                    <a:pt x="4990" y="15882"/>
                  </a:lnTo>
                  <a:lnTo>
                    <a:pt x="5200" y="16128"/>
                  </a:lnTo>
                  <a:lnTo>
                    <a:pt x="5411" y="16357"/>
                  </a:lnTo>
                  <a:lnTo>
                    <a:pt x="5657" y="16585"/>
                  </a:lnTo>
                  <a:lnTo>
                    <a:pt x="5885" y="16778"/>
                  </a:lnTo>
                  <a:lnTo>
                    <a:pt x="6131" y="16954"/>
                  </a:lnTo>
                  <a:lnTo>
                    <a:pt x="6395" y="17130"/>
                  </a:lnTo>
                  <a:lnTo>
                    <a:pt x="6658" y="17270"/>
                  </a:lnTo>
                  <a:lnTo>
                    <a:pt x="6940" y="17411"/>
                  </a:lnTo>
                  <a:lnTo>
                    <a:pt x="7238" y="17534"/>
                  </a:lnTo>
                  <a:lnTo>
                    <a:pt x="7537" y="17639"/>
                  </a:lnTo>
                  <a:lnTo>
                    <a:pt x="7836" y="17745"/>
                  </a:lnTo>
                  <a:lnTo>
                    <a:pt x="8152" y="17832"/>
                  </a:lnTo>
                  <a:lnTo>
                    <a:pt x="8468" y="17903"/>
                  </a:lnTo>
                  <a:lnTo>
                    <a:pt x="9153" y="18043"/>
                  </a:lnTo>
                  <a:lnTo>
                    <a:pt x="9645" y="18096"/>
                  </a:lnTo>
                  <a:lnTo>
                    <a:pt x="10119" y="18131"/>
                  </a:lnTo>
                  <a:lnTo>
                    <a:pt x="10594" y="18131"/>
                  </a:lnTo>
                  <a:lnTo>
                    <a:pt x="11068" y="18078"/>
                  </a:lnTo>
                  <a:lnTo>
                    <a:pt x="11525" y="18026"/>
                  </a:lnTo>
                  <a:lnTo>
                    <a:pt x="11999" y="17920"/>
                  </a:lnTo>
                  <a:lnTo>
                    <a:pt x="12438" y="17797"/>
                  </a:lnTo>
                  <a:lnTo>
                    <a:pt x="12877" y="17657"/>
                  </a:lnTo>
                  <a:lnTo>
                    <a:pt x="13317" y="17481"/>
                  </a:lnTo>
                  <a:lnTo>
                    <a:pt x="13756" y="17288"/>
                  </a:lnTo>
                  <a:lnTo>
                    <a:pt x="14178" y="17059"/>
                  </a:lnTo>
                  <a:lnTo>
                    <a:pt x="14582" y="16813"/>
                  </a:lnTo>
                  <a:lnTo>
                    <a:pt x="14986" y="16567"/>
                  </a:lnTo>
                  <a:lnTo>
                    <a:pt x="15390" y="16286"/>
                  </a:lnTo>
                  <a:lnTo>
                    <a:pt x="15794" y="15988"/>
                  </a:lnTo>
                  <a:lnTo>
                    <a:pt x="16163" y="15689"/>
                  </a:lnTo>
                  <a:lnTo>
                    <a:pt x="16549" y="15373"/>
                  </a:lnTo>
                  <a:lnTo>
                    <a:pt x="16918" y="15039"/>
                  </a:lnTo>
                  <a:lnTo>
                    <a:pt x="17287" y="14688"/>
                  </a:lnTo>
                  <a:lnTo>
                    <a:pt x="17638" y="14336"/>
                  </a:lnTo>
                  <a:lnTo>
                    <a:pt x="18324" y="13598"/>
                  </a:lnTo>
                  <a:lnTo>
                    <a:pt x="18974" y="12861"/>
                  </a:lnTo>
                  <a:lnTo>
                    <a:pt x="19588" y="12105"/>
                  </a:lnTo>
                  <a:lnTo>
                    <a:pt x="20186" y="11350"/>
                  </a:lnTo>
                  <a:lnTo>
                    <a:pt x="20748" y="10594"/>
                  </a:lnTo>
                  <a:lnTo>
                    <a:pt x="21257" y="9892"/>
                  </a:lnTo>
                  <a:lnTo>
                    <a:pt x="21644" y="9365"/>
                  </a:lnTo>
                  <a:lnTo>
                    <a:pt x="22206" y="8557"/>
                  </a:lnTo>
                  <a:lnTo>
                    <a:pt x="22522" y="8082"/>
                  </a:lnTo>
                  <a:lnTo>
                    <a:pt x="22838" y="7555"/>
                  </a:lnTo>
                  <a:lnTo>
                    <a:pt x="23155" y="7028"/>
                  </a:lnTo>
                  <a:lnTo>
                    <a:pt x="23453" y="6483"/>
                  </a:lnTo>
                  <a:lnTo>
                    <a:pt x="23699" y="5956"/>
                  </a:lnTo>
                  <a:lnTo>
                    <a:pt x="23928" y="5447"/>
                  </a:lnTo>
                  <a:lnTo>
                    <a:pt x="23998" y="5201"/>
                  </a:lnTo>
                  <a:lnTo>
                    <a:pt x="24068" y="4955"/>
                  </a:lnTo>
                  <a:lnTo>
                    <a:pt x="24121" y="4727"/>
                  </a:lnTo>
                  <a:lnTo>
                    <a:pt x="24156" y="4516"/>
                  </a:lnTo>
                  <a:lnTo>
                    <a:pt x="24156" y="4323"/>
                  </a:lnTo>
                  <a:lnTo>
                    <a:pt x="24138" y="4129"/>
                  </a:lnTo>
                  <a:lnTo>
                    <a:pt x="24086" y="3971"/>
                  </a:lnTo>
                  <a:lnTo>
                    <a:pt x="24015" y="3813"/>
                  </a:lnTo>
                  <a:lnTo>
                    <a:pt x="23928" y="3690"/>
                  </a:lnTo>
                  <a:lnTo>
                    <a:pt x="23805" y="3585"/>
                  </a:lnTo>
                  <a:lnTo>
                    <a:pt x="23629" y="3497"/>
                  </a:lnTo>
                  <a:lnTo>
                    <a:pt x="23436" y="3444"/>
                  </a:lnTo>
                  <a:lnTo>
                    <a:pt x="23278" y="3427"/>
                  </a:lnTo>
                  <a:lnTo>
                    <a:pt x="23102" y="3444"/>
                  </a:lnTo>
                  <a:lnTo>
                    <a:pt x="22909" y="3497"/>
                  </a:lnTo>
                  <a:lnTo>
                    <a:pt x="22715" y="3567"/>
                  </a:lnTo>
                  <a:lnTo>
                    <a:pt x="22522" y="3673"/>
                  </a:lnTo>
                  <a:lnTo>
                    <a:pt x="22329" y="3778"/>
                  </a:lnTo>
                  <a:lnTo>
                    <a:pt x="22136" y="3919"/>
                  </a:lnTo>
                  <a:lnTo>
                    <a:pt x="21925" y="4059"/>
                  </a:lnTo>
                  <a:lnTo>
                    <a:pt x="21538" y="4358"/>
                  </a:lnTo>
                  <a:lnTo>
                    <a:pt x="21187" y="4674"/>
                  </a:lnTo>
                  <a:lnTo>
                    <a:pt x="20607" y="5183"/>
                  </a:lnTo>
                  <a:lnTo>
                    <a:pt x="20256" y="5482"/>
                  </a:lnTo>
                  <a:lnTo>
                    <a:pt x="19922" y="5798"/>
                  </a:lnTo>
                  <a:lnTo>
                    <a:pt x="19588" y="6115"/>
                  </a:lnTo>
                  <a:lnTo>
                    <a:pt x="19272" y="6448"/>
                  </a:lnTo>
                  <a:lnTo>
                    <a:pt x="18956" y="6800"/>
                  </a:lnTo>
                  <a:lnTo>
                    <a:pt x="18657" y="7133"/>
                  </a:lnTo>
                  <a:lnTo>
                    <a:pt x="18359" y="7502"/>
                  </a:lnTo>
                  <a:lnTo>
                    <a:pt x="18078" y="7854"/>
                  </a:lnTo>
                  <a:lnTo>
                    <a:pt x="17761" y="8293"/>
                  </a:lnTo>
                  <a:lnTo>
                    <a:pt x="17463" y="8715"/>
                  </a:lnTo>
                  <a:lnTo>
                    <a:pt x="17164" y="9171"/>
                  </a:lnTo>
                  <a:lnTo>
                    <a:pt x="16865" y="9611"/>
                  </a:lnTo>
                  <a:lnTo>
                    <a:pt x="16321" y="10524"/>
                  </a:lnTo>
                  <a:lnTo>
                    <a:pt x="15811" y="11455"/>
                  </a:lnTo>
                  <a:lnTo>
                    <a:pt x="15302" y="12404"/>
                  </a:lnTo>
                  <a:lnTo>
                    <a:pt x="14828" y="13353"/>
                  </a:lnTo>
                  <a:lnTo>
                    <a:pt x="13896" y="15267"/>
                  </a:lnTo>
                  <a:lnTo>
                    <a:pt x="18446" y="2197"/>
                  </a:lnTo>
                  <a:lnTo>
                    <a:pt x="18499" y="2004"/>
                  </a:lnTo>
                  <a:lnTo>
                    <a:pt x="18534" y="1810"/>
                  </a:lnTo>
                  <a:lnTo>
                    <a:pt x="18534" y="1635"/>
                  </a:lnTo>
                  <a:lnTo>
                    <a:pt x="18517" y="1459"/>
                  </a:lnTo>
                  <a:lnTo>
                    <a:pt x="18482" y="1301"/>
                  </a:lnTo>
                  <a:lnTo>
                    <a:pt x="18429" y="1160"/>
                  </a:lnTo>
                  <a:lnTo>
                    <a:pt x="18341" y="1037"/>
                  </a:lnTo>
                  <a:lnTo>
                    <a:pt x="18253" y="932"/>
                  </a:lnTo>
                  <a:lnTo>
                    <a:pt x="18130" y="844"/>
                  </a:lnTo>
                  <a:lnTo>
                    <a:pt x="18007" y="774"/>
                  </a:lnTo>
                  <a:lnTo>
                    <a:pt x="17867" y="739"/>
                  </a:lnTo>
                  <a:lnTo>
                    <a:pt x="17709" y="721"/>
                  </a:lnTo>
                  <a:lnTo>
                    <a:pt x="17533" y="739"/>
                  </a:lnTo>
                  <a:lnTo>
                    <a:pt x="17357" y="774"/>
                  </a:lnTo>
                  <a:lnTo>
                    <a:pt x="17164" y="844"/>
                  </a:lnTo>
                  <a:lnTo>
                    <a:pt x="16971" y="950"/>
                  </a:lnTo>
                  <a:lnTo>
                    <a:pt x="16760" y="1090"/>
                  </a:lnTo>
                  <a:lnTo>
                    <a:pt x="16549" y="1266"/>
                  </a:lnTo>
                  <a:lnTo>
                    <a:pt x="16356" y="1459"/>
                  </a:lnTo>
                  <a:lnTo>
                    <a:pt x="16180" y="1670"/>
                  </a:lnTo>
                  <a:lnTo>
                    <a:pt x="16005" y="1898"/>
                  </a:lnTo>
                  <a:lnTo>
                    <a:pt x="15846" y="2144"/>
                  </a:lnTo>
                  <a:lnTo>
                    <a:pt x="15688" y="2408"/>
                  </a:lnTo>
                  <a:lnTo>
                    <a:pt x="15530" y="2671"/>
                  </a:lnTo>
                  <a:lnTo>
                    <a:pt x="15267" y="3216"/>
                  </a:lnTo>
                  <a:lnTo>
                    <a:pt x="15021" y="3760"/>
                  </a:lnTo>
                  <a:lnTo>
                    <a:pt x="14617" y="4762"/>
                  </a:lnTo>
                  <a:lnTo>
                    <a:pt x="14107" y="6027"/>
                  </a:lnTo>
                  <a:lnTo>
                    <a:pt x="13650" y="7292"/>
                  </a:lnTo>
                  <a:lnTo>
                    <a:pt x="13211" y="8592"/>
                  </a:lnTo>
                  <a:lnTo>
                    <a:pt x="12807" y="9892"/>
                  </a:lnTo>
                  <a:lnTo>
                    <a:pt x="12632" y="10507"/>
                  </a:lnTo>
                  <a:lnTo>
                    <a:pt x="12473" y="11121"/>
                  </a:lnTo>
                  <a:lnTo>
                    <a:pt x="12175" y="12386"/>
                  </a:lnTo>
                  <a:lnTo>
                    <a:pt x="11911" y="13651"/>
                  </a:lnTo>
                  <a:lnTo>
                    <a:pt x="11613" y="14899"/>
                  </a:lnTo>
                  <a:lnTo>
                    <a:pt x="12087" y="12070"/>
                  </a:lnTo>
                  <a:lnTo>
                    <a:pt x="12561" y="9242"/>
                  </a:lnTo>
                  <a:lnTo>
                    <a:pt x="12825" y="7520"/>
                  </a:lnTo>
                  <a:lnTo>
                    <a:pt x="12948" y="6642"/>
                  </a:lnTo>
                  <a:lnTo>
                    <a:pt x="13053" y="5763"/>
                  </a:lnTo>
                  <a:lnTo>
                    <a:pt x="13123" y="4902"/>
                  </a:lnTo>
                  <a:lnTo>
                    <a:pt x="13176" y="4024"/>
                  </a:lnTo>
                  <a:lnTo>
                    <a:pt x="13194" y="3146"/>
                  </a:lnTo>
                  <a:lnTo>
                    <a:pt x="13176" y="2706"/>
                  </a:lnTo>
                  <a:lnTo>
                    <a:pt x="13159" y="2267"/>
                  </a:lnTo>
                  <a:lnTo>
                    <a:pt x="13141" y="1916"/>
                  </a:lnTo>
                  <a:lnTo>
                    <a:pt x="13088" y="1564"/>
                  </a:lnTo>
                  <a:lnTo>
                    <a:pt x="13000" y="1231"/>
                  </a:lnTo>
                  <a:lnTo>
                    <a:pt x="12948" y="1055"/>
                  </a:lnTo>
                  <a:lnTo>
                    <a:pt x="12877" y="897"/>
                  </a:lnTo>
                  <a:lnTo>
                    <a:pt x="12807" y="739"/>
                  </a:lnTo>
                  <a:lnTo>
                    <a:pt x="12702" y="598"/>
                  </a:lnTo>
                  <a:lnTo>
                    <a:pt x="12596" y="458"/>
                  </a:lnTo>
                  <a:lnTo>
                    <a:pt x="12473" y="335"/>
                  </a:lnTo>
                  <a:lnTo>
                    <a:pt x="12333" y="212"/>
                  </a:lnTo>
                  <a:lnTo>
                    <a:pt x="12175" y="124"/>
                  </a:lnTo>
                  <a:lnTo>
                    <a:pt x="12017" y="54"/>
                  </a:lnTo>
                  <a:lnTo>
                    <a:pt x="11841" y="18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3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2"/>
            <p:cNvSpPr/>
            <p:nvPr/>
          </p:nvSpPr>
          <p:spPr>
            <a:xfrm>
              <a:off x="1633237" y="-1878663"/>
              <a:ext cx="318395" cy="357206"/>
            </a:xfrm>
            <a:custGeom>
              <a:avLst/>
              <a:gdLst/>
              <a:ahLst/>
              <a:cxnLst/>
              <a:rect l="l" t="t" r="r" b="b"/>
              <a:pathLst>
                <a:path w="6202" h="6958" extrusionOk="0">
                  <a:moveTo>
                    <a:pt x="0" y="1"/>
                  </a:moveTo>
                  <a:lnTo>
                    <a:pt x="0" y="36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1"/>
                  </a:lnTo>
                  <a:close/>
                  <a:moveTo>
                    <a:pt x="5" y="38"/>
                  </a:moveTo>
                  <a:lnTo>
                    <a:pt x="71" y="633"/>
                  </a:lnTo>
                  <a:lnTo>
                    <a:pt x="158" y="1248"/>
                  </a:lnTo>
                  <a:lnTo>
                    <a:pt x="246" y="1863"/>
                  </a:lnTo>
                  <a:lnTo>
                    <a:pt x="352" y="2495"/>
                  </a:lnTo>
                  <a:lnTo>
                    <a:pt x="475" y="3110"/>
                  </a:lnTo>
                  <a:lnTo>
                    <a:pt x="615" y="3708"/>
                  </a:lnTo>
                  <a:lnTo>
                    <a:pt x="756" y="4322"/>
                  </a:lnTo>
                  <a:lnTo>
                    <a:pt x="896" y="4937"/>
                  </a:lnTo>
                  <a:lnTo>
                    <a:pt x="984" y="5201"/>
                  </a:lnTo>
                  <a:lnTo>
                    <a:pt x="1054" y="5464"/>
                  </a:lnTo>
                  <a:lnTo>
                    <a:pt x="1160" y="5710"/>
                  </a:lnTo>
                  <a:lnTo>
                    <a:pt x="1265" y="5956"/>
                  </a:lnTo>
                  <a:lnTo>
                    <a:pt x="1406" y="6202"/>
                  </a:lnTo>
                  <a:lnTo>
                    <a:pt x="1564" y="6395"/>
                  </a:lnTo>
                  <a:lnTo>
                    <a:pt x="1652" y="6501"/>
                  </a:lnTo>
                  <a:lnTo>
                    <a:pt x="1757" y="6589"/>
                  </a:lnTo>
                  <a:lnTo>
                    <a:pt x="1845" y="6677"/>
                  </a:lnTo>
                  <a:lnTo>
                    <a:pt x="1968" y="6747"/>
                  </a:lnTo>
                  <a:lnTo>
                    <a:pt x="2161" y="6835"/>
                  </a:lnTo>
                  <a:lnTo>
                    <a:pt x="2354" y="6887"/>
                  </a:lnTo>
                  <a:lnTo>
                    <a:pt x="2548" y="6940"/>
                  </a:lnTo>
                  <a:lnTo>
                    <a:pt x="2759" y="6958"/>
                  </a:lnTo>
                  <a:lnTo>
                    <a:pt x="2969" y="6958"/>
                  </a:lnTo>
                  <a:lnTo>
                    <a:pt x="3180" y="6940"/>
                  </a:lnTo>
                  <a:lnTo>
                    <a:pt x="3602" y="6887"/>
                  </a:lnTo>
                  <a:lnTo>
                    <a:pt x="3918" y="6835"/>
                  </a:lnTo>
                  <a:lnTo>
                    <a:pt x="4234" y="6729"/>
                  </a:lnTo>
                  <a:lnTo>
                    <a:pt x="4392" y="6677"/>
                  </a:lnTo>
                  <a:lnTo>
                    <a:pt x="4533" y="6606"/>
                  </a:lnTo>
                  <a:lnTo>
                    <a:pt x="4673" y="6518"/>
                  </a:lnTo>
                  <a:lnTo>
                    <a:pt x="4796" y="6413"/>
                  </a:lnTo>
                  <a:lnTo>
                    <a:pt x="4937" y="6290"/>
                  </a:lnTo>
                  <a:lnTo>
                    <a:pt x="5042" y="6132"/>
                  </a:lnTo>
                  <a:lnTo>
                    <a:pt x="5148" y="5974"/>
                  </a:lnTo>
                  <a:lnTo>
                    <a:pt x="5218" y="5816"/>
                  </a:lnTo>
                  <a:lnTo>
                    <a:pt x="5288" y="5623"/>
                  </a:lnTo>
                  <a:lnTo>
                    <a:pt x="5341" y="5447"/>
                  </a:lnTo>
                  <a:lnTo>
                    <a:pt x="5429" y="5060"/>
                  </a:lnTo>
                  <a:lnTo>
                    <a:pt x="5482" y="4586"/>
                  </a:lnTo>
                  <a:lnTo>
                    <a:pt x="5640" y="3462"/>
                  </a:lnTo>
                  <a:lnTo>
                    <a:pt x="5815" y="2355"/>
                  </a:lnTo>
                  <a:lnTo>
                    <a:pt x="5991" y="1231"/>
                  </a:lnTo>
                  <a:lnTo>
                    <a:pt x="6202" y="124"/>
                  </a:lnTo>
                  <a:lnTo>
                    <a:pt x="5359" y="159"/>
                  </a:lnTo>
                  <a:lnTo>
                    <a:pt x="4515" y="212"/>
                  </a:lnTo>
                  <a:lnTo>
                    <a:pt x="3672" y="264"/>
                  </a:lnTo>
                  <a:lnTo>
                    <a:pt x="2846" y="317"/>
                  </a:lnTo>
                  <a:lnTo>
                    <a:pt x="2284" y="317"/>
                  </a:lnTo>
                  <a:lnTo>
                    <a:pt x="1827" y="299"/>
                  </a:lnTo>
                  <a:lnTo>
                    <a:pt x="1318" y="282"/>
                  </a:lnTo>
                  <a:lnTo>
                    <a:pt x="826" y="229"/>
                  </a:lnTo>
                  <a:lnTo>
                    <a:pt x="404" y="176"/>
                  </a:lnTo>
                  <a:lnTo>
                    <a:pt x="246" y="141"/>
                  </a:lnTo>
                  <a:lnTo>
                    <a:pt x="123" y="106"/>
                  </a:lnTo>
                  <a:lnTo>
                    <a:pt x="36" y="53"/>
                  </a:lnTo>
                  <a:lnTo>
                    <a:pt x="5" y="38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3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2"/>
            <p:cNvSpPr/>
            <p:nvPr/>
          </p:nvSpPr>
          <p:spPr>
            <a:xfrm>
              <a:off x="1637755" y="-1593633"/>
              <a:ext cx="308487" cy="174085"/>
            </a:xfrm>
            <a:custGeom>
              <a:avLst/>
              <a:gdLst/>
              <a:ahLst/>
              <a:cxnLst/>
              <a:rect l="l" t="t" r="r" b="b"/>
              <a:pathLst>
                <a:path w="6009" h="3391" extrusionOk="0">
                  <a:moveTo>
                    <a:pt x="6008" y="0"/>
                  </a:moveTo>
                  <a:lnTo>
                    <a:pt x="5025" y="71"/>
                  </a:lnTo>
                  <a:lnTo>
                    <a:pt x="4041" y="106"/>
                  </a:lnTo>
                  <a:lnTo>
                    <a:pt x="3461" y="123"/>
                  </a:lnTo>
                  <a:lnTo>
                    <a:pt x="2899" y="123"/>
                  </a:lnTo>
                  <a:lnTo>
                    <a:pt x="2319" y="106"/>
                  </a:lnTo>
                  <a:lnTo>
                    <a:pt x="1739" y="71"/>
                  </a:lnTo>
                  <a:lnTo>
                    <a:pt x="879" y="35"/>
                  </a:lnTo>
                  <a:lnTo>
                    <a:pt x="439" y="18"/>
                  </a:lnTo>
                  <a:lnTo>
                    <a:pt x="0" y="18"/>
                  </a:lnTo>
                  <a:lnTo>
                    <a:pt x="35" y="123"/>
                  </a:lnTo>
                  <a:lnTo>
                    <a:pt x="88" y="264"/>
                  </a:lnTo>
                  <a:lnTo>
                    <a:pt x="193" y="668"/>
                  </a:lnTo>
                  <a:lnTo>
                    <a:pt x="439" y="1739"/>
                  </a:lnTo>
                  <a:lnTo>
                    <a:pt x="791" y="3391"/>
                  </a:lnTo>
                  <a:lnTo>
                    <a:pt x="5815" y="3356"/>
                  </a:lnTo>
                  <a:lnTo>
                    <a:pt x="5938" y="1687"/>
                  </a:lnTo>
                  <a:lnTo>
                    <a:pt x="5991" y="843"/>
                  </a:lnTo>
                  <a:lnTo>
                    <a:pt x="600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3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2"/>
            <p:cNvSpPr/>
            <p:nvPr/>
          </p:nvSpPr>
          <p:spPr>
            <a:xfrm>
              <a:off x="1938083" y="-2216879"/>
              <a:ext cx="303969" cy="348222"/>
            </a:xfrm>
            <a:custGeom>
              <a:avLst/>
              <a:gdLst/>
              <a:ahLst/>
              <a:cxnLst/>
              <a:rect l="l" t="t" r="r" b="b"/>
              <a:pathLst>
                <a:path w="5921" h="6783" extrusionOk="0">
                  <a:moveTo>
                    <a:pt x="5798" y="1"/>
                  </a:moveTo>
                  <a:lnTo>
                    <a:pt x="5148" y="897"/>
                  </a:lnTo>
                  <a:lnTo>
                    <a:pt x="4480" y="1775"/>
                  </a:lnTo>
                  <a:lnTo>
                    <a:pt x="3777" y="2636"/>
                  </a:lnTo>
                  <a:lnTo>
                    <a:pt x="3075" y="3479"/>
                  </a:lnTo>
                  <a:lnTo>
                    <a:pt x="2337" y="4305"/>
                  </a:lnTo>
                  <a:lnTo>
                    <a:pt x="1581" y="5131"/>
                  </a:lnTo>
                  <a:lnTo>
                    <a:pt x="808" y="5921"/>
                  </a:lnTo>
                  <a:lnTo>
                    <a:pt x="0" y="6694"/>
                  </a:lnTo>
                  <a:lnTo>
                    <a:pt x="106" y="6782"/>
                  </a:lnTo>
                  <a:lnTo>
                    <a:pt x="896" y="6009"/>
                  </a:lnTo>
                  <a:lnTo>
                    <a:pt x="1687" y="5218"/>
                  </a:lnTo>
                  <a:lnTo>
                    <a:pt x="2442" y="4410"/>
                  </a:lnTo>
                  <a:lnTo>
                    <a:pt x="3180" y="3585"/>
                  </a:lnTo>
                  <a:lnTo>
                    <a:pt x="3900" y="2724"/>
                  </a:lnTo>
                  <a:lnTo>
                    <a:pt x="4603" y="1863"/>
                  </a:lnTo>
                  <a:lnTo>
                    <a:pt x="5271" y="985"/>
                  </a:lnTo>
                  <a:lnTo>
                    <a:pt x="5921" y="71"/>
                  </a:lnTo>
                  <a:lnTo>
                    <a:pt x="5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2"/>
            <p:cNvSpPr/>
            <p:nvPr/>
          </p:nvSpPr>
          <p:spPr>
            <a:xfrm>
              <a:off x="1880328" y="-2440559"/>
              <a:ext cx="166025" cy="575493"/>
            </a:xfrm>
            <a:custGeom>
              <a:avLst/>
              <a:gdLst/>
              <a:ahLst/>
              <a:cxnLst/>
              <a:rect l="l" t="t" r="r" b="b"/>
              <a:pathLst>
                <a:path w="3234" h="11210" extrusionOk="0">
                  <a:moveTo>
                    <a:pt x="3093" y="1"/>
                  </a:moveTo>
                  <a:lnTo>
                    <a:pt x="2355" y="2794"/>
                  </a:lnTo>
                  <a:lnTo>
                    <a:pt x="1600" y="5605"/>
                  </a:lnTo>
                  <a:lnTo>
                    <a:pt x="809" y="8398"/>
                  </a:lnTo>
                  <a:lnTo>
                    <a:pt x="1" y="11157"/>
                  </a:lnTo>
                  <a:lnTo>
                    <a:pt x="142" y="11209"/>
                  </a:lnTo>
                  <a:lnTo>
                    <a:pt x="950" y="8434"/>
                  </a:lnTo>
                  <a:lnTo>
                    <a:pt x="1740" y="5640"/>
                  </a:lnTo>
                  <a:lnTo>
                    <a:pt x="2496" y="2829"/>
                  </a:lnTo>
                  <a:lnTo>
                    <a:pt x="3233" y="36"/>
                  </a:lnTo>
                  <a:lnTo>
                    <a:pt x="3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2"/>
            <p:cNvSpPr/>
            <p:nvPr/>
          </p:nvSpPr>
          <p:spPr>
            <a:xfrm>
              <a:off x="1787457" y="-2363860"/>
              <a:ext cx="27106" cy="504186"/>
            </a:xfrm>
            <a:custGeom>
              <a:avLst/>
              <a:gdLst/>
              <a:ahLst/>
              <a:cxnLst/>
              <a:rect l="l" t="t" r="r" b="b"/>
              <a:pathLst>
                <a:path w="528" h="9821" extrusionOk="0">
                  <a:moveTo>
                    <a:pt x="369" y="0"/>
                  </a:moveTo>
                  <a:lnTo>
                    <a:pt x="0" y="9821"/>
                  </a:lnTo>
                  <a:lnTo>
                    <a:pt x="141" y="9821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2"/>
            <p:cNvSpPr/>
            <p:nvPr/>
          </p:nvSpPr>
          <p:spPr>
            <a:xfrm>
              <a:off x="1616090" y="-2319658"/>
              <a:ext cx="107398" cy="463578"/>
            </a:xfrm>
            <a:custGeom>
              <a:avLst/>
              <a:gdLst/>
              <a:ahLst/>
              <a:cxnLst/>
              <a:rect l="l" t="t" r="r" b="b"/>
              <a:pathLst>
                <a:path w="2092" h="9030" extrusionOk="0">
                  <a:moveTo>
                    <a:pt x="141" y="0"/>
                  </a:moveTo>
                  <a:lnTo>
                    <a:pt x="1" y="35"/>
                  </a:lnTo>
                  <a:lnTo>
                    <a:pt x="457" y="2284"/>
                  </a:lnTo>
                  <a:lnTo>
                    <a:pt x="932" y="4533"/>
                  </a:lnTo>
                  <a:lnTo>
                    <a:pt x="1424" y="6799"/>
                  </a:lnTo>
                  <a:lnTo>
                    <a:pt x="1951" y="9030"/>
                  </a:lnTo>
                  <a:lnTo>
                    <a:pt x="2091" y="8995"/>
                  </a:lnTo>
                  <a:lnTo>
                    <a:pt x="1564" y="6764"/>
                  </a:lnTo>
                  <a:lnTo>
                    <a:pt x="1072" y="4515"/>
                  </a:lnTo>
                  <a:lnTo>
                    <a:pt x="598" y="224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2"/>
            <p:cNvSpPr/>
            <p:nvPr/>
          </p:nvSpPr>
          <p:spPr>
            <a:xfrm>
              <a:off x="1460946" y="-2182585"/>
              <a:ext cx="177730" cy="313929"/>
            </a:xfrm>
            <a:custGeom>
              <a:avLst/>
              <a:gdLst/>
              <a:ahLst/>
              <a:cxnLst/>
              <a:rect l="l" t="t" r="r" b="b"/>
              <a:pathLst>
                <a:path w="3462" h="6115" extrusionOk="0">
                  <a:moveTo>
                    <a:pt x="141" y="0"/>
                  </a:moveTo>
                  <a:lnTo>
                    <a:pt x="1" y="71"/>
                  </a:lnTo>
                  <a:lnTo>
                    <a:pt x="3321" y="6114"/>
                  </a:lnTo>
                  <a:lnTo>
                    <a:pt x="3462" y="604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2"/>
            <p:cNvSpPr/>
            <p:nvPr/>
          </p:nvSpPr>
          <p:spPr>
            <a:xfrm>
              <a:off x="1865901" y="-1805608"/>
              <a:ext cx="37938" cy="160584"/>
            </a:xfrm>
            <a:custGeom>
              <a:avLst/>
              <a:gdLst/>
              <a:ahLst/>
              <a:cxnLst/>
              <a:rect l="l" t="t" r="r" b="b"/>
              <a:pathLst>
                <a:path w="739" h="3128" extrusionOk="0">
                  <a:moveTo>
                    <a:pt x="598" y="1"/>
                  </a:moveTo>
                  <a:lnTo>
                    <a:pt x="1" y="3110"/>
                  </a:lnTo>
                  <a:lnTo>
                    <a:pt x="141" y="3128"/>
                  </a:lnTo>
                  <a:lnTo>
                    <a:pt x="739" y="3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2"/>
            <p:cNvSpPr/>
            <p:nvPr/>
          </p:nvSpPr>
          <p:spPr>
            <a:xfrm>
              <a:off x="1838846" y="-1757812"/>
              <a:ext cx="21716" cy="68638"/>
            </a:xfrm>
            <a:custGeom>
              <a:avLst/>
              <a:gdLst/>
              <a:ahLst/>
              <a:cxnLst/>
              <a:rect l="l" t="t" r="r" b="b"/>
              <a:pathLst>
                <a:path w="423" h="1337" extrusionOk="0">
                  <a:moveTo>
                    <a:pt x="282" y="1"/>
                  </a:moveTo>
                  <a:lnTo>
                    <a:pt x="1" y="1301"/>
                  </a:lnTo>
                  <a:lnTo>
                    <a:pt x="141" y="1336"/>
                  </a:lnTo>
                  <a:lnTo>
                    <a:pt x="422" y="36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2"/>
            <p:cNvSpPr/>
            <p:nvPr/>
          </p:nvSpPr>
          <p:spPr>
            <a:xfrm>
              <a:off x="1690068" y="-1560263"/>
              <a:ext cx="73977" cy="11756"/>
            </a:xfrm>
            <a:custGeom>
              <a:avLst/>
              <a:gdLst/>
              <a:ahLst/>
              <a:cxnLst/>
              <a:rect l="l" t="t" r="r" b="b"/>
              <a:pathLst>
                <a:path w="1441" h="229" extrusionOk="0">
                  <a:moveTo>
                    <a:pt x="18" y="0"/>
                  </a:moveTo>
                  <a:lnTo>
                    <a:pt x="0" y="141"/>
                  </a:lnTo>
                  <a:lnTo>
                    <a:pt x="720" y="193"/>
                  </a:lnTo>
                  <a:lnTo>
                    <a:pt x="1441" y="229"/>
                  </a:lnTo>
                  <a:lnTo>
                    <a:pt x="1441" y="88"/>
                  </a:lnTo>
                  <a:lnTo>
                    <a:pt x="738" y="5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2"/>
            <p:cNvSpPr/>
            <p:nvPr/>
          </p:nvSpPr>
          <p:spPr>
            <a:xfrm>
              <a:off x="1784736" y="-1554872"/>
              <a:ext cx="48771" cy="9087"/>
            </a:xfrm>
            <a:custGeom>
              <a:avLst/>
              <a:gdLst/>
              <a:ahLst/>
              <a:cxnLst/>
              <a:rect l="l" t="t" r="r" b="b"/>
              <a:pathLst>
                <a:path w="950" h="177" extrusionOk="0">
                  <a:moveTo>
                    <a:pt x="1" y="1"/>
                  </a:moveTo>
                  <a:lnTo>
                    <a:pt x="1" y="141"/>
                  </a:lnTo>
                  <a:lnTo>
                    <a:pt x="475" y="141"/>
                  </a:lnTo>
                  <a:lnTo>
                    <a:pt x="932" y="176"/>
                  </a:lnTo>
                  <a:lnTo>
                    <a:pt x="949" y="1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5" name="Google Shape;2075;p42"/>
          <p:cNvSpPr/>
          <p:nvPr/>
        </p:nvSpPr>
        <p:spPr>
          <a:xfrm flipH="1">
            <a:off x="2516750" y="449052"/>
            <a:ext cx="1240194" cy="1328169"/>
          </a:xfrm>
          <a:custGeom>
            <a:avLst/>
            <a:gdLst/>
            <a:ahLst/>
            <a:cxnLst/>
            <a:rect l="l" t="t" r="r" b="b"/>
            <a:pathLst>
              <a:path w="82542" h="88412" extrusionOk="0">
                <a:moveTo>
                  <a:pt x="7519" y="0"/>
                </a:moveTo>
                <a:lnTo>
                  <a:pt x="1" y="50176"/>
                </a:lnTo>
                <a:lnTo>
                  <a:pt x="36527" y="34516"/>
                </a:lnTo>
                <a:lnTo>
                  <a:pt x="30637" y="73817"/>
                </a:lnTo>
                <a:lnTo>
                  <a:pt x="67163" y="58157"/>
                </a:lnTo>
                <a:lnTo>
                  <a:pt x="62922" y="86602"/>
                </a:lnTo>
                <a:lnTo>
                  <a:pt x="75023" y="88412"/>
                </a:lnTo>
                <a:lnTo>
                  <a:pt x="82542" y="38235"/>
                </a:lnTo>
                <a:lnTo>
                  <a:pt x="45995" y="53895"/>
                </a:lnTo>
                <a:lnTo>
                  <a:pt x="45995" y="53895"/>
                </a:lnTo>
                <a:lnTo>
                  <a:pt x="51885" y="14595"/>
                </a:lnTo>
                <a:lnTo>
                  <a:pt x="15359" y="30255"/>
                </a:lnTo>
                <a:lnTo>
                  <a:pt x="15359" y="30255"/>
                </a:lnTo>
                <a:lnTo>
                  <a:pt x="19641" y="1830"/>
                </a:lnTo>
                <a:lnTo>
                  <a:pt x="7519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42"/>
          <p:cNvSpPr/>
          <p:nvPr/>
        </p:nvSpPr>
        <p:spPr>
          <a:xfrm rot="4919095">
            <a:off x="6029568" y="987616"/>
            <a:ext cx="340267" cy="1008116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7" name="Google Shape;2077;p42"/>
          <p:cNvGrpSpPr/>
          <p:nvPr/>
        </p:nvGrpSpPr>
        <p:grpSpPr>
          <a:xfrm>
            <a:off x="-261041" y="-66667"/>
            <a:ext cx="1292768" cy="1797093"/>
            <a:chOff x="1358888" y="-8066942"/>
            <a:chExt cx="2068429" cy="2875349"/>
          </a:xfrm>
        </p:grpSpPr>
        <p:sp>
          <p:nvSpPr>
            <p:cNvPr id="2078" name="Google Shape;2078;p42"/>
            <p:cNvSpPr/>
            <p:nvPr/>
          </p:nvSpPr>
          <p:spPr>
            <a:xfrm>
              <a:off x="1358888" y="-8066942"/>
              <a:ext cx="2068429" cy="2875349"/>
            </a:xfrm>
            <a:custGeom>
              <a:avLst/>
              <a:gdLst/>
              <a:ahLst/>
              <a:cxnLst/>
              <a:rect l="l" t="t" r="r" b="b"/>
              <a:pathLst>
                <a:path w="28056" h="39001" extrusionOk="0">
                  <a:moveTo>
                    <a:pt x="26826" y="0"/>
                  </a:moveTo>
                  <a:lnTo>
                    <a:pt x="26721" y="18"/>
                  </a:lnTo>
                  <a:lnTo>
                    <a:pt x="26598" y="18"/>
                  </a:lnTo>
                  <a:lnTo>
                    <a:pt x="26492" y="53"/>
                  </a:lnTo>
                  <a:lnTo>
                    <a:pt x="26387" y="105"/>
                  </a:lnTo>
                  <a:lnTo>
                    <a:pt x="26264" y="158"/>
                  </a:lnTo>
                  <a:lnTo>
                    <a:pt x="26159" y="228"/>
                  </a:lnTo>
                  <a:lnTo>
                    <a:pt x="26053" y="299"/>
                  </a:lnTo>
                  <a:lnTo>
                    <a:pt x="25491" y="843"/>
                  </a:lnTo>
                  <a:lnTo>
                    <a:pt x="24946" y="1405"/>
                  </a:lnTo>
                  <a:lnTo>
                    <a:pt x="24437" y="1968"/>
                  </a:lnTo>
                  <a:lnTo>
                    <a:pt x="23980" y="2565"/>
                  </a:lnTo>
                  <a:lnTo>
                    <a:pt x="23541" y="3162"/>
                  </a:lnTo>
                  <a:lnTo>
                    <a:pt x="23137" y="3795"/>
                  </a:lnTo>
                  <a:lnTo>
                    <a:pt x="22750" y="4427"/>
                  </a:lnTo>
                  <a:lnTo>
                    <a:pt x="22399" y="5077"/>
                  </a:lnTo>
                  <a:lnTo>
                    <a:pt x="22083" y="5745"/>
                  </a:lnTo>
                  <a:lnTo>
                    <a:pt x="21784" y="6412"/>
                  </a:lnTo>
                  <a:lnTo>
                    <a:pt x="21503" y="7097"/>
                  </a:lnTo>
                  <a:lnTo>
                    <a:pt x="21257" y="7800"/>
                  </a:lnTo>
                  <a:lnTo>
                    <a:pt x="21029" y="8503"/>
                  </a:lnTo>
                  <a:lnTo>
                    <a:pt x="20818" y="9223"/>
                  </a:lnTo>
                  <a:lnTo>
                    <a:pt x="20607" y="9944"/>
                  </a:lnTo>
                  <a:lnTo>
                    <a:pt x="20431" y="10681"/>
                  </a:lnTo>
                  <a:lnTo>
                    <a:pt x="20273" y="11402"/>
                  </a:lnTo>
                  <a:lnTo>
                    <a:pt x="20115" y="12157"/>
                  </a:lnTo>
                  <a:lnTo>
                    <a:pt x="19975" y="12895"/>
                  </a:lnTo>
                  <a:lnTo>
                    <a:pt x="19852" y="13650"/>
                  </a:lnTo>
                  <a:lnTo>
                    <a:pt x="19606" y="15144"/>
                  </a:lnTo>
                  <a:lnTo>
                    <a:pt x="19395" y="16654"/>
                  </a:lnTo>
                  <a:lnTo>
                    <a:pt x="18973" y="19659"/>
                  </a:lnTo>
                  <a:lnTo>
                    <a:pt x="18745" y="21134"/>
                  </a:lnTo>
                  <a:lnTo>
                    <a:pt x="18481" y="22575"/>
                  </a:lnTo>
                  <a:lnTo>
                    <a:pt x="18341" y="23348"/>
                  </a:lnTo>
                  <a:lnTo>
                    <a:pt x="18165" y="24103"/>
                  </a:lnTo>
                  <a:lnTo>
                    <a:pt x="17990" y="24859"/>
                  </a:lnTo>
                  <a:lnTo>
                    <a:pt x="17796" y="25614"/>
                  </a:lnTo>
                  <a:lnTo>
                    <a:pt x="17568" y="26352"/>
                  </a:lnTo>
                  <a:lnTo>
                    <a:pt x="17340" y="27107"/>
                  </a:lnTo>
                  <a:lnTo>
                    <a:pt x="17076" y="27828"/>
                  </a:lnTo>
                  <a:lnTo>
                    <a:pt x="16777" y="28548"/>
                  </a:lnTo>
                  <a:lnTo>
                    <a:pt x="16461" y="29251"/>
                  </a:lnTo>
                  <a:lnTo>
                    <a:pt x="16110" y="29953"/>
                  </a:lnTo>
                  <a:lnTo>
                    <a:pt x="15741" y="30621"/>
                  </a:lnTo>
                  <a:lnTo>
                    <a:pt x="15319" y="31271"/>
                  </a:lnTo>
                  <a:lnTo>
                    <a:pt x="15091" y="31587"/>
                  </a:lnTo>
                  <a:lnTo>
                    <a:pt x="14862" y="31903"/>
                  </a:lnTo>
                  <a:lnTo>
                    <a:pt x="14634" y="32202"/>
                  </a:lnTo>
                  <a:lnTo>
                    <a:pt x="14388" y="32501"/>
                  </a:lnTo>
                  <a:lnTo>
                    <a:pt x="14125" y="32799"/>
                  </a:lnTo>
                  <a:lnTo>
                    <a:pt x="13861" y="33080"/>
                  </a:lnTo>
                  <a:lnTo>
                    <a:pt x="13580" y="33362"/>
                  </a:lnTo>
                  <a:lnTo>
                    <a:pt x="13281" y="33625"/>
                  </a:lnTo>
                  <a:lnTo>
                    <a:pt x="12983" y="33889"/>
                  </a:lnTo>
                  <a:lnTo>
                    <a:pt x="12666" y="34152"/>
                  </a:lnTo>
                  <a:lnTo>
                    <a:pt x="12350" y="34380"/>
                  </a:lnTo>
                  <a:lnTo>
                    <a:pt x="12034" y="34609"/>
                  </a:lnTo>
                  <a:lnTo>
                    <a:pt x="11700" y="34837"/>
                  </a:lnTo>
                  <a:lnTo>
                    <a:pt x="11349" y="35030"/>
                  </a:lnTo>
                  <a:lnTo>
                    <a:pt x="11015" y="35224"/>
                  </a:lnTo>
                  <a:lnTo>
                    <a:pt x="10664" y="35417"/>
                  </a:lnTo>
                  <a:lnTo>
                    <a:pt x="10295" y="35575"/>
                  </a:lnTo>
                  <a:lnTo>
                    <a:pt x="9943" y="35733"/>
                  </a:lnTo>
                  <a:lnTo>
                    <a:pt x="9575" y="35891"/>
                  </a:lnTo>
                  <a:lnTo>
                    <a:pt x="9206" y="36014"/>
                  </a:lnTo>
                  <a:lnTo>
                    <a:pt x="8819" y="36137"/>
                  </a:lnTo>
                  <a:lnTo>
                    <a:pt x="8450" y="36260"/>
                  </a:lnTo>
                  <a:lnTo>
                    <a:pt x="8064" y="36348"/>
                  </a:lnTo>
                  <a:lnTo>
                    <a:pt x="7677" y="36436"/>
                  </a:lnTo>
                  <a:lnTo>
                    <a:pt x="7291" y="36506"/>
                  </a:lnTo>
                  <a:lnTo>
                    <a:pt x="6904" y="36576"/>
                  </a:lnTo>
                  <a:lnTo>
                    <a:pt x="6500" y="36629"/>
                  </a:lnTo>
                  <a:lnTo>
                    <a:pt x="6114" y="36664"/>
                  </a:lnTo>
                  <a:lnTo>
                    <a:pt x="5727" y="36682"/>
                  </a:lnTo>
                  <a:lnTo>
                    <a:pt x="5323" y="36699"/>
                  </a:lnTo>
                  <a:lnTo>
                    <a:pt x="4533" y="36699"/>
                  </a:lnTo>
                  <a:lnTo>
                    <a:pt x="4129" y="36664"/>
                  </a:lnTo>
                  <a:lnTo>
                    <a:pt x="3742" y="36629"/>
                  </a:lnTo>
                  <a:lnTo>
                    <a:pt x="3338" y="36594"/>
                  </a:lnTo>
                  <a:lnTo>
                    <a:pt x="2951" y="36524"/>
                  </a:lnTo>
                  <a:lnTo>
                    <a:pt x="2565" y="36453"/>
                  </a:lnTo>
                  <a:lnTo>
                    <a:pt x="2179" y="36366"/>
                  </a:lnTo>
                  <a:lnTo>
                    <a:pt x="1792" y="36278"/>
                  </a:lnTo>
                  <a:lnTo>
                    <a:pt x="1406" y="36172"/>
                  </a:lnTo>
                  <a:lnTo>
                    <a:pt x="1283" y="36137"/>
                  </a:lnTo>
                  <a:lnTo>
                    <a:pt x="1142" y="36120"/>
                  </a:lnTo>
                  <a:lnTo>
                    <a:pt x="1037" y="36102"/>
                  </a:lnTo>
                  <a:lnTo>
                    <a:pt x="914" y="36120"/>
                  </a:lnTo>
                  <a:lnTo>
                    <a:pt x="808" y="36137"/>
                  </a:lnTo>
                  <a:lnTo>
                    <a:pt x="703" y="36172"/>
                  </a:lnTo>
                  <a:lnTo>
                    <a:pt x="597" y="36208"/>
                  </a:lnTo>
                  <a:lnTo>
                    <a:pt x="510" y="36260"/>
                  </a:lnTo>
                  <a:lnTo>
                    <a:pt x="422" y="36331"/>
                  </a:lnTo>
                  <a:lnTo>
                    <a:pt x="351" y="36401"/>
                  </a:lnTo>
                  <a:lnTo>
                    <a:pt x="211" y="36559"/>
                  </a:lnTo>
                  <a:lnTo>
                    <a:pt x="105" y="36752"/>
                  </a:lnTo>
                  <a:lnTo>
                    <a:pt x="35" y="36945"/>
                  </a:lnTo>
                  <a:lnTo>
                    <a:pt x="0" y="37156"/>
                  </a:lnTo>
                  <a:lnTo>
                    <a:pt x="0" y="37385"/>
                  </a:lnTo>
                  <a:lnTo>
                    <a:pt x="18" y="37595"/>
                  </a:lnTo>
                  <a:lnTo>
                    <a:pt x="88" y="37789"/>
                  </a:lnTo>
                  <a:lnTo>
                    <a:pt x="141" y="37894"/>
                  </a:lnTo>
                  <a:lnTo>
                    <a:pt x="211" y="37982"/>
                  </a:lnTo>
                  <a:lnTo>
                    <a:pt x="281" y="38070"/>
                  </a:lnTo>
                  <a:lnTo>
                    <a:pt x="351" y="38140"/>
                  </a:lnTo>
                  <a:lnTo>
                    <a:pt x="457" y="38210"/>
                  </a:lnTo>
                  <a:lnTo>
                    <a:pt x="545" y="38281"/>
                  </a:lnTo>
                  <a:lnTo>
                    <a:pt x="668" y="38333"/>
                  </a:lnTo>
                  <a:lnTo>
                    <a:pt x="791" y="38368"/>
                  </a:lnTo>
                  <a:lnTo>
                    <a:pt x="1177" y="38491"/>
                  </a:lnTo>
                  <a:lnTo>
                    <a:pt x="1546" y="38579"/>
                  </a:lnTo>
                  <a:lnTo>
                    <a:pt x="2319" y="38755"/>
                  </a:lnTo>
                  <a:lnTo>
                    <a:pt x="3074" y="38878"/>
                  </a:lnTo>
                  <a:lnTo>
                    <a:pt x="3847" y="38948"/>
                  </a:lnTo>
                  <a:lnTo>
                    <a:pt x="4638" y="39001"/>
                  </a:lnTo>
                  <a:lnTo>
                    <a:pt x="5411" y="39001"/>
                  </a:lnTo>
                  <a:lnTo>
                    <a:pt x="6184" y="38966"/>
                  </a:lnTo>
                  <a:lnTo>
                    <a:pt x="6957" y="38878"/>
                  </a:lnTo>
                  <a:lnTo>
                    <a:pt x="7730" y="38772"/>
                  </a:lnTo>
                  <a:lnTo>
                    <a:pt x="8485" y="38614"/>
                  </a:lnTo>
                  <a:lnTo>
                    <a:pt x="9241" y="38404"/>
                  </a:lnTo>
                  <a:lnTo>
                    <a:pt x="9979" y="38175"/>
                  </a:lnTo>
                  <a:lnTo>
                    <a:pt x="10716" y="37894"/>
                  </a:lnTo>
                  <a:lnTo>
                    <a:pt x="11419" y="37578"/>
                  </a:lnTo>
                  <a:lnTo>
                    <a:pt x="11771" y="37420"/>
                  </a:lnTo>
                  <a:lnTo>
                    <a:pt x="12122" y="37226"/>
                  </a:lnTo>
                  <a:lnTo>
                    <a:pt x="12456" y="37033"/>
                  </a:lnTo>
                  <a:lnTo>
                    <a:pt x="12807" y="36840"/>
                  </a:lnTo>
                  <a:lnTo>
                    <a:pt x="13141" y="36612"/>
                  </a:lnTo>
                  <a:lnTo>
                    <a:pt x="13475" y="36401"/>
                  </a:lnTo>
                  <a:lnTo>
                    <a:pt x="13808" y="36155"/>
                  </a:lnTo>
                  <a:lnTo>
                    <a:pt x="14125" y="35909"/>
                  </a:lnTo>
                  <a:lnTo>
                    <a:pt x="14423" y="35663"/>
                  </a:lnTo>
                  <a:lnTo>
                    <a:pt x="14722" y="35399"/>
                  </a:lnTo>
                  <a:lnTo>
                    <a:pt x="15021" y="35136"/>
                  </a:lnTo>
                  <a:lnTo>
                    <a:pt x="15302" y="34855"/>
                  </a:lnTo>
                  <a:lnTo>
                    <a:pt x="15583" y="34574"/>
                  </a:lnTo>
                  <a:lnTo>
                    <a:pt x="15846" y="34293"/>
                  </a:lnTo>
                  <a:lnTo>
                    <a:pt x="16356" y="33678"/>
                  </a:lnTo>
                  <a:lnTo>
                    <a:pt x="16830" y="33063"/>
                  </a:lnTo>
                  <a:lnTo>
                    <a:pt x="17287" y="32413"/>
                  </a:lnTo>
                  <a:lnTo>
                    <a:pt x="17708" y="31745"/>
                  </a:lnTo>
                  <a:lnTo>
                    <a:pt x="18095" y="31060"/>
                  </a:lnTo>
                  <a:lnTo>
                    <a:pt x="18464" y="30357"/>
                  </a:lnTo>
                  <a:lnTo>
                    <a:pt x="18798" y="29637"/>
                  </a:lnTo>
                  <a:lnTo>
                    <a:pt x="19114" y="28899"/>
                  </a:lnTo>
                  <a:lnTo>
                    <a:pt x="19395" y="28161"/>
                  </a:lnTo>
                  <a:lnTo>
                    <a:pt x="19658" y="27406"/>
                  </a:lnTo>
                  <a:lnTo>
                    <a:pt x="19887" y="26633"/>
                  </a:lnTo>
                  <a:lnTo>
                    <a:pt x="20098" y="25878"/>
                  </a:lnTo>
                  <a:lnTo>
                    <a:pt x="20291" y="25087"/>
                  </a:lnTo>
                  <a:lnTo>
                    <a:pt x="20467" y="24296"/>
                  </a:lnTo>
                  <a:lnTo>
                    <a:pt x="20625" y="23506"/>
                  </a:lnTo>
                  <a:lnTo>
                    <a:pt x="20765" y="22698"/>
                  </a:lnTo>
                  <a:lnTo>
                    <a:pt x="20888" y="21872"/>
                  </a:lnTo>
                  <a:lnTo>
                    <a:pt x="21134" y="20221"/>
                  </a:lnTo>
                  <a:lnTo>
                    <a:pt x="21573" y="16865"/>
                  </a:lnTo>
                  <a:lnTo>
                    <a:pt x="21802" y="15196"/>
                  </a:lnTo>
                  <a:lnTo>
                    <a:pt x="21942" y="14371"/>
                  </a:lnTo>
                  <a:lnTo>
                    <a:pt x="22083" y="13545"/>
                  </a:lnTo>
                  <a:lnTo>
                    <a:pt x="22241" y="12719"/>
                  </a:lnTo>
                  <a:lnTo>
                    <a:pt x="22417" y="11911"/>
                  </a:lnTo>
                  <a:lnTo>
                    <a:pt x="22592" y="11103"/>
                  </a:lnTo>
                  <a:lnTo>
                    <a:pt x="22803" y="10295"/>
                  </a:lnTo>
                  <a:lnTo>
                    <a:pt x="23032" y="9504"/>
                  </a:lnTo>
                  <a:lnTo>
                    <a:pt x="23295" y="8731"/>
                  </a:lnTo>
                  <a:lnTo>
                    <a:pt x="23576" y="7976"/>
                  </a:lnTo>
                  <a:lnTo>
                    <a:pt x="23892" y="7238"/>
                  </a:lnTo>
                  <a:lnTo>
                    <a:pt x="24226" y="6500"/>
                  </a:lnTo>
                  <a:lnTo>
                    <a:pt x="24595" y="5780"/>
                  </a:lnTo>
                  <a:lnTo>
                    <a:pt x="25017" y="5095"/>
                  </a:lnTo>
                  <a:lnTo>
                    <a:pt x="25227" y="4743"/>
                  </a:lnTo>
                  <a:lnTo>
                    <a:pt x="25456" y="4410"/>
                  </a:lnTo>
                  <a:lnTo>
                    <a:pt x="25702" y="4076"/>
                  </a:lnTo>
                  <a:lnTo>
                    <a:pt x="25948" y="3760"/>
                  </a:lnTo>
                  <a:lnTo>
                    <a:pt x="26211" y="3443"/>
                  </a:lnTo>
                  <a:lnTo>
                    <a:pt x="26475" y="3127"/>
                  </a:lnTo>
                  <a:lnTo>
                    <a:pt x="26773" y="2811"/>
                  </a:lnTo>
                  <a:lnTo>
                    <a:pt x="27055" y="2512"/>
                  </a:lnTo>
                  <a:lnTo>
                    <a:pt x="27371" y="2214"/>
                  </a:lnTo>
                  <a:lnTo>
                    <a:pt x="27687" y="1933"/>
                  </a:lnTo>
                  <a:lnTo>
                    <a:pt x="27775" y="1827"/>
                  </a:lnTo>
                  <a:lnTo>
                    <a:pt x="27863" y="1739"/>
                  </a:lnTo>
                  <a:lnTo>
                    <a:pt x="27933" y="1634"/>
                  </a:lnTo>
                  <a:lnTo>
                    <a:pt x="27968" y="1528"/>
                  </a:lnTo>
                  <a:lnTo>
                    <a:pt x="28021" y="1441"/>
                  </a:lnTo>
                  <a:lnTo>
                    <a:pt x="28038" y="1335"/>
                  </a:lnTo>
                  <a:lnTo>
                    <a:pt x="28056" y="1230"/>
                  </a:lnTo>
                  <a:lnTo>
                    <a:pt x="28056" y="1124"/>
                  </a:lnTo>
                  <a:lnTo>
                    <a:pt x="28038" y="1019"/>
                  </a:lnTo>
                  <a:lnTo>
                    <a:pt x="28021" y="914"/>
                  </a:lnTo>
                  <a:lnTo>
                    <a:pt x="27951" y="720"/>
                  </a:lnTo>
                  <a:lnTo>
                    <a:pt x="27845" y="545"/>
                  </a:lnTo>
                  <a:lnTo>
                    <a:pt x="27705" y="387"/>
                  </a:lnTo>
                  <a:lnTo>
                    <a:pt x="27529" y="246"/>
                  </a:lnTo>
                  <a:lnTo>
                    <a:pt x="27353" y="123"/>
                  </a:lnTo>
                  <a:lnTo>
                    <a:pt x="27142" y="53"/>
                  </a:lnTo>
                  <a:lnTo>
                    <a:pt x="26932" y="18"/>
                  </a:lnTo>
                  <a:lnTo>
                    <a:pt x="2682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2"/>
            <p:cNvSpPr/>
            <p:nvPr/>
          </p:nvSpPr>
          <p:spPr>
            <a:xfrm>
              <a:off x="1364049" y="-5404037"/>
              <a:ext cx="163227" cy="168462"/>
            </a:xfrm>
            <a:custGeom>
              <a:avLst/>
              <a:gdLst/>
              <a:ahLst/>
              <a:cxnLst/>
              <a:rect l="l" t="t" r="r" b="b"/>
              <a:pathLst>
                <a:path w="2214" h="2285" extrusionOk="0">
                  <a:moveTo>
                    <a:pt x="967" y="1"/>
                  </a:moveTo>
                  <a:lnTo>
                    <a:pt x="844" y="18"/>
                  </a:lnTo>
                  <a:lnTo>
                    <a:pt x="721" y="53"/>
                  </a:lnTo>
                  <a:lnTo>
                    <a:pt x="615" y="89"/>
                  </a:lnTo>
                  <a:lnTo>
                    <a:pt x="510" y="141"/>
                  </a:lnTo>
                  <a:lnTo>
                    <a:pt x="422" y="212"/>
                  </a:lnTo>
                  <a:lnTo>
                    <a:pt x="352" y="282"/>
                  </a:lnTo>
                  <a:lnTo>
                    <a:pt x="264" y="352"/>
                  </a:lnTo>
                  <a:lnTo>
                    <a:pt x="211" y="440"/>
                  </a:lnTo>
                  <a:lnTo>
                    <a:pt x="158" y="528"/>
                  </a:lnTo>
                  <a:lnTo>
                    <a:pt x="71" y="721"/>
                  </a:lnTo>
                  <a:lnTo>
                    <a:pt x="18" y="932"/>
                  </a:lnTo>
                  <a:lnTo>
                    <a:pt x="0" y="1143"/>
                  </a:lnTo>
                  <a:lnTo>
                    <a:pt x="18" y="1353"/>
                  </a:lnTo>
                  <a:lnTo>
                    <a:pt x="71" y="1564"/>
                  </a:lnTo>
                  <a:lnTo>
                    <a:pt x="141" y="1757"/>
                  </a:lnTo>
                  <a:lnTo>
                    <a:pt x="211" y="1845"/>
                  </a:lnTo>
                  <a:lnTo>
                    <a:pt x="264" y="1933"/>
                  </a:lnTo>
                  <a:lnTo>
                    <a:pt x="352" y="2003"/>
                  </a:lnTo>
                  <a:lnTo>
                    <a:pt x="422" y="2074"/>
                  </a:lnTo>
                  <a:lnTo>
                    <a:pt x="510" y="2144"/>
                  </a:lnTo>
                  <a:lnTo>
                    <a:pt x="615" y="2197"/>
                  </a:lnTo>
                  <a:lnTo>
                    <a:pt x="721" y="2232"/>
                  </a:lnTo>
                  <a:lnTo>
                    <a:pt x="844" y="2267"/>
                  </a:lnTo>
                  <a:lnTo>
                    <a:pt x="967" y="2285"/>
                  </a:lnTo>
                  <a:lnTo>
                    <a:pt x="1230" y="2285"/>
                  </a:lnTo>
                  <a:lnTo>
                    <a:pt x="1353" y="2267"/>
                  </a:lnTo>
                  <a:lnTo>
                    <a:pt x="1476" y="2232"/>
                  </a:lnTo>
                  <a:lnTo>
                    <a:pt x="1581" y="2197"/>
                  </a:lnTo>
                  <a:lnTo>
                    <a:pt x="1687" y="2144"/>
                  </a:lnTo>
                  <a:lnTo>
                    <a:pt x="1775" y="2074"/>
                  </a:lnTo>
                  <a:lnTo>
                    <a:pt x="1863" y="2003"/>
                  </a:lnTo>
                  <a:lnTo>
                    <a:pt x="1933" y="1933"/>
                  </a:lnTo>
                  <a:lnTo>
                    <a:pt x="2003" y="1845"/>
                  </a:lnTo>
                  <a:lnTo>
                    <a:pt x="2056" y="1757"/>
                  </a:lnTo>
                  <a:lnTo>
                    <a:pt x="2144" y="1564"/>
                  </a:lnTo>
                  <a:lnTo>
                    <a:pt x="2196" y="1353"/>
                  </a:lnTo>
                  <a:lnTo>
                    <a:pt x="2214" y="1143"/>
                  </a:lnTo>
                  <a:lnTo>
                    <a:pt x="2196" y="932"/>
                  </a:lnTo>
                  <a:lnTo>
                    <a:pt x="2144" y="721"/>
                  </a:lnTo>
                  <a:lnTo>
                    <a:pt x="2056" y="528"/>
                  </a:lnTo>
                  <a:lnTo>
                    <a:pt x="2003" y="440"/>
                  </a:lnTo>
                  <a:lnTo>
                    <a:pt x="1933" y="352"/>
                  </a:lnTo>
                  <a:lnTo>
                    <a:pt x="1863" y="282"/>
                  </a:lnTo>
                  <a:lnTo>
                    <a:pt x="1775" y="212"/>
                  </a:lnTo>
                  <a:lnTo>
                    <a:pt x="1687" y="141"/>
                  </a:lnTo>
                  <a:lnTo>
                    <a:pt x="1581" y="89"/>
                  </a:lnTo>
                  <a:lnTo>
                    <a:pt x="1476" y="53"/>
                  </a:lnTo>
                  <a:lnTo>
                    <a:pt x="1371" y="18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46"/>
          <p:cNvSpPr txBox="1">
            <a:spLocks noGrp="1"/>
          </p:cNvSpPr>
          <p:nvPr>
            <p:ph type="title" idx="4"/>
          </p:nvPr>
        </p:nvSpPr>
        <p:spPr>
          <a:xfrm>
            <a:off x="1397167" y="847053"/>
            <a:ext cx="6349665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Perkembangan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literasi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dini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4400" dirty="0">
              <a:latin typeface="Rowdies" panose="020B0604020202020204" charset="0"/>
            </a:endParaRPr>
          </a:p>
        </p:txBody>
      </p:sp>
      <p:grpSp>
        <p:nvGrpSpPr>
          <p:cNvPr id="2387" name="Google Shape;2387;p46"/>
          <p:cNvGrpSpPr/>
          <p:nvPr/>
        </p:nvGrpSpPr>
        <p:grpSpPr>
          <a:xfrm rot="7371504">
            <a:off x="8513971" y="2250826"/>
            <a:ext cx="623723" cy="642685"/>
            <a:chOff x="12566704" y="-3325924"/>
            <a:chExt cx="1110269" cy="1144023"/>
          </a:xfrm>
        </p:grpSpPr>
        <p:sp>
          <p:nvSpPr>
            <p:cNvPr id="2388" name="Google Shape;2388;p46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extrusionOk="0">
                  <a:moveTo>
                    <a:pt x="19248" y="0"/>
                  </a:move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6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fill="none" extrusionOk="0">
                  <a:moveTo>
                    <a:pt x="4497" y="26643"/>
                  </a:move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lnTo>
                    <a:pt x="19248" y="0"/>
                  </a:ln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</a:path>
              </a:pathLst>
            </a:custGeom>
            <a:noFill/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2404801-87CB-0B7C-66A7-1B1632E51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402" y="1304253"/>
            <a:ext cx="6043193" cy="32592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46"/>
          <p:cNvSpPr txBox="1">
            <a:spLocks noGrp="1"/>
          </p:cNvSpPr>
          <p:nvPr>
            <p:ph type="title" idx="4"/>
          </p:nvPr>
        </p:nvSpPr>
        <p:spPr>
          <a:xfrm>
            <a:off x="1397167" y="847053"/>
            <a:ext cx="6349665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Perkembangan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literasi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dini</a:t>
            </a:r>
            <a: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D" sz="2800" dirty="0">
                <a:effectLst/>
                <a:latin typeface="Rowdie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4400" dirty="0">
              <a:latin typeface="Rowdies" panose="020B0604020202020204" charset="0"/>
            </a:endParaRPr>
          </a:p>
        </p:txBody>
      </p:sp>
      <p:grpSp>
        <p:nvGrpSpPr>
          <p:cNvPr id="2387" name="Google Shape;2387;p46"/>
          <p:cNvGrpSpPr/>
          <p:nvPr/>
        </p:nvGrpSpPr>
        <p:grpSpPr>
          <a:xfrm rot="7371504">
            <a:off x="8513971" y="2250826"/>
            <a:ext cx="623723" cy="642685"/>
            <a:chOff x="12566704" y="-3325924"/>
            <a:chExt cx="1110269" cy="1144023"/>
          </a:xfrm>
        </p:grpSpPr>
        <p:sp>
          <p:nvSpPr>
            <p:cNvPr id="2388" name="Google Shape;2388;p46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extrusionOk="0">
                  <a:moveTo>
                    <a:pt x="19248" y="0"/>
                  </a:move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6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fill="none" extrusionOk="0">
                  <a:moveTo>
                    <a:pt x="4497" y="26643"/>
                  </a:move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lnTo>
                    <a:pt x="19248" y="0"/>
                  </a:ln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</a:path>
              </a:pathLst>
            </a:custGeom>
            <a:noFill/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0C476F6-259D-02D9-7C1F-D4C45B31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706" y="1566439"/>
            <a:ext cx="6040587" cy="23775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966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43"/>
          <p:cNvSpPr txBox="1">
            <a:spLocks noGrp="1"/>
          </p:cNvSpPr>
          <p:nvPr>
            <p:ph type="subTitle" idx="1"/>
          </p:nvPr>
        </p:nvSpPr>
        <p:spPr>
          <a:xfrm>
            <a:off x="1323670" y="966539"/>
            <a:ext cx="6702103" cy="3640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literasi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disalahartikan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anggapan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selalu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diawali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menghafal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huruf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Z,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lancar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pasti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bacaannya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Pemahaman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bacaan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diperoleh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terus-menerus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sekadar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melafalkan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kata dan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kalimat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isi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bacaan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makna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bacaan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Anak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mengenali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tulisan yang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bermakna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dirinya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namanya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benda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kesukaannya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Anak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cenderung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meniru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orang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dewasa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sekitarnya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literasi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mengajak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berbicara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bersama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Anak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tulisan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makna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diucapkan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lisan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meniru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aktivitas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menulis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sekitarnya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aktivitas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4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</p:txBody>
      </p:sp>
      <p:grpSp>
        <p:nvGrpSpPr>
          <p:cNvPr id="2087" name="Google Shape;2087;p43"/>
          <p:cNvGrpSpPr/>
          <p:nvPr/>
        </p:nvGrpSpPr>
        <p:grpSpPr>
          <a:xfrm>
            <a:off x="8291814" y="1489451"/>
            <a:ext cx="2513033" cy="1734195"/>
            <a:chOff x="5807700" y="6088700"/>
            <a:chExt cx="2513033" cy="1734195"/>
          </a:xfrm>
        </p:grpSpPr>
        <p:sp>
          <p:nvSpPr>
            <p:cNvPr id="2088" name="Google Shape;2088;p43"/>
            <p:cNvSpPr/>
            <p:nvPr/>
          </p:nvSpPr>
          <p:spPr>
            <a:xfrm>
              <a:off x="6043311" y="6334750"/>
              <a:ext cx="2061528" cy="795183"/>
            </a:xfrm>
            <a:custGeom>
              <a:avLst/>
              <a:gdLst/>
              <a:ahLst/>
              <a:cxnLst/>
              <a:rect l="l" t="t" r="r" b="b"/>
              <a:pathLst>
                <a:path w="31201" h="12035" extrusionOk="0">
                  <a:moveTo>
                    <a:pt x="3180" y="1"/>
                  </a:moveTo>
                  <a:lnTo>
                    <a:pt x="2952" y="18"/>
                  </a:lnTo>
                  <a:lnTo>
                    <a:pt x="2688" y="71"/>
                  </a:lnTo>
                  <a:lnTo>
                    <a:pt x="2442" y="141"/>
                  </a:lnTo>
                  <a:lnTo>
                    <a:pt x="2196" y="229"/>
                  </a:lnTo>
                  <a:lnTo>
                    <a:pt x="1968" y="335"/>
                  </a:lnTo>
                  <a:lnTo>
                    <a:pt x="1757" y="458"/>
                  </a:lnTo>
                  <a:lnTo>
                    <a:pt x="1546" y="581"/>
                  </a:lnTo>
                  <a:lnTo>
                    <a:pt x="1353" y="739"/>
                  </a:lnTo>
                  <a:lnTo>
                    <a:pt x="1177" y="914"/>
                  </a:lnTo>
                  <a:lnTo>
                    <a:pt x="1019" y="1090"/>
                  </a:lnTo>
                  <a:lnTo>
                    <a:pt x="861" y="1283"/>
                  </a:lnTo>
                  <a:lnTo>
                    <a:pt x="738" y="1494"/>
                  </a:lnTo>
                  <a:lnTo>
                    <a:pt x="598" y="1705"/>
                  </a:lnTo>
                  <a:lnTo>
                    <a:pt x="492" y="1933"/>
                  </a:lnTo>
                  <a:lnTo>
                    <a:pt x="387" y="2179"/>
                  </a:lnTo>
                  <a:lnTo>
                    <a:pt x="299" y="2408"/>
                  </a:lnTo>
                  <a:lnTo>
                    <a:pt x="211" y="2654"/>
                  </a:lnTo>
                  <a:lnTo>
                    <a:pt x="159" y="2917"/>
                  </a:lnTo>
                  <a:lnTo>
                    <a:pt x="106" y="3163"/>
                  </a:lnTo>
                  <a:lnTo>
                    <a:pt x="53" y="3427"/>
                  </a:lnTo>
                  <a:lnTo>
                    <a:pt x="18" y="3690"/>
                  </a:lnTo>
                  <a:lnTo>
                    <a:pt x="0" y="3954"/>
                  </a:lnTo>
                  <a:lnTo>
                    <a:pt x="0" y="4217"/>
                  </a:lnTo>
                  <a:lnTo>
                    <a:pt x="0" y="4481"/>
                  </a:lnTo>
                  <a:lnTo>
                    <a:pt x="18" y="4744"/>
                  </a:lnTo>
                  <a:lnTo>
                    <a:pt x="53" y="4990"/>
                  </a:lnTo>
                  <a:lnTo>
                    <a:pt x="88" y="5254"/>
                  </a:lnTo>
                  <a:lnTo>
                    <a:pt x="141" y="5500"/>
                  </a:lnTo>
                  <a:lnTo>
                    <a:pt x="194" y="5728"/>
                  </a:lnTo>
                  <a:lnTo>
                    <a:pt x="282" y="5974"/>
                  </a:lnTo>
                  <a:lnTo>
                    <a:pt x="352" y="6202"/>
                  </a:lnTo>
                  <a:lnTo>
                    <a:pt x="457" y="6413"/>
                  </a:lnTo>
                  <a:lnTo>
                    <a:pt x="563" y="6624"/>
                  </a:lnTo>
                  <a:lnTo>
                    <a:pt x="791" y="7010"/>
                  </a:lnTo>
                  <a:lnTo>
                    <a:pt x="1054" y="7362"/>
                  </a:lnTo>
                  <a:lnTo>
                    <a:pt x="1353" y="7696"/>
                  </a:lnTo>
                  <a:lnTo>
                    <a:pt x="1669" y="8012"/>
                  </a:lnTo>
                  <a:lnTo>
                    <a:pt x="2003" y="8310"/>
                  </a:lnTo>
                  <a:lnTo>
                    <a:pt x="2355" y="8609"/>
                  </a:lnTo>
                  <a:lnTo>
                    <a:pt x="2706" y="8873"/>
                  </a:lnTo>
                  <a:lnTo>
                    <a:pt x="3075" y="9119"/>
                  </a:lnTo>
                  <a:lnTo>
                    <a:pt x="3690" y="9505"/>
                  </a:lnTo>
                  <a:lnTo>
                    <a:pt x="4305" y="9839"/>
                  </a:lnTo>
                  <a:lnTo>
                    <a:pt x="4937" y="10173"/>
                  </a:lnTo>
                  <a:lnTo>
                    <a:pt x="5587" y="10454"/>
                  </a:lnTo>
                  <a:lnTo>
                    <a:pt x="6237" y="10735"/>
                  </a:lnTo>
                  <a:lnTo>
                    <a:pt x="6905" y="10963"/>
                  </a:lnTo>
                  <a:lnTo>
                    <a:pt x="7572" y="11174"/>
                  </a:lnTo>
                  <a:lnTo>
                    <a:pt x="8257" y="11367"/>
                  </a:lnTo>
                  <a:lnTo>
                    <a:pt x="8960" y="11525"/>
                  </a:lnTo>
                  <a:lnTo>
                    <a:pt x="9663" y="11666"/>
                  </a:lnTo>
                  <a:lnTo>
                    <a:pt x="10365" y="11789"/>
                  </a:lnTo>
                  <a:lnTo>
                    <a:pt x="11068" y="11877"/>
                  </a:lnTo>
                  <a:lnTo>
                    <a:pt x="11771" y="11947"/>
                  </a:lnTo>
                  <a:lnTo>
                    <a:pt x="12491" y="12000"/>
                  </a:lnTo>
                  <a:lnTo>
                    <a:pt x="13211" y="12035"/>
                  </a:lnTo>
                  <a:lnTo>
                    <a:pt x="13914" y="12035"/>
                  </a:lnTo>
                  <a:lnTo>
                    <a:pt x="14793" y="12017"/>
                  </a:lnTo>
                  <a:lnTo>
                    <a:pt x="15653" y="11965"/>
                  </a:lnTo>
                  <a:lnTo>
                    <a:pt x="16514" y="11894"/>
                  </a:lnTo>
                  <a:lnTo>
                    <a:pt x="17375" y="11806"/>
                  </a:lnTo>
                  <a:lnTo>
                    <a:pt x="18236" y="11683"/>
                  </a:lnTo>
                  <a:lnTo>
                    <a:pt x="19097" y="11560"/>
                  </a:lnTo>
                  <a:lnTo>
                    <a:pt x="20801" y="11297"/>
                  </a:lnTo>
                  <a:lnTo>
                    <a:pt x="21626" y="11156"/>
                  </a:lnTo>
                  <a:lnTo>
                    <a:pt x="22435" y="10981"/>
                  </a:lnTo>
                  <a:lnTo>
                    <a:pt x="23243" y="10787"/>
                  </a:lnTo>
                  <a:lnTo>
                    <a:pt x="24051" y="10559"/>
                  </a:lnTo>
                  <a:lnTo>
                    <a:pt x="24841" y="10296"/>
                  </a:lnTo>
                  <a:lnTo>
                    <a:pt x="25228" y="10155"/>
                  </a:lnTo>
                  <a:lnTo>
                    <a:pt x="25614" y="9997"/>
                  </a:lnTo>
                  <a:lnTo>
                    <a:pt x="26001" y="9839"/>
                  </a:lnTo>
                  <a:lnTo>
                    <a:pt x="26370" y="9663"/>
                  </a:lnTo>
                  <a:lnTo>
                    <a:pt x="26739" y="9470"/>
                  </a:lnTo>
                  <a:lnTo>
                    <a:pt x="27108" y="9259"/>
                  </a:lnTo>
                  <a:lnTo>
                    <a:pt x="27564" y="8996"/>
                  </a:lnTo>
                  <a:lnTo>
                    <a:pt x="28004" y="8714"/>
                  </a:lnTo>
                  <a:lnTo>
                    <a:pt x="28408" y="8416"/>
                  </a:lnTo>
                  <a:lnTo>
                    <a:pt x="28812" y="8100"/>
                  </a:lnTo>
                  <a:lnTo>
                    <a:pt x="29181" y="7748"/>
                  </a:lnTo>
                  <a:lnTo>
                    <a:pt x="29550" y="7379"/>
                  </a:lnTo>
                  <a:lnTo>
                    <a:pt x="29883" y="6975"/>
                  </a:lnTo>
                  <a:lnTo>
                    <a:pt x="30182" y="6554"/>
                  </a:lnTo>
                  <a:lnTo>
                    <a:pt x="30393" y="6237"/>
                  </a:lnTo>
                  <a:lnTo>
                    <a:pt x="30568" y="5904"/>
                  </a:lnTo>
                  <a:lnTo>
                    <a:pt x="30744" y="5570"/>
                  </a:lnTo>
                  <a:lnTo>
                    <a:pt x="30885" y="5218"/>
                  </a:lnTo>
                  <a:lnTo>
                    <a:pt x="31008" y="4850"/>
                  </a:lnTo>
                  <a:lnTo>
                    <a:pt x="31113" y="4498"/>
                  </a:lnTo>
                  <a:lnTo>
                    <a:pt x="31166" y="4129"/>
                  </a:lnTo>
                  <a:lnTo>
                    <a:pt x="31201" y="3760"/>
                  </a:lnTo>
                  <a:lnTo>
                    <a:pt x="31201" y="3374"/>
                  </a:lnTo>
                  <a:lnTo>
                    <a:pt x="31166" y="3005"/>
                  </a:lnTo>
                  <a:lnTo>
                    <a:pt x="31078" y="2636"/>
                  </a:lnTo>
                  <a:lnTo>
                    <a:pt x="30973" y="2267"/>
                  </a:lnTo>
                  <a:lnTo>
                    <a:pt x="30885" y="2091"/>
                  </a:lnTo>
                  <a:lnTo>
                    <a:pt x="30814" y="1933"/>
                  </a:lnTo>
                  <a:lnTo>
                    <a:pt x="30709" y="1758"/>
                  </a:lnTo>
                  <a:lnTo>
                    <a:pt x="30621" y="1617"/>
                  </a:lnTo>
                  <a:lnTo>
                    <a:pt x="30498" y="1459"/>
                  </a:lnTo>
                  <a:lnTo>
                    <a:pt x="30375" y="1318"/>
                  </a:lnTo>
                  <a:lnTo>
                    <a:pt x="30252" y="1178"/>
                  </a:lnTo>
                  <a:lnTo>
                    <a:pt x="30112" y="1055"/>
                  </a:lnTo>
                  <a:lnTo>
                    <a:pt x="29954" y="949"/>
                  </a:lnTo>
                  <a:lnTo>
                    <a:pt x="29813" y="844"/>
                  </a:lnTo>
                  <a:lnTo>
                    <a:pt x="29655" y="756"/>
                  </a:lnTo>
                  <a:lnTo>
                    <a:pt x="29497" y="668"/>
                  </a:lnTo>
                  <a:lnTo>
                    <a:pt x="29145" y="545"/>
                  </a:lnTo>
                  <a:lnTo>
                    <a:pt x="28794" y="440"/>
                  </a:lnTo>
                  <a:lnTo>
                    <a:pt x="28425" y="387"/>
                  </a:lnTo>
                  <a:lnTo>
                    <a:pt x="28056" y="352"/>
                  </a:lnTo>
                  <a:lnTo>
                    <a:pt x="27687" y="352"/>
                  </a:lnTo>
                  <a:lnTo>
                    <a:pt x="27318" y="370"/>
                  </a:lnTo>
                  <a:lnTo>
                    <a:pt x="26967" y="422"/>
                  </a:lnTo>
                  <a:lnTo>
                    <a:pt x="26633" y="493"/>
                  </a:lnTo>
                  <a:lnTo>
                    <a:pt x="26282" y="563"/>
                  </a:lnTo>
                  <a:lnTo>
                    <a:pt x="25948" y="651"/>
                  </a:lnTo>
                  <a:lnTo>
                    <a:pt x="25263" y="862"/>
                  </a:lnTo>
                  <a:lnTo>
                    <a:pt x="24595" y="1072"/>
                  </a:lnTo>
                  <a:lnTo>
                    <a:pt x="24472" y="1125"/>
                  </a:lnTo>
                  <a:lnTo>
                    <a:pt x="23770" y="1336"/>
                  </a:lnTo>
                  <a:lnTo>
                    <a:pt x="23049" y="1529"/>
                  </a:lnTo>
                  <a:lnTo>
                    <a:pt x="22347" y="1722"/>
                  </a:lnTo>
                  <a:lnTo>
                    <a:pt x="21609" y="1898"/>
                  </a:lnTo>
                  <a:lnTo>
                    <a:pt x="20889" y="2039"/>
                  </a:lnTo>
                  <a:lnTo>
                    <a:pt x="20168" y="2179"/>
                  </a:lnTo>
                  <a:lnTo>
                    <a:pt x="19430" y="2302"/>
                  </a:lnTo>
                  <a:lnTo>
                    <a:pt x="18693" y="2390"/>
                  </a:lnTo>
                  <a:lnTo>
                    <a:pt x="17955" y="2478"/>
                  </a:lnTo>
                  <a:lnTo>
                    <a:pt x="17217" y="2548"/>
                  </a:lnTo>
                  <a:lnTo>
                    <a:pt x="16479" y="2601"/>
                  </a:lnTo>
                  <a:lnTo>
                    <a:pt x="15741" y="2636"/>
                  </a:lnTo>
                  <a:lnTo>
                    <a:pt x="15003" y="2654"/>
                  </a:lnTo>
                  <a:lnTo>
                    <a:pt x="14265" y="2654"/>
                  </a:lnTo>
                  <a:lnTo>
                    <a:pt x="13528" y="2636"/>
                  </a:lnTo>
                  <a:lnTo>
                    <a:pt x="12790" y="2601"/>
                  </a:lnTo>
                  <a:lnTo>
                    <a:pt x="11982" y="2548"/>
                  </a:lnTo>
                  <a:lnTo>
                    <a:pt x="11174" y="2460"/>
                  </a:lnTo>
                  <a:lnTo>
                    <a:pt x="10365" y="2355"/>
                  </a:lnTo>
                  <a:lnTo>
                    <a:pt x="9575" y="2214"/>
                  </a:lnTo>
                  <a:lnTo>
                    <a:pt x="9188" y="2126"/>
                  </a:lnTo>
                  <a:lnTo>
                    <a:pt x="8784" y="2021"/>
                  </a:lnTo>
                  <a:lnTo>
                    <a:pt x="8398" y="1916"/>
                  </a:lnTo>
                  <a:lnTo>
                    <a:pt x="8029" y="1793"/>
                  </a:lnTo>
                  <a:lnTo>
                    <a:pt x="7642" y="1670"/>
                  </a:lnTo>
                  <a:lnTo>
                    <a:pt x="7273" y="1529"/>
                  </a:lnTo>
                  <a:lnTo>
                    <a:pt x="6887" y="1371"/>
                  </a:lnTo>
                  <a:lnTo>
                    <a:pt x="6536" y="1195"/>
                  </a:lnTo>
                  <a:lnTo>
                    <a:pt x="5657" y="756"/>
                  </a:lnTo>
                  <a:lnTo>
                    <a:pt x="5236" y="528"/>
                  </a:lnTo>
                  <a:lnTo>
                    <a:pt x="4779" y="335"/>
                  </a:lnTo>
                  <a:lnTo>
                    <a:pt x="4568" y="247"/>
                  </a:lnTo>
                  <a:lnTo>
                    <a:pt x="4340" y="176"/>
                  </a:lnTo>
                  <a:lnTo>
                    <a:pt x="4111" y="106"/>
                  </a:lnTo>
                  <a:lnTo>
                    <a:pt x="3883" y="53"/>
                  </a:lnTo>
                  <a:lnTo>
                    <a:pt x="3655" y="18"/>
                  </a:lnTo>
                  <a:lnTo>
                    <a:pt x="3426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5845955" y="6165277"/>
              <a:ext cx="2465495" cy="1006482"/>
            </a:xfrm>
            <a:custGeom>
              <a:avLst/>
              <a:gdLst/>
              <a:ahLst/>
              <a:cxnLst/>
              <a:rect l="l" t="t" r="r" b="b"/>
              <a:pathLst>
                <a:path w="37315" h="15233" extrusionOk="0">
                  <a:moveTo>
                    <a:pt x="33696" y="1"/>
                  </a:moveTo>
                  <a:lnTo>
                    <a:pt x="33345" y="18"/>
                  </a:lnTo>
                  <a:lnTo>
                    <a:pt x="33011" y="54"/>
                  </a:lnTo>
                  <a:lnTo>
                    <a:pt x="32677" y="124"/>
                  </a:lnTo>
                  <a:lnTo>
                    <a:pt x="32343" y="212"/>
                  </a:lnTo>
                  <a:lnTo>
                    <a:pt x="32027" y="335"/>
                  </a:lnTo>
                  <a:lnTo>
                    <a:pt x="31728" y="475"/>
                  </a:lnTo>
                  <a:lnTo>
                    <a:pt x="31447" y="651"/>
                  </a:lnTo>
                  <a:lnTo>
                    <a:pt x="31166" y="862"/>
                  </a:lnTo>
                  <a:lnTo>
                    <a:pt x="30920" y="1108"/>
                  </a:lnTo>
                  <a:lnTo>
                    <a:pt x="30692" y="1371"/>
                  </a:lnTo>
                  <a:lnTo>
                    <a:pt x="30499" y="1670"/>
                  </a:lnTo>
                  <a:lnTo>
                    <a:pt x="30323" y="2004"/>
                  </a:lnTo>
                  <a:lnTo>
                    <a:pt x="30182" y="2355"/>
                  </a:lnTo>
                  <a:lnTo>
                    <a:pt x="30130" y="2548"/>
                  </a:lnTo>
                  <a:lnTo>
                    <a:pt x="30077" y="2759"/>
                  </a:lnTo>
                  <a:lnTo>
                    <a:pt x="29954" y="3268"/>
                  </a:lnTo>
                  <a:lnTo>
                    <a:pt x="29831" y="3743"/>
                  </a:lnTo>
                  <a:lnTo>
                    <a:pt x="29673" y="4164"/>
                  </a:lnTo>
                  <a:lnTo>
                    <a:pt x="29515" y="4551"/>
                  </a:lnTo>
                  <a:lnTo>
                    <a:pt x="29339" y="4902"/>
                  </a:lnTo>
                  <a:lnTo>
                    <a:pt x="29128" y="5236"/>
                  </a:lnTo>
                  <a:lnTo>
                    <a:pt x="28918" y="5517"/>
                  </a:lnTo>
                  <a:lnTo>
                    <a:pt x="28654" y="5781"/>
                  </a:lnTo>
                  <a:lnTo>
                    <a:pt x="28390" y="6009"/>
                  </a:lnTo>
                  <a:lnTo>
                    <a:pt x="28092" y="6220"/>
                  </a:lnTo>
                  <a:lnTo>
                    <a:pt x="27758" y="6413"/>
                  </a:lnTo>
                  <a:lnTo>
                    <a:pt x="27389" y="6589"/>
                  </a:lnTo>
                  <a:lnTo>
                    <a:pt x="27003" y="6765"/>
                  </a:lnTo>
                  <a:lnTo>
                    <a:pt x="26563" y="6905"/>
                  </a:lnTo>
                  <a:lnTo>
                    <a:pt x="26089" y="7063"/>
                  </a:lnTo>
                  <a:lnTo>
                    <a:pt x="25580" y="7204"/>
                  </a:lnTo>
                  <a:lnTo>
                    <a:pt x="24631" y="7432"/>
                  </a:lnTo>
                  <a:lnTo>
                    <a:pt x="23682" y="7643"/>
                  </a:lnTo>
                  <a:lnTo>
                    <a:pt x="22716" y="7819"/>
                  </a:lnTo>
                  <a:lnTo>
                    <a:pt x="21750" y="7959"/>
                  </a:lnTo>
                  <a:lnTo>
                    <a:pt x="20784" y="8082"/>
                  </a:lnTo>
                  <a:lnTo>
                    <a:pt x="19817" y="8188"/>
                  </a:lnTo>
                  <a:lnTo>
                    <a:pt x="18834" y="8258"/>
                  </a:lnTo>
                  <a:lnTo>
                    <a:pt x="17850" y="8293"/>
                  </a:lnTo>
                  <a:lnTo>
                    <a:pt x="17024" y="8310"/>
                  </a:lnTo>
                  <a:lnTo>
                    <a:pt x="16163" y="8310"/>
                  </a:lnTo>
                  <a:lnTo>
                    <a:pt x="15285" y="8275"/>
                  </a:lnTo>
                  <a:lnTo>
                    <a:pt x="14407" y="8223"/>
                  </a:lnTo>
                  <a:lnTo>
                    <a:pt x="13985" y="8170"/>
                  </a:lnTo>
                  <a:lnTo>
                    <a:pt x="13546" y="8117"/>
                  </a:lnTo>
                  <a:lnTo>
                    <a:pt x="13106" y="8047"/>
                  </a:lnTo>
                  <a:lnTo>
                    <a:pt x="12685" y="7959"/>
                  </a:lnTo>
                  <a:lnTo>
                    <a:pt x="12246" y="7871"/>
                  </a:lnTo>
                  <a:lnTo>
                    <a:pt x="11842" y="7766"/>
                  </a:lnTo>
                  <a:lnTo>
                    <a:pt x="11420" y="7643"/>
                  </a:lnTo>
                  <a:lnTo>
                    <a:pt x="11033" y="7502"/>
                  </a:lnTo>
                  <a:lnTo>
                    <a:pt x="10629" y="7362"/>
                  </a:lnTo>
                  <a:lnTo>
                    <a:pt x="10260" y="7186"/>
                  </a:lnTo>
                  <a:lnTo>
                    <a:pt x="9892" y="7010"/>
                  </a:lnTo>
                  <a:lnTo>
                    <a:pt x="9540" y="6800"/>
                  </a:lnTo>
                  <a:lnTo>
                    <a:pt x="9189" y="6589"/>
                  </a:lnTo>
                  <a:lnTo>
                    <a:pt x="8873" y="6343"/>
                  </a:lnTo>
                  <a:lnTo>
                    <a:pt x="8574" y="6079"/>
                  </a:lnTo>
                  <a:lnTo>
                    <a:pt x="8275" y="5816"/>
                  </a:lnTo>
                  <a:lnTo>
                    <a:pt x="8012" y="5500"/>
                  </a:lnTo>
                  <a:lnTo>
                    <a:pt x="7748" y="5183"/>
                  </a:lnTo>
                  <a:lnTo>
                    <a:pt x="7520" y="4832"/>
                  </a:lnTo>
                  <a:lnTo>
                    <a:pt x="7327" y="4463"/>
                  </a:lnTo>
                  <a:lnTo>
                    <a:pt x="7133" y="4077"/>
                  </a:lnTo>
                  <a:lnTo>
                    <a:pt x="6975" y="3655"/>
                  </a:lnTo>
                  <a:lnTo>
                    <a:pt x="6852" y="3216"/>
                  </a:lnTo>
                  <a:lnTo>
                    <a:pt x="6747" y="2741"/>
                  </a:lnTo>
                  <a:lnTo>
                    <a:pt x="6659" y="2355"/>
                  </a:lnTo>
                  <a:lnTo>
                    <a:pt x="6519" y="2004"/>
                  </a:lnTo>
                  <a:lnTo>
                    <a:pt x="6378" y="1670"/>
                  </a:lnTo>
                  <a:lnTo>
                    <a:pt x="6185" y="1389"/>
                  </a:lnTo>
                  <a:lnTo>
                    <a:pt x="5974" y="1143"/>
                  </a:lnTo>
                  <a:lnTo>
                    <a:pt x="5746" y="914"/>
                  </a:lnTo>
                  <a:lnTo>
                    <a:pt x="5500" y="721"/>
                  </a:lnTo>
                  <a:lnTo>
                    <a:pt x="5236" y="581"/>
                  </a:lnTo>
                  <a:lnTo>
                    <a:pt x="4955" y="458"/>
                  </a:lnTo>
                  <a:lnTo>
                    <a:pt x="4674" y="352"/>
                  </a:lnTo>
                  <a:lnTo>
                    <a:pt x="4358" y="282"/>
                  </a:lnTo>
                  <a:lnTo>
                    <a:pt x="4059" y="247"/>
                  </a:lnTo>
                  <a:lnTo>
                    <a:pt x="3743" y="247"/>
                  </a:lnTo>
                  <a:lnTo>
                    <a:pt x="3427" y="264"/>
                  </a:lnTo>
                  <a:lnTo>
                    <a:pt x="3110" y="317"/>
                  </a:lnTo>
                  <a:lnTo>
                    <a:pt x="2794" y="387"/>
                  </a:lnTo>
                  <a:lnTo>
                    <a:pt x="2478" y="493"/>
                  </a:lnTo>
                  <a:lnTo>
                    <a:pt x="2179" y="616"/>
                  </a:lnTo>
                  <a:lnTo>
                    <a:pt x="1881" y="756"/>
                  </a:lnTo>
                  <a:lnTo>
                    <a:pt x="1600" y="932"/>
                  </a:lnTo>
                  <a:lnTo>
                    <a:pt x="1336" y="1125"/>
                  </a:lnTo>
                  <a:lnTo>
                    <a:pt x="1090" y="1336"/>
                  </a:lnTo>
                  <a:lnTo>
                    <a:pt x="862" y="1582"/>
                  </a:lnTo>
                  <a:lnTo>
                    <a:pt x="651" y="1845"/>
                  </a:lnTo>
                  <a:lnTo>
                    <a:pt x="475" y="2127"/>
                  </a:lnTo>
                  <a:lnTo>
                    <a:pt x="317" y="2425"/>
                  </a:lnTo>
                  <a:lnTo>
                    <a:pt x="177" y="2741"/>
                  </a:lnTo>
                  <a:lnTo>
                    <a:pt x="89" y="3075"/>
                  </a:lnTo>
                  <a:lnTo>
                    <a:pt x="18" y="3427"/>
                  </a:lnTo>
                  <a:lnTo>
                    <a:pt x="1" y="3796"/>
                  </a:lnTo>
                  <a:lnTo>
                    <a:pt x="18" y="4182"/>
                  </a:lnTo>
                  <a:lnTo>
                    <a:pt x="71" y="4586"/>
                  </a:lnTo>
                  <a:lnTo>
                    <a:pt x="141" y="4973"/>
                  </a:lnTo>
                  <a:lnTo>
                    <a:pt x="247" y="5342"/>
                  </a:lnTo>
                  <a:lnTo>
                    <a:pt x="335" y="5710"/>
                  </a:lnTo>
                  <a:lnTo>
                    <a:pt x="440" y="6079"/>
                  </a:lnTo>
                  <a:lnTo>
                    <a:pt x="563" y="6431"/>
                  </a:lnTo>
                  <a:lnTo>
                    <a:pt x="704" y="6765"/>
                  </a:lnTo>
                  <a:lnTo>
                    <a:pt x="827" y="7116"/>
                  </a:lnTo>
                  <a:lnTo>
                    <a:pt x="985" y="7432"/>
                  </a:lnTo>
                  <a:lnTo>
                    <a:pt x="1143" y="7766"/>
                  </a:lnTo>
                  <a:lnTo>
                    <a:pt x="1301" y="8065"/>
                  </a:lnTo>
                  <a:lnTo>
                    <a:pt x="1477" y="8381"/>
                  </a:lnTo>
                  <a:lnTo>
                    <a:pt x="1652" y="8679"/>
                  </a:lnTo>
                  <a:lnTo>
                    <a:pt x="1846" y="8960"/>
                  </a:lnTo>
                  <a:lnTo>
                    <a:pt x="2056" y="9242"/>
                  </a:lnTo>
                  <a:lnTo>
                    <a:pt x="2250" y="9523"/>
                  </a:lnTo>
                  <a:lnTo>
                    <a:pt x="2478" y="9786"/>
                  </a:lnTo>
                  <a:lnTo>
                    <a:pt x="2917" y="10296"/>
                  </a:lnTo>
                  <a:lnTo>
                    <a:pt x="3391" y="10770"/>
                  </a:lnTo>
                  <a:lnTo>
                    <a:pt x="3901" y="11227"/>
                  </a:lnTo>
                  <a:lnTo>
                    <a:pt x="4428" y="11666"/>
                  </a:lnTo>
                  <a:lnTo>
                    <a:pt x="4990" y="12052"/>
                  </a:lnTo>
                  <a:lnTo>
                    <a:pt x="5570" y="12439"/>
                  </a:lnTo>
                  <a:lnTo>
                    <a:pt x="6167" y="12773"/>
                  </a:lnTo>
                  <a:lnTo>
                    <a:pt x="6782" y="13107"/>
                  </a:lnTo>
                  <a:lnTo>
                    <a:pt x="7415" y="13388"/>
                  </a:lnTo>
                  <a:lnTo>
                    <a:pt x="8065" y="13669"/>
                  </a:lnTo>
                  <a:lnTo>
                    <a:pt x="8715" y="13915"/>
                  </a:lnTo>
                  <a:lnTo>
                    <a:pt x="9400" y="14143"/>
                  </a:lnTo>
                  <a:lnTo>
                    <a:pt x="10085" y="14336"/>
                  </a:lnTo>
                  <a:lnTo>
                    <a:pt x="10770" y="14530"/>
                  </a:lnTo>
                  <a:lnTo>
                    <a:pt x="11473" y="14688"/>
                  </a:lnTo>
                  <a:lnTo>
                    <a:pt x="12175" y="14811"/>
                  </a:lnTo>
                  <a:lnTo>
                    <a:pt x="12896" y="14934"/>
                  </a:lnTo>
                  <a:lnTo>
                    <a:pt x="13598" y="15021"/>
                  </a:lnTo>
                  <a:lnTo>
                    <a:pt x="14319" y="15109"/>
                  </a:lnTo>
                  <a:lnTo>
                    <a:pt x="15039" y="15162"/>
                  </a:lnTo>
                  <a:lnTo>
                    <a:pt x="15742" y="15197"/>
                  </a:lnTo>
                  <a:lnTo>
                    <a:pt x="16462" y="15232"/>
                  </a:lnTo>
                  <a:lnTo>
                    <a:pt x="17165" y="15232"/>
                  </a:lnTo>
                  <a:lnTo>
                    <a:pt x="17850" y="15215"/>
                  </a:lnTo>
                  <a:lnTo>
                    <a:pt x="18658" y="15197"/>
                  </a:lnTo>
                  <a:lnTo>
                    <a:pt x="19466" y="15144"/>
                  </a:lnTo>
                  <a:lnTo>
                    <a:pt x="20292" y="15092"/>
                  </a:lnTo>
                  <a:lnTo>
                    <a:pt x="21117" y="15021"/>
                  </a:lnTo>
                  <a:lnTo>
                    <a:pt x="21943" y="14951"/>
                  </a:lnTo>
                  <a:lnTo>
                    <a:pt x="22769" y="14846"/>
                  </a:lnTo>
                  <a:lnTo>
                    <a:pt x="23594" y="14723"/>
                  </a:lnTo>
                  <a:lnTo>
                    <a:pt x="24420" y="14600"/>
                  </a:lnTo>
                  <a:lnTo>
                    <a:pt x="25246" y="14442"/>
                  </a:lnTo>
                  <a:lnTo>
                    <a:pt x="26054" y="14266"/>
                  </a:lnTo>
                  <a:lnTo>
                    <a:pt x="26880" y="14073"/>
                  </a:lnTo>
                  <a:lnTo>
                    <a:pt x="27670" y="13862"/>
                  </a:lnTo>
                  <a:lnTo>
                    <a:pt x="28461" y="13634"/>
                  </a:lnTo>
                  <a:lnTo>
                    <a:pt x="29234" y="13370"/>
                  </a:lnTo>
                  <a:lnTo>
                    <a:pt x="29989" y="13071"/>
                  </a:lnTo>
                  <a:lnTo>
                    <a:pt x="30745" y="12773"/>
                  </a:lnTo>
                  <a:lnTo>
                    <a:pt x="31078" y="12615"/>
                  </a:lnTo>
                  <a:lnTo>
                    <a:pt x="31395" y="12457"/>
                  </a:lnTo>
                  <a:lnTo>
                    <a:pt x="31711" y="12281"/>
                  </a:lnTo>
                  <a:lnTo>
                    <a:pt x="32027" y="12088"/>
                  </a:lnTo>
                  <a:lnTo>
                    <a:pt x="32326" y="11894"/>
                  </a:lnTo>
                  <a:lnTo>
                    <a:pt x="32607" y="11684"/>
                  </a:lnTo>
                  <a:lnTo>
                    <a:pt x="32888" y="11473"/>
                  </a:lnTo>
                  <a:lnTo>
                    <a:pt x="33169" y="11244"/>
                  </a:lnTo>
                  <a:lnTo>
                    <a:pt x="33432" y="10998"/>
                  </a:lnTo>
                  <a:lnTo>
                    <a:pt x="33678" y="10752"/>
                  </a:lnTo>
                  <a:lnTo>
                    <a:pt x="33924" y="10506"/>
                  </a:lnTo>
                  <a:lnTo>
                    <a:pt x="34170" y="10243"/>
                  </a:lnTo>
                  <a:lnTo>
                    <a:pt x="34399" y="9979"/>
                  </a:lnTo>
                  <a:lnTo>
                    <a:pt x="34627" y="9698"/>
                  </a:lnTo>
                  <a:lnTo>
                    <a:pt x="34838" y="9417"/>
                  </a:lnTo>
                  <a:lnTo>
                    <a:pt x="35031" y="9136"/>
                  </a:lnTo>
                  <a:lnTo>
                    <a:pt x="35418" y="8539"/>
                  </a:lnTo>
                  <a:lnTo>
                    <a:pt x="35769" y="7924"/>
                  </a:lnTo>
                  <a:lnTo>
                    <a:pt x="36103" y="7292"/>
                  </a:lnTo>
                  <a:lnTo>
                    <a:pt x="36384" y="6624"/>
                  </a:lnTo>
                  <a:lnTo>
                    <a:pt x="36647" y="5956"/>
                  </a:lnTo>
                  <a:lnTo>
                    <a:pt x="36876" y="5289"/>
                  </a:lnTo>
                  <a:lnTo>
                    <a:pt x="37069" y="4586"/>
                  </a:lnTo>
                  <a:lnTo>
                    <a:pt x="37227" y="3883"/>
                  </a:lnTo>
                  <a:lnTo>
                    <a:pt x="37262" y="3690"/>
                  </a:lnTo>
                  <a:lnTo>
                    <a:pt x="37297" y="3497"/>
                  </a:lnTo>
                  <a:lnTo>
                    <a:pt x="37315" y="3304"/>
                  </a:lnTo>
                  <a:lnTo>
                    <a:pt x="37315" y="3110"/>
                  </a:lnTo>
                  <a:lnTo>
                    <a:pt x="37315" y="2935"/>
                  </a:lnTo>
                  <a:lnTo>
                    <a:pt x="37297" y="2759"/>
                  </a:lnTo>
                  <a:lnTo>
                    <a:pt x="37227" y="2425"/>
                  </a:lnTo>
                  <a:lnTo>
                    <a:pt x="37139" y="2091"/>
                  </a:lnTo>
                  <a:lnTo>
                    <a:pt x="36999" y="1793"/>
                  </a:lnTo>
                  <a:lnTo>
                    <a:pt x="36841" y="1529"/>
                  </a:lnTo>
                  <a:lnTo>
                    <a:pt x="36647" y="1266"/>
                  </a:lnTo>
                  <a:lnTo>
                    <a:pt x="36419" y="1037"/>
                  </a:lnTo>
                  <a:lnTo>
                    <a:pt x="36173" y="827"/>
                  </a:lnTo>
                  <a:lnTo>
                    <a:pt x="35910" y="633"/>
                  </a:lnTo>
                  <a:lnTo>
                    <a:pt x="35628" y="475"/>
                  </a:lnTo>
                  <a:lnTo>
                    <a:pt x="35330" y="335"/>
                  </a:lnTo>
                  <a:lnTo>
                    <a:pt x="35014" y="212"/>
                  </a:lnTo>
                  <a:lnTo>
                    <a:pt x="34697" y="124"/>
                  </a:lnTo>
                  <a:lnTo>
                    <a:pt x="34364" y="54"/>
                  </a:lnTo>
                  <a:lnTo>
                    <a:pt x="34030" y="18"/>
                  </a:lnTo>
                  <a:lnTo>
                    <a:pt x="336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3"/>
            <p:cNvSpPr/>
            <p:nvPr/>
          </p:nvSpPr>
          <p:spPr>
            <a:xfrm>
              <a:off x="6044434" y="6676008"/>
              <a:ext cx="2077848" cy="1142261"/>
            </a:xfrm>
            <a:custGeom>
              <a:avLst/>
              <a:gdLst/>
              <a:ahLst/>
              <a:cxnLst/>
              <a:rect l="l" t="t" r="r" b="b"/>
              <a:pathLst>
                <a:path w="31448" h="17288" extrusionOk="0">
                  <a:moveTo>
                    <a:pt x="27934" y="1"/>
                  </a:moveTo>
                  <a:lnTo>
                    <a:pt x="27670" y="36"/>
                  </a:lnTo>
                  <a:lnTo>
                    <a:pt x="27407" y="53"/>
                  </a:lnTo>
                  <a:lnTo>
                    <a:pt x="26880" y="159"/>
                  </a:lnTo>
                  <a:lnTo>
                    <a:pt x="26370" y="282"/>
                  </a:lnTo>
                  <a:lnTo>
                    <a:pt x="25861" y="440"/>
                  </a:lnTo>
                  <a:lnTo>
                    <a:pt x="25369" y="616"/>
                  </a:lnTo>
                  <a:lnTo>
                    <a:pt x="24912" y="791"/>
                  </a:lnTo>
                  <a:lnTo>
                    <a:pt x="24473" y="1002"/>
                  </a:lnTo>
                  <a:lnTo>
                    <a:pt x="23928" y="1266"/>
                  </a:lnTo>
                  <a:lnTo>
                    <a:pt x="23401" y="1494"/>
                  </a:lnTo>
                  <a:lnTo>
                    <a:pt x="22874" y="1722"/>
                  </a:lnTo>
                  <a:lnTo>
                    <a:pt x="22330" y="1933"/>
                  </a:lnTo>
                  <a:lnTo>
                    <a:pt x="21785" y="2126"/>
                  </a:lnTo>
                  <a:lnTo>
                    <a:pt x="21240" y="2302"/>
                  </a:lnTo>
                  <a:lnTo>
                    <a:pt x="20696" y="2460"/>
                  </a:lnTo>
                  <a:lnTo>
                    <a:pt x="20134" y="2618"/>
                  </a:lnTo>
                  <a:lnTo>
                    <a:pt x="19572" y="2741"/>
                  </a:lnTo>
                  <a:lnTo>
                    <a:pt x="19009" y="2864"/>
                  </a:lnTo>
                  <a:lnTo>
                    <a:pt x="18447" y="2970"/>
                  </a:lnTo>
                  <a:lnTo>
                    <a:pt x="17867" y="3058"/>
                  </a:lnTo>
                  <a:lnTo>
                    <a:pt x="17305" y="3128"/>
                  </a:lnTo>
                  <a:lnTo>
                    <a:pt x="16726" y="3181"/>
                  </a:lnTo>
                  <a:lnTo>
                    <a:pt x="16146" y="3216"/>
                  </a:lnTo>
                  <a:lnTo>
                    <a:pt x="15566" y="3251"/>
                  </a:lnTo>
                  <a:lnTo>
                    <a:pt x="15004" y="3268"/>
                  </a:lnTo>
                  <a:lnTo>
                    <a:pt x="14424" y="3251"/>
                  </a:lnTo>
                  <a:lnTo>
                    <a:pt x="13844" y="3233"/>
                  </a:lnTo>
                  <a:lnTo>
                    <a:pt x="13265" y="3198"/>
                  </a:lnTo>
                  <a:lnTo>
                    <a:pt x="12703" y="3163"/>
                  </a:lnTo>
                  <a:lnTo>
                    <a:pt x="12123" y="3093"/>
                  </a:lnTo>
                  <a:lnTo>
                    <a:pt x="11543" y="3005"/>
                  </a:lnTo>
                  <a:lnTo>
                    <a:pt x="10981" y="2917"/>
                  </a:lnTo>
                  <a:lnTo>
                    <a:pt x="10419" y="2812"/>
                  </a:lnTo>
                  <a:lnTo>
                    <a:pt x="9857" y="2689"/>
                  </a:lnTo>
                  <a:lnTo>
                    <a:pt x="9294" y="2548"/>
                  </a:lnTo>
                  <a:lnTo>
                    <a:pt x="8732" y="2390"/>
                  </a:lnTo>
                  <a:lnTo>
                    <a:pt x="8188" y="2214"/>
                  </a:lnTo>
                  <a:lnTo>
                    <a:pt x="7643" y="2039"/>
                  </a:lnTo>
                  <a:lnTo>
                    <a:pt x="7098" y="1828"/>
                  </a:lnTo>
                  <a:lnTo>
                    <a:pt x="6571" y="1617"/>
                  </a:lnTo>
                  <a:lnTo>
                    <a:pt x="6044" y="1389"/>
                  </a:lnTo>
                  <a:lnTo>
                    <a:pt x="5166" y="985"/>
                  </a:lnTo>
                  <a:lnTo>
                    <a:pt x="4709" y="809"/>
                  </a:lnTo>
                  <a:lnTo>
                    <a:pt x="4252" y="651"/>
                  </a:lnTo>
                  <a:lnTo>
                    <a:pt x="4024" y="580"/>
                  </a:lnTo>
                  <a:lnTo>
                    <a:pt x="3796" y="528"/>
                  </a:lnTo>
                  <a:lnTo>
                    <a:pt x="3567" y="493"/>
                  </a:lnTo>
                  <a:lnTo>
                    <a:pt x="3339" y="475"/>
                  </a:lnTo>
                  <a:lnTo>
                    <a:pt x="3110" y="458"/>
                  </a:lnTo>
                  <a:lnTo>
                    <a:pt x="2882" y="475"/>
                  </a:lnTo>
                  <a:lnTo>
                    <a:pt x="2654" y="510"/>
                  </a:lnTo>
                  <a:lnTo>
                    <a:pt x="2425" y="563"/>
                  </a:lnTo>
                  <a:lnTo>
                    <a:pt x="2179" y="633"/>
                  </a:lnTo>
                  <a:lnTo>
                    <a:pt x="1969" y="721"/>
                  </a:lnTo>
                  <a:lnTo>
                    <a:pt x="1740" y="826"/>
                  </a:lnTo>
                  <a:lnTo>
                    <a:pt x="1547" y="949"/>
                  </a:lnTo>
                  <a:lnTo>
                    <a:pt x="1354" y="1090"/>
                  </a:lnTo>
                  <a:lnTo>
                    <a:pt x="1178" y="1230"/>
                  </a:lnTo>
                  <a:lnTo>
                    <a:pt x="1020" y="1389"/>
                  </a:lnTo>
                  <a:lnTo>
                    <a:pt x="879" y="1564"/>
                  </a:lnTo>
                  <a:lnTo>
                    <a:pt x="739" y="1758"/>
                  </a:lnTo>
                  <a:lnTo>
                    <a:pt x="616" y="1933"/>
                  </a:lnTo>
                  <a:lnTo>
                    <a:pt x="493" y="2144"/>
                  </a:lnTo>
                  <a:lnTo>
                    <a:pt x="405" y="2355"/>
                  </a:lnTo>
                  <a:lnTo>
                    <a:pt x="317" y="2566"/>
                  </a:lnTo>
                  <a:lnTo>
                    <a:pt x="229" y="2794"/>
                  </a:lnTo>
                  <a:lnTo>
                    <a:pt x="159" y="3005"/>
                  </a:lnTo>
                  <a:lnTo>
                    <a:pt x="106" y="3251"/>
                  </a:lnTo>
                  <a:lnTo>
                    <a:pt x="71" y="3479"/>
                  </a:lnTo>
                  <a:lnTo>
                    <a:pt x="36" y="3725"/>
                  </a:lnTo>
                  <a:lnTo>
                    <a:pt x="19" y="3954"/>
                  </a:lnTo>
                  <a:lnTo>
                    <a:pt x="1" y="4199"/>
                  </a:lnTo>
                  <a:lnTo>
                    <a:pt x="1" y="4691"/>
                  </a:lnTo>
                  <a:lnTo>
                    <a:pt x="54" y="5166"/>
                  </a:lnTo>
                  <a:lnTo>
                    <a:pt x="142" y="5622"/>
                  </a:lnTo>
                  <a:lnTo>
                    <a:pt x="265" y="6079"/>
                  </a:lnTo>
                  <a:lnTo>
                    <a:pt x="335" y="6290"/>
                  </a:lnTo>
                  <a:lnTo>
                    <a:pt x="423" y="6501"/>
                  </a:lnTo>
                  <a:lnTo>
                    <a:pt x="510" y="6712"/>
                  </a:lnTo>
                  <a:lnTo>
                    <a:pt x="598" y="6887"/>
                  </a:lnTo>
                  <a:lnTo>
                    <a:pt x="844" y="7274"/>
                  </a:lnTo>
                  <a:lnTo>
                    <a:pt x="1108" y="7643"/>
                  </a:lnTo>
                  <a:lnTo>
                    <a:pt x="1389" y="7977"/>
                  </a:lnTo>
                  <a:lnTo>
                    <a:pt x="1705" y="8293"/>
                  </a:lnTo>
                  <a:lnTo>
                    <a:pt x="2039" y="8591"/>
                  </a:lnTo>
                  <a:lnTo>
                    <a:pt x="2390" y="8873"/>
                  </a:lnTo>
                  <a:lnTo>
                    <a:pt x="2759" y="9136"/>
                  </a:lnTo>
                  <a:lnTo>
                    <a:pt x="3128" y="9400"/>
                  </a:lnTo>
                  <a:lnTo>
                    <a:pt x="3321" y="9523"/>
                  </a:lnTo>
                  <a:lnTo>
                    <a:pt x="3567" y="9646"/>
                  </a:lnTo>
                  <a:lnTo>
                    <a:pt x="4112" y="9891"/>
                  </a:lnTo>
                  <a:lnTo>
                    <a:pt x="4744" y="10155"/>
                  </a:lnTo>
                  <a:lnTo>
                    <a:pt x="5377" y="10436"/>
                  </a:lnTo>
                  <a:lnTo>
                    <a:pt x="5693" y="10594"/>
                  </a:lnTo>
                  <a:lnTo>
                    <a:pt x="5974" y="10752"/>
                  </a:lnTo>
                  <a:lnTo>
                    <a:pt x="6255" y="10928"/>
                  </a:lnTo>
                  <a:lnTo>
                    <a:pt x="6519" y="11104"/>
                  </a:lnTo>
                  <a:lnTo>
                    <a:pt x="6729" y="11297"/>
                  </a:lnTo>
                  <a:lnTo>
                    <a:pt x="6923" y="11508"/>
                  </a:lnTo>
                  <a:lnTo>
                    <a:pt x="6993" y="11613"/>
                  </a:lnTo>
                  <a:lnTo>
                    <a:pt x="7063" y="11719"/>
                  </a:lnTo>
                  <a:lnTo>
                    <a:pt x="7116" y="11824"/>
                  </a:lnTo>
                  <a:lnTo>
                    <a:pt x="7151" y="11947"/>
                  </a:lnTo>
                  <a:lnTo>
                    <a:pt x="7186" y="12123"/>
                  </a:lnTo>
                  <a:lnTo>
                    <a:pt x="7221" y="12316"/>
                  </a:lnTo>
                  <a:lnTo>
                    <a:pt x="7221" y="12492"/>
                  </a:lnTo>
                  <a:lnTo>
                    <a:pt x="7221" y="12685"/>
                  </a:lnTo>
                  <a:lnTo>
                    <a:pt x="7186" y="13054"/>
                  </a:lnTo>
                  <a:lnTo>
                    <a:pt x="7151" y="13423"/>
                  </a:lnTo>
                  <a:lnTo>
                    <a:pt x="7134" y="13809"/>
                  </a:lnTo>
                  <a:lnTo>
                    <a:pt x="7134" y="14002"/>
                  </a:lnTo>
                  <a:lnTo>
                    <a:pt x="7151" y="14178"/>
                  </a:lnTo>
                  <a:lnTo>
                    <a:pt x="7186" y="14371"/>
                  </a:lnTo>
                  <a:lnTo>
                    <a:pt x="7256" y="14547"/>
                  </a:lnTo>
                  <a:lnTo>
                    <a:pt x="7327" y="14705"/>
                  </a:lnTo>
                  <a:lnTo>
                    <a:pt x="7432" y="14863"/>
                  </a:lnTo>
                  <a:lnTo>
                    <a:pt x="7485" y="14933"/>
                  </a:lnTo>
                  <a:lnTo>
                    <a:pt x="7555" y="14986"/>
                  </a:lnTo>
                  <a:lnTo>
                    <a:pt x="7713" y="15092"/>
                  </a:lnTo>
                  <a:lnTo>
                    <a:pt x="7889" y="15162"/>
                  </a:lnTo>
                  <a:lnTo>
                    <a:pt x="8082" y="15197"/>
                  </a:lnTo>
                  <a:lnTo>
                    <a:pt x="8258" y="15197"/>
                  </a:lnTo>
                  <a:lnTo>
                    <a:pt x="8346" y="15179"/>
                  </a:lnTo>
                  <a:lnTo>
                    <a:pt x="8434" y="15162"/>
                  </a:lnTo>
                  <a:lnTo>
                    <a:pt x="8504" y="15127"/>
                  </a:lnTo>
                  <a:lnTo>
                    <a:pt x="8592" y="15074"/>
                  </a:lnTo>
                  <a:lnTo>
                    <a:pt x="8644" y="15021"/>
                  </a:lnTo>
                  <a:lnTo>
                    <a:pt x="8715" y="14951"/>
                  </a:lnTo>
                  <a:lnTo>
                    <a:pt x="8750" y="14863"/>
                  </a:lnTo>
                  <a:lnTo>
                    <a:pt x="8785" y="14793"/>
                  </a:lnTo>
                  <a:lnTo>
                    <a:pt x="8820" y="14635"/>
                  </a:lnTo>
                  <a:lnTo>
                    <a:pt x="8855" y="14459"/>
                  </a:lnTo>
                  <a:lnTo>
                    <a:pt x="8855" y="14283"/>
                  </a:lnTo>
                  <a:lnTo>
                    <a:pt x="8925" y="12579"/>
                  </a:lnTo>
                  <a:lnTo>
                    <a:pt x="8925" y="12404"/>
                  </a:lnTo>
                  <a:lnTo>
                    <a:pt x="8961" y="12228"/>
                  </a:lnTo>
                  <a:lnTo>
                    <a:pt x="8996" y="12052"/>
                  </a:lnTo>
                  <a:lnTo>
                    <a:pt x="9066" y="11912"/>
                  </a:lnTo>
                  <a:lnTo>
                    <a:pt x="9171" y="11771"/>
                  </a:lnTo>
                  <a:lnTo>
                    <a:pt x="9294" y="11666"/>
                  </a:lnTo>
                  <a:lnTo>
                    <a:pt x="9435" y="11596"/>
                  </a:lnTo>
                  <a:lnTo>
                    <a:pt x="9593" y="11543"/>
                  </a:lnTo>
                  <a:lnTo>
                    <a:pt x="9769" y="11525"/>
                  </a:lnTo>
                  <a:lnTo>
                    <a:pt x="9944" y="11525"/>
                  </a:lnTo>
                  <a:lnTo>
                    <a:pt x="10120" y="11543"/>
                  </a:lnTo>
                  <a:lnTo>
                    <a:pt x="10278" y="11596"/>
                  </a:lnTo>
                  <a:lnTo>
                    <a:pt x="11069" y="11824"/>
                  </a:lnTo>
                  <a:lnTo>
                    <a:pt x="11438" y="11929"/>
                  </a:lnTo>
                  <a:lnTo>
                    <a:pt x="11824" y="12017"/>
                  </a:lnTo>
                  <a:lnTo>
                    <a:pt x="12193" y="12087"/>
                  </a:lnTo>
                  <a:lnTo>
                    <a:pt x="12580" y="12140"/>
                  </a:lnTo>
                  <a:lnTo>
                    <a:pt x="12948" y="12193"/>
                  </a:lnTo>
                  <a:lnTo>
                    <a:pt x="13317" y="12228"/>
                  </a:lnTo>
                  <a:lnTo>
                    <a:pt x="13686" y="12263"/>
                  </a:lnTo>
                  <a:lnTo>
                    <a:pt x="14459" y="12263"/>
                  </a:lnTo>
                  <a:lnTo>
                    <a:pt x="14846" y="12246"/>
                  </a:lnTo>
                  <a:lnTo>
                    <a:pt x="15250" y="12228"/>
                  </a:lnTo>
                  <a:lnTo>
                    <a:pt x="15654" y="12175"/>
                  </a:lnTo>
                  <a:lnTo>
                    <a:pt x="16058" y="12123"/>
                  </a:lnTo>
                  <a:lnTo>
                    <a:pt x="16480" y="12052"/>
                  </a:lnTo>
                  <a:lnTo>
                    <a:pt x="16655" y="12017"/>
                  </a:lnTo>
                  <a:lnTo>
                    <a:pt x="16813" y="12000"/>
                  </a:lnTo>
                  <a:lnTo>
                    <a:pt x="16989" y="12000"/>
                  </a:lnTo>
                  <a:lnTo>
                    <a:pt x="17147" y="12017"/>
                  </a:lnTo>
                  <a:lnTo>
                    <a:pt x="17253" y="12052"/>
                  </a:lnTo>
                  <a:lnTo>
                    <a:pt x="17340" y="12105"/>
                  </a:lnTo>
                  <a:lnTo>
                    <a:pt x="17428" y="12158"/>
                  </a:lnTo>
                  <a:lnTo>
                    <a:pt x="17499" y="12228"/>
                  </a:lnTo>
                  <a:lnTo>
                    <a:pt x="17569" y="12298"/>
                  </a:lnTo>
                  <a:lnTo>
                    <a:pt x="17622" y="12369"/>
                  </a:lnTo>
                  <a:lnTo>
                    <a:pt x="17727" y="12562"/>
                  </a:lnTo>
                  <a:lnTo>
                    <a:pt x="17797" y="12755"/>
                  </a:lnTo>
                  <a:lnTo>
                    <a:pt x="17850" y="12983"/>
                  </a:lnTo>
                  <a:lnTo>
                    <a:pt x="17867" y="13194"/>
                  </a:lnTo>
                  <a:lnTo>
                    <a:pt x="17867" y="13423"/>
                  </a:lnTo>
                  <a:lnTo>
                    <a:pt x="17815" y="13844"/>
                  </a:lnTo>
                  <a:lnTo>
                    <a:pt x="17744" y="14266"/>
                  </a:lnTo>
                  <a:lnTo>
                    <a:pt x="17727" y="14477"/>
                  </a:lnTo>
                  <a:lnTo>
                    <a:pt x="17727" y="14688"/>
                  </a:lnTo>
                  <a:lnTo>
                    <a:pt x="17727" y="14898"/>
                  </a:lnTo>
                  <a:lnTo>
                    <a:pt x="17762" y="15109"/>
                  </a:lnTo>
                  <a:lnTo>
                    <a:pt x="17797" y="15197"/>
                  </a:lnTo>
                  <a:lnTo>
                    <a:pt x="17832" y="15302"/>
                  </a:lnTo>
                  <a:lnTo>
                    <a:pt x="17885" y="15408"/>
                  </a:lnTo>
                  <a:lnTo>
                    <a:pt x="17955" y="15496"/>
                  </a:lnTo>
                  <a:lnTo>
                    <a:pt x="18096" y="15654"/>
                  </a:lnTo>
                  <a:lnTo>
                    <a:pt x="18184" y="15724"/>
                  </a:lnTo>
                  <a:lnTo>
                    <a:pt x="18272" y="15777"/>
                  </a:lnTo>
                  <a:lnTo>
                    <a:pt x="18377" y="15829"/>
                  </a:lnTo>
                  <a:lnTo>
                    <a:pt x="18465" y="15865"/>
                  </a:lnTo>
                  <a:lnTo>
                    <a:pt x="18570" y="15882"/>
                  </a:lnTo>
                  <a:lnTo>
                    <a:pt x="18658" y="15900"/>
                  </a:lnTo>
                  <a:lnTo>
                    <a:pt x="18763" y="15882"/>
                  </a:lnTo>
                  <a:lnTo>
                    <a:pt x="18851" y="15865"/>
                  </a:lnTo>
                  <a:lnTo>
                    <a:pt x="18939" y="15829"/>
                  </a:lnTo>
                  <a:lnTo>
                    <a:pt x="19027" y="15777"/>
                  </a:lnTo>
                  <a:lnTo>
                    <a:pt x="19115" y="15689"/>
                  </a:lnTo>
                  <a:lnTo>
                    <a:pt x="19185" y="15601"/>
                  </a:lnTo>
                  <a:lnTo>
                    <a:pt x="19238" y="15478"/>
                  </a:lnTo>
                  <a:lnTo>
                    <a:pt x="19273" y="15373"/>
                  </a:lnTo>
                  <a:lnTo>
                    <a:pt x="19326" y="15127"/>
                  </a:lnTo>
                  <a:lnTo>
                    <a:pt x="19361" y="14881"/>
                  </a:lnTo>
                  <a:lnTo>
                    <a:pt x="19378" y="14617"/>
                  </a:lnTo>
                  <a:lnTo>
                    <a:pt x="19378" y="14336"/>
                  </a:lnTo>
                  <a:lnTo>
                    <a:pt x="19396" y="14037"/>
                  </a:lnTo>
                  <a:lnTo>
                    <a:pt x="19413" y="13739"/>
                  </a:lnTo>
                  <a:lnTo>
                    <a:pt x="19449" y="13581"/>
                  </a:lnTo>
                  <a:lnTo>
                    <a:pt x="19484" y="13458"/>
                  </a:lnTo>
                  <a:lnTo>
                    <a:pt x="19519" y="13317"/>
                  </a:lnTo>
                  <a:lnTo>
                    <a:pt x="19589" y="13194"/>
                  </a:lnTo>
                  <a:lnTo>
                    <a:pt x="19659" y="13089"/>
                  </a:lnTo>
                  <a:lnTo>
                    <a:pt x="19747" y="12983"/>
                  </a:lnTo>
                  <a:lnTo>
                    <a:pt x="19835" y="12896"/>
                  </a:lnTo>
                  <a:lnTo>
                    <a:pt x="19958" y="12825"/>
                  </a:lnTo>
                  <a:lnTo>
                    <a:pt x="20099" y="12773"/>
                  </a:lnTo>
                  <a:lnTo>
                    <a:pt x="20222" y="12755"/>
                  </a:lnTo>
                  <a:lnTo>
                    <a:pt x="20345" y="12755"/>
                  </a:lnTo>
                  <a:lnTo>
                    <a:pt x="20485" y="12773"/>
                  </a:lnTo>
                  <a:lnTo>
                    <a:pt x="20608" y="12808"/>
                  </a:lnTo>
                  <a:lnTo>
                    <a:pt x="20731" y="12843"/>
                  </a:lnTo>
                  <a:lnTo>
                    <a:pt x="20836" y="12913"/>
                  </a:lnTo>
                  <a:lnTo>
                    <a:pt x="20959" y="13001"/>
                  </a:lnTo>
                  <a:lnTo>
                    <a:pt x="21065" y="13089"/>
                  </a:lnTo>
                  <a:lnTo>
                    <a:pt x="21153" y="13177"/>
                  </a:lnTo>
                  <a:lnTo>
                    <a:pt x="21240" y="13282"/>
                  </a:lnTo>
                  <a:lnTo>
                    <a:pt x="21328" y="13387"/>
                  </a:lnTo>
                  <a:lnTo>
                    <a:pt x="21399" y="13510"/>
                  </a:lnTo>
                  <a:lnTo>
                    <a:pt x="21451" y="13633"/>
                  </a:lnTo>
                  <a:lnTo>
                    <a:pt x="21486" y="13756"/>
                  </a:lnTo>
                  <a:lnTo>
                    <a:pt x="21522" y="13862"/>
                  </a:lnTo>
                  <a:lnTo>
                    <a:pt x="21557" y="14143"/>
                  </a:lnTo>
                  <a:lnTo>
                    <a:pt x="21574" y="14406"/>
                  </a:lnTo>
                  <a:lnTo>
                    <a:pt x="21574" y="14688"/>
                  </a:lnTo>
                  <a:lnTo>
                    <a:pt x="21557" y="14969"/>
                  </a:lnTo>
                  <a:lnTo>
                    <a:pt x="21522" y="15513"/>
                  </a:lnTo>
                  <a:lnTo>
                    <a:pt x="21522" y="15794"/>
                  </a:lnTo>
                  <a:lnTo>
                    <a:pt x="21557" y="16058"/>
                  </a:lnTo>
                  <a:lnTo>
                    <a:pt x="21574" y="16198"/>
                  </a:lnTo>
                  <a:lnTo>
                    <a:pt x="21609" y="16339"/>
                  </a:lnTo>
                  <a:lnTo>
                    <a:pt x="21662" y="16462"/>
                  </a:lnTo>
                  <a:lnTo>
                    <a:pt x="21732" y="16585"/>
                  </a:lnTo>
                  <a:lnTo>
                    <a:pt x="21803" y="16708"/>
                  </a:lnTo>
                  <a:lnTo>
                    <a:pt x="21891" y="16831"/>
                  </a:lnTo>
                  <a:lnTo>
                    <a:pt x="21996" y="16936"/>
                  </a:lnTo>
                  <a:lnTo>
                    <a:pt x="22084" y="17024"/>
                  </a:lnTo>
                  <a:lnTo>
                    <a:pt x="22189" y="17112"/>
                  </a:lnTo>
                  <a:lnTo>
                    <a:pt x="22312" y="17182"/>
                  </a:lnTo>
                  <a:lnTo>
                    <a:pt x="22435" y="17235"/>
                  </a:lnTo>
                  <a:lnTo>
                    <a:pt x="22541" y="17270"/>
                  </a:lnTo>
                  <a:lnTo>
                    <a:pt x="22663" y="17288"/>
                  </a:lnTo>
                  <a:lnTo>
                    <a:pt x="22804" y="17288"/>
                  </a:lnTo>
                  <a:lnTo>
                    <a:pt x="22927" y="17252"/>
                  </a:lnTo>
                  <a:lnTo>
                    <a:pt x="23050" y="17200"/>
                  </a:lnTo>
                  <a:lnTo>
                    <a:pt x="23120" y="17165"/>
                  </a:lnTo>
                  <a:lnTo>
                    <a:pt x="23208" y="17112"/>
                  </a:lnTo>
                  <a:lnTo>
                    <a:pt x="23331" y="16971"/>
                  </a:lnTo>
                  <a:lnTo>
                    <a:pt x="23436" y="16813"/>
                  </a:lnTo>
                  <a:lnTo>
                    <a:pt x="23507" y="16638"/>
                  </a:lnTo>
                  <a:lnTo>
                    <a:pt x="23577" y="16444"/>
                  </a:lnTo>
                  <a:lnTo>
                    <a:pt x="23612" y="16233"/>
                  </a:lnTo>
                  <a:lnTo>
                    <a:pt x="23630" y="16023"/>
                  </a:lnTo>
                  <a:lnTo>
                    <a:pt x="23647" y="15829"/>
                  </a:lnTo>
                  <a:lnTo>
                    <a:pt x="23682" y="15215"/>
                  </a:lnTo>
                  <a:lnTo>
                    <a:pt x="23735" y="14652"/>
                  </a:lnTo>
                  <a:lnTo>
                    <a:pt x="23805" y="14125"/>
                  </a:lnTo>
                  <a:lnTo>
                    <a:pt x="23893" y="13651"/>
                  </a:lnTo>
                  <a:lnTo>
                    <a:pt x="23981" y="13212"/>
                  </a:lnTo>
                  <a:lnTo>
                    <a:pt x="24104" y="12808"/>
                  </a:lnTo>
                  <a:lnTo>
                    <a:pt x="24262" y="12421"/>
                  </a:lnTo>
                  <a:lnTo>
                    <a:pt x="24438" y="12070"/>
                  </a:lnTo>
                  <a:lnTo>
                    <a:pt x="24649" y="11736"/>
                  </a:lnTo>
                  <a:lnTo>
                    <a:pt x="24895" y="11402"/>
                  </a:lnTo>
                  <a:lnTo>
                    <a:pt x="25176" y="11086"/>
                  </a:lnTo>
                  <a:lnTo>
                    <a:pt x="25492" y="10787"/>
                  </a:lnTo>
                  <a:lnTo>
                    <a:pt x="25861" y="10471"/>
                  </a:lnTo>
                  <a:lnTo>
                    <a:pt x="26265" y="10173"/>
                  </a:lnTo>
                  <a:lnTo>
                    <a:pt x="26722" y="9856"/>
                  </a:lnTo>
                  <a:lnTo>
                    <a:pt x="27231" y="9523"/>
                  </a:lnTo>
                  <a:lnTo>
                    <a:pt x="27495" y="9347"/>
                  </a:lnTo>
                  <a:lnTo>
                    <a:pt x="27776" y="9154"/>
                  </a:lnTo>
                  <a:lnTo>
                    <a:pt x="28039" y="8943"/>
                  </a:lnTo>
                  <a:lnTo>
                    <a:pt x="28303" y="8732"/>
                  </a:lnTo>
                  <a:lnTo>
                    <a:pt x="28549" y="8521"/>
                  </a:lnTo>
                  <a:lnTo>
                    <a:pt x="28795" y="8293"/>
                  </a:lnTo>
                  <a:lnTo>
                    <a:pt x="29041" y="8064"/>
                  </a:lnTo>
                  <a:lnTo>
                    <a:pt x="29269" y="7818"/>
                  </a:lnTo>
                  <a:lnTo>
                    <a:pt x="29480" y="7555"/>
                  </a:lnTo>
                  <a:lnTo>
                    <a:pt x="29691" y="7309"/>
                  </a:lnTo>
                  <a:lnTo>
                    <a:pt x="29901" y="7045"/>
                  </a:lnTo>
                  <a:lnTo>
                    <a:pt x="30095" y="6764"/>
                  </a:lnTo>
                  <a:lnTo>
                    <a:pt x="30270" y="6483"/>
                  </a:lnTo>
                  <a:lnTo>
                    <a:pt x="30446" y="6202"/>
                  </a:lnTo>
                  <a:lnTo>
                    <a:pt x="30622" y="5921"/>
                  </a:lnTo>
                  <a:lnTo>
                    <a:pt x="30762" y="5622"/>
                  </a:lnTo>
                  <a:lnTo>
                    <a:pt x="30956" y="5236"/>
                  </a:lnTo>
                  <a:lnTo>
                    <a:pt x="31114" y="4832"/>
                  </a:lnTo>
                  <a:lnTo>
                    <a:pt x="31254" y="4428"/>
                  </a:lnTo>
                  <a:lnTo>
                    <a:pt x="31342" y="4024"/>
                  </a:lnTo>
                  <a:lnTo>
                    <a:pt x="31412" y="3602"/>
                  </a:lnTo>
                  <a:lnTo>
                    <a:pt x="31430" y="3391"/>
                  </a:lnTo>
                  <a:lnTo>
                    <a:pt x="31447" y="3181"/>
                  </a:lnTo>
                  <a:lnTo>
                    <a:pt x="31430" y="2970"/>
                  </a:lnTo>
                  <a:lnTo>
                    <a:pt x="31412" y="2759"/>
                  </a:lnTo>
                  <a:lnTo>
                    <a:pt x="31395" y="2566"/>
                  </a:lnTo>
                  <a:lnTo>
                    <a:pt x="31342" y="2355"/>
                  </a:lnTo>
                  <a:lnTo>
                    <a:pt x="31254" y="2039"/>
                  </a:lnTo>
                  <a:lnTo>
                    <a:pt x="31166" y="1758"/>
                  </a:lnTo>
                  <a:lnTo>
                    <a:pt x="31043" y="1512"/>
                  </a:lnTo>
                  <a:lnTo>
                    <a:pt x="30903" y="1266"/>
                  </a:lnTo>
                  <a:lnTo>
                    <a:pt x="30762" y="1055"/>
                  </a:lnTo>
                  <a:lnTo>
                    <a:pt x="30604" y="862"/>
                  </a:lnTo>
                  <a:lnTo>
                    <a:pt x="30428" y="703"/>
                  </a:lnTo>
                  <a:lnTo>
                    <a:pt x="30235" y="545"/>
                  </a:lnTo>
                  <a:lnTo>
                    <a:pt x="30042" y="422"/>
                  </a:lnTo>
                  <a:lnTo>
                    <a:pt x="29831" y="317"/>
                  </a:lnTo>
                  <a:lnTo>
                    <a:pt x="29620" y="212"/>
                  </a:lnTo>
                  <a:lnTo>
                    <a:pt x="29392" y="141"/>
                  </a:lnTo>
                  <a:lnTo>
                    <a:pt x="29164" y="89"/>
                  </a:lnTo>
                  <a:lnTo>
                    <a:pt x="28918" y="36"/>
                  </a:lnTo>
                  <a:lnTo>
                    <a:pt x="28689" y="18"/>
                  </a:lnTo>
                  <a:lnTo>
                    <a:pt x="28426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6039809" y="6671383"/>
              <a:ext cx="2085975" cy="1151512"/>
            </a:xfrm>
            <a:custGeom>
              <a:avLst/>
              <a:gdLst/>
              <a:ahLst/>
              <a:cxnLst/>
              <a:rect l="l" t="t" r="r" b="b"/>
              <a:pathLst>
                <a:path w="31571" h="17428" extrusionOk="0">
                  <a:moveTo>
                    <a:pt x="28232" y="141"/>
                  </a:moveTo>
                  <a:lnTo>
                    <a:pt x="28548" y="159"/>
                  </a:lnTo>
                  <a:lnTo>
                    <a:pt x="28830" y="176"/>
                  </a:lnTo>
                  <a:lnTo>
                    <a:pt x="29075" y="211"/>
                  </a:lnTo>
                  <a:lnTo>
                    <a:pt x="29286" y="246"/>
                  </a:lnTo>
                  <a:lnTo>
                    <a:pt x="29480" y="299"/>
                  </a:lnTo>
                  <a:lnTo>
                    <a:pt x="29638" y="352"/>
                  </a:lnTo>
                  <a:lnTo>
                    <a:pt x="29866" y="440"/>
                  </a:lnTo>
                  <a:lnTo>
                    <a:pt x="30147" y="598"/>
                  </a:lnTo>
                  <a:lnTo>
                    <a:pt x="30393" y="773"/>
                  </a:lnTo>
                  <a:lnTo>
                    <a:pt x="30604" y="967"/>
                  </a:lnTo>
                  <a:lnTo>
                    <a:pt x="30797" y="1213"/>
                  </a:lnTo>
                  <a:lnTo>
                    <a:pt x="30973" y="1476"/>
                  </a:lnTo>
                  <a:lnTo>
                    <a:pt x="31131" y="1775"/>
                  </a:lnTo>
                  <a:lnTo>
                    <a:pt x="31254" y="2091"/>
                  </a:lnTo>
                  <a:lnTo>
                    <a:pt x="31359" y="2442"/>
                  </a:lnTo>
                  <a:lnTo>
                    <a:pt x="31412" y="2794"/>
                  </a:lnTo>
                  <a:lnTo>
                    <a:pt x="31447" y="3163"/>
                  </a:lnTo>
                  <a:lnTo>
                    <a:pt x="31430" y="3549"/>
                  </a:lnTo>
                  <a:lnTo>
                    <a:pt x="31377" y="3953"/>
                  </a:lnTo>
                  <a:lnTo>
                    <a:pt x="31289" y="4357"/>
                  </a:lnTo>
                  <a:lnTo>
                    <a:pt x="31148" y="4779"/>
                  </a:lnTo>
                  <a:lnTo>
                    <a:pt x="30990" y="5218"/>
                  </a:lnTo>
                  <a:lnTo>
                    <a:pt x="30780" y="5657"/>
                  </a:lnTo>
                  <a:lnTo>
                    <a:pt x="30621" y="5956"/>
                  </a:lnTo>
                  <a:lnTo>
                    <a:pt x="30463" y="6237"/>
                  </a:lnTo>
                  <a:lnTo>
                    <a:pt x="30288" y="6518"/>
                  </a:lnTo>
                  <a:lnTo>
                    <a:pt x="30094" y="6799"/>
                  </a:lnTo>
                  <a:lnTo>
                    <a:pt x="29919" y="7063"/>
                  </a:lnTo>
                  <a:lnTo>
                    <a:pt x="29708" y="7326"/>
                  </a:lnTo>
                  <a:lnTo>
                    <a:pt x="29497" y="7590"/>
                  </a:lnTo>
                  <a:lnTo>
                    <a:pt x="29286" y="7836"/>
                  </a:lnTo>
                  <a:lnTo>
                    <a:pt x="29058" y="8082"/>
                  </a:lnTo>
                  <a:lnTo>
                    <a:pt x="28830" y="8310"/>
                  </a:lnTo>
                  <a:lnTo>
                    <a:pt x="28584" y="8538"/>
                  </a:lnTo>
                  <a:lnTo>
                    <a:pt x="28338" y="8749"/>
                  </a:lnTo>
                  <a:lnTo>
                    <a:pt x="28074" y="8960"/>
                  </a:lnTo>
                  <a:lnTo>
                    <a:pt x="27811" y="9171"/>
                  </a:lnTo>
                  <a:lnTo>
                    <a:pt x="27530" y="9364"/>
                  </a:lnTo>
                  <a:lnTo>
                    <a:pt x="27266" y="9540"/>
                  </a:lnTo>
                  <a:lnTo>
                    <a:pt x="26757" y="9856"/>
                  </a:lnTo>
                  <a:lnTo>
                    <a:pt x="26300" y="10172"/>
                  </a:lnTo>
                  <a:lnTo>
                    <a:pt x="25896" y="10489"/>
                  </a:lnTo>
                  <a:lnTo>
                    <a:pt x="25527" y="10787"/>
                  </a:lnTo>
                  <a:lnTo>
                    <a:pt x="25211" y="11086"/>
                  </a:lnTo>
                  <a:lnTo>
                    <a:pt x="24929" y="11402"/>
                  </a:lnTo>
                  <a:lnTo>
                    <a:pt x="24684" y="11736"/>
                  </a:lnTo>
                  <a:lnTo>
                    <a:pt x="24473" y="12070"/>
                  </a:lnTo>
                  <a:lnTo>
                    <a:pt x="24279" y="12421"/>
                  </a:lnTo>
                  <a:lnTo>
                    <a:pt x="24139" y="12807"/>
                  </a:lnTo>
                  <a:lnTo>
                    <a:pt x="23998" y="13229"/>
                  </a:lnTo>
                  <a:lnTo>
                    <a:pt x="23893" y="13668"/>
                  </a:lnTo>
                  <a:lnTo>
                    <a:pt x="23805" y="14160"/>
                  </a:lnTo>
                  <a:lnTo>
                    <a:pt x="23735" y="14687"/>
                  </a:lnTo>
                  <a:lnTo>
                    <a:pt x="23682" y="15267"/>
                  </a:lnTo>
                  <a:lnTo>
                    <a:pt x="23647" y="15899"/>
                  </a:lnTo>
                  <a:lnTo>
                    <a:pt x="23612" y="16268"/>
                  </a:lnTo>
                  <a:lnTo>
                    <a:pt x="23577" y="16462"/>
                  </a:lnTo>
                  <a:lnTo>
                    <a:pt x="23524" y="16637"/>
                  </a:lnTo>
                  <a:lnTo>
                    <a:pt x="23454" y="16813"/>
                  </a:lnTo>
                  <a:lnTo>
                    <a:pt x="23366" y="16971"/>
                  </a:lnTo>
                  <a:lnTo>
                    <a:pt x="23243" y="17112"/>
                  </a:lnTo>
                  <a:lnTo>
                    <a:pt x="23173" y="17164"/>
                  </a:lnTo>
                  <a:lnTo>
                    <a:pt x="23085" y="17217"/>
                  </a:lnTo>
                  <a:lnTo>
                    <a:pt x="22979" y="17252"/>
                  </a:lnTo>
                  <a:lnTo>
                    <a:pt x="22892" y="17287"/>
                  </a:lnTo>
                  <a:lnTo>
                    <a:pt x="22716" y="17287"/>
                  </a:lnTo>
                  <a:lnTo>
                    <a:pt x="22558" y="17252"/>
                  </a:lnTo>
                  <a:lnTo>
                    <a:pt x="22417" y="17199"/>
                  </a:lnTo>
                  <a:lnTo>
                    <a:pt x="22277" y="17112"/>
                  </a:lnTo>
                  <a:lnTo>
                    <a:pt x="22154" y="17006"/>
                  </a:lnTo>
                  <a:lnTo>
                    <a:pt x="22048" y="16883"/>
                  </a:lnTo>
                  <a:lnTo>
                    <a:pt x="21943" y="16743"/>
                  </a:lnTo>
                  <a:lnTo>
                    <a:pt x="21855" y="16602"/>
                  </a:lnTo>
                  <a:lnTo>
                    <a:pt x="21785" y="16444"/>
                  </a:lnTo>
                  <a:lnTo>
                    <a:pt x="21715" y="16286"/>
                  </a:lnTo>
                  <a:lnTo>
                    <a:pt x="21679" y="16128"/>
                  </a:lnTo>
                  <a:lnTo>
                    <a:pt x="21662" y="15864"/>
                  </a:lnTo>
                  <a:lnTo>
                    <a:pt x="21662" y="15618"/>
                  </a:lnTo>
                  <a:lnTo>
                    <a:pt x="21679" y="15091"/>
                  </a:lnTo>
                  <a:lnTo>
                    <a:pt x="21697" y="14810"/>
                  </a:lnTo>
                  <a:lnTo>
                    <a:pt x="21715" y="14512"/>
                  </a:lnTo>
                  <a:lnTo>
                    <a:pt x="21697" y="14213"/>
                  </a:lnTo>
                  <a:lnTo>
                    <a:pt x="21662" y="13932"/>
                  </a:lnTo>
                  <a:lnTo>
                    <a:pt x="21609" y="13774"/>
                  </a:lnTo>
                  <a:lnTo>
                    <a:pt x="21556" y="13616"/>
                  </a:lnTo>
                  <a:lnTo>
                    <a:pt x="21469" y="13457"/>
                  </a:lnTo>
                  <a:lnTo>
                    <a:pt x="21363" y="13317"/>
                  </a:lnTo>
                  <a:lnTo>
                    <a:pt x="21258" y="13176"/>
                  </a:lnTo>
                  <a:lnTo>
                    <a:pt x="21117" y="13053"/>
                  </a:lnTo>
                  <a:lnTo>
                    <a:pt x="20994" y="12948"/>
                  </a:lnTo>
                  <a:lnTo>
                    <a:pt x="20836" y="12860"/>
                  </a:lnTo>
                  <a:lnTo>
                    <a:pt x="20731" y="12825"/>
                  </a:lnTo>
                  <a:lnTo>
                    <a:pt x="20608" y="12772"/>
                  </a:lnTo>
                  <a:lnTo>
                    <a:pt x="20502" y="12755"/>
                  </a:lnTo>
                  <a:lnTo>
                    <a:pt x="20292" y="12755"/>
                  </a:lnTo>
                  <a:lnTo>
                    <a:pt x="20186" y="12772"/>
                  </a:lnTo>
                  <a:lnTo>
                    <a:pt x="20098" y="12807"/>
                  </a:lnTo>
                  <a:lnTo>
                    <a:pt x="20010" y="12843"/>
                  </a:lnTo>
                  <a:lnTo>
                    <a:pt x="19905" y="12895"/>
                  </a:lnTo>
                  <a:lnTo>
                    <a:pt x="19800" y="12966"/>
                  </a:lnTo>
                  <a:lnTo>
                    <a:pt x="19729" y="13036"/>
                  </a:lnTo>
                  <a:lnTo>
                    <a:pt x="19659" y="13124"/>
                  </a:lnTo>
                  <a:lnTo>
                    <a:pt x="19589" y="13229"/>
                  </a:lnTo>
                  <a:lnTo>
                    <a:pt x="19536" y="13335"/>
                  </a:lnTo>
                  <a:lnTo>
                    <a:pt x="19466" y="13545"/>
                  </a:lnTo>
                  <a:lnTo>
                    <a:pt x="19413" y="13791"/>
                  </a:lnTo>
                  <a:lnTo>
                    <a:pt x="19396" y="14037"/>
                  </a:lnTo>
                  <a:lnTo>
                    <a:pt x="19378" y="14529"/>
                  </a:lnTo>
                  <a:lnTo>
                    <a:pt x="19360" y="14933"/>
                  </a:lnTo>
                  <a:lnTo>
                    <a:pt x="19343" y="15179"/>
                  </a:lnTo>
                  <a:lnTo>
                    <a:pt x="19290" y="15425"/>
                  </a:lnTo>
                  <a:lnTo>
                    <a:pt x="19255" y="15531"/>
                  </a:lnTo>
                  <a:lnTo>
                    <a:pt x="19202" y="15618"/>
                  </a:lnTo>
                  <a:lnTo>
                    <a:pt x="19132" y="15706"/>
                  </a:lnTo>
                  <a:lnTo>
                    <a:pt x="19062" y="15794"/>
                  </a:lnTo>
                  <a:lnTo>
                    <a:pt x="18992" y="15829"/>
                  </a:lnTo>
                  <a:lnTo>
                    <a:pt x="18921" y="15864"/>
                  </a:lnTo>
                  <a:lnTo>
                    <a:pt x="18851" y="15882"/>
                  </a:lnTo>
                  <a:lnTo>
                    <a:pt x="18781" y="15899"/>
                  </a:lnTo>
                  <a:lnTo>
                    <a:pt x="18640" y="15882"/>
                  </a:lnTo>
                  <a:lnTo>
                    <a:pt x="18535" y="15864"/>
                  </a:lnTo>
                  <a:lnTo>
                    <a:pt x="18429" y="15812"/>
                  </a:lnTo>
                  <a:lnTo>
                    <a:pt x="18324" y="15741"/>
                  </a:lnTo>
                  <a:lnTo>
                    <a:pt x="18219" y="15671"/>
                  </a:lnTo>
                  <a:lnTo>
                    <a:pt x="18131" y="15583"/>
                  </a:lnTo>
                  <a:lnTo>
                    <a:pt x="18060" y="15478"/>
                  </a:lnTo>
                  <a:lnTo>
                    <a:pt x="17990" y="15390"/>
                  </a:lnTo>
                  <a:lnTo>
                    <a:pt x="17937" y="15267"/>
                  </a:lnTo>
                  <a:lnTo>
                    <a:pt x="17902" y="15162"/>
                  </a:lnTo>
                  <a:lnTo>
                    <a:pt x="17867" y="15021"/>
                  </a:lnTo>
                  <a:lnTo>
                    <a:pt x="17867" y="14880"/>
                  </a:lnTo>
                  <a:lnTo>
                    <a:pt x="17867" y="14599"/>
                  </a:lnTo>
                  <a:lnTo>
                    <a:pt x="17885" y="14318"/>
                  </a:lnTo>
                  <a:lnTo>
                    <a:pt x="17937" y="14037"/>
                  </a:lnTo>
                  <a:lnTo>
                    <a:pt x="17973" y="13774"/>
                  </a:lnTo>
                  <a:lnTo>
                    <a:pt x="18008" y="13493"/>
                  </a:lnTo>
                  <a:lnTo>
                    <a:pt x="18008" y="13264"/>
                  </a:lnTo>
                  <a:lnTo>
                    <a:pt x="17990" y="13036"/>
                  </a:lnTo>
                  <a:lnTo>
                    <a:pt x="17937" y="12807"/>
                  </a:lnTo>
                  <a:lnTo>
                    <a:pt x="17867" y="12597"/>
                  </a:lnTo>
                  <a:lnTo>
                    <a:pt x="17744" y="12403"/>
                  </a:lnTo>
                  <a:lnTo>
                    <a:pt x="17692" y="12316"/>
                  </a:lnTo>
                  <a:lnTo>
                    <a:pt x="17621" y="12228"/>
                  </a:lnTo>
                  <a:lnTo>
                    <a:pt x="17533" y="12175"/>
                  </a:lnTo>
                  <a:lnTo>
                    <a:pt x="17446" y="12105"/>
                  </a:lnTo>
                  <a:lnTo>
                    <a:pt x="17340" y="12070"/>
                  </a:lnTo>
                  <a:lnTo>
                    <a:pt x="17235" y="12034"/>
                  </a:lnTo>
                  <a:lnTo>
                    <a:pt x="17059" y="11999"/>
                  </a:lnTo>
                  <a:lnTo>
                    <a:pt x="16883" y="11999"/>
                  </a:lnTo>
                  <a:lnTo>
                    <a:pt x="16708" y="12017"/>
                  </a:lnTo>
                  <a:lnTo>
                    <a:pt x="16550" y="12052"/>
                  </a:lnTo>
                  <a:lnTo>
                    <a:pt x="16146" y="12122"/>
                  </a:lnTo>
                  <a:lnTo>
                    <a:pt x="15759" y="12175"/>
                  </a:lnTo>
                  <a:lnTo>
                    <a:pt x="15373" y="12210"/>
                  </a:lnTo>
                  <a:lnTo>
                    <a:pt x="14986" y="12245"/>
                  </a:lnTo>
                  <a:lnTo>
                    <a:pt x="14617" y="12263"/>
                  </a:lnTo>
                  <a:lnTo>
                    <a:pt x="14231" y="12280"/>
                  </a:lnTo>
                  <a:lnTo>
                    <a:pt x="13862" y="12263"/>
                  </a:lnTo>
                  <a:lnTo>
                    <a:pt x="13493" y="12245"/>
                  </a:lnTo>
                  <a:lnTo>
                    <a:pt x="13124" y="12210"/>
                  </a:lnTo>
                  <a:lnTo>
                    <a:pt x="12737" y="12157"/>
                  </a:lnTo>
                  <a:lnTo>
                    <a:pt x="12368" y="12105"/>
                  </a:lnTo>
                  <a:lnTo>
                    <a:pt x="11982" y="12034"/>
                  </a:lnTo>
                  <a:lnTo>
                    <a:pt x="11595" y="11947"/>
                  </a:lnTo>
                  <a:lnTo>
                    <a:pt x="11191" y="11841"/>
                  </a:lnTo>
                  <a:lnTo>
                    <a:pt x="10787" y="11718"/>
                  </a:lnTo>
                  <a:lnTo>
                    <a:pt x="10366" y="11595"/>
                  </a:lnTo>
                  <a:lnTo>
                    <a:pt x="10190" y="11543"/>
                  </a:lnTo>
                  <a:lnTo>
                    <a:pt x="10014" y="11525"/>
                  </a:lnTo>
                  <a:lnTo>
                    <a:pt x="9839" y="11525"/>
                  </a:lnTo>
                  <a:lnTo>
                    <a:pt x="9645" y="11560"/>
                  </a:lnTo>
                  <a:lnTo>
                    <a:pt x="9470" y="11613"/>
                  </a:lnTo>
                  <a:lnTo>
                    <a:pt x="9329" y="11683"/>
                  </a:lnTo>
                  <a:lnTo>
                    <a:pt x="9189" y="11789"/>
                  </a:lnTo>
                  <a:lnTo>
                    <a:pt x="9118" y="11859"/>
                  </a:lnTo>
                  <a:lnTo>
                    <a:pt x="9083" y="11947"/>
                  </a:lnTo>
                  <a:lnTo>
                    <a:pt x="9031" y="12017"/>
                  </a:lnTo>
                  <a:lnTo>
                    <a:pt x="8995" y="12105"/>
                  </a:lnTo>
                  <a:lnTo>
                    <a:pt x="8960" y="12298"/>
                  </a:lnTo>
                  <a:lnTo>
                    <a:pt x="8925" y="12474"/>
                  </a:lnTo>
                  <a:lnTo>
                    <a:pt x="8925" y="12649"/>
                  </a:lnTo>
                  <a:lnTo>
                    <a:pt x="8855" y="14353"/>
                  </a:lnTo>
                  <a:lnTo>
                    <a:pt x="8855" y="14512"/>
                  </a:lnTo>
                  <a:lnTo>
                    <a:pt x="8837" y="14670"/>
                  </a:lnTo>
                  <a:lnTo>
                    <a:pt x="8785" y="14828"/>
                  </a:lnTo>
                  <a:lnTo>
                    <a:pt x="8767" y="14898"/>
                  </a:lnTo>
                  <a:lnTo>
                    <a:pt x="8714" y="14968"/>
                  </a:lnTo>
                  <a:lnTo>
                    <a:pt x="8627" y="15074"/>
                  </a:lnTo>
                  <a:lnTo>
                    <a:pt x="8521" y="15144"/>
                  </a:lnTo>
                  <a:lnTo>
                    <a:pt x="8398" y="15179"/>
                  </a:lnTo>
                  <a:lnTo>
                    <a:pt x="8258" y="15214"/>
                  </a:lnTo>
                  <a:lnTo>
                    <a:pt x="8152" y="15197"/>
                  </a:lnTo>
                  <a:lnTo>
                    <a:pt x="8064" y="15179"/>
                  </a:lnTo>
                  <a:lnTo>
                    <a:pt x="7959" y="15162"/>
                  </a:lnTo>
                  <a:lnTo>
                    <a:pt x="7871" y="15126"/>
                  </a:lnTo>
                  <a:lnTo>
                    <a:pt x="7783" y="15074"/>
                  </a:lnTo>
                  <a:lnTo>
                    <a:pt x="7695" y="15021"/>
                  </a:lnTo>
                  <a:lnTo>
                    <a:pt x="7625" y="14951"/>
                  </a:lnTo>
                  <a:lnTo>
                    <a:pt x="7555" y="14880"/>
                  </a:lnTo>
                  <a:lnTo>
                    <a:pt x="7449" y="14722"/>
                  </a:lnTo>
                  <a:lnTo>
                    <a:pt x="7379" y="14564"/>
                  </a:lnTo>
                  <a:lnTo>
                    <a:pt x="7326" y="14371"/>
                  </a:lnTo>
                  <a:lnTo>
                    <a:pt x="7291" y="14195"/>
                  </a:lnTo>
                  <a:lnTo>
                    <a:pt x="7274" y="14020"/>
                  </a:lnTo>
                  <a:lnTo>
                    <a:pt x="7274" y="13826"/>
                  </a:lnTo>
                  <a:lnTo>
                    <a:pt x="7291" y="13510"/>
                  </a:lnTo>
                  <a:lnTo>
                    <a:pt x="7309" y="13247"/>
                  </a:lnTo>
                  <a:lnTo>
                    <a:pt x="7344" y="12930"/>
                  </a:lnTo>
                  <a:lnTo>
                    <a:pt x="7362" y="12614"/>
                  </a:lnTo>
                  <a:lnTo>
                    <a:pt x="7344" y="12298"/>
                  </a:lnTo>
                  <a:lnTo>
                    <a:pt x="7326" y="12157"/>
                  </a:lnTo>
                  <a:lnTo>
                    <a:pt x="7291" y="11999"/>
                  </a:lnTo>
                  <a:lnTo>
                    <a:pt x="7221" y="11824"/>
                  </a:lnTo>
                  <a:lnTo>
                    <a:pt x="7151" y="11683"/>
                  </a:lnTo>
                  <a:lnTo>
                    <a:pt x="7045" y="11525"/>
                  </a:lnTo>
                  <a:lnTo>
                    <a:pt x="6922" y="11384"/>
                  </a:lnTo>
                  <a:lnTo>
                    <a:pt x="6764" y="11244"/>
                  </a:lnTo>
                  <a:lnTo>
                    <a:pt x="6606" y="11121"/>
                  </a:lnTo>
                  <a:lnTo>
                    <a:pt x="6431" y="10980"/>
                  </a:lnTo>
                  <a:lnTo>
                    <a:pt x="6255" y="10857"/>
                  </a:lnTo>
                  <a:lnTo>
                    <a:pt x="5851" y="10629"/>
                  </a:lnTo>
                  <a:lnTo>
                    <a:pt x="5412" y="10418"/>
                  </a:lnTo>
                  <a:lnTo>
                    <a:pt x="4972" y="10225"/>
                  </a:lnTo>
                  <a:lnTo>
                    <a:pt x="4516" y="10032"/>
                  </a:lnTo>
                  <a:lnTo>
                    <a:pt x="3795" y="9716"/>
                  </a:lnTo>
                  <a:lnTo>
                    <a:pt x="3497" y="9557"/>
                  </a:lnTo>
                  <a:lnTo>
                    <a:pt x="3233" y="9399"/>
                  </a:lnTo>
                  <a:lnTo>
                    <a:pt x="2794" y="9101"/>
                  </a:lnTo>
                  <a:lnTo>
                    <a:pt x="2408" y="8820"/>
                  </a:lnTo>
                  <a:lnTo>
                    <a:pt x="2039" y="8503"/>
                  </a:lnTo>
                  <a:lnTo>
                    <a:pt x="1722" y="8205"/>
                  </a:lnTo>
                  <a:lnTo>
                    <a:pt x="1424" y="7906"/>
                  </a:lnTo>
                  <a:lnTo>
                    <a:pt x="1160" y="7590"/>
                  </a:lnTo>
                  <a:lnTo>
                    <a:pt x="932" y="7256"/>
                  </a:lnTo>
                  <a:lnTo>
                    <a:pt x="739" y="6940"/>
                  </a:lnTo>
                  <a:lnTo>
                    <a:pt x="616" y="6694"/>
                  </a:lnTo>
                  <a:lnTo>
                    <a:pt x="493" y="6430"/>
                  </a:lnTo>
                  <a:lnTo>
                    <a:pt x="405" y="6167"/>
                  </a:lnTo>
                  <a:lnTo>
                    <a:pt x="317" y="5903"/>
                  </a:lnTo>
                  <a:lnTo>
                    <a:pt x="264" y="5622"/>
                  </a:lnTo>
                  <a:lnTo>
                    <a:pt x="212" y="5341"/>
                  </a:lnTo>
                  <a:lnTo>
                    <a:pt x="159" y="5042"/>
                  </a:lnTo>
                  <a:lnTo>
                    <a:pt x="141" y="4761"/>
                  </a:lnTo>
                  <a:lnTo>
                    <a:pt x="141" y="4463"/>
                  </a:lnTo>
                  <a:lnTo>
                    <a:pt x="141" y="4164"/>
                  </a:lnTo>
                  <a:lnTo>
                    <a:pt x="159" y="3883"/>
                  </a:lnTo>
                  <a:lnTo>
                    <a:pt x="194" y="3602"/>
                  </a:lnTo>
                  <a:lnTo>
                    <a:pt x="247" y="3321"/>
                  </a:lnTo>
                  <a:lnTo>
                    <a:pt x="317" y="3040"/>
                  </a:lnTo>
                  <a:lnTo>
                    <a:pt x="405" y="2776"/>
                  </a:lnTo>
                  <a:lnTo>
                    <a:pt x="493" y="2530"/>
                  </a:lnTo>
                  <a:lnTo>
                    <a:pt x="668" y="2179"/>
                  </a:lnTo>
                  <a:lnTo>
                    <a:pt x="844" y="1880"/>
                  </a:lnTo>
                  <a:lnTo>
                    <a:pt x="1072" y="1599"/>
                  </a:lnTo>
                  <a:lnTo>
                    <a:pt x="1318" y="1353"/>
                  </a:lnTo>
                  <a:lnTo>
                    <a:pt x="1582" y="1125"/>
                  </a:lnTo>
                  <a:lnTo>
                    <a:pt x="1863" y="949"/>
                  </a:lnTo>
                  <a:lnTo>
                    <a:pt x="2179" y="809"/>
                  </a:lnTo>
                  <a:lnTo>
                    <a:pt x="2513" y="686"/>
                  </a:lnTo>
                  <a:lnTo>
                    <a:pt x="2724" y="650"/>
                  </a:lnTo>
                  <a:lnTo>
                    <a:pt x="2935" y="615"/>
                  </a:lnTo>
                  <a:lnTo>
                    <a:pt x="3145" y="598"/>
                  </a:lnTo>
                  <a:lnTo>
                    <a:pt x="3356" y="598"/>
                  </a:lnTo>
                  <a:lnTo>
                    <a:pt x="3549" y="615"/>
                  </a:lnTo>
                  <a:lnTo>
                    <a:pt x="3760" y="650"/>
                  </a:lnTo>
                  <a:lnTo>
                    <a:pt x="3971" y="703"/>
                  </a:lnTo>
                  <a:lnTo>
                    <a:pt x="4182" y="756"/>
                  </a:lnTo>
                  <a:lnTo>
                    <a:pt x="4586" y="879"/>
                  </a:lnTo>
                  <a:lnTo>
                    <a:pt x="5008" y="1037"/>
                  </a:lnTo>
                  <a:lnTo>
                    <a:pt x="5412" y="1213"/>
                  </a:lnTo>
                  <a:lnTo>
                    <a:pt x="5833" y="1406"/>
                  </a:lnTo>
                  <a:lnTo>
                    <a:pt x="6079" y="1511"/>
                  </a:lnTo>
                  <a:lnTo>
                    <a:pt x="6606" y="1757"/>
                  </a:lnTo>
                  <a:lnTo>
                    <a:pt x="7151" y="1968"/>
                  </a:lnTo>
                  <a:lnTo>
                    <a:pt x="7695" y="2161"/>
                  </a:lnTo>
                  <a:lnTo>
                    <a:pt x="8240" y="2355"/>
                  </a:lnTo>
                  <a:lnTo>
                    <a:pt x="8802" y="2530"/>
                  </a:lnTo>
                  <a:lnTo>
                    <a:pt x="9347" y="2688"/>
                  </a:lnTo>
                  <a:lnTo>
                    <a:pt x="9909" y="2829"/>
                  </a:lnTo>
                  <a:lnTo>
                    <a:pt x="10471" y="2952"/>
                  </a:lnTo>
                  <a:lnTo>
                    <a:pt x="11051" y="3057"/>
                  </a:lnTo>
                  <a:lnTo>
                    <a:pt x="11613" y="3163"/>
                  </a:lnTo>
                  <a:lnTo>
                    <a:pt x="12193" y="3233"/>
                  </a:lnTo>
                  <a:lnTo>
                    <a:pt x="12755" y="3303"/>
                  </a:lnTo>
                  <a:lnTo>
                    <a:pt x="13335" y="3356"/>
                  </a:lnTo>
                  <a:lnTo>
                    <a:pt x="13914" y="3374"/>
                  </a:lnTo>
                  <a:lnTo>
                    <a:pt x="14494" y="3409"/>
                  </a:lnTo>
                  <a:lnTo>
                    <a:pt x="15074" y="3409"/>
                  </a:lnTo>
                  <a:lnTo>
                    <a:pt x="15636" y="3391"/>
                  </a:lnTo>
                  <a:lnTo>
                    <a:pt x="16216" y="3374"/>
                  </a:lnTo>
                  <a:lnTo>
                    <a:pt x="16796" y="3321"/>
                  </a:lnTo>
                  <a:lnTo>
                    <a:pt x="17375" y="3268"/>
                  </a:lnTo>
                  <a:lnTo>
                    <a:pt x="17937" y="3198"/>
                  </a:lnTo>
                  <a:lnTo>
                    <a:pt x="18517" y="3110"/>
                  </a:lnTo>
                  <a:lnTo>
                    <a:pt x="19079" y="3005"/>
                  </a:lnTo>
                  <a:lnTo>
                    <a:pt x="19659" y="2882"/>
                  </a:lnTo>
                  <a:lnTo>
                    <a:pt x="20221" y="2759"/>
                  </a:lnTo>
                  <a:lnTo>
                    <a:pt x="20766" y="2601"/>
                  </a:lnTo>
                  <a:lnTo>
                    <a:pt x="21328" y="2442"/>
                  </a:lnTo>
                  <a:lnTo>
                    <a:pt x="21873" y="2267"/>
                  </a:lnTo>
                  <a:lnTo>
                    <a:pt x="22417" y="2073"/>
                  </a:lnTo>
                  <a:lnTo>
                    <a:pt x="22962" y="1863"/>
                  </a:lnTo>
                  <a:lnTo>
                    <a:pt x="23489" y="1634"/>
                  </a:lnTo>
                  <a:lnTo>
                    <a:pt x="24016" y="1388"/>
                  </a:lnTo>
                  <a:lnTo>
                    <a:pt x="24438" y="1195"/>
                  </a:lnTo>
                  <a:lnTo>
                    <a:pt x="24578" y="1125"/>
                  </a:lnTo>
                  <a:lnTo>
                    <a:pt x="25140" y="879"/>
                  </a:lnTo>
                  <a:lnTo>
                    <a:pt x="25685" y="668"/>
                  </a:lnTo>
                  <a:lnTo>
                    <a:pt x="26194" y="492"/>
                  </a:lnTo>
                  <a:lnTo>
                    <a:pt x="26669" y="369"/>
                  </a:lnTo>
                  <a:lnTo>
                    <a:pt x="27108" y="264"/>
                  </a:lnTo>
                  <a:lnTo>
                    <a:pt x="27512" y="194"/>
                  </a:lnTo>
                  <a:lnTo>
                    <a:pt x="27881" y="159"/>
                  </a:lnTo>
                  <a:lnTo>
                    <a:pt x="28232" y="141"/>
                  </a:lnTo>
                  <a:close/>
                  <a:moveTo>
                    <a:pt x="28092" y="0"/>
                  </a:moveTo>
                  <a:lnTo>
                    <a:pt x="27705" y="36"/>
                  </a:lnTo>
                  <a:lnTo>
                    <a:pt x="27319" y="88"/>
                  </a:lnTo>
                  <a:lnTo>
                    <a:pt x="26932" y="159"/>
                  </a:lnTo>
                  <a:lnTo>
                    <a:pt x="26563" y="246"/>
                  </a:lnTo>
                  <a:lnTo>
                    <a:pt x="26212" y="352"/>
                  </a:lnTo>
                  <a:lnTo>
                    <a:pt x="25878" y="457"/>
                  </a:lnTo>
                  <a:lnTo>
                    <a:pt x="25544" y="563"/>
                  </a:lnTo>
                  <a:lnTo>
                    <a:pt x="24982" y="791"/>
                  </a:lnTo>
                  <a:lnTo>
                    <a:pt x="24525" y="1002"/>
                  </a:lnTo>
                  <a:lnTo>
                    <a:pt x="24367" y="1072"/>
                  </a:lnTo>
                  <a:lnTo>
                    <a:pt x="23963" y="1265"/>
                  </a:lnTo>
                  <a:lnTo>
                    <a:pt x="23436" y="1511"/>
                  </a:lnTo>
                  <a:lnTo>
                    <a:pt x="22909" y="1722"/>
                  </a:lnTo>
                  <a:lnTo>
                    <a:pt x="22365" y="1933"/>
                  </a:lnTo>
                  <a:lnTo>
                    <a:pt x="21838" y="2126"/>
                  </a:lnTo>
                  <a:lnTo>
                    <a:pt x="21293" y="2302"/>
                  </a:lnTo>
                  <a:lnTo>
                    <a:pt x="20731" y="2478"/>
                  </a:lnTo>
                  <a:lnTo>
                    <a:pt x="20186" y="2618"/>
                  </a:lnTo>
                  <a:lnTo>
                    <a:pt x="19624" y="2759"/>
                  </a:lnTo>
                  <a:lnTo>
                    <a:pt x="19062" y="2864"/>
                  </a:lnTo>
                  <a:lnTo>
                    <a:pt x="18500" y="2969"/>
                  </a:lnTo>
                  <a:lnTo>
                    <a:pt x="17920" y="3057"/>
                  </a:lnTo>
                  <a:lnTo>
                    <a:pt x="17358" y="3128"/>
                  </a:lnTo>
                  <a:lnTo>
                    <a:pt x="16778" y="3180"/>
                  </a:lnTo>
                  <a:lnTo>
                    <a:pt x="16216" y="3233"/>
                  </a:lnTo>
                  <a:lnTo>
                    <a:pt x="15636" y="3251"/>
                  </a:lnTo>
                  <a:lnTo>
                    <a:pt x="15074" y="3268"/>
                  </a:lnTo>
                  <a:lnTo>
                    <a:pt x="14494" y="3268"/>
                  </a:lnTo>
                  <a:lnTo>
                    <a:pt x="13914" y="3251"/>
                  </a:lnTo>
                  <a:lnTo>
                    <a:pt x="13352" y="3215"/>
                  </a:lnTo>
                  <a:lnTo>
                    <a:pt x="12773" y="3163"/>
                  </a:lnTo>
                  <a:lnTo>
                    <a:pt x="12210" y="3092"/>
                  </a:lnTo>
                  <a:lnTo>
                    <a:pt x="11631" y="3022"/>
                  </a:lnTo>
                  <a:lnTo>
                    <a:pt x="11068" y="2917"/>
                  </a:lnTo>
                  <a:lnTo>
                    <a:pt x="10506" y="2811"/>
                  </a:lnTo>
                  <a:lnTo>
                    <a:pt x="9944" y="2688"/>
                  </a:lnTo>
                  <a:lnTo>
                    <a:pt x="9382" y="2548"/>
                  </a:lnTo>
                  <a:lnTo>
                    <a:pt x="8837" y="2390"/>
                  </a:lnTo>
                  <a:lnTo>
                    <a:pt x="8293" y="2232"/>
                  </a:lnTo>
                  <a:lnTo>
                    <a:pt x="7748" y="2038"/>
                  </a:lnTo>
                  <a:lnTo>
                    <a:pt x="7204" y="1845"/>
                  </a:lnTo>
                  <a:lnTo>
                    <a:pt x="6659" y="1617"/>
                  </a:lnTo>
                  <a:lnTo>
                    <a:pt x="6132" y="1388"/>
                  </a:lnTo>
                  <a:lnTo>
                    <a:pt x="5886" y="1283"/>
                  </a:lnTo>
                  <a:lnTo>
                    <a:pt x="5464" y="1090"/>
                  </a:lnTo>
                  <a:lnTo>
                    <a:pt x="5043" y="914"/>
                  </a:lnTo>
                  <a:lnTo>
                    <a:pt x="4621" y="738"/>
                  </a:lnTo>
                  <a:lnTo>
                    <a:pt x="4199" y="615"/>
                  </a:lnTo>
                  <a:lnTo>
                    <a:pt x="3989" y="563"/>
                  </a:lnTo>
                  <a:lnTo>
                    <a:pt x="3778" y="510"/>
                  </a:lnTo>
                  <a:lnTo>
                    <a:pt x="3549" y="475"/>
                  </a:lnTo>
                  <a:lnTo>
                    <a:pt x="3339" y="475"/>
                  </a:lnTo>
                  <a:lnTo>
                    <a:pt x="3128" y="457"/>
                  </a:lnTo>
                  <a:lnTo>
                    <a:pt x="2917" y="475"/>
                  </a:lnTo>
                  <a:lnTo>
                    <a:pt x="2689" y="510"/>
                  </a:lnTo>
                  <a:lnTo>
                    <a:pt x="2478" y="563"/>
                  </a:lnTo>
                  <a:lnTo>
                    <a:pt x="2302" y="615"/>
                  </a:lnTo>
                  <a:lnTo>
                    <a:pt x="2126" y="668"/>
                  </a:lnTo>
                  <a:lnTo>
                    <a:pt x="1968" y="756"/>
                  </a:lnTo>
                  <a:lnTo>
                    <a:pt x="1810" y="826"/>
                  </a:lnTo>
                  <a:lnTo>
                    <a:pt x="1652" y="914"/>
                  </a:lnTo>
                  <a:lnTo>
                    <a:pt x="1494" y="1019"/>
                  </a:lnTo>
                  <a:lnTo>
                    <a:pt x="1353" y="1125"/>
                  </a:lnTo>
                  <a:lnTo>
                    <a:pt x="1213" y="1248"/>
                  </a:lnTo>
                  <a:lnTo>
                    <a:pt x="1090" y="1371"/>
                  </a:lnTo>
                  <a:lnTo>
                    <a:pt x="967" y="1494"/>
                  </a:lnTo>
                  <a:lnTo>
                    <a:pt x="739" y="1792"/>
                  </a:lnTo>
                  <a:lnTo>
                    <a:pt x="545" y="2126"/>
                  </a:lnTo>
                  <a:lnTo>
                    <a:pt x="370" y="2478"/>
                  </a:lnTo>
                  <a:lnTo>
                    <a:pt x="264" y="2741"/>
                  </a:lnTo>
                  <a:lnTo>
                    <a:pt x="176" y="3005"/>
                  </a:lnTo>
                  <a:lnTo>
                    <a:pt x="124" y="3286"/>
                  </a:lnTo>
                  <a:lnTo>
                    <a:pt x="71" y="3567"/>
                  </a:lnTo>
                  <a:lnTo>
                    <a:pt x="18" y="3865"/>
                  </a:lnTo>
                  <a:lnTo>
                    <a:pt x="1" y="4164"/>
                  </a:lnTo>
                  <a:lnTo>
                    <a:pt x="1" y="4463"/>
                  </a:lnTo>
                  <a:lnTo>
                    <a:pt x="1" y="4761"/>
                  </a:lnTo>
                  <a:lnTo>
                    <a:pt x="36" y="5060"/>
                  </a:lnTo>
                  <a:lnTo>
                    <a:pt x="71" y="5359"/>
                  </a:lnTo>
                  <a:lnTo>
                    <a:pt x="124" y="5657"/>
                  </a:lnTo>
                  <a:lnTo>
                    <a:pt x="194" y="5938"/>
                  </a:lnTo>
                  <a:lnTo>
                    <a:pt x="282" y="6220"/>
                  </a:lnTo>
                  <a:lnTo>
                    <a:pt x="370" y="6483"/>
                  </a:lnTo>
                  <a:lnTo>
                    <a:pt x="493" y="6747"/>
                  </a:lnTo>
                  <a:lnTo>
                    <a:pt x="616" y="6992"/>
                  </a:lnTo>
                  <a:lnTo>
                    <a:pt x="826" y="7344"/>
                  </a:lnTo>
                  <a:lnTo>
                    <a:pt x="1055" y="7660"/>
                  </a:lnTo>
                  <a:lnTo>
                    <a:pt x="1318" y="7994"/>
                  </a:lnTo>
                  <a:lnTo>
                    <a:pt x="1617" y="8293"/>
                  </a:lnTo>
                  <a:lnTo>
                    <a:pt x="1951" y="8609"/>
                  </a:lnTo>
                  <a:lnTo>
                    <a:pt x="2320" y="8907"/>
                  </a:lnTo>
                  <a:lnTo>
                    <a:pt x="2724" y="9224"/>
                  </a:lnTo>
                  <a:lnTo>
                    <a:pt x="3163" y="9522"/>
                  </a:lnTo>
                  <a:lnTo>
                    <a:pt x="3426" y="9680"/>
                  </a:lnTo>
                  <a:lnTo>
                    <a:pt x="3743" y="9838"/>
                  </a:lnTo>
                  <a:lnTo>
                    <a:pt x="4463" y="10155"/>
                  </a:lnTo>
                  <a:lnTo>
                    <a:pt x="5306" y="10524"/>
                  </a:lnTo>
                  <a:lnTo>
                    <a:pt x="5728" y="10734"/>
                  </a:lnTo>
                  <a:lnTo>
                    <a:pt x="6132" y="10963"/>
                  </a:lnTo>
                  <a:lnTo>
                    <a:pt x="6325" y="11068"/>
                  </a:lnTo>
                  <a:lnTo>
                    <a:pt x="6483" y="11191"/>
                  </a:lnTo>
                  <a:lnTo>
                    <a:pt x="6641" y="11332"/>
                  </a:lnTo>
                  <a:lnTo>
                    <a:pt x="6799" y="11455"/>
                  </a:lnTo>
                  <a:lnTo>
                    <a:pt x="6922" y="11595"/>
                  </a:lnTo>
                  <a:lnTo>
                    <a:pt x="7010" y="11736"/>
                  </a:lnTo>
                  <a:lnTo>
                    <a:pt x="7098" y="11876"/>
                  </a:lnTo>
                  <a:lnTo>
                    <a:pt x="7151" y="12034"/>
                  </a:lnTo>
                  <a:lnTo>
                    <a:pt x="7186" y="12175"/>
                  </a:lnTo>
                  <a:lnTo>
                    <a:pt x="7221" y="12333"/>
                  </a:lnTo>
                  <a:lnTo>
                    <a:pt x="7221" y="12632"/>
                  </a:lnTo>
                  <a:lnTo>
                    <a:pt x="7204" y="12930"/>
                  </a:lnTo>
                  <a:lnTo>
                    <a:pt x="7186" y="13247"/>
                  </a:lnTo>
                  <a:lnTo>
                    <a:pt x="7151" y="13493"/>
                  </a:lnTo>
                  <a:lnTo>
                    <a:pt x="7133" y="13844"/>
                  </a:lnTo>
                  <a:lnTo>
                    <a:pt x="7133" y="14037"/>
                  </a:lnTo>
                  <a:lnTo>
                    <a:pt x="7151" y="14230"/>
                  </a:lnTo>
                  <a:lnTo>
                    <a:pt x="7186" y="14424"/>
                  </a:lnTo>
                  <a:lnTo>
                    <a:pt x="7256" y="14617"/>
                  </a:lnTo>
                  <a:lnTo>
                    <a:pt x="7326" y="14793"/>
                  </a:lnTo>
                  <a:lnTo>
                    <a:pt x="7449" y="14968"/>
                  </a:lnTo>
                  <a:lnTo>
                    <a:pt x="7520" y="15056"/>
                  </a:lnTo>
                  <a:lnTo>
                    <a:pt x="7608" y="15126"/>
                  </a:lnTo>
                  <a:lnTo>
                    <a:pt x="7695" y="15197"/>
                  </a:lnTo>
                  <a:lnTo>
                    <a:pt x="7801" y="15249"/>
                  </a:lnTo>
                  <a:lnTo>
                    <a:pt x="7924" y="15302"/>
                  </a:lnTo>
                  <a:lnTo>
                    <a:pt x="8029" y="15320"/>
                  </a:lnTo>
                  <a:lnTo>
                    <a:pt x="8152" y="15337"/>
                  </a:lnTo>
                  <a:lnTo>
                    <a:pt x="8258" y="15337"/>
                  </a:lnTo>
                  <a:lnTo>
                    <a:pt x="8433" y="15320"/>
                  </a:lnTo>
                  <a:lnTo>
                    <a:pt x="8591" y="15267"/>
                  </a:lnTo>
                  <a:lnTo>
                    <a:pt x="8732" y="15179"/>
                  </a:lnTo>
                  <a:lnTo>
                    <a:pt x="8837" y="15056"/>
                  </a:lnTo>
                  <a:lnTo>
                    <a:pt x="8890" y="14968"/>
                  </a:lnTo>
                  <a:lnTo>
                    <a:pt x="8925" y="14880"/>
                  </a:lnTo>
                  <a:lnTo>
                    <a:pt x="8960" y="14705"/>
                  </a:lnTo>
                  <a:lnTo>
                    <a:pt x="8995" y="14529"/>
                  </a:lnTo>
                  <a:lnTo>
                    <a:pt x="8995" y="14353"/>
                  </a:lnTo>
                  <a:lnTo>
                    <a:pt x="9066" y="12649"/>
                  </a:lnTo>
                  <a:lnTo>
                    <a:pt x="9066" y="12491"/>
                  </a:lnTo>
                  <a:lnTo>
                    <a:pt x="9083" y="12316"/>
                  </a:lnTo>
                  <a:lnTo>
                    <a:pt x="9118" y="12157"/>
                  </a:lnTo>
                  <a:lnTo>
                    <a:pt x="9189" y="12017"/>
                  </a:lnTo>
                  <a:lnTo>
                    <a:pt x="9294" y="11894"/>
                  </a:lnTo>
                  <a:lnTo>
                    <a:pt x="9400" y="11789"/>
                  </a:lnTo>
                  <a:lnTo>
                    <a:pt x="9540" y="11736"/>
                  </a:lnTo>
                  <a:lnTo>
                    <a:pt x="9698" y="11683"/>
                  </a:lnTo>
                  <a:lnTo>
                    <a:pt x="9856" y="11666"/>
                  </a:lnTo>
                  <a:lnTo>
                    <a:pt x="10014" y="11666"/>
                  </a:lnTo>
                  <a:lnTo>
                    <a:pt x="10172" y="11683"/>
                  </a:lnTo>
                  <a:lnTo>
                    <a:pt x="10331" y="11718"/>
                  </a:lnTo>
                  <a:lnTo>
                    <a:pt x="10752" y="11859"/>
                  </a:lnTo>
                  <a:lnTo>
                    <a:pt x="11156" y="11964"/>
                  </a:lnTo>
                  <a:lnTo>
                    <a:pt x="11560" y="12070"/>
                  </a:lnTo>
                  <a:lnTo>
                    <a:pt x="11947" y="12157"/>
                  </a:lnTo>
                  <a:lnTo>
                    <a:pt x="12333" y="12245"/>
                  </a:lnTo>
                  <a:lnTo>
                    <a:pt x="12720" y="12298"/>
                  </a:lnTo>
                  <a:lnTo>
                    <a:pt x="13106" y="12351"/>
                  </a:lnTo>
                  <a:lnTo>
                    <a:pt x="13475" y="12386"/>
                  </a:lnTo>
                  <a:lnTo>
                    <a:pt x="13862" y="12403"/>
                  </a:lnTo>
                  <a:lnTo>
                    <a:pt x="14617" y="12403"/>
                  </a:lnTo>
                  <a:lnTo>
                    <a:pt x="15004" y="12386"/>
                  </a:lnTo>
                  <a:lnTo>
                    <a:pt x="15373" y="12351"/>
                  </a:lnTo>
                  <a:lnTo>
                    <a:pt x="15777" y="12316"/>
                  </a:lnTo>
                  <a:lnTo>
                    <a:pt x="16163" y="12263"/>
                  </a:lnTo>
                  <a:lnTo>
                    <a:pt x="16567" y="12193"/>
                  </a:lnTo>
                  <a:lnTo>
                    <a:pt x="16725" y="12157"/>
                  </a:lnTo>
                  <a:lnTo>
                    <a:pt x="16883" y="12140"/>
                  </a:lnTo>
                  <a:lnTo>
                    <a:pt x="17042" y="12140"/>
                  </a:lnTo>
                  <a:lnTo>
                    <a:pt x="17200" y="12157"/>
                  </a:lnTo>
                  <a:lnTo>
                    <a:pt x="17287" y="12193"/>
                  </a:lnTo>
                  <a:lnTo>
                    <a:pt x="17375" y="12228"/>
                  </a:lnTo>
                  <a:lnTo>
                    <a:pt x="17446" y="12280"/>
                  </a:lnTo>
                  <a:lnTo>
                    <a:pt x="17516" y="12333"/>
                  </a:lnTo>
                  <a:lnTo>
                    <a:pt x="17639" y="12491"/>
                  </a:lnTo>
                  <a:lnTo>
                    <a:pt x="17727" y="12649"/>
                  </a:lnTo>
                  <a:lnTo>
                    <a:pt x="17797" y="12843"/>
                  </a:lnTo>
                  <a:lnTo>
                    <a:pt x="17850" y="13053"/>
                  </a:lnTo>
                  <a:lnTo>
                    <a:pt x="17867" y="13264"/>
                  </a:lnTo>
                  <a:lnTo>
                    <a:pt x="17867" y="13475"/>
                  </a:lnTo>
                  <a:lnTo>
                    <a:pt x="17832" y="13756"/>
                  </a:lnTo>
                  <a:lnTo>
                    <a:pt x="17797" y="14020"/>
                  </a:lnTo>
                  <a:lnTo>
                    <a:pt x="17762" y="14301"/>
                  </a:lnTo>
                  <a:lnTo>
                    <a:pt x="17727" y="14599"/>
                  </a:lnTo>
                  <a:lnTo>
                    <a:pt x="17727" y="14898"/>
                  </a:lnTo>
                  <a:lnTo>
                    <a:pt x="17744" y="15039"/>
                  </a:lnTo>
                  <a:lnTo>
                    <a:pt x="17762" y="15197"/>
                  </a:lnTo>
                  <a:lnTo>
                    <a:pt x="17814" y="15320"/>
                  </a:lnTo>
                  <a:lnTo>
                    <a:pt x="17867" y="15443"/>
                  </a:lnTo>
                  <a:lnTo>
                    <a:pt x="17937" y="15566"/>
                  </a:lnTo>
                  <a:lnTo>
                    <a:pt x="18025" y="15671"/>
                  </a:lnTo>
                  <a:lnTo>
                    <a:pt x="18131" y="15776"/>
                  </a:lnTo>
                  <a:lnTo>
                    <a:pt x="18236" y="15864"/>
                  </a:lnTo>
                  <a:lnTo>
                    <a:pt x="18359" y="15935"/>
                  </a:lnTo>
                  <a:lnTo>
                    <a:pt x="18482" y="15987"/>
                  </a:lnTo>
                  <a:lnTo>
                    <a:pt x="18658" y="16022"/>
                  </a:lnTo>
                  <a:lnTo>
                    <a:pt x="18746" y="16040"/>
                  </a:lnTo>
                  <a:lnTo>
                    <a:pt x="18833" y="16022"/>
                  </a:lnTo>
                  <a:lnTo>
                    <a:pt x="18921" y="16005"/>
                  </a:lnTo>
                  <a:lnTo>
                    <a:pt x="18992" y="15987"/>
                  </a:lnTo>
                  <a:lnTo>
                    <a:pt x="19062" y="15952"/>
                  </a:lnTo>
                  <a:lnTo>
                    <a:pt x="19132" y="15899"/>
                  </a:lnTo>
                  <a:lnTo>
                    <a:pt x="19237" y="15812"/>
                  </a:lnTo>
                  <a:lnTo>
                    <a:pt x="19308" y="15706"/>
                  </a:lnTo>
                  <a:lnTo>
                    <a:pt x="19360" y="15601"/>
                  </a:lnTo>
                  <a:lnTo>
                    <a:pt x="19413" y="15478"/>
                  </a:lnTo>
                  <a:lnTo>
                    <a:pt x="19448" y="15337"/>
                  </a:lnTo>
                  <a:lnTo>
                    <a:pt x="19466" y="15214"/>
                  </a:lnTo>
                  <a:lnTo>
                    <a:pt x="19501" y="14951"/>
                  </a:lnTo>
                  <a:lnTo>
                    <a:pt x="19519" y="14529"/>
                  </a:lnTo>
                  <a:lnTo>
                    <a:pt x="19536" y="14072"/>
                  </a:lnTo>
                  <a:lnTo>
                    <a:pt x="19554" y="13844"/>
                  </a:lnTo>
                  <a:lnTo>
                    <a:pt x="19589" y="13616"/>
                  </a:lnTo>
                  <a:lnTo>
                    <a:pt x="19659" y="13405"/>
                  </a:lnTo>
                  <a:lnTo>
                    <a:pt x="19712" y="13317"/>
                  </a:lnTo>
                  <a:lnTo>
                    <a:pt x="19765" y="13229"/>
                  </a:lnTo>
                  <a:lnTo>
                    <a:pt x="19817" y="13141"/>
                  </a:lnTo>
                  <a:lnTo>
                    <a:pt x="19887" y="13071"/>
                  </a:lnTo>
                  <a:lnTo>
                    <a:pt x="19975" y="13018"/>
                  </a:lnTo>
                  <a:lnTo>
                    <a:pt x="20063" y="12966"/>
                  </a:lnTo>
                  <a:lnTo>
                    <a:pt x="20169" y="12913"/>
                  </a:lnTo>
                  <a:lnTo>
                    <a:pt x="20274" y="12895"/>
                  </a:lnTo>
                  <a:lnTo>
                    <a:pt x="20467" y="12895"/>
                  </a:lnTo>
                  <a:lnTo>
                    <a:pt x="20643" y="12930"/>
                  </a:lnTo>
                  <a:lnTo>
                    <a:pt x="20783" y="12983"/>
                  </a:lnTo>
                  <a:lnTo>
                    <a:pt x="20906" y="13071"/>
                  </a:lnTo>
                  <a:lnTo>
                    <a:pt x="21029" y="13159"/>
                  </a:lnTo>
                  <a:lnTo>
                    <a:pt x="21152" y="13282"/>
                  </a:lnTo>
                  <a:lnTo>
                    <a:pt x="21258" y="13405"/>
                  </a:lnTo>
                  <a:lnTo>
                    <a:pt x="21346" y="13528"/>
                  </a:lnTo>
                  <a:lnTo>
                    <a:pt x="21433" y="13668"/>
                  </a:lnTo>
                  <a:lnTo>
                    <a:pt x="21486" y="13809"/>
                  </a:lnTo>
                  <a:lnTo>
                    <a:pt x="21521" y="13949"/>
                  </a:lnTo>
                  <a:lnTo>
                    <a:pt x="21556" y="14230"/>
                  </a:lnTo>
                  <a:lnTo>
                    <a:pt x="21574" y="14512"/>
                  </a:lnTo>
                  <a:lnTo>
                    <a:pt x="21574" y="14810"/>
                  </a:lnTo>
                  <a:lnTo>
                    <a:pt x="21556" y="15091"/>
                  </a:lnTo>
                  <a:lnTo>
                    <a:pt x="21521" y="15618"/>
                  </a:lnTo>
                  <a:lnTo>
                    <a:pt x="21521" y="15882"/>
                  </a:lnTo>
                  <a:lnTo>
                    <a:pt x="21556" y="16145"/>
                  </a:lnTo>
                  <a:lnTo>
                    <a:pt x="21592" y="16321"/>
                  </a:lnTo>
                  <a:lnTo>
                    <a:pt x="21644" y="16497"/>
                  </a:lnTo>
                  <a:lnTo>
                    <a:pt x="21732" y="16672"/>
                  </a:lnTo>
                  <a:lnTo>
                    <a:pt x="21820" y="16831"/>
                  </a:lnTo>
                  <a:lnTo>
                    <a:pt x="21943" y="16971"/>
                  </a:lnTo>
                  <a:lnTo>
                    <a:pt x="22066" y="17112"/>
                  </a:lnTo>
                  <a:lnTo>
                    <a:pt x="22206" y="17217"/>
                  </a:lnTo>
                  <a:lnTo>
                    <a:pt x="22347" y="17305"/>
                  </a:lnTo>
                  <a:lnTo>
                    <a:pt x="22452" y="17358"/>
                  </a:lnTo>
                  <a:lnTo>
                    <a:pt x="22575" y="17393"/>
                  </a:lnTo>
                  <a:lnTo>
                    <a:pt x="22681" y="17428"/>
                  </a:lnTo>
                  <a:lnTo>
                    <a:pt x="22874" y="17428"/>
                  </a:lnTo>
                  <a:lnTo>
                    <a:pt x="22962" y="17410"/>
                  </a:lnTo>
                  <a:lnTo>
                    <a:pt x="23050" y="17375"/>
                  </a:lnTo>
                  <a:lnTo>
                    <a:pt x="23138" y="17340"/>
                  </a:lnTo>
                  <a:lnTo>
                    <a:pt x="23243" y="17287"/>
                  </a:lnTo>
                  <a:lnTo>
                    <a:pt x="23313" y="17217"/>
                  </a:lnTo>
                  <a:lnTo>
                    <a:pt x="23401" y="17147"/>
                  </a:lnTo>
                  <a:lnTo>
                    <a:pt x="23454" y="17076"/>
                  </a:lnTo>
                  <a:lnTo>
                    <a:pt x="23577" y="16901"/>
                  </a:lnTo>
                  <a:lnTo>
                    <a:pt x="23647" y="16708"/>
                  </a:lnTo>
                  <a:lnTo>
                    <a:pt x="23700" y="16514"/>
                  </a:lnTo>
                  <a:lnTo>
                    <a:pt x="23752" y="16303"/>
                  </a:lnTo>
                  <a:lnTo>
                    <a:pt x="23770" y="16093"/>
                  </a:lnTo>
                  <a:lnTo>
                    <a:pt x="23788" y="15899"/>
                  </a:lnTo>
                  <a:lnTo>
                    <a:pt x="23823" y="15285"/>
                  </a:lnTo>
                  <a:lnTo>
                    <a:pt x="23875" y="14722"/>
                  </a:lnTo>
                  <a:lnTo>
                    <a:pt x="23946" y="14195"/>
                  </a:lnTo>
                  <a:lnTo>
                    <a:pt x="24034" y="13721"/>
                  </a:lnTo>
                  <a:lnTo>
                    <a:pt x="24139" y="13282"/>
                  </a:lnTo>
                  <a:lnTo>
                    <a:pt x="24262" y="12878"/>
                  </a:lnTo>
                  <a:lnTo>
                    <a:pt x="24420" y="12491"/>
                  </a:lnTo>
                  <a:lnTo>
                    <a:pt x="24596" y="12140"/>
                  </a:lnTo>
                  <a:lnTo>
                    <a:pt x="24806" y="11806"/>
                  </a:lnTo>
                  <a:lnTo>
                    <a:pt x="25052" y="11490"/>
                  </a:lnTo>
                  <a:lnTo>
                    <a:pt x="25316" y="11174"/>
                  </a:lnTo>
                  <a:lnTo>
                    <a:pt x="25632" y="10875"/>
                  </a:lnTo>
                  <a:lnTo>
                    <a:pt x="26001" y="10576"/>
                  </a:lnTo>
                  <a:lnTo>
                    <a:pt x="26388" y="10278"/>
                  </a:lnTo>
                  <a:lnTo>
                    <a:pt x="26844" y="9979"/>
                  </a:lnTo>
                  <a:lnTo>
                    <a:pt x="27336" y="9663"/>
                  </a:lnTo>
                  <a:lnTo>
                    <a:pt x="27617" y="9470"/>
                  </a:lnTo>
                  <a:lnTo>
                    <a:pt x="27881" y="9276"/>
                  </a:lnTo>
                  <a:lnTo>
                    <a:pt x="28162" y="9066"/>
                  </a:lnTo>
                  <a:lnTo>
                    <a:pt x="28425" y="8855"/>
                  </a:lnTo>
                  <a:lnTo>
                    <a:pt x="28671" y="8644"/>
                  </a:lnTo>
                  <a:lnTo>
                    <a:pt x="28917" y="8415"/>
                  </a:lnTo>
                  <a:lnTo>
                    <a:pt x="29163" y="8170"/>
                  </a:lnTo>
                  <a:lnTo>
                    <a:pt x="29392" y="7924"/>
                  </a:lnTo>
                  <a:lnTo>
                    <a:pt x="29603" y="7678"/>
                  </a:lnTo>
                  <a:lnTo>
                    <a:pt x="29813" y="7414"/>
                  </a:lnTo>
                  <a:lnTo>
                    <a:pt x="30024" y="7151"/>
                  </a:lnTo>
                  <a:lnTo>
                    <a:pt x="30217" y="6870"/>
                  </a:lnTo>
                  <a:lnTo>
                    <a:pt x="30393" y="6606"/>
                  </a:lnTo>
                  <a:lnTo>
                    <a:pt x="30586" y="6307"/>
                  </a:lnTo>
                  <a:lnTo>
                    <a:pt x="30744" y="6026"/>
                  </a:lnTo>
                  <a:lnTo>
                    <a:pt x="30903" y="5728"/>
                  </a:lnTo>
                  <a:lnTo>
                    <a:pt x="31113" y="5271"/>
                  </a:lnTo>
                  <a:lnTo>
                    <a:pt x="31289" y="4814"/>
                  </a:lnTo>
                  <a:lnTo>
                    <a:pt x="31412" y="4375"/>
                  </a:lnTo>
                  <a:lnTo>
                    <a:pt x="31517" y="3953"/>
                  </a:lnTo>
                  <a:lnTo>
                    <a:pt x="31570" y="3549"/>
                  </a:lnTo>
                  <a:lnTo>
                    <a:pt x="31570" y="3163"/>
                  </a:lnTo>
                  <a:lnTo>
                    <a:pt x="31553" y="2776"/>
                  </a:lnTo>
                  <a:lnTo>
                    <a:pt x="31482" y="2407"/>
                  </a:lnTo>
                  <a:lnTo>
                    <a:pt x="31377" y="2038"/>
                  </a:lnTo>
                  <a:lnTo>
                    <a:pt x="31254" y="1705"/>
                  </a:lnTo>
                  <a:lnTo>
                    <a:pt x="31096" y="1406"/>
                  </a:lnTo>
                  <a:lnTo>
                    <a:pt x="30920" y="1125"/>
                  </a:lnTo>
                  <a:lnTo>
                    <a:pt x="30709" y="879"/>
                  </a:lnTo>
                  <a:lnTo>
                    <a:pt x="30463" y="668"/>
                  </a:lnTo>
                  <a:lnTo>
                    <a:pt x="30217" y="475"/>
                  </a:lnTo>
                  <a:lnTo>
                    <a:pt x="29936" y="317"/>
                  </a:lnTo>
                  <a:lnTo>
                    <a:pt x="29761" y="246"/>
                  </a:lnTo>
                  <a:lnTo>
                    <a:pt x="29585" y="176"/>
                  </a:lnTo>
                  <a:lnTo>
                    <a:pt x="29234" y="88"/>
                  </a:lnTo>
                  <a:lnTo>
                    <a:pt x="28847" y="18"/>
                  </a:lnTo>
                  <a:lnTo>
                    <a:pt x="284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3"/>
            <p:cNvSpPr/>
            <p:nvPr/>
          </p:nvSpPr>
          <p:spPr>
            <a:xfrm>
              <a:off x="7843624" y="6093325"/>
              <a:ext cx="472484" cy="472484"/>
            </a:xfrm>
            <a:custGeom>
              <a:avLst/>
              <a:gdLst/>
              <a:ahLst/>
              <a:cxnLst/>
              <a:rect l="l" t="t" r="r" b="b"/>
              <a:pathLst>
                <a:path w="7151" h="7151" extrusionOk="0">
                  <a:moveTo>
                    <a:pt x="3584" y="1"/>
                  </a:moveTo>
                  <a:lnTo>
                    <a:pt x="3215" y="18"/>
                  </a:lnTo>
                  <a:lnTo>
                    <a:pt x="2864" y="71"/>
                  </a:lnTo>
                  <a:lnTo>
                    <a:pt x="2512" y="159"/>
                  </a:lnTo>
                  <a:lnTo>
                    <a:pt x="2179" y="282"/>
                  </a:lnTo>
                  <a:lnTo>
                    <a:pt x="1880" y="422"/>
                  </a:lnTo>
                  <a:lnTo>
                    <a:pt x="1581" y="616"/>
                  </a:lnTo>
                  <a:lnTo>
                    <a:pt x="1300" y="809"/>
                  </a:lnTo>
                  <a:lnTo>
                    <a:pt x="1054" y="1037"/>
                  </a:lnTo>
                  <a:lnTo>
                    <a:pt x="826" y="1301"/>
                  </a:lnTo>
                  <a:lnTo>
                    <a:pt x="615" y="1582"/>
                  </a:lnTo>
                  <a:lnTo>
                    <a:pt x="439" y="1863"/>
                  </a:lnTo>
                  <a:lnTo>
                    <a:pt x="281" y="2179"/>
                  </a:lnTo>
                  <a:lnTo>
                    <a:pt x="158" y="2513"/>
                  </a:lnTo>
                  <a:lnTo>
                    <a:pt x="70" y="2864"/>
                  </a:lnTo>
                  <a:lnTo>
                    <a:pt x="18" y="3216"/>
                  </a:lnTo>
                  <a:lnTo>
                    <a:pt x="0" y="3585"/>
                  </a:lnTo>
                  <a:lnTo>
                    <a:pt x="18" y="3936"/>
                  </a:lnTo>
                  <a:lnTo>
                    <a:pt x="70" y="4305"/>
                  </a:lnTo>
                  <a:lnTo>
                    <a:pt x="158" y="4639"/>
                  </a:lnTo>
                  <a:lnTo>
                    <a:pt x="281" y="4972"/>
                  </a:lnTo>
                  <a:lnTo>
                    <a:pt x="439" y="5289"/>
                  </a:lnTo>
                  <a:lnTo>
                    <a:pt x="615" y="5587"/>
                  </a:lnTo>
                  <a:lnTo>
                    <a:pt x="826" y="5851"/>
                  </a:lnTo>
                  <a:lnTo>
                    <a:pt x="1054" y="6114"/>
                  </a:lnTo>
                  <a:lnTo>
                    <a:pt x="1300" y="6343"/>
                  </a:lnTo>
                  <a:lnTo>
                    <a:pt x="1581" y="6553"/>
                  </a:lnTo>
                  <a:lnTo>
                    <a:pt x="1880" y="6729"/>
                  </a:lnTo>
                  <a:lnTo>
                    <a:pt x="2179" y="6870"/>
                  </a:lnTo>
                  <a:lnTo>
                    <a:pt x="2512" y="6993"/>
                  </a:lnTo>
                  <a:lnTo>
                    <a:pt x="2864" y="7081"/>
                  </a:lnTo>
                  <a:lnTo>
                    <a:pt x="3215" y="7133"/>
                  </a:lnTo>
                  <a:lnTo>
                    <a:pt x="3584" y="7151"/>
                  </a:lnTo>
                  <a:lnTo>
                    <a:pt x="3935" y="7133"/>
                  </a:lnTo>
                  <a:lnTo>
                    <a:pt x="4304" y="7081"/>
                  </a:lnTo>
                  <a:lnTo>
                    <a:pt x="4638" y="6993"/>
                  </a:lnTo>
                  <a:lnTo>
                    <a:pt x="4972" y="6870"/>
                  </a:lnTo>
                  <a:lnTo>
                    <a:pt x="5288" y="6729"/>
                  </a:lnTo>
                  <a:lnTo>
                    <a:pt x="5569" y="6553"/>
                  </a:lnTo>
                  <a:lnTo>
                    <a:pt x="5850" y="6343"/>
                  </a:lnTo>
                  <a:lnTo>
                    <a:pt x="6114" y="6114"/>
                  </a:lnTo>
                  <a:lnTo>
                    <a:pt x="6342" y="5851"/>
                  </a:lnTo>
                  <a:lnTo>
                    <a:pt x="6535" y="5587"/>
                  </a:lnTo>
                  <a:lnTo>
                    <a:pt x="6729" y="5289"/>
                  </a:lnTo>
                  <a:lnTo>
                    <a:pt x="6869" y="4972"/>
                  </a:lnTo>
                  <a:lnTo>
                    <a:pt x="6992" y="4639"/>
                  </a:lnTo>
                  <a:lnTo>
                    <a:pt x="7080" y="4305"/>
                  </a:lnTo>
                  <a:lnTo>
                    <a:pt x="7133" y="3936"/>
                  </a:lnTo>
                  <a:lnTo>
                    <a:pt x="7150" y="3585"/>
                  </a:lnTo>
                  <a:lnTo>
                    <a:pt x="7133" y="3216"/>
                  </a:lnTo>
                  <a:lnTo>
                    <a:pt x="7080" y="2864"/>
                  </a:lnTo>
                  <a:lnTo>
                    <a:pt x="6992" y="2513"/>
                  </a:lnTo>
                  <a:lnTo>
                    <a:pt x="6869" y="2179"/>
                  </a:lnTo>
                  <a:lnTo>
                    <a:pt x="6729" y="1863"/>
                  </a:lnTo>
                  <a:lnTo>
                    <a:pt x="6535" y="1582"/>
                  </a:lnTo>
                  <a:lnTo>
                    <a:pt x="6342" y="1301"/>
                  </a:lnTo>
                  <a:lnTo>
                    <a:pt x="6114" y="1037"/>
                  </a:lnTo>
                  <a:lnTo>
                    <a:pt x="5850" y="809"/>
                  </a:lnTo>
                  <a:lnTo>
                    <a:pt x="5569" y="616"/>
                  </a:lnTo>
                  <a:lnTo>
                    <a:pt x="5288" y="422"/>
                  </a:lnTo>
                  <a:lnTo>
                    <a:pt x="4972" y="282"/>
                  </a:lnTo>
                  <a:lnTo>
                    <a:pt x="4638" y="159"/>
                  </a:lnTo>
                  <a:lnTo>
                    <a:pt x="4304" y="71"/>
                  </a:lnTo>
                  <a:lnTo>
                    <a:pt x="3935" y="18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3"/>
            <p:cNvSpPr/>
            <p:nvPr/>
          </p:nvSpPr>
          <p:spPr>
            <a:xfrm>
              <a:off x="7838932" y="6088700"/>
              <a:ext cx="481801" cy="481801"/>
            </a:xfrm>
            <a:custGeom>
              <a:avLst/>
              <a:gdLst/>
              <a:ahLst/>
              <a:cxnLst/>
              <a:rect l="l" t="t" r="r" b="b"/>
              <a:pathLst>
                <a:path w="7292" h="7292" extrusionOk="0">
                  <a:moveTo>
                    <a:pt x="3655" y="141"/>
                  </a:moveTo>
                  <a:lnTo>
                    <a:pt x="4006" y="158"/>
                  </a:lnTo>
                  <a:lnTo>
                    <a:pt x="4358" y="211"/>
                  </a:lnTo>
                  <a:lnTo>
                    <a:pt x="4691" y="299"/>
                  </a:lnTo>
                  <a:lnTo>
                    <a:pt x="5008" y="404"/>
                  </a:lnTo>
                  <a:lnTo>
                    <a:pt x="5324" y="563"/>
                  </a:lnTo>
                  <a:lnTo>
                    <a:pt x="5605" y="738"/>
                  </a:lnTo>
                  <a:lnTo>
                    <a:pt x="5869" y="931"/>
                  </a:lnTo>
                  <a:lnTo>
                    <a:pt x="6132" y="1160"/>
                  </a:lnTo>
                  <a:lnTo>
                    <a:pt x="6360" y="1423"/>
                  </a:lnTo>
                  <a:lnTo>
                    <a:pt x="6554" y="1687"/>
                  </a:lnTo>
                  <a:lnTo>
                    <a:pt x="6729" y="1968"/>
                  </a:lnTo>
                  <a:lnTo>
                    <a:pt x="6870" y="2284"/>
                  </a:lnTo>
                  <a:lnTo>
                    <a:pt x="6993" y="2600"/>
                  </a:lnTo>
                  <a:lnTo>
                    <a:pt x="7081" y="2934"/>
                  </a:lnTo>
                  <a:lnTo>
                    <a:pt x="7133" y="3286"/>
                  </a:lnTo>
                  <a:lnTo>
                    <a:pt x="7151" y="3655"/>
                  </a:lnTo>
                  <a:lnTo>
                    <a:pt x="7133" y="4006"/>
                  </a:lnTo>
                  <a:lnTo>
                    <a:pt x="7081" y="4357"/>
                  </a:lnTo>
                  <a:lnTo>
                    <a:pt x="6993" y="4691"/>
                  </a:lnTo>
                  <a:lnTo>
                    <a:pt x="6870" y="5007"/>
                  </a:lnTo>
                  <a:lnTo>
                    <a:pt x="6729" y="5323"/>
                  </a:lnTo>
                  <a:lnTo>
                    <a:pt x="6554" y="5605"/>
                  </a:lnTo>
                  <a:lnTo>
                    <a:pt x="6360" y="5886"/>
                  </a:lnTo>
                  <a:lnTo>
                    <a:pt x="6132" y="6132"/>
                  </a:lnTo>
                  <a:lnTo>
                    <a:pt x="5869" y="6360"/>
                  </a:lnTo>
                  <a:lnTo>
                    <a:pt x="5605" y="6553"/>
                  </a:lnTo>
                  <a:lnTo>
                    <a:pt x="5324" y="6729"/>
                  </a:lnTo>
                  <a:lnTo>
                    <a:pt x="5008" y="6887"/>
                  </a:lnTo>
                  <a:lnTo>
                    <a:pt x="4691" y="7010"/>
                  </a:lnTo>
                  <a:lnTo>
                    <a:pt x="4358" y="7080"/>
                  </a:lnTo>
                  <a:lnTo>
                    <a:pt x="4006" y="7151"/>
                  </a:lnTo>
                  <a:lnTo>
                    <a:pt x="3655" y="7168"/>
                  </a:lnTo>
                  <a:lnTo>
                    <a:pt x="3286" y="7151"/>
                  </a:lnTo>
                  <a:lnTo>
                    <a:pt x="2935" y="7080"/>
                  </a:lnTo>
                  <a:lnTo>
                    <a:pt x="2601" y="7010"/>
                  </a:lnTo>
                  <a:lnTo>
                    <a:pt x="2285" y="6887"/>
                  </a:lnTo>
                  <a:lnTo>
                    <a:pt x="1986" y="6729"/>
                  </a:lnTo>
                  <a:lnTo>
                    <a:pt x="1687" y="6553"/>
                  </a:lnTo>
                  <a:lnTo>
                    <a:pt x="1424" y="6360"/>
                  </a:lnTo>
                  <a:lnTo>
                    <a:pt x="1178" y="6132"/>
                  </a:lnTo>
                  <a:lnTo>
                    <a:pt x="950" y="5886"/>
                  </a:lnTo>
                  <a:lnTo>
                    <a:pt x="739" y="5605"/>
                  </a:lnTo>
                  <a:lnTo>
                    <a:pt x="563" y="5323"/>
                  </a:lnTo>
                  <a:lnTo>
                    <a:pt x="422" y="5007"/>
                  </a:lnTo>
                  <a:lnTo>
                    <a:pt x="300" y="4691"/>
                  </a:lnTo>
                  <a:lnTo>
                    <a:pt x="212" y="4357"/>
                  </a:lnTo>
                  <a:lnTo>
                    <a:pt x="159" y="4006"/>
                  </a:lnTo>
                  <a:lnTo>
                    <a:pt x="141" y="3655"/>
                  </a:lnTo>
                  <a:lnTo>
                    <a:pt x="159" y="3286"/>
                  </a:lnTo>
                  <a:lnTo>
                    <a:pt x="212" y="2934"/>
                  </a:lnTo>
                  <a:lnTo>
                    <a:pt x="300" y="2600"/>
                  </a:lnTo>
                  <a:lnTo>
                    <a:pt x="422" y="2284"/>
                  </a:lnTo>
                  <a:lnTo>
                    <a:pt x="563" y="1968"/>
                  </a:lnTo>
                  <a:lnTo>
                    <a:pt x="739" y="1687"/>
                  </a:lnTo>
                  <a:lnTo>
                    <a:pt x="950" y="1423"/>
                  </a:lnTo>
                  <a:lnTo>
                    <a:pt x="1178" y="1160"/>
                  </a:lnTo>
                  <a:lnTo>
                    <a:pt x="1424" y="931"/>
                  </a:lnTo>
                  <a:lnTo>
                    <a:pt x="1687" y="738"/>
                  </a:lnTo>
                  <a:lnTo>
                    <a:pt x="1986" y="563"/>
                  </a:lnTo>
                  <a:lnTo>
                    <a:pt x="2285" y="404"/>
                  </a:lnTo>
                  <a:lnTo>
                    <a:pt x="2601" y="299"/>
                  </a:lnTo>
                  <a:lnTo>
                    <a:pt x="2935" y="211"/>
                  </a:lnTo>
                  <a:lnTo>
                    <a:pt x="3286" y="158"/>
                  </a:lnTo>
                  <a:lnTo>
                    <a:pt x="3655" y="141"/>
                  </a:lnTo>
                  <a:close/>
                  <a:moveTo>
                    <a:pt x="3655" y="0"/>
                  </a:moveTo>
                  <a:lnTo>
                    <a:pt x="3268" y="18"/>
                  </a:lnTo>
                  <a:lnTo>
                    <a:pt x="2917" y="71"/>
                  </a:lnTo>
                  <a:lnTo>
                    <a:pt x="2566" y="158"/>
                  </a:lnTo>
                  <a:lnTo>
                    <a:pt x="2232" y="281"/>
                  </a:lnTo>
                  <a:lnTo>
                    <a:pt x="1916" y="440"/>
                  </a:lnTo>
                  <a:lnTo>
                    <a:pt x="1617" y="615"/>
                  </a:lnTo>
                  <a:lnTo>
                    <a:pt x="1336" y="826"/>
                  </a:lnTo>
                  <a:lnTo>
                    <a:pt x="1072" y="1072"/>
                  </a:lnTo>
                  <a:lnTo>
                    <a:pt x="844" y="1336"/>
                  </a:lnTo>
                  <a:lnTo>
                    <a:pt x="633" y="1617"/>
                  </a:lnTo>
                  <a:lnTo>
                    <a:pt x="440" y="1915"/>
                  </a:lnTo>
                  <a:lnTo>
                    <a:pt x="300" y="2232"/>
                  </a:lnTo>
                  <a:lnTo>
                    <a:pt x="177" y="2565"/>
                  </a:lnTo>
                  <a:lnTo>
                    <a:pt x="89" y="2917"/>
                  </a:lnTo>
                  <a:lnTo>
                    <a:pt x="18" y="3268"/>
                  </a:lnTo>
                  <a:lnTo>
                    <a:pt x="1" y="3655"/>
                  </a:lnTo>
                  <a:lnTo>
                    <a:pt x="18" y="4023"/>
                  </a:lnTo>
                  <a:lnTo>
                    <a:pt x="89" y="4375"/>
                  </a:lnTo>
                  <a:lnTo>
                    <a:pt x="177" y="4726"/>
                  </a:lnTo>
                  <a:lnTo>
                    <a:pt x="300" y="5060"/>
                  </a:lnTo>
                  <a:lnTo>
                    <a:pt x="440" y="5394"/>
                  </a:lnTo>
                  <a:lnTo>
                    <a:pt x="633" y="5692"/>
                  </a:lnTo>
                  <a:lnTo>
                    <a:pt x="844" y="5973"/>
                  </a:lnTo>
                  <a:lnTo>
                    <a:pt x="1072" y="6219"/>
                  </a:lnTo>
                  <a:lnTo>
                    <a:pt x="1336" y="6465"/>
                  </a:lnTo>
                  <a:lnTo>
                    <a:pt x="1617" y="6676"/>
                  </a:lnTo>
                  <a:lnTo>
                    <a:pt x="1916" y="6852"/>
                  </a:lnTo>
                  <a:lnTo>
                    <a:pt x="2232" y="7010"/>
                  </a:lnTo>
                  <a:lnTo>
                    <a:pt x="2566" y="7133"/>
                  </a:lnTo>
                  <a:lnTo>
                    <a:pt x="2917" y="7221"/>
                  </a:lnTo>
                  <a:lnTo>
                    <a:pt x="3268" y="7273"/>
                  </a:lnTo>
                  <a:lnTo>
                    <a:pt x="3655" y="7291"/>
                  </a:lnTo>
                  <a:lnTo>
                    <a:pt x="4024" y="7273"/>
                  </a:lnTo>
                  <a:lnTo>
                    <a:pt x="4375" y="7221"/>
                  </a:lnTo>
                  <a:lnTo>
                    <a:pt x="4727" y="7133"/>
                  </a:lnTo>
                  <a:lnTo>
                    <a:pt x="5060" y="7010"/>
                  </a:lnTo>
                  <a:lnTo>
                    <a:pt x="5377" y="6852"/>
                  </a:lnTo>
                  <a:lnTo>
                    <a:pt x="5693" y="6676"/>
                  </a:lnTo>
                  <a:lnTo>
                    <a:pt x="5956" y="6465"/>
                  </a:lnTo>
                  <a:lnTo>
                    <a:pt x="6220" y="6219"/>
                  </a:lnTo>
                  <a:lnTo>
                    <a:pt x="6466" y="5973"/>
                  </a:lnTo>
                  <a:lnTo>
                    <a:pt x="6677" y="5692"/>
                  </a:lnTo>
                  <a:lnTo>
                    <a:pt x="6852" y="5394"/>
                  </a:lnTo>
                  <a:lnTo>
                    <a:pt x="7010" y="5060"/>
                  </a:lnTo>
                  <a:lnTo>
                    <a:pt x="7133" y="4726"/>
                  </a:lnTo>
                  <a:lnTo>
                    <a:pt x="7221" y="4375"/>
                  </a:lnTo>
                  <a:lnTo>
                    <a:pt x="7274" y="4023"/>
                  </a:lnTo>
                  <a:lnTo>
                    <a:pt x="7292" y="3655"/>
                  </a:lnTo>
                  <a:lnTo>
                    <a:pt x="7274" y="3268"/>
                  </a:lnTo>
                  <a:lnTo>
                    <a:pt x="7221" y="2917"/>
                  </a:lnTo>
                  <a:lnTo>
                    <a:pt x="7133" y="2565"/>
                  </a:lnTo>
                  <a:lnTo>
                    <a:pt x="7010" y="2232"/>
                  </a:lnTo>
                  <a:lnTo>
                    <a:pt x="6852" y="1915"/>
                  </a:lnTo>
                  <a:lnTo>
                    <a:pt x="6677" y="1617"/>
                  </a:lnTo>
                  <a:lnTo>
                    <a:pt x="6466" y="1336"/>
                  </a:lnTo>
                  <a:lnTo>
                    <a:pt x="6220" y="1072"/>
                  </a:lnTo>
                  <a:lnTo>
                    <a:pt x="5956" y="826"/>
                  </a:lnTo>
                  <a:lnTo>
                    <a:pt x="5693" y="615"/>
                  </a:lnTo>
                  <a:lnTo>
                    <a:pt x="5377" y="440"/>
                  </a:lnTo>
                  <a:lnTo>
                    <a:pt x="5060" y="281"/>
                  </a:lnTo>
                  <a:lnTo>
                    <a:pt x="4727" y="158"/>
                  </a:lnTo>
                  <a:lnTo>
                    <a:pt x="4375" y="71"/>
                  </a:lnTo>
                  <a:lnTo>
                    <a:pt x="4024" y="18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5812325" y="6093325"/>
              <a:ext cx="472484" cy="472484"/>
            </a:xfrm>
            <a:custGeom>
              <a:avLst/>
              <a:gdLst/>
              <a:ahLst/>
              <a:cxnLst/>
              <a:rect l="l" t="t" r="r" b="b"/>
              <a:pathLst>
                <a:path w="7151" h="7151" extrusionOk="0">
                  <a:moveTo>
                    <a:pt x="3584" y="1"/>
                  </a:moveTo>
                  <a:lnTo>
                    <a:pt x="3215" y="18"/>
                  </a:lnTo>
                  <a:lnTo>
                    <a:pt x="2864" y="71"/>
                  </a:lnTo>
                  <a:lnTo>
                    <a:pt x="2513" y="159"/>
                  </a:lnTo>
                  <a:lnTo>
                    <a:pt x="2179" y="282"/>
                  </a:lnTo>
                  <a:lnTo>
                    <a:pt x="1880" y="422"/>
                  </a:lnTo>
                  <a:lnTo>
                    <a:pt x="1582" y="616"/>
                  </a:lnTo>
                  <a:lnTo>
                    <a:pt x="1300" y="809"/>
                  </a:lnTo>
                  <a:lnTo>
                    <a:pt x="1054" y="1037"/>
                  </a:lnTo>
                  <a:lnTo>
                    <a:pt x="826" y="1301"/>
                  </a:lnTo>
                  <a:lnTo>
                    <a:pt x="615" y="1582"/>
                  </a:lnTo>
                  <a:lnTo>
                    <a:pt x="440" y="1863"/>
                  </a:lnTo>
                  <a:lnTo>
                    <a:pt x="282" y="2179"/>
                  </a:lnTo>
                  <a:lnTo>
                    <a:pt x="159" y="2513"/>
                  </a:lnTo>
                  <a:lnTo>
                    <a:pt x="71" y="2864"/>
                  </a:lnTo>
                  <a:lnTo>
                    <a:pt x="18" y="3216"/>
                  </a:lnTo>
                  <a:lnTo>
                    <a:pt x="0" y="3585"/>
                  </a:lnTo>
                  <a:lnTo>
                    <a:pt x="18" y="3936"/>
                  </a:lnTo>
                  <a:lnTo>
                    <a:pt x="71" y="4305"/>
                  </a:lnTo>
                  <a:lnTo>
                    <a:pt x="159" y="4639"/>
                  </a:lnTo>
                  <a:lnTo>
                    <a:pt x="282" y="4972"/>
                  </a:lnTo>
                  <a:lnTo>
                    <a:pt x="440" y="5289"/>
                  </a:lnTo>
                  <a:lnTo>
                    <a:pt x="615" y="5587"/>
                  </a:lnTo>
                  <a:lnTo>
                    <a:pt x="826" y="5851"/>
                  </a:lnTo>
                  <a:lnTo>
                    <a:pt x="1054" y="6114"/>
                  </a:lnTo>
                  <a:lnTo>
                    <a:pt x="1300" y="6343"/>
                  </a:lnTo>
                  <a:lnTo>
                    <a:pt x="1582" y="6553"/>
                  </a:lnTo>
                  <a:lnTo>
                    <a:pt x="1880" y="6729"/>
                  </a:lnTo>
                  <a:lnTo>
                    <a:pt x="2179" y="6870"/>
                  </a:lnTo>
                  <a:lnTo>
                    <a:pt x="2513" y="6993"/>
                  </a:lnTo>
                  <a:lnTo>
                    <a:pt x="2864" y="7081"/>
                  </a:lnTo>
                  <a:lnTo>
                    <a:pt x="3215" y="7133"/>
                  </a:lnTo>
                  <a:lnTo>
                    <a:pt x="3584" y="7151"/>
                  </a:lnTo>
                  <a:lnTo>
                    <a:pt x="3936" y="7133"/>
                  </a:lnTo>
                  <a:lnTo>
                    <a:pt x="4305" y="7081"/>
                  </a:lnTo>
                  <a:lnTo>
                    <a:pt x="4638" y="6993"/>
                  </a:lnTo>
                  <a:lnTo>
                    <a:pt x="4972" y="6870"/>
                  </a:lnTo>
                  <a:lnTo>
                    <a:pt x="5288" y="6729"/>
                  </a:lnTo>
                  <a:lnTo>
                    <a:pt x="5569" y="6553"/>
                  </a:lnTo>
                  <a:lnTo>
                    <a:pt x="5851" y="6343"/>
                  </a:lnTo>
                  <a:lnTo>
                    <a:pt x="6114" y="6114"/>
                  </a:lnTo>
                  <a:lnTo>
                    <a:pt x="6342" y="5851"/>
                  </a:lnTo>
                  <a:lnTo>
                    <a:pt x="6536" y="5587"/>
                  </a:lnTo>
                  <a:lnTo>
                    <a:pt x="6729" y="5289"/>
                  </a:lnTo>
                  <a:lnTo>
                    <a:pt x="6869" y="4972"/>
                  </a:lnTo>
                  <a:lnTo>
                    <a:pt x="6992" y="4639"/>
                  </a:lnTo>
                  <a:lnTo>
                    <a:pt x="7080" y="4305"/>
                  </a:lnTo>
                  <a:lnTo>
                    <a:pt x="7133" y="3936"/>
                  </a:lnTo>
                  <a:lnTo>
                    <a:pt x="7151" y="3585"/>
                  </a:lnTo>
                  <a:lnTo>
                    <a:pt x="7133" y="3216"/>
                  </a:lnTo>
                  <a:lnTo>
                    <a:pt x="7080" y="2864"/>
                  </a:lnTo>
                  <a:lnTo>
                    <a:pt x="6992" y="2513"/>
                  </a:lnTo>
                  <a:lnTo>
                    <a:pt x="6869" y="2179"/>
                  </a:lnTo>
                  <a:lnTo>
                    <a:pt x="6729" y="1863"/>
                  </a:lnTo>
                  <a:lnTo>
                    <a:pt x="6536" y="1582"/>
                  </a:lnTo>
                  <a:lnTo>
                    <a:pt x="6342" y="1301"/>
                  </a:lnTo>
                  <a:lnTo>
                    <a:pt x="6114" y="1037"/>
                  </a:lnTo>
                  <a:lnTo>
                    <a:pt x="5851" y="809"/>
                  </a:lnTo>
                  <a:lnTo>
                    <a:pt x="5569" y="616"/>
                  </a:lnTo>
                  <a:lnTo>
                    <a:pt x="5288" y="422"/>
                  </a:lnTo>
                  <a:lnTo>
                    <a:pt x="4972" y="282"/>
                  </a:lnTo>
                  <a:lnTo>
                    <a:pt x="4638" y="159"/>
                  </a:lnTo>
                  <a:lnTo>
                    <a:pt x="4305" y="71"/>
                  </a:lnTo>
                  <a:lnTo>
                    <a:pt x="3936" y="18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3"/>
            <p:cNvSpPr/>
            <p:nvPr/>
          </p:nvSpPr>
          <p:spPr>
            <a:xfrm>
              <a:off x="5807700" y="6088700"/>
              <a:ext cx="481735" cy="481801"/>
            </a:xfrm>
            <a:custGeom>
              <a:avLst/>
              <a:gdLst/>
              <a:ahLst/>
              <a:cxnLst/>
              <a:rect l="l" t="t" r="r" b="b"/>
              <a:pathLst>
                <a:path w="7291" h="7292" extrusionOk="0">
                  <a:moveTo>
                    <a:pt x="3654" y="141"/>
                  </a:moveTo>
                  <a:lnTo>
                    <a:pt x="4006" y="158"/>
                  </a:lnTo>
                  <a:lnTo>
                    <a:pt x="4357" y="211"/>
                  </a:lnTo>
                  <a:lnTo>
                    <a:pt x="4691" y="299"/>
                  </a:lnTo>
                  <a:lnTo>
                    <a:pt x="5007" y="404"/>
                  </a:lnTo>
                  <a:lnTo>
                    <a:pt x="5323" y="563"/>
                  </a:lnTo>
                  <a:lnTo>
                    <a:pt x="5604" y="738"/>
                  </a:lnTo>
                  <a:lnTo>
                    <a:pt x="5885" y="931"/>
                  </a:lnTo>
                  <a:lnTo>
                    <a:pt x="6131" y="1160"/>
                  </a:lnTo>
                  <a:lnTo>
                    <a:pt x="6360" y="1423"/>
                  </a:lnTo>
                  <a:lnTo>
                    <a:pt x="6553" y="1687"/>
                  </a:lnTo>
                  <a:lnTo>
                    <a:pt x="6729" y="1968"/>
                  </a:lnTo>
                  <a:lnTo>
                    <a:pt x="6869" y="2284"/>
                  </a:lnTo>
                  <a:lnTo>
                    <a:pt x="6992" y="2600"/>
                  </a:lnTo>
                  <a:lnTo>
                    <a:pt x="7080" y="2934"/>
                  </a:lnTo>
                  <a:lnTo>
                    <a:pt x="7133" y="3286"/>
                  </a:lnTo>
                  <a:lnTo>
                    <a:pt x="7150" y="3655"/>
                  </a:lnTo>
                  <a:lnTo>
                    <a:pt x="7133" y="4006"/>
                  </a:lnTo>
                  <a:lnTo>
                    <a:pt x="7080" y="4357"/>
                  </a:lnTo>
                  <a:lnTo>
                    <a:pt x="6992" y="4691"/>
                  </a:lnTo>
                  <a:lnTo>
                    <a:pt x="6869" y="5007"/>
                  </a:lnTo>
                  <a:lnTo>
                    <a:pt x="6729" y="5323"/>
                  </a:lnTo>
                  <a:lnTo>
                    <a:pt x="6553" y="5605"/>
                  </a:lnTo>
                  <a:lnTo>
                    <a:pt x="6360" y="5886"/>
                  </a:lnTo>
                  <a:lnTo>
                    <a:pt x="6131" y="6132"/>
                  </a:lnTo>
                  <a:lnTo>
                    <a:pt x="5885" y="6360"/>
                  </a:lnTo>
                  <a:lnTo>
                    <a:pt x="5604" y="6553"/>
                  </a:lnTo>
                  <a:lnTo>
                    <a:pt x="5323" y="6729"/>
                  </a:lnTo>
                  <a:lnTo>
                    <a:pt x="5007" y="6887"/>
                  </a:lnTo>
                  <a:lnTo>
                    <a:pt x="4691" y="7010"/>
                  </a:lnTo>
                  <a:lnTo>
                    <a:pt x="4357" y="7080"/>
                  </a:lnTo>
                  <a:lnTo>
                    <a:pt x="4006" y="7151"/>
                  </a:lnTo>
                  <a:lnTo>
                    <a:pt x="3654" y="7168"/>
                  </a:lnTo>
                  <a:lnTo>
                    <a:pt x="3285" y="7151"/>
                  </a:lnTo>
                  <a:lnTo>
                    <a:pt x="2952" y="7080"/>
                  </a:lnTo>
                  <a:lnTo>
                    <a:pt x="2600" y="7010"/>
                  </a:lnTo>
                  <a:lnTo>
                    <a:pt x="2284" y="6887"/>
                  </a:lnTo>
                  <a:lnTo>
                    <a:pt x="1985" y="6729"/>
                  </a:lnTo>
                  <a:lnTo>
                    <a:pt x="1687" y="6553"/>
                  </a:lnTo>
                  <a:lnTo>
                    <a:pt x="1423" y="6360"/>
                  </a:lnTo>
                  <a:lnTo>
                    <a:pt x="1177" y="6132"/>
                  </a:lnTo>
                  <a:lnTo>
                    <a:pt x="949" y="5886"/>
                  </a:lnTo>
                  <a:lnTo>
                    <a:pt x="738" y="5605"/>
                  </a:lnTo>
                  <a:lnTo>
                    <a:pt x="562" y="5323"/>
                  </a:lnTo>
                  <a:lnTo>
                    <a:pt x="422" y="5007"/>
                  </a:lnTo>
                  <a:lnTo>
                    <a:pt x="299" y="4691"/>
                  </a:lnTo>
                  <a:lnTo>
                    <a:pt x="211" y="4357"/>
                  </a:lnTo>
                  <a:lnTo>
                    <a:pt x="158" y="4006"/>
                  </a:lnTo>
                  <a:lnTo>
                    <a:pt x="141" y="3655"/>
                  </a:lnTo>
                  <a:lnTo>
                    <a:pt x="158" y="3286"/>
                  </a:lnTo>
                  <a:lnTo>
                    <a:pt x="211" y="2934"/>
                  </a:lnTo>
                  <a:lnTo>
                    <a:pt x="299" y="2600"/>
                  </a:lnTo>
                  <a:lnTo>
                    <a:pt x="422" y="2284"/>
                  </a:lnTo>
                  <a:lnTo>
                    <a:pt x="562" y="1968"/>
                  </a:lnTo>
                  <a:lnTo>
                    <a:pt x="738" y="1687"/>
                  </a:lnTo>
                  <a:lnTo>
                    <a:pt x="949" y="1423"/>
                  </a:lnTo>
                  <a:lnTo>
                    <a:pt x="1177" y="1160"/>
                  </a:lnTo>
                  <a:lnTo>
                    <a:pt x="1423" y="931"/>
                  </a:lnTo>
                  <a:lnTo>
                    <a:pt x="1687" y="738"/>
                  </a:lnTo>
                  <a:lnTo>
                    <a:pt x="1985" y="563"/>
                  </a:lnTo>
                  <a:lnTo>
                    <a:pt x="2284" y="404"/>
                  </a:lnTo>
                  <a:lnTo>
                    <a:pt x="2600" y="299"/>
                  </a:lnTo>
                  <a:lnTo>
                    <a:pt x="2952" y="211"/>
                  </a:lnTo>
                  <a:lnTo>
                    <a:pt x="3285" y="158"/>
                  </a:lnTo>
                  <a:lnTo>
                    <a:pt x="3654" y="141"/>
                  </a:lnTo>
                  <a:close/>
                  <a:moveTo>
                    <a:pt x="3654" y="0"/>
                  </a:moveTo>
                  <a:lnTo>
                    <a:pt x="3285" y="18"/>
                  </a:lnTo>
                  <a:lnTo>
                    <a:pt x="2916" y="71"/>
                  </a:lnTo>
                  <a:lnTo>
                    <a:pt x="2565" y="158"/>
                  </a:lnTo>
                  <a:lnTo>
                    <a:pt x="2231" y="281"/>
                  </a:lnTo>
                  <a:lnTo>
                    <a:pt x="1915" y="440"/>
                  </a:lnTo>
                  <a:lnTo>
                    <a:pt x="1616" y="615"/>
                  </a:lnTo>
                  <a:lnTo>
                    <a:pt x="1335" y="826"/>
                  </a:lnTo>
                  <a:lnTo>
                    <a:pt x="1072" y="1072"/>
                  </a:lnTo>
                  <a:lnTo>
                    <a:pt x="843" y="1336"/>
                  </a:lnTo>
                  <a:lnTo>
                    <a:pt x="633" y="1617"/>
                  </a:lnTo>
                  <a:lnTo>
                    <a:pt x="439" y="1915"/>
                  </a:lnTo>
                  <a:lnTo>
                    <a:pt x="299" y="2232"/>
                  </a:lnTo>
                  <a:lnTo>
                    <a:pt x="176" y="2565"/>
                  </a:lnTo>
                  <a:lnTo>
                    <a:pt x="88" y="2917"/>
                  </a:lnTo>
                  <a:lnTo>
                    <a:pt x="18" y="3268"/>
                  </a:lnTo>
                  <a:lnTo>
                    <a:pt x="0" y="3655"/>
                  </a:lnTo>
                  <a:lnTo>
                    <a:pt x="18" y="4023"/>
                  </a:lnTo>
                  <a:lnTo>
                    <a:pt x="88" y="4375"/>
                  </a:lnTo>
                  <a:lnTo>
                    <a:pt x="176" y="4726"/>
                  </a:lnTo>
                  <a:lnTo>
                    <a:pt x="299" y="5060"/>
                  </a:lnTo>
                  <a:lnTo>
                    <a:pt x="439" y="5394"/>
                  </a:lnTo>
                  <a:lnTo>
                    <a:pt x="633" y="5692"/>
                  </a:lnTo>
                  <a:lnTo>
                    <a:pt x="843" y="5973"/>
                  </a:lnTo>
                  <a:lnTo>
                    <a:pt x="1072" y="6219"/>
                  </a:lnTo>
                  <a:lnTo>
                    <a:pt x="1335" y="6465"/>
                  </a:lnTo>
                  <a:lnTo>
                    <a:pt x="1616" y="6676"/>
                  </a:lnTo>
                  <a:lnTo>
                    <a:pt x="1915" y="6852"/>
                  </a:lnTo>
                  <a:lnTo>
                    <a:pt x="2231" y="7010"/>
                  </a:lnTo>
                  <a:lnTo>
                    <a:pt x="2565" y="7133"/>
                  </a:lnTo>
                  <a:lnTo>
                    <a:pt x="2916" y="7221"/>
                  </a:lnTo>
                  <a:lnTo>
                    <a:pt x="3285" y="7273"/>
                  </a:lnTo>
                  <a:lnTo>
                    <a:pt x="3654" y="7291"/>
                  </a:lnTo>
                  <a:lnTo>
                    <a:pt x="4023" y="7273"/>
                  </a:lnTo>
                  <a:lnTo>
                    <a:pt x="4375" y="7221"/>
                  </a:lnTo>
                  <a:lnTo>
                    <a:pt x="4726" y="7133"/>
                  </a:lnTo>
                  <a:lnTo>
                    <a:pt x="5060" y="7010"/>
                  </a:lnTo>
                  <a:lnTo>
                    <a:pt x="5376" y="6852"/>
                  </a:lnTo>
                  <a:lnTo>
                    <a:pt x="5692" y="6676"/>
                  </a:lnTo>
                  <a:lnTo>
                    <a:pt x="5956" y="6465"/>
                  </a:lnTo>
                  <a:lnTo>
                    <a:pt x="6219" y="6219"/>
                  </a:lnTo>
                  <a:lnTo>
                    <a:pt x="6465" y="5973"/>
                  </a:lnTo>
                  <a:lnTo>
                    <a:pt x="6676" y="5692"/>
                  </a:lnTo>
                  <a:lnTo>
                    <a:pt x="6852" y="5394"/>
                  </a:lnTo>
                  <a:lnTo>
                    <a:pt x="7010" y="5060"/>
                  </a:lnTo>
                  <a:lnTo>
                    <a:pt x="7133" y="4726"/>
                  </a:lnTo>
                  <a:lnTo>
                    <a:pt x="7221" y="4375"/>
                  </a:lnTo>
                  <a:lnTo>
                    <a:pt x="7273" y="4023"/>
                  </a:lnTo>
                  <a:lnTo>
                    <a:pt x="7291" y="3655"/>
                  </a:lnTo>
                  <a:lnTo>
                    <a:pt x="7273" y="3268"/>
                  </a:lnTo>
                  <a:lnTo>
                    <a:pt x="7221" y="2917"/>
                  </a:lnTo>
                  <a:lnTo>
                    <a:pt x="7133" y="2565"/>
                  </a:lnTo>
                  <a:lnTo>
                    <a:pt x="7010" y="2232"/>
                  </a:lnTo>
                  <a:lnTo>
                    <a:pt x="6852" y="1915"/>
                  </a:lnTo>
                  <a:lnTo>
                    <a:pt x="6676" y="1617"/>
                  </a:lnTo>
                  <a:lnTo>
                    <a:pt x="6465" y="1336"/>
                  </a:lnTo>
                  <a:lnTo>
                    <a:pt x="6219" y="1072"/>
                  </a:lnTo>
                  <a:lnTo>
                    <a:pt x="5956" y="826"/>
                  </a:lnTo>
                  <a:lnTo>
                    <a:pt x="5692" y="615"/>
                  </a:lnTo>
                  <a:lnTo>
                    <a:pt x="5376" y="440"/>
                  </a:lnTo>
                  <a:lnTo>
                    <a:pt x="5060" y="281"/>
                  </a:lnTo>
                  <a:lnTo>
                    <a:pt x="4726" y="158"/>
                  </a:lnTo>
                  <a:lnTo>
                    <a:pt x="4375" y="71"/>
                  </a:lnTo>
                  <a:lnTo>
                    <a:pt x="4023" y="18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3"/>
            <p:cNvSpPr/>
            <p:nvPr/>
          </p:nvSpPr>
          <p:spPr>
            <a:xfrm>
              <a:off x="5909846" y="6358007"/>
              <a:ext cx="262374" cy="94087"/>
            </a:xfrm>
            <a:custGeom>
              <a:avLst/>
              <a:gdLst/>
              <a:ahLst/>
              <a:cxnLst/>
              <a:rect l="l" t="t" r="r" b="b"/>
              <a:pathLst>
                <a:path w="3971" h="1424" extrusionOk="0">
                  <a:moveTo>
                    <a:pt x="3777" y="0"/>
                  </a:moveTo>
                  <a:lnTo>
                    <a:pt x="3654" y="246"/>
                  </a:lnTo>
                  <a:lnTo>
                    <a:pt x="3496" y="457"/>
                  </a:lnTo>
                  <a:lnTo>
                    <a:pt x="3303" y="650"/>
                  </a:lnTo>
                  <a:lnTo>
                    <a:pt x="3092" y="826"/>
                  </a:lnTo>
                  <a:lnTo>
                    <a:pt x="2864" y="966"/>
                  </a:lnTo>
                  <a:lnTo>
                    <a:pt x="2600" y="1089"/>
                  </a:lnTo>
                  <a:lnTo>
                    <a:pt x="2354" y="1160"/>
                  </a:lnTo>
                  <a:lnTo>
                    <a:pt x="2091" y="1212"/>
                  </a:lnTo>
                  <a:lnTo>
                    <a:pt x="1810" y="1212"/>
                  </a:lnTo>
                  <a:lnTo>
                    <a:pt x="1546" y="1195"/>
                  </a:lnTo>
                  <a:lnTo>
                    <a:pt x="1283" y="1124"/>
                  </a:lnTo>
                  <a:lnTo>
                    <a:pt x="1019" y="1037"/>
                  </a:lnTo>
                  <a:lnTo>
                    <a:pt x="773" y="914"/>
                  </a:lnTo>
                  <a:lnTo>
                    <a:pt x="545" y="773"/>
                  </a:lnTo>
                  <a:lnTo>
                    <a:pt x="351" y="580"/>
                  </a:lnTo>
                  <a:lnTo>
                    <a:pt x="176" y="387"/>
                  </a:lnTo>
                  <a:lnTo>
                    <a:pt x="0" y="510"/>
                  </a:lnTo>
                  <a:lnTo>
                    <a:pt x="176" y="703"/>
                  </a:lnTo>
                  <a:lnTo>
                    <a:pt x="387" y="896"/>
                  </a:lnTo>
                  <a:lnTo>
                    <a:pt x="597" y="1054"/>
                  </a:lnTo>
                  <a:lnTo>
                    <a:pt x="843" y="1177"/>
                  </a:lnTo>
                  <a:lnTo>
                    <a:pt x="1089" y="1283"/>
                  </a:lnTo>
                  <a:lnTo>
                    <a:pt x="1335" y="1370"/>
                  </a:lnTo>
                  <a:lnTo>
                    <a:pt x="1599" y="1406"/>
                  </a:lnTo>
                  <a:lnTo>
                    <a:pt x="1880" y="1423"/>
                  </a:lnTo>
                  <a:lnTo>
                    <a:pt x="2108" y="1423"/>
                  </a:lnTo>
                  <a:lnTo>
                    <a:pt x="2389" y="1370"/>
                  </a:lnTo>
                  <a:lnTo>
                    <a:pt x="2688" y="1283"/>
                  </a:lnTo>
                  <a:lnTo>
                    <a:pt x="2952" y="1142"/>
                  </a:lnTo>
                  <a:lnTo>
                    <a:pt x="3197" y="1002"/>
                  </a:lnTo>
                  <a:lnTo>
                    <a:pt x="3443" y="808"/>
                  </a:lnTo>
                  <a:lnTo>
                    <a:pt x="3637" y="597"/>
                  </a:lnTo>
                  <a:lnTo>
                    <a:pt x="3830" y="351"/>
                  </a:lnTo>
                  <a:lnTo>
                    <a:pt x="3970" y="88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3"/>
            <p:cNvSpPr/>
            <p:nvPr/>
          </p:nvSpPr>
          <p:spPr>
            <a:xfrm>
              <a:off x="5926100" y="6190846"/>
              <a:ext cx="52263" cy="132409"/>
            </a:xfrm>
            <a:custGeom>
              <a:avLst/>
              <a:gdLst/>
              <a:ahLst/>
              <a:cxnLst/>
              <a:rect l="l" t="t" r="r" b="b"/>
              <a:pathLst>
                <a:path w="791" h="2004" extrusionOk="0">
                  <a:moveTo>
                    <a:pt x="316" y="0"/>
                  </a:moveTo>
                  <a:lnTo>
                    <a:pt x="246" y="35"/>
                  </a:lnTo>
                  <a:lnTo>
                    <a:pt x="176" y="71"/>
                  </a:lnTo>
                  <a:lnTo>
                    <a:pt x="123" y="123"/>
                  </a:lnTo>
                  <a:lnTo>
                    <a:pt x="70" y="176"/>
                  </a:lnTo>
                  <a:lnTo>
                    <a:pt x="35" y="229"/>
                  </a:lnTo>
                  <a:lnTo>
                    <a:pt x="18" y="317"/>
                  </a:lnTo>
                  <a:lnTo>
                    <a:pt x="0" y="387"/>
                  </a:lnTo>
                  <a:lnTo>
                    <a:pt x="0" y="1617"/>
                  </a:lnTo>
                  <a:lnTo>
                    <a:pt x="18" y="1687"/>
                  </a:lnTo>
                  <a:lnTo>
                    <a:pt x="35" y="1757"/>
                  </a:lnTo>
                  <a:lnTo>
                    <a:pt x="70" y="1827"/>
                  </a:lnTo>
                  <a:lnTo>
                    <a:pt x="123" y="1880"/>
                  </a:lnTo>
                  <a:lnTo>
                    <a:pt x="176" y="1933"/>
                  </a:lnTo>
                  <a:lnTo>
                    <a:pt x="246" y="1968"/>
                  </a:lnTo>
                  <a:lnTo>
                    <a:pt x="316" y="2003"/>
                  </a:lnTo>
                  <a:lnTo>
                    <a:pt x="404" y="2003"/>
                  </a:lnTo>
                  <a:lnTo>
                    <a:pt x="474" y="1986"/>
                  </a:lnTo>
                  <a:lnTo>
                    <a:pt x="545" y="1968"/>
                  </a:lnTo>
                  <a:lnTo>
                    <a:pt x="615" y="1933"/>
                  </a:lnTo>
                  <a:lnTo>
                    <a:pt x="668" y="1880"/>
                  </a:lnTo>
                  <a:lnTo>
                    <a:pt x="720" y="1827"/>
                  </a:lnTo>
                  <a:lnTo>
                    <a:pt x="755" y="1757"/>
                  </a:lnTo>
                  <a:lnTo>
                    <a:pt x="791" y="1687"/>
                  </a:lnTo>
                  <a:lnTo>
                    <a:pt x="791" y="1617"/>
                  </a:lnTo>
                  <a:lnTo>
                    <a:pt x="791" y="387"/>
                  </a:lnTo>
                  <a:lnTo>
                    <a:pt x="791" y="317"/>
                  </a:lnTo>
                  <a:lnTo>
                    <a:pt x="755" y="246"/>
                  </a:lnTo>
                  <a:lnTo>
                    <a:pt x="720" y="176"/>
                  </a:lnTo>
                  <a:lnTo>
                    <a:pt x="668" y="106"/>
                  </a:lnTo>
                  <a:lnTo>
                    <a:pt x="615" y="71"/>
                  </a:lnTo>
                  <a:lnTo>
                    <a:pt x="545" y="18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6071193" y="6181530"/>
              <a:ext cx="53453" cy="148663"/>
            </a:xfrm>
            <a:custGeom>
              <a:avLst/>
              <a:gdLst/>
              <a:ahLst/>
              <a:cxnLst/>
              <a:rect l="l" t="t" r="r" b="b"/>
              <a:pathLst>
                <a:path w="809" h="2250" extrusionOk="0">
                  <a:moveTo>
                    <a:pt x="404" y="1"/>
                  </a:moveTo>
                  <a:lnTo>
                    <a:pt x="334" y="18"/>
                  </a:lnTo>
                  <a:lnTo>
                    <a:pt x="264" y="36"/>
                  </a:lnTo>
                  <a:lnTo>
                    <a:pt x="193" y="71"/>
                  </a:lnTo>
                  <a:lnTo>
                    <a:pt x="141" y="124"/>
                  </a:lnTo>
                  <a:lnTo>
                    <a:pt x="88" y="176"/>
                  </a:lnTo>
                  <a:lnTo>
                    <a:pt x="53" y="247"/>
                  </a:lnTo>
                  <a:lnTo>
                    <a:pt x="35" y="317"/>
                  </a:lnTo>
                  <a:lnTo>
                    <a:pt x="18" y="387"/>
                  </a:lnTo>
                  <a:lnTo>
                    <a:pt x="0" y="1125"/>
                  </a:lnTo>
                  <a:lnTo>
                    <a:pt x="0" y="1845"/>
                  </a:lnTo>
                  <a:lnTo>
                    <a:pt x="18" y="1933"/>
                  </a:lnTo>
                  <a:lnTo>
                    <a:pt x="35" y="2004"/>
                  </a:lnTo>
                  <a:lnTo>
                    <a:pt x="70" y="2074"/>
                  </a:lnTo>
                  <a:lnTo>
                    <a:pt x="123" y="2127"/>
                  </a:lnTo>
                  <a:lnTo>
                    <a:pt x="176" y="2179"/>
                  </a:lnTo>
                  <a:lnTo>
                    <a:pt x="246" y="2214"/>
                  </a:lnTo>
                  <a:lnTo>
                    <a:pt x="316" y="2232"/>
                  </a:lnTo>
                  <a:lnTo>
                    <a:pt x="404" y="2250"/>
                  </a:lnTo>
                  <a:lnTo>
                    <a:pt x="474" y="2232"/>
                  </a:lnTo>
                  <a:lnTo>
                    <a:pt x="545" y="2214"/>
                  </a:lnTo>
                  <a:lnTo>
                    <a:pt x="615" y="2179"/>
                  </a:lnTo>
                  <a:lnTo>
                    <a:pt x="668" y="2127"/>
                  </a:lnTo>
                  <a:lnTo>
                    <a:pt x="720" y="2074"/>
                  </a:lnTo>
                  <a:lnTo>
                    <a:pt x="755" y="2004"/>
                  </a:lnTo>
                  <a:lnTo>
                    <a:pt x="791" y="1933"/>
                  </a:lnTo>
                  <a:lnTo>
                    <a:pt x="791" y="1845"/>
                  </a:lnTo>
                  <a:lnTo>
                    <a:pt x="791" y="1125"/>
                  </a:lnTo>
                  <a:lnTo>
                    <a:pt x="808" y="387"/>
                  </a:lnTo>
                  <a:lnTo>
                    <a:pt x="791" y="317"/>
                  </a:lnTo>
                  <a:lnTo>
                    <a:pt x="773" y="247"/>
                  </a:lnTo>
                  <a:lnTo>
                    <a:pt x="738" y="176"/>
                  </a:lnTo>
                  <a:lnTo>
                    <a:pt x="685" y="124"/>
                  </a:lnTo>
                  <a:lnTo>
                    <a:pt x="632" y="71"/>
                  </a:lnTo>
                  <a:lnTo>
                    <a:pt x="562" y="36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3"/>
            <p:cNvSpPr/>
            <p:nvPr/>
          </p:nvSpPr>
          <p:spPr>
            <a:xfrm>
              <a:off x="7956209" y="6385823"/>
              <a:ext cx="261185" cy="94087"/>
            </a:xfrm>
            <a:custGeom>
              <a:avLst/>
              <a:gdLst/>
              <a:ahLst/>
              <a:cxnLst/>
              <a:rect l="l" t="t" r="r" b="b"/>
              <a:pathLst>
                <a:path w="3953" h="1424" extrusionOk="0">
                  <a:moveTo>
                    <a:pt x="3777" y="1"/>
                  </a:moveTo>
                  <a:lnTo>
                    <a:pt x="3637" y="247"/>
                  </a:lnTo>
                  <a:lnTo>
                    <a:pt x="3479" y="458"/>
                  </a:lnTo>
                  <a:lnTo>
                    <a:pt x="3285" y="651"/>
                  </a:lnTo>
                  <a:lnTo>
                    <a:pt x="3075" y="826"/>
                  </a:lnTo>
                  <a:lnTo>
                    <a:pt x="2846" y="967"/>
                  </a:lnTo>
                  <a:lnTo>
                    <a:pt x="2600" y="1072"/>
                  </a:lnTo>
                  <a:lnTo>
                    <a:pt x="2337" y="1160"/>
                  </a:lnTo>
                  <a:lnTo>
                    <a:pt x="2073" y="1213"/>
                  </a:lnTo>
                  <a:lnTo>
                    <a:pt x="1792" y="1213"/>
                  </a:lnTo>
                  <a:lnTo>
                    <a:pt x="1529" y="1195"/>
                  </a:lnTo>
                  <a:lnTo>
                    <a:pt x="1265" y="1125"/>
                  </a:lnTo>
                  <a:lnTo>
                    <a:pt x="1002" y="1037"/>
                  </a:lnTo>
                  <a:lnTo>
                    <a:pt x="756" y="914"/>
                  </a:lnTo>
                  <a:lnTo>
                    <a:pt x="545" y="756"/>
                  </a:lnTo>
                  <a:lnTo>
                    <a:pt x="334" y="581"/>
                  </a:lnTo>
                  <a:lnTo>
                    <a:pt x="158" y="387"/>
                  </a:lnTo>
                  <a:lnTo>
                    <a:pt x="0" y="510"/>
                  </a:lnTo>
                  <a:lnTo>
                    <a:pt x="176" y="703"/>
                  </a:lnTo>
                  <a:lnTo>
                    <a:pt x="369" y="897"/>
                  </a:lnTo>
                  <a:lnTo>
                    <a:pt x="580" y="1055"/>
                  </a:lnTo>
                  <a:lnTo>
                    <a:pt x="826" y="1178"/>
                  </a:lnTo>
                  <a:lnTo>
                    <a:pt x="1072" y="1283"/>
                  </a:lnTo>
                  <a:lnTo>
                    <a:pt x="1335" y="1353"/>
                  </a:lnTo>
                  <a:lnTo>
                    <a:pt x="1599" y="1406"/>
                  </a:lnTo>
                  <a:lnTo>
                    <a:pt x="1862" y="1424"/>
                  </a:lnTo>
                  <a:lnTo>
                    <a:pt x="2091" y="1406"/>
                  </a:lnTo>
                  <a:lnTo>
                    <a:pt x="2389" y="1353"/>
                  </a:lnTo>
                  <a:lnTo>
                    <a:pt x="2671" y="1266"/>
                  </a:lnTo>
                  <a:lnTo>
                    <a:pt x="2934" y="1143"/>
                  </a:lnTo>
                  <a:lnTo>
                    <a:pt x="3198" y="985"/>
                  </a:lnTo>
                  <a:lnTo>
                    <a:pt x="3426" y="809"/>
                  </a:lnTo>
                  <a:lnTo>
                    <a:pt x="3637" y="598"/>
                  </a:lnTo>
                  <a:lnTo>
                    <a:pt x="3812" y="352"/>
                  </a:lnTo>
                  <a:lnTo>
                    <a:pt x="3953" y="89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3"/>
            <p:cNvSpPr/>
            <p:nvPr/>
          </p:nvSpPr>
          <p:spPr>
            <a:xfrm>
              <a:off x="7972463" y="6218662"/>
              <a:ext cx="51140" cy="132409"/>
            </a:xfrm>
            <a:custGeom>
              <a:avLst/>
              <a:gdLst/>
              <a:ahLst/>
              <a:cxnLst/>
              <a:rect l="l" t="t" r="r" b="b"/>
              <a:pathLst>
                <a:path w="774" h="2004" extrusionOk="0">
                  <a:moveTo>
                    <a:pt x="316" y="1"/>
                  </a:moveTo>
                  <a:lnTo>
                    <a:pt x="229" y="36"/>
                  </a:lnTo>
                  <a:lnTo>
                    <a:pt x="176" y="71"/>
                  </a:lnTo>
                  <a:lnTo>
                    <a:pt x="106" y="106"/>
                  </a:lnTo>
                  <a:lnTo>
                    <a:pt x="70" y="177"/>
                  </a:lnTo>
                  <a:lnTo>
                    <a:pt x="18" y="229"/>
                  </a:lnTo>
                  <a:lnTo>
                    <a:pt x="0" y="300"/>
                  </a:lnTo>
                  <a:lnTo>
                    <a:pt x="0" y="387"/>
                  </a:lnTo>
                  <a:lnTo>
                    <a:pt x="0" y="1600"/>
                  </a:lnTo>
                  <a:lnTo>
                    <a:pt x="0" y="1688"/>
                  </a:lnTo>
                  <a:lnTo>
                    <a:pt x="18" y="1758"/>
                  </a:lnTo>
                  <a:lnTo>
                    <a:pt x="70" y="1828"/>
                  </a:lnTo>
                  <a:lnTo>
                    <a:pt x="106" y="1881"/>
                  </a:lnTo>
                  <a:lnTo>
                    <a:pt x="176" y="1933"/>
                  </a:lnTo>
                  <a:lnTo>
                    <a:pt x="229" y="1969"/>
                  </a:lnTo>
                  <a:lnTo>
                    <a:pt x="316" y="1986"/>
                  </a:lnTo>
                  <a:lnTo>
                    <a:pt x="387" y="2004"/>
                  </a:lnTo>
                  <a:lnTo>
                    <a:pt x="457" y="1986"/>
                  </a:lnTo>
                  <a:lnTo>
                    <a:pt x="545" y="1969"/>
                  </a:lnTo>
                  <a:lnTo>
                    <a:pt x="597" y="1933"/>
                  </a:lnTo>
                  <a:lnTo>
                    <a:pt x="668" y="1881"/>
                  </a:lnTo>
                  <a:lnTo>
                    <a:pt x="703" y="1828"/>
                  </a:lnTo>
                  <a:lnTo>
                    <a:pt x="756" y="1758"/>
                  </a:lnTo>
                  <a:lnTo>
                    <a:pt x="773" y="1688"/>
                  </a:lnTo>
                  <a:lnTo>
                    <a:pt x="773" y="1600"/>
                  </a:lnTo>
                  <a:lnTo>
                    <a:pt x="773" y="387"/>
                  </a:lnTo>
                  <a:lnTo>
                    <a:pt x="773" y="317"/>
                  </a:lnTo>
                  <a:lnTo>
                    <a:pt x="738" y="229"/>
                  </a:lnTo>
                  <a:lnTo>
                    <a:pt x="703" y="177"/>
                  </a:lnTo>
                  <a:lnTo>
                    <a:pt x="668" y="106"/>
                  </a:lnTo>
                  <a:lnTo>
                    <a:pt x="597" y="54"/>
                  </a:lnTo>
                  <a:lnTo>
                    <a:pt x="545" y="19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8116366" y="6209412"/>
              <a:ext cx="53453" cy="147474"/>
            </a:xfrm>
            <a:custGeom>
              <a:avLst/>
              <a:gdLst/>
              <a:ahLst/>
              <a:cxnLst/>
              <a:rect l="l" t="t" r="r" b="b"/>
              <a:pathLst>
                <a:path w="809" h="2232" extrusionOk="0">
                  <a:moveTo>
                    <a:pt x="334" y="0"/>
                  </a:moveTo>
                  <a:lnTo>
                    <a:pt x="264" y="36"/>
                  </a:lnTo>
                  <a:lnTo>
                    <a:pt x="194" y="71"/>
                  </a:lnTo>
                  <a:lnTo>
                    <a:pt x="141" y="123"/>
                  </a:lnTo>
                  <a:lnTo>
                    <a:pt x="88" y="176"/>
                  </a:lnTo>
                  <a:lnTo>
                    <a:pt x="53" y="246"/>
                  </a:lnTo>
                  <a:lnTo>
                    <a:pt x="36" y="317"/>
                  </a:lnTo>
                  <a:lnTo>
                    <a:pt x="18" y="387"/>
                  </a:lnTo>
                  <a:lnTo>
                    <a:pt x="1" y="1125"/>
                  </a:lnTo>
                  <a:lnTo>
                    <a:pt x="18" y="1845"/>
                  </a:lnTo>
                  <a:lnTo>
                    <a:pt x="18" y="1915"/>
                  </a:lnTo>
                  <a:lnTo>
                    <a:pt x="36" y="2003"/>
                  </a:lnTo>
                  <a:lnTo>
                    <a:pt x="88" y="2056"/>
                  </a:lnTo>
                  <a:lnTo>
                    <a:pt x="124" y="2126"/>
                  </a:lnTo>
                  <a:lnTo>
                    <a:pt x="194" y="2179"/>
                  </a:lnTo>
                  <a:lnTo>
                    <a:pt x="247" y="2214"/>
                  </a:lnTo>
                  <a:lnTo>
                    <a:pt x="317" y="2232"/>
                  </a:lnTo>
                  <a:lnTo>
                    <a:pt x="475" y="2232"/>
                  </a:lnTo>
                  <a:lnTo>
                    <a:pt x="545" y="2196"/>
                  </a:lnTo>
                  <a:lnTo>
                    <a:pt x="615" y="2161"/>
                  </a:lnTo>
                  <a:lnTo>
                    <a:pt x="686" y="2126"/>
                  </a:lnTo>
                  <a:lnTo>
                    <a:pt x="721" y="2073"/>
                  </a:lnTo>
                  <a:lnTo>
                    <a:pt x="774" y="2003"/>
                  </a:lnTo>
                  <a:lnTo>
                    <a:pt x="791" y="1933"/>
                  </a:lnTo>
                  <a:lnTo>
                    <a:pt x="791" y="1845"/>
                  </a:lnTo>
                  <a:lnTo>
                    <a:pt x="791" y="1125"/>
                  </a:lnTo>
                  <a:lnTo>
                    <a:pt x="809" y="387"/>
                  </a:lnTo>
                  <a:lnTo>
                    <a:pt x="791" y="317"/>
                  </a:lnTo>
                  <a:lnTo>
                    <a:pt x="774" y="246"/>
                  </a:lnTo>
                  <a:lnTo>
                    <a:pt x="738" y="176"/>
                  </a:lnTo>
                  <a:lnTo>
                    <a:pt x="686" y="106"/>
                  </a:lnTo>
                  <a:lnTo>
                    <a:pt x="633" y="71"/>
                  </a:lnTo>
                  <a:lnTo>
                    <a:pt x="563" y="36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2" name="Google Shape;2102;p43"/>
          <p:cNvGrpSpPr/>
          <p:nvPr/>
        </p:nvGrpSpPr>
        <p:grpSpPr>
          <a:xfrm>
            <a:off x="316110" y="3524626"/>
            <a:ext cx="1122028" cy="1347532"/>
            <a:chOff x="2565500" y="-700500"/>
            <a:chExt cx="1307725" cy="1570550"/>
          </a:xfrm>
        </p:grpSpPr>
        <p:sp>
          <p:nvSpPr>
            <p:cNvPr id="2103" name="Google Shape;2103;p43"/>
            <p:cNvSpPr/>
            <p:nvPr/>
          </p:nvSpPr>
          <p:spPr>
            <a:xfrm>
              <a:off x="2565500" y="-700500"/>
              <a:ext cx="1307725" cy="1172300"/>
            </a:xfrm>
            <a:custGeom>
              <a:avLst/>
              <a:gdLst/>
              <a:ahLst/>
              <a:cxnLst/>
              <a:rect l="l" t="t" r="r" b="b"/>
              <a:pathLst>
                <a:path w="52309" h="46892" extrusionOk="0">
                  <a:moveTo>
                    <a:pt x="30322" y="1"/>
                  </a:moveTo>
                  <a:lnTo>
                    <a:pt x="30122" y="21"/>
                  </a:lnTo>
                  <a:lnTo>
                    <a:pt x="29922" y="41"/>
                  </a:lnTo>
                  <a:lnTo>
                    <a:pt x="29722" y="101"/>
                  </a:lnTo>
                  <a:lnTo>
                    <a:pt x="29522" y="141"/>
                  </a:lnTo>
                  <a:lnTo>
                    <a:pt x="29342" y="221"/>
                  </a:lnTo>
                  <a:lnTo>
                    <a:pt x="29142" y="301"/>
                  </a:lnTo>
                  <a:lnTo>
                    <a:pt x="28963" y="401"/>
                  </a:lnTo>
                  <a:lnTo>
                    <a:pt x="28783" y="501"/>
                  </a:lnTo>
                  <a:lnTo>
                    <a:pt x="28623" y="621"/>
                  </a:lnTo>
                  <a:lnTo>
                    <a:pt x="28463" y="740"/>
                  </a:lnTo>
                  <a:lnTo>
                    <a:pt x="28163" y="1020"/>
                  </a:lnTo>
                  <a:lnTo>
                    <a:pt x="27903" y="1320"/>
                  </a:lnTo>
                  <a:lnTo>
                    <a:pt x="27663" y="1640"/>
                  </a:lnTo>
                  <a:lnTo>
                    <a:pt x="27444" y="1980"/>
                  </a:lnTo>
                  <a:lnTo>
                    <a:pt x="27244" y="2339"/>
                  </a:lnTo>
                  <a:lnTo>
                    <a:pt x="27064" y="2699"/>
                  </a:lnTo>
                  <a:lnTo>
                    <a:pt x="26904" y="3079"/>
                  </a:lnTo>
                  <a:lnTo>
                    <a:pt x="26744" y="3459"/>
                  </a:lnTo>
                  <a:lnTo>
                    <a:pt x="26404" y="4338"/>
                  </a:lnTo>
                  <a:lnTo>
                    <a:pt x="26124" y="5238"/>
                  </a:lnTo>
                  <a:lnTo>
                    <a:pt x="25865" y="6137"/>
                  </a:lnTo>
                  <a:lnTo>
                    <a:pt x="25625" y="7037"/>
                  </a:lnTo>
                  <a:lnTo>
                    <a:pt x="25425" y="7956"/>
                  </a:lnTo>
                  <a:lnTo>
                    <a:pt x="25265" y="8875"/>
                  </a:lnTo>
                  <a:lnTo>
                    <a:pt x="25125" y="9815"/>
                  </a:lnTo>
                  <a:lnTo>
                    <a:pt x="25005" y="10754"/>
                  </a:lnTo>
                  <a:lnTo>
                    <a:pt x="24905" y="11694"/>
                  </a:lnTo>
                  <a:lnTo>
                    <a:pt x="24845" y="12633"/>
                  </a:lnTo>
                  <a:lnTo>
                    <a:pt x="24785" y="13572"/>
                  </a:lnTo>
                  <a:lnTo>
                    <a:pt x="24745" y="14532"/>
                  </a:lnTo>
                  <a:lnTo>
                    <a:pt x="24725" y="15471"/>
                  </a:lnTo>
                  <a:lnTo>
                    <a:pt x="24725" y="16411"/>
                  </a:lnTo>
                  <a:lnTo>
                    <a:pt x="24745" y="18310"/>
                  </a:lnTo>
                  <a:lnTo>
                    <a:pt x="23206" y="8036"/>
                  </a:lnTo>
                  <a:lnTo>
                    <a:pt x="23066" y="7156"/>
                  </a:lnTo>
                  <a:lnTo>
                    <a:pt x="22986" y="6717"/>
                  </a:lnTo>
                  <a:lnTo>
                    <a:pt x="22886" y="6297"/>
                  </a:lnTo>
                  <a:lnTo>
                    <a:pt x="22786" y="5857"/>
                  </a:lnTo>
                  <a:lnTo>
                    <a:pt x="22667" y="5438"/>
                  </a:lnTo>
                  <a:lnTo>
                    <a:pt x="22507" y="5038"/>
                  </a:lnTo>
                  <a:lnTo>
                    <a:pt x="22347" y="4618"/>
                  </a:lnTo>
                  <a:lnTo>
                    <a:pt x="22127" y="4238"/>
                  </a:lnTo>
                  <a:lnTo>
                    <a:pt x="21887" y="3859"/>
                  </a:lnTo>
                  <a:lnTo>
                    <a:pt x="21607" y="3519"/>
                  </a:lnTo>
                  <a:lnTo>
                    <a:pt x="21307" y="3199"/>
                  </a:lnTo>
                  <a:lnTo>
                    <a:pt x="21147" y="3039"/>
                  </a:lnTo>
                  <a:lnTo>
                    <a:pt x="20968" y="2899"/>
                  </a:lnTo>
                  <a:lnTo>
                    <a:pt x="20788" y="2779"/>
                  </a:lnTo>
                  <a:lnTo>
                    <a:pt x="20608" y="2679"/>
                  </a:lnTo>
                  <a:lnTo>
                    <a:pt x="20408" y="2559"/>
                  </a:lnTo>
                  <a:lnTo>
                    <a:pt x="20208" y="2479"/>
                  </a:lnTo>
                  <a:lnTo>
                    <a:pt x="20008" y="2399"/>
                  </a:lnTo>
                  <a:lnTo>
                    <a:pt x="19808" y="2339"/>
                  </a:lnTo>
                  <a:lnTo>
                    <a:pt x="19449" y="2280"/>
                  </a:lnTo>
                  <a:lnTo>
                    <a:pt x="19109" y="2240"/>
                  </a:lnTo>
                  <a:lnTo>
                    <a:pt x="18809" y="2220"/>
                  </a:lnTo>
                  <a:lnTo>
                    <a:pt x="18529" y="2260"/>
                  </a:lnTo>
                  <a:lnTo>
                    <a:pt x="18269" y="2299"/>
                  </a:lnTo>
                  <a:lnTo>
                    <a:pt x="18049" y="2379"/>
                  </a:lnTo>
                  <a:lnTo>
                    <a:pt x="17830" y="2499"/>
                  </a:lnTo>
                  <a:lnTo>
                    <a:pt x="17650" y="2619"/>
                  </a:lnTo>
                  <a:lnTo>
                    <a:pt x="17490" y="2779"/>
                  </a:lnTo>
                  <a:lnTo>
                    <a:pt x="17350" y="2939"/>
                  </a:lnTo>
                  <a:lnTo>
                    <a:pt x="17230" y="3139"/>
                  </a:lnTo>
                  <a:lnTo>
                    <a:pt x="17110" y="3339"/>
                  </a:lnTo>
                  <a:lnTo>
                    <a:pt x="17030" y="3579"/>
                  </a:lnTo>
                  <a:lnTo>
                    <a:pt x="16950" y="3799"/>
                  </a:lnTo>
                  <a:lnTo>
                    <a:pt x="16890" y="4058"/>
                  </a:lnTo>
                  <a:lnTo>
                    <a:pt x="16830" y="4318"/>
                  </a:lnTo>
                  <a:lnTo>
                    <a:pt x="16790" y="4598"/>
                  </a:lnTo>
                  <a:lnTo>
                    <a:pt x="16770" y="4858"/>
                  </a:lnTo>
                  <a:lnTo>
                    <a:pt x="16750" y="5438"/>
                  </a:lnTo>
                  <a:lnTo>
                    <a:pt x="16770" y="6017"/>
                  </a:lnTo>
                  <a:lnTo>
                    <a:pt x="16810" y="6597"/>
                  </a:lnTo>
                  <a:lnTo>
                    <a:pt x="16850" y="7156"/>
                  </a:lnTo>
                  <a:lnTo>
                    <a:pt x="16910" y="7696"/>
                  </a:lnTo>
                  <a:lnTo>
                    <a:pt x="17010" y="8596"/>
                  </a:lnTo>
                  <a:lnTo>
                    <a:pt x="17150" y="10015"/>
                  </a:lnTo>
                  <a:lnTo>
                    <a:pt x="17310" y="11434"/>
                  </a:lnTo>
                  <a:lnTo>
                    <a:pt x="17470" y="12853"/>
                  </a:lnTo>
                  <a:lnTo>
                    <a:pt x="17650" y="14252"/>
                  </a:lnTo>
                  <a:lnTo>
                    <a:pt x="17850" y="15671"/>
                  </a:lnTo>
                  <a:lnTo>
                    <a:pt x="18069" y="17070"/>
                  </a:lnTo>
                  <a:lnTo>
                    <a:pt x="18289" y="18469"/>
                  </a:lnTo>
                  <a:lnTo>
                    <a:pt x="18529" y="19869"/>
                  </a:lnTo>
                  <a:lnTo>
                    <a:pt x="18329" y="18869"/>
                  </a:lnTo>
                  <a:lnTo>
                    <a:pt x="18089" y="17850"/>
                  </a:lnTo>
                  <a:lnTo>
                    <a:pt x="17790" y="16830"/>
                  </a:lnTo>
                  <a:lnTo>
                    <a:pt x="17470" y="15831"/>
                  </a:lnTo>
                  <a:lnTo>
                    <a:pt x="17130" y="14812"/>
                  </a:lnTo>
                  <a:lnTo>
                    <a:pt x="16770" y="13832"/>
                  </a:lnTo>
                  <a:lnTo>
                    <a:pt x="16370" y="12873"/>
                  </a:lnTo>
                  <a:lnTo>
                    <a:pt x="15971" y="11914"/>
                  </a:lnTo>
                  <a:lnTo>
                    <a:pt x="15231" y="10175"/>
                  </a:lnTo>
                  <a:lnTo>
                    <a:pt x="14851" y="9335"/>
                  </a:lnTo>
                  <a:lnTo>
                    <a:pt x="14652" y="8895"/>
                  </a:lnTo>
                  <a:lnTo>
                    <a:pt x="14432" y="8496"/>
                  </a:lnTo>
                  <a:lnTo>
                    <a:pt x="14212" y="8096"/>
                  </a:lnTo>
                  <a:lnTo>
                    <a:pt x="13972" y="7696"/>
                  </a:lnTo>
                  <a:lnTo>
                    <a:pt x="13712" y="7316"/>
                  </a:lnTo>
                  <a:lnTo>
                    <a:pt x="13432" y="6957"/>
                  </a:lnTo>
                  <a:lnTo>
                    <a:pt x="13132" y="6597"/>
                  </a:lnTo>
                  <a:lnTo>
                    <a:pt x="12793" y="6277"/>
                  </a:lnTo>
                  <a:lnTo>
                    <a:pt x="12453" y="5957"/>
                  </a:lnTo>
                  <a:lnTo>
                    <a:pt x="12073" y="5677"/>
                  </a:lnTo>
                  <a:lnTo>
                    <a:pt x="11733" y="5458"/>
                  </a:lnTo>
                  <a:lnTo>
                    <a:pt x="11374" y="5278"/>
                  </a:lnTo>
                  <a:lnTo>
                    <a:pt x="10994" y="5138"/>
                  </a:lnTo>
                  <a:lnTo>
                    <a:pt x="10814" y="5078"/>
                  </a:lnTo>
                  <a:lnTo>
                    <a:pt x="10614" y="5038"/>
                  </a:lnTo>
                  <a:lnTo>
                    <a:pt x="10414" y="5018"/>
                  </a:lnTo>
                  <a:lnTo>
                    <a:pt x="10234" y="5018"/>
                  </a:lnTo>
                  <a:lnTo>
                    <a:pt x="10054" y="5038"/>
                  </a:lnTo>
                  <a:lnTo>
                    <a:pt x="9874" y="5058"/>
                  </a:lnTo>
                  <a:lnTo>
                    <a:pt x="9695" y="5118"/>
                  </a:lnTo>
                  <a:lnTo>
                    <a:pt x="9535" y="5178"/>
                  </a:lnTo>
                  <a:lnTo>
                    <a:pt x="9395" y="5278"/>
                  </a:lnTo>
                  <a:lnTo>
                    <a:pt x="9255" y="5418"/>
                  </a:lnTo>
                  <a:lnTo>
                    <a:pt x="9135" y="5517"/>
                  </a:lnTo>
                  <a:lnTo>
                    <a:pt x="9055" y="5657"/>
                  </a:lnTo>
                  <a:lnTo>
                    <a:pt x="8995" y="5777"/>
                  </a:lnTo>
                  <a:lnTo>
                    <a:pt x="8935" y="5917"/>
                  </a:lnTo>
                  <a:lnTo>
                    <a:pt x="8895" y="6057"/>
                  </a:lnTo>
                  <a:lnTo>
                    <a:pt x="8855" y="6217"/>
                  </a:lnTo>
                  <a:lnTo>
                    <a:pt x="8815" y="6517"/>
                  </a:lnTo>
                  <a:lnTo>
                    <a:pt x="8835" y="6837"/>
                  </a:lnTo>
                  <a:lnTo>
                    <a:pt x="8855" y="7156"/>
                  </a:lnTo>
                  <a:lnTo>
                    <a:pt x="8915" y="7476"/>
                  </a:lnTo>
                  <a:lnTo>
                    <a:pt x="8975" y="7796"/>
                  </a:lnTo>
                  <a:lnTo>
                    <a:pt x="12413" y="23346"/>
                  </a:lnTo>
                  <a:lnTo>
                    <a:pt x="11733" y="21687"/>
                  </a:lnTo>
                  <a:lnTo>
                    <a:pt x="11014" y="20048"/>
                  </a:lnTo>
                  <a:lnTo>
                    <a:pt x="10294" y="18409"/>
                  </a:lnTo>
                  <a:lnTo>
                    <a:pt x="9914" y="17610"/>
                  </a:lnTo>
                  <a:lnTo>
                    <a:pt x="9515" y="16810"/>
                  </a:lnTo>
                  <a:lnTo>
                    <a:pt x="9095" y="16011"/>
                  </a:lnTo>
                  <a:lnTo>
                    <a:pt x="8675" y="15231"/>
                  </a:lnTo>
                  <a:lnTo>
                    <a:pt x="8235" y="14452"/>
                  </a:lnTo>
                  <a:lnTo>
                    <a:pt x="7776" y="13692"/>
                  </a:lnTo>
                  <a:lnTo>
                    <a:pt x="7296" y="12953"/>
                  </a:lnTo>
                  <a:lnTo>
                    <a:pt x="6796" y="12213"/>
                  </a:lnTo>
                  <a:lnTo>
                    <a:pt x="6277" y="11494"/>
                  </a:lnTo>
                  <a:lnTo>
                    <a:pt x="5737" y="10794"/>
                  </a:lnTo>
                  <a:lnTo>
                    <a:pt x="5257" y="10235"/>
                  </a:lnTo>
                  <a:lnTo>
                    <a:pt x="5017" y="9955"/>
                  </a:lnTo>
                  <a:lnTo>
                    <a:pt x="4758" y="9695"/>
                  </a:lnTo>
                  <a:lnTo>
                    <a:pt x="4498" y="9455"/>
                  </a:lnTo>
                  <a:lnTo>
                    <a:pt x="4218" y="9215"/>
                  </a:lnTo>
                  <a:lnTo>
                    <a:pt x="3938" y="8975"/>
                  </a:lnTo>
                  <a:lnTo>
                    <a:pt x="3638" y="8775"/>
                  </a:lnTo>
                  <a:lnTo>
                    <a:pt x="3418" y="8636"/>
                  </a:lnTo>
                  <a:lnTo>
                    <a:pt x="3179" y="8516"/>
                  </a:lnTo>
                  <a:lnTo>
                    <a:pt x="2959" y="8396"/>
                  </a:lnTo>
                  <a:lnTo>
                    <a:pt x="2699" y="8316"/>
                  </a:lnTo>
                  <a:lnTo>
                    <a:pt x="2459" y="8236"/>
                  </a:lnTo>
                  <a:lnTo>
                    <a:pt x="2219" y="8196"/>
                  </a:lnTo>
                  <a:lnTo>
                    <a:pt x="1959" y="8176"/>
                  </a:lnTo>
                  <a:lnTo>
                    <a:pt x="1700" y="8196"/>
                  </a:lnTo>
                  <a:lnTo>
                    <a:pt x="1400" y="8256"/>
                  </a:lnTo>
                  <a:lnTo>
                    <a:pt x="1120" y="8336"/>
                  </a:lnTo>
                  <a:lnTo>
                    <a:pt x="880" y="8456"/>
                  </a:lnTo>
                  <a:lnTo>
                    <a:pt x="660" y="8596"/>
                  </a:lnTo>
                  <a:lnTo>
                    <a:pt x="500" y="8755"/>
                  </a:lnTo>
                  <a:lnTo>
                    <a:pt x="340" y="8935"/>
                  </a:lnTo>
                  <a:lnTo>
                    <a:pt x="220" y="9155"/>
                  </a:lnTo>
                  <a:lnTo>
                    <a:pt x="141" y="9375"/>
                  </a:lnTo>
                  <a:lnTo>
                    <a:pt x="61" y="9615"/>
                  </a:lnTo>
                  <a:lnTo>
                    <a:pt x="21" y="9875"/>
                  </a:lnTo>
                  <a:lnTo>
                    <a:pt x="1" y="10155"/>
                  </a:lnTo>
                  <a:lnTo>
                    <a:pt x="1" y="10434"/>
                  </a:lnTo>
                  <a:lnTo>
                    <a:pt x="21" y="10714"/>
                  </a:lnTo>
                  <a:lnTo>
                    <a:pt x="61" y="11034"/>
                  </a:lnTo>
                  <a:lnTo>
                    <a:pt x="101" y="11334"/>
                  </a:lnTo>
                  <a:lnTo>
                    <a:pt x="161" y="11654"/>
                  </a:lnTo>
                  <a:lnTo>
                    <a:pt x="320" y="12293"/>
                  </a:lnTo>
                  <a:lnTo>
                    <a:pt x="520" y="12913"/>
                  </a:lnTo>
                  <a:lnTo>
                    <a:pt x="760" y="13533"/>
                  </a:lnTo>
                  <a:lnTo>
                    <a:pt x="1000" y="14132"/>
                  </a:lnTo>
                  <a:lnTo>
                    <a:pt x="1240" y="14672"/>
                  </a:lnTo>
                  <a:lnTo>
                    <a:pt x="1460" y="15172"/>
                  </a:lnTo>
                  <a:lnTo>
                    <a:pt x="1819" y="15911"/>
                  </a:lnTo>
                  <a:lnTo>
                    <a:pt x="2559" y="17410"/>
                  </a:lnTo>
                  <a:lnTo>
                    <a:pt x="3299" y="18909"/>
                  </a:lnTo>
                  <a:lnTo>
                    <a:pt x="4018" y="20428"/>
                  </a:lnTo>
                  <a:lnTo>
                    <a:pt x="4698" y="21947"/>
                  </a:lnTo>
                  <a:lnTo>
                    <a:pt x="5377" y="23486"/>
                  </a:lnTo>
                  <a:lnTo>
                    <a:pt x="6017" y="25025"/>
                  </a:lnTo>
                  <a:lnTo>
                    <a:pt x="6617" y="26584"/>
                  </a:lnTo>
                  <a:lnTo>
                    <a:pt x="7176" y="28163"/>
                  </a:lnTo>
                  <a:lnTo>
                    <a:pt x="7716" y="29742"/>
                  </a:lnTo>
                  <a:lnTo>
                    <a:pt x="7956" y="30522"/>
                  </a:lnTo>
                  <a:lnTo>
                    <a:pt x="8196" y="31321"/>
                  </a:lnTo>
                  <a:lnTo>
                    <a:pt x="8415" y="32121"/>
                  </a:lnTo>
                  <a:lnTo>
                    <a:pt x="8615" y="32920"/>
                  </a:lnTo>
                  <a:lnTo>
                    <a:pt x="8815" y="33740"/>
                  </a:lnTo>
                  <a:lnTo>
                    <a:pt x="8995" y="34539"/>
                  </a:lnTo>
                  <a:lnTo>
                    <a:pt x="9175" y="35359"/>
                  </a:lnTo>
                  <a:lnTo>
                    <a:pt x="9315" y="36158"/>
                  </a:lnTo>
                  <a:lnTo>
                    <a:pt x="9455" y="36978"/>
                  </a:lnTo>
                  <a:lnTo>
                    <a:pt x="9575" y="37797"/>
                  </a:lnTo>
                  <a:lnTo>
                    <a:pt x="9675" y="38617"/>
                  </a:lnTo>
                  <a:lnTo>
                    <a:pt x="9755" y="39436"/>
                  </a:lnTo>
                  <a:lnTo>
                    <a:pt x="9835" y="40276"/>
                  </a:lnTo>
                  <a:lnTo>
                    <a:pt x="9874" y="41095"/>
                  </a:lnTo>
                  <a:lnTo>
                    <a:pt x="10194" y="41275"/>
                  </a:lnTo>
                  <a:lnTo>
                    <a:pt x="10514" y="41475"/>
                  </a:lnTo>
                  <a:lnTo>
                    <a:pt x="10814" y="41695"/>
                  </a:lnTo>
                  <a:lnTo>
                    <a:pt x="11114" y="41915"/>
                  </a:lnTo>
                  <a:lnTo>
                    <a:pt x="11693" y="42395"/>
                  </a:lnTo>
                  <a:lnTo>
                    <a:pt x="12273" y="42914"/>
                  </a:lnTo>
                  <a:lnTo>
                    <a:pt x="12853" y="43434"/>
                  </a:lnTo>
                  <a:lnTo>
                    <a:pt x="13452" y="43934"/>
                  </a:lnTo>
                  <a:lnTo>
                    <a:pt x="13772" y="44193"/>
                  </a:lnTo>
                  <a:lnTo>
                    <a:pt x="14092" y="44413"/>
                  </a:lnTo>
                  <a:lnTo>
                    <a:pt x="14412" y="44653"/>
                  </a:lnTo>
                  <a:lnTo>
                    <a:pt x="14751" y="44853"/>
                  </a:lnTo>
                  <a:lnTo>
                    <a:pt x="15451" y="45233"/>
                  </a:lnTo>
                  <a:lnTo>
                    <a:pt x="16151" y="45573"/>
                  </a:lnTo>
                  <a:lnTo>
                    <a:pt x="16890" y="45872"/>
                  </a:lnTo>
                  <a:lnTo>
                    <a:pt x="17630" y="46132"/>
                  </a:lnTo>
                  <a:lnTo>
                    <a:pt x="18389" y="46372"/>
                  </a:lnTo>
                  <a:lnTo>
                    <a:pt x="19169" y="46552"/>
                  </a:lnTo>
                  <a:lnTo>
                    <a:pt x="19948" y="46692"/>
                  </a:lnTo>
                  <a:lnTo>
                    <a:pt x="20728" y="46792"/>
                  </a:lnTo>
                  <a:lnTo>
                    <a:pt x="21467" y="46852"/>
                  </a:lnTo>
                  <a:lnTo>
                    <a:pt x="22207" y="46892"/>
                  </a:lnTo>
                  <a:lnTo>
                    <a:pt x="22946" y="46872"/>
                  </a:lnTo>
                  <a:lnTo>
                    <a:pt x="23686" y="46832"/>
                  </a:lnTo>
                  <a:lnTo>
                    <a:pt x="24425" y="46772"/>
                  </a:lnTo>
                  <a:lnTo>
                    <a:pt x="25165" y="46672"/>
                  </a:lnTo>
                  <a:lnTo>
                    <a:pt x="25885" y="46532"/>
                  </a:lnTo>
                  <a:lnTo>
                    <a:pt x="26604" y="46372"/>
                  </a:lnTo>
                  <a:lnTo>
                    <a:pt x="27324" y="46172"/>
                  </a:lnTo>
                  <a:lnTo>
                    <a:pt x="28043" y="45952"/>
                  </a:lnTo>
                  <a:lnTo>
                    <a:pt x="28743" y="45713"/>
                  </a:lnTo>
                  <a:lnTo>
                    <a:pt x="29442" y="45453"/>
                  </a:lnTo>
                  <a:lnTo>
                    <a:pt x="30122" y="45153"/>
                  </a:lnTo>
                  <a:lnTo>
                    <a:pt x="30801" y="44833"/>
                  </a:lnTo>
                  <a:lnTo>
                    <a:pt x="31461" y="44493"/>
                  </a:lnTo>
                  <a:lnTo>
                    <a:pt x="32101" y="44114"/>
                  </a:lnTo>
                  <a:lnTo>
                    <a:pt x="32640" y="43794"/>
                  </a:lnTo>
                  <a:lnTo>
                    <a:pt x="33160" y="43434"/>
                  </a:lnTo>
                  <a:lnTo>
                    <a:pt x="33680" y="43074"/>
                  </a:lnTo>
                  <a:lnTo>
                    <a:pt x="34179" y="42694"/>
                  </a:lnTo>
                  <a:lnTo>
                    <a:pt x="34659" y="42275"/>
                  </a:lnTo>
                  <a:lnTo>
                    <a:pt x="35099" y="41835"/>
                  </a:lnTo>
                  <a:lnTo>
                    <a:pt x="35539" y="41375"/>
                  </a:lnTo>
                  <a:lnTo>
                    <a:pt x="35918" y="40896"/>
                  </a:lnTo>
                  <a:lnTo>
                    <a:pt x="36258" y="40416"/>
                  </a:lnTo>
                  <a:lnTo>
                    <a:pt x="36558" y="39936"/>
                  </a:lnTo>
                  <a:lnTo>
                    <a:pt x="36818" y="39436"/>
                  </a:lnTo>
                  <a:lnTo>
                    <a:pt x="37038" y="38937"/>
                  </a:lnTo>
                  <a:lnTo>
                    <a:pt x="37257" y="38437"/>
                  </a:lnTo>
                  <a:lnTo>
                    <a:pt x="37437" y="37917"/>
                  </a:lnTo>
                  <a:lnTo>
                    <a:pt x="37597" y="37398"/>
                  </a:lnTo>
                  <a:lnTo>
                    <a:pt x="37737" y="36878"/>
                  </a:lnTo>
                  <a:lnTo>
                    <a:pt x="37877" y="36338"/>
                  </a:lnTo>
                  <a:lnTo>
                    <a:pt x="37997" y="35799"/>
                  </a:lnTo>
                  <a:lnTo>
                    <a:pt x="38237" y="34719"/>
                  </a:lnTo>
                  <a:lnTo>
                    <a:pt x="38457" y="33640"/>
                  </a:lnTo>
                  <a:lnTo>
                    <a:pt x="38697" y="32541"/>
                  </a:lnTo>
                  <a:lnTo>
                    <a:pt x="38836" y="32001"/>
                  </a:lnTo>
                  <a:lnTo>
                    <a:pt x="38996" y="31481"/>
                  </a:lnTo>
                  <a:lnTo>
                    <a:pt x="39176" y="30942"/>
                  </a:lnTo>
                  <a:lnTo>
                    <a:pt x="39356" y="30422"/>
                  </a:lnTo>
                  <a:lnTo>
                    <a:pt x="39556" y="29882"/>
                  </a:lnTo>
                  <a:lnTo>
                    <a:pt x="39756" y="29363"/>
                  </a:lnTo>
                  <a:lnTo>
                    <a:pt x="40216" y="28343"/>
                  </a:lnTo>
                  <a:lnTo>
                    <a:pt x="40695" y="27324"/>
                  </a:lnTo>
                  <a:lnTo>
                    <a:pt x="41235" y="26345"/>
                  </a:lnTo>
                  <a:lnTo>
                    <a:pt x="41775" y="25365"/>
                  </a:lnTo>
                  <a:lnTo>
                    <a:pt x="42334" y="24406"/>
                  </a:lnTo>
                  <a:lnTo>
                    <a:pt x="43174" y="23087"/>
                  </a:lnTo>
                  <a:lnTo>
                    <a:pt x="44053" y="21767"/>
                  </a:lnTo>
                  <a:lnTo>
                    <a:pt x="44953" y="20468"/>
                  </a:lnTo>
                  <a:lnTo>
                    <a:pt x="45872" y="19189"/>
                  </a:lnTo>
                  <a:lnTo>
                    <a:pt x="47731" y="16651"/>
                  </a:lnTo>
                  <a:lnTo>
                    <a:pt x="48670" y="15391"/>
                  </a:lnTo>
                  <a:lnTo>
                    <a:pt x="49590" y="14112"/>
                  </a:lnTo>
                  <a:lnTo>
                    <a:pt x="49790" y="13852"/>
                  </a:lnTo>
                  <a:lnTo>
                    <a:pt x="49990" y="13592"/>
                  </a:lnTo>
                  <a:lnTo>
                    <a:pt x="50429" y="13073"/>
                  </a:lnTo>
                  <a:lnTo>
                    <a:pt x="50869" y="12573"/>
                  </a:lnTo>
                  <a:lnTo>
                    <a:pt x="51289" y="12053"/>
                  </a:lnTo>
                  <a:lnTo>
                    <a:pt x="51469" y="11794"/>
                  </a:lnTo>
                  <a:lnTo>
                    <a:pt x="51649" y="11514"/>
                  </a:lnTo>
                  <a:lnTo>
                    <a:pt x="51828" y="11234"/>
                  </a:lnTo>
                  <a:lnTo>
                    <a:pt x="51968" y="10934"/>
                  </a:lnTo>
                  <a:lnTo>
                    <a:pt x="52088" y="10634"/>
                  </a:lnTo>
                  <a:lnTo>
                    <a:pt x="52188" y="10315"/>
                  </a:lnTo>
                  <a:lnTo>
                    <a:pt x="52248" y="9975"/>
                  </a:lnTo>
                  <a:lnTo>
                    <a:pt x="52288" y="9635"/>
                  </a:lnTo>
                  <a:lnTo>
                    <a:pt x="52308" y="9375"/>
                  </a:lnTo>
                  <a:lnTo>
                    <a:pt x="52288" y="9135"/>
                  </a:lnTo>
                  <a:lnTo>
                    <a:pt x="52268" y="8875"/>
                  </a:lnTo>
                  <a:lnTo>
                    <a:pt x="52228" y="8636"/>
                  </a:lnTo>
                  <a:lnTo>
                    <a:pt x="52188" y="8396"/>
                  </a:lnTo>
                  <a:lnTo>
                    <a:pt x="52108" y="8156"/>
                  </a:lnTo>
                  <a:lnTo>
                    <a:pt x="52028" y="7916"/>
                  </a:lnTo>
                  <a:lnTo>
                    <a:pt x="51928" y="7696"/>
                  </a:lnTo>
                  <a:lnTo>
                    <a:pt x="51828" y="7476"/>
                  </a:lnTo>
                  <a:lnTo>
                    <a:pt x="51688" y="7256"/>
                  </a:lnTo>
                  <a:lnTo>
                    <a:pt x="51549" y="7057"/>
                  </a:lnTo>
                  <a:lnTo>
                    <a:pt x="51409" y="6857"/>
                  </a:lnTo>
                  <a:lnTo>
                    <a:pt x="51249" y="6677"/>
                  </a:lnTo>
                  <a:lnTo>
                    <a:pt x="51069" y="6497"/>
                  </a:lnTo>
                  <a:lnTo>
                    <a:pt x="50869" y="6337"/>
                  </a:lnTo>
                  <a:lnTo>
                    <a:pt x="50669" y="6197"/>
                  </a:lnTo>
                  <a:lnTo>
                    <a:pt x="50429" y="6037"/>
                  </a:lnTo>
                  <a:lnTo>
                    <a:pt x="50189" y="5917"/>
                  </a:lnTo>
                  <a:lnTo>
                    <a:pt x="49930" y="5797"/>
                  </a:lnTo>
                  <a:lnTo>
                    <a:pt x="49670" y="5717"/>
                  </a:lnTo>
                  <a:lnTo>
                    <a:pt x="49430" y="5657"/>
                  </a:lnTo>
                  <a:lnTo>
                    <a:pt x="49170" y="5617"/>
                  </a:lnTo>
                  <a:lnTo>
                    <a:pt x="48670" y="5617"/>
                  </a:lnTo>
                  <a:lnTo>
                    <a:pt x="48431" y="5637"/>
                  </a:lnTo>
                  <a:lnTo>
                    <a:pt x="48171" y="5677"/>
                  </a:lnTo>
                  <a:lnTo>
                    <a:pt x="47931" y="5737"/>
                  </a:lnTo>
                  <a:lnTo>
                    <a:pt x="47671" y="5797"/>
                  </a:lnTo>
                  <a:lnTo>
                    <a:pt x="47431" y="5897"/>
                  </a:lnTo>
                  <a:lnTo>
                    <a:pt x="47191" y="5997"/>
                  </a:lnTo>
                  <a:lnTo>
                    <a:pt x="46951" y="6117"/>
                  </a:lnTo>
                  <a:lnTo>
                    <a:pt x="46712" y="6237"/>
                  </a:lnTo>
                  <a:lnTo>
                    <a:pt x="46252" y="6517"/>
                  </a:lnTo>
                  <a:lnTo>
                    <a:pt x="45812" y="6837"/>
                  </a:lnTo>
                  <a:lnTo>
                    <a:pt x="45392" y="7196"/>
                  </a:lnTo>
                  <a:lnTo>
                    <a:pt x="44993" y="7576"/>
                  </a:lnTo>
                  <a:lnTo>
                    <a:pt x="44613" y="7976"/>
                  </a:lnTo>
                  <a:lnTo>
                    <a:pt x="44273" y="8376"/>
                  </a:lnTo>
                  <a:lnTo>
                    <a:pt x="43953" y="8775"/>
                  </a:lnTo>
                  <a:lnTo>
                    <a:pt x="43673" y="9155"/>
                  </a:lnTo>
                  <a:lnTo>
                    <a:pt x="42814" y="10474"/>
                  </a:lnTo>
                  <a:lnTo>
                    <a:pt x="41975" y="11794"/>
                  </a:lnTo>
                  <a:lnTo>
                    <a:pt x="41155" y="13153"/>
                  </a:lnTo>
                  <a:lnTo>
                    <a:pt x="40376" y="14512"/>
                  </a:lnTo>
                  <a:lnTo>
                    <a:pt x="39636" y="15911"/>
                  </a:lnTo>
                  <a:lnTo>
                    <a:pt x="38916" y="17310"/>
                  </a:lnTo>
                  <a:lnTo>
                    <a:pt x="38237" y="18729"/>
                  </a:lnTo>
                  <a:lnTo>
                    <a:pt x="37597" y="20168"/>
                  </a:lnTo>
                  <a:lnTo>
                    <a:pt x="37477" y="20168"/>
                  </a:lnTo>
                  <a:lnTo>
                    <a:pt x="37417" y="20148"/>
                  </a:lnTo>
                  <a:lnTo>
                    <a:pt x="37377" y="20128"/>
                  </a:lnTo>
                  <a:lnTo>
                    <a:pt x="37297" y="20028"/>
                  </a:lnTo>
                  <a:lnTo>
                    <a:pt x="37257" y="19909"/>
                  </a:lnTo>
                  <a:lnTo>
                    <a:pt x="37237" y="19769"/>
                  </a:lnTo>
                  <a:lnTo>
                    <a:pt x="37217" y="19609"/>
                  </a:lnTo>
                  <a:lnTo>
                    <a:pt x="37237" y="19449"/>
                  </a:lnTo>
                  <a:lnTo>
                    <a:pt x="37277" y="19309"/>
                  </a:lnTo>
                  <a:lnTo>
                    <a:pt x="37597" y="18390"/>
                  </a:lnTo>
                  <a:lnTo>
                    <a:pt x="37917" y="17450"/>
                  </a:lnTo>
                  <a:lnTo>
                    <a:pt x="38517" y="15531"/>
                  </a:lnTo>
                  <a:lnTo>
                    <a:pt x="38856" y="14572"/>
                  </a:lnTo>
                  <a:lnTo>
                    <a:pt x="39196" y="13632"/>
                  </a:lnTo>
                  <a:lnTo>
                    <a:pt x="39396" y="13173"/>
                  </a:lnTo>
                  <a:lnTo>
                    <a:pt x="39576" y="12713"/>
                  </a:lnTo>
                  <a:lnTo>
                    <a:pt x="39796" y="12273"/>
                  </a:lnTo>
                  <a:lnTo>
                    <a:pt x="40016" y="11834"/>
                  </a:lnTo>
                  <a:lnTo>
                    <a:pt x="40795" y="10394"/>
                  </a:lnTo>
                  <a:lnTo>
                    <a:pt x="41555" y="8975"/>
                  </a:lnTo>
                  <a:lnTo>
                    <a:pt x="41935" y="8256"/>
                  </a:lnTo>
                  <a:lnTo>
                    <a:pt x="42274" y="7536"/>
                  </a:lnTo>
                  <a:lnTo>
                    <a:pt x="42594" y="6777"/>
                  </a:lnTo>
                  <a:lnTo>
                    <a:pt x="42894" y="5977"/>
                  </a:lnTo>
                  <a:lnTo>
                    <a:pt x="43034" y="5517"/>
                  </a:lnTo>
                  <a:lnTo>
                    <a:pt x="43134" y="5058"/>
                  </a:lnTo>
                  <a:lnTo>
                    <a:pt x="43194" y="4578"/>
                  </a:lnTo>
                  <a:lnTo>
                    <a:pt x="43214" y="4118"/>
                  </a:lnTo>
                  <a:lnTo>
                    <a:pt x="43174" y="3679"/>
                  </a:lnTo>
                  <a:lnTo>
                    <a:pt x="43154" y="3459"/>
                  </a:lnTo>
                  <a:lnTo>
                    <a:pt x="43114" y="3239"/>
                  </a:lnTo>
                  <a:lnTo>
                    <a:pt x="43054" y="3039"/>
                  </a:lnTo>
                  <a:lnTo>
                    <a:pt x="42994" y="2859"/>
                  </a:lnTo>
                  <a:lnTo>
                    <a:pt x="42914" y="2659"/>
                  </a:lnTo>
                  <a:lnTo>
                    <a:pt x="42834" y="2479"/>
                  </a:lnTo>
                  <a:lnTo>
                    <a:pt x="42734" y="2319"/>
                  </a:lnTo>
                  <a:lnTo>
                    <a:pt x="42614" y="2160"/>
                  </a:lnTo>
                  <a:lnTo>
                    <a:pt x="42494" y="2020"/>
                  </a:lnTo>
                  <a:lnTo>
                    <a:pt x="42354" y="1880"/>
                  </a:lnTo>
                  <a:lnTo>
                    <a:pt x="42194" y="1780"/>
                  </a:lnTo>
                  <a:lnTo>
                    <a:pt x="42034" y="1660"/>
                  </a:lnTo>
                  <a:lnTo>
                    <a:pt x="41875" y="1580"/>
                  </a:lnTo>
                  <a:lnTo>
                    <a:pt x="41675" y="1520"/>
                  </a:lnTo>
                  <a:lnTo>
                    <a:pt x="41475" y="1460"/>
                  </a:lnTo>
                  <a:lnTo>
                    <a:pt x="41275" y="1420"/>
                  </a:lnTo>
                  <a:lnTo>
                    <a:pt x="41035" y="1400"/>
                  </a:lnTo>
                  <a:lnTo>
                    <a:pt x="40795" y="1420"/>
                  </a:lnTo>
                  <a:lnTo>
                    <a:pt x="40555" y="1440"/>
                  </a:lnTo>
                  <a:lnTo>
                    <a:pt x="40276" y="1480"/>
                  </a:lnTo>
                  <a:lnTo>
                    <a:pt x="39996" y="1560"/>
                  </a:lnTo>
                  <a:lnTo>
                    <a:pt x="39716" y="1660"/>
                  </a:lnTo>
                  <a:lnTo>
                    <a:pt x="39476" y="1740"/>
                  </a:lnTo>
                  <a:lnTo>
                    <a:pt x="39256" y="1840"/>
                  </a:lnTo>
                  <a:lnTo>
                    <a:pt x="39036" y="1960"/>
                  </a:lnTo>
                  <a:lnTo>
                    <a:pt x="38836" y="2080"/>
                  </a:lnTo>
                  <a:lnTo>
                    <a:pt x="38437" y="2359"/>
                  </a:lnTo>
                  <a:lnTo>
                    <a:pt x="38057" y="2659"/>
                  </a:lnTo>
                  <a:lnTo>
                    <a:pt x="37697" y="2999"/>
                  </a:lnTo>
                  <a:lnTo>
                    <a:pt x="37357" y="3359"/>
                  </a:lnTo>
                  <a:lnTo>
                    <a:pt x="37038" y="3739"/>
                  </a:lnTo>
                  <a:lnTo>
                    <a:pt x="36718" y="4118"/>
                  </a:lnTo>
                  <a:lnTo>
                    <a:pt x="36138" y="4918"/>
                  </a:lnTo>
                  <a:lnTo>
                    <a:pt x="35559" y="5717"/>
                  </a:lnTo>
                  <a:lnTo>
                    <a:pt x="35039" y="6557"/>
                  </a:lnTo>
                  <a:lnTo>
                    <a:pt x="34519" y="7396"/>
                  </a:lnTo>
                  <a:lnTo>
                    <a:pt x="34039" y="8256"/>
                  </a:lnTo>
                  <a:lnTo>
                    <a:pt x="33600" y="9135"/>
                  </a:lnTo>
                  <a:lnTo>
                    <a:pt x="33160" y="10035"/>
                  </a:lnTo>
                  <a:lnTo>
                    <a:pt x="32760" y="10934"/>
                  </a:lnTo>
                  <a:lnTo>
                    <a:pt x="32400" y="11854"/>
                  </a:lnTo>
                  <a:lnTo>
                    <a:pt x="32041" y="12793"/>
                  </a:lnTo>
                  <a:lnTo>
                    <a:pt x="31701" y="13732"/>
                  </a:lnTo>
                  <a:lnTo>
                    <a:pt x="31401" y="14672"/>
                  </a:lnTo>
                  <a:lnTo>
                    <a:pt x="31121" y="15631"/>
                  </a:lnTo>
                  <a:lnTo>
                    <a:pt x="30841" y="16571"/>
                  </a:lnTo>
                  <a:lnTo>
                    <a:pt x="30602" y="17550"/>
                  </a:lnTo>
                  <a:lnTo>
                    <a:pt x="30362" y="18509"/>
                  </a:lnTo>
                  <a:lnTo>
                    <a:pt x="30941" y="15931"/>
                  </a:lnTo>
                  <a:lnTo>
                    <a:pt x="31221" y="14652"/>
                  </a:lnTo>
                  <a:lnTo>
                    <a:pt x="31481" y="13353"/>
                  </a:lnTo>
                  <a:lnTo>
                    <a:pt x="31741" y="12033"/>
                  </a:lnTo>
                  <a:lnTo>
                    <a:pt x="31981" y="10734"/>
                  </a:lnTo>
                  <a:lnTo>
                    <a:pt x="32201" y="9435"/>
                  </a:lnTo>
                  <a:lnTo>
                    <a:pt x="32380" y="8136"/>
                  </a:lnTo>
                  <a:lnTo>
                    <a:pt x="32520" y="7276"/>
                  </a:lnTo>
                  <a:lnTo>
                    <a:pt x="32700" y="6237"/>
                  </a:lnTo>
                  <a:lnTo>
                    <a:pt x="32760" y="5677"/>
                  </a:lnTo>
                  <a:lnTo>
                    <a:pt x="32840" y="5098"/>
                  </a:lnTo>
                  <a:lnTo>
                    <a:pt x="32880" y="4498"/>
                  </a:lnTo>
                  <a:lnTo>
                    <a:pt x="32900" y="3918"/>
                  </a:lnTo>
                  <a:lnTo>
                    <a:pt x="32900" y="3339"/>
                  </a:lnTo>
                  <a:lnTo>
                    <a:pt x="32860" y="2779"/>
                  </a:lnTo>
                  <a:lnTo>
                    <a:pt x="32820" y="2499"/>
                  </a:lnTo>
                  <a:lnTo>
                    <a:pt x="32760" y="2240"/>
                  </a:lnTo>
                  <a:lnTo>
                    <a:pt x="32700" y="1980"/>
                  </a:lnTo>
                  <a:lnTo>
                    <a:pt x="32640" y="1740"/>
                  </a:lnTo>
                  <a:lnTo>
                    <a:pt x="32540" y="1500"/>
                  </a:lnTo>
                  <a:lnTo>
                    <a:pt x="32440" y="1280"/>
                  </a:lnTo>
                  <a:lnTo>
                    <a:pt x="32321" y="1080"/>
                  </a:lnTo>
                  <a:lnTo>
                    <a:pt x="32201" y="880"/>
                  </a:lnTo>
                  <a:lnTo>
                    <a:pt x="32041" y="700"/>
                  </a:lnTo>
                  <a:lnTo>
                    <a:pt x="31881" y="541"/>
                  </a:lnTo>
                  <a:lnTo>
                    <a:pt x="31681" y="381"/>
                  </a:lnTo>
                  <a:lnTo>
                    <a:pt x="31481" y="261"/>
                  </a:lnTo>
                  <a:lnTo>
                    <a:pt x="31301" y="181"/>
                  </a:lnTo>
                  <a:lnTo>
                    <a:pt x="31121" y="101"/>
                  </a:lnTo>
                  <a:lnTo>
                    <a:pt x="30921" y="61"/>
                  </a:lnTo>
                  <a:lnTo>
                    <a:pt x="30722" y="21"/>
                  </a:lnTo>
                  <a:lnTo>
                    <a:pt x="3052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3"/>
            <p:cNvSpPr/>
            <p:nvPr/>
          </p:nvSpPr>
          <p:spPr>
            <a:xfrm>
              <a:off x="2673925" y="75525"/>
              <a:ext cx="910475" cy="794525"/>
            </a:xfrm>
            <a:custGeom>
              <a:avLst/>
              <a:gdLst/>
              <a:ahLst/>
              <a:cxnLst/>
              <a:rect l="l" t="t" r="r" b="b"/>
              <a:pathLst>
                <a:path w="36419" h="31781" extrusionOk="0">
                  <a:moveTo>
                    <a:pt x="36418" y="1"/>
                  </a:moveTo>
                  <a:lnTo>
                    <a:pt x="1" y="420"/>
                  </a:lnTo>
                  <a:lnTo>
                    <a:pt x="3998" y="29482"/>
                  </a:lnTo>
                  <a:lnTo>
                    <a:pt x="4038" y="29642"/>
                  </a:lnTo>
                  <a:lnTo>
                    <a:pt x="4098" y="29782"/>
                  </a:lnTo>
                  <a:lnTo>
                    <a:pt x="4178" y="29922"/>
                  </a:lnTo>
                  <a:lnTo>
                    <a:pt x="4278" y="30042"/>
                  </a:lnTo>
                  <a:lnTo>
                    <a:pt x="4378" y="30142"/>
                  </a:lnTo>
                  <a:lnTo>
                    <a:pt x="4518" y="30242"/>
                  </a:lnTo>
                  <a:lnTo>
                    <a:pt x="4658" y="30302"/>
                  </a:lnTo>
                  <a:lnTo>
                    <a:pt x="4798" y="30342"/>
                  </a:lnTo>
                  <a:lnTo>
                    <a:pt x="6577" y="30702"/>
                  </a:lnTo>
                  <a:lnTo>
                    <a:pt x="8336" y="31001"/>
                  </a:lnTo>
                  <a:lnTo>
                    <a:pt x="10095" y="31241"/>
                  </a:lnTo>
                  <a:lnTo>
                    <a:pt x="10974" y="31361"/>
                  </a:lnTo>
                  <a:lnTo>
                    <a:pt x="11854" y="31441"/>
                  </a:lnTo>
                  <a:lnTo>
                    <a:pt x="12733" y="31541"/>
                  </a:lnTo>
                  <a:lnTo>
                    <a:pt x="13612" y="31601"/>
                  </a:lnTo>
                  <a:lnTo>
                    <a:pt x="14492" y="31661"/>
                  </a:lnTo>
                  <a:lnTo>
                    <a:pt x="15371" y="31701"/>
                  </a:lnTo>
                  <a:lnTo>
                    <a:pt x="16251" y="31741"/>
                  </a:lnTo>
                  <a:lnTo>
                    <a:pt x="17130" y="31761"/>
                  </a:lnTo>
                  <a:lnTo>
                    <a:pt x="18010" y="31781"/>
                  </a:lnTo>
                  <a:lnTo>
                    <a:pt x="18889" y="31781"/>
                  </a:lnTo>
                  <a:lnTo>
                    <a:pt x="19769" y="31761"/>
                  </a:lnTo>
                  <a:lnTo>
                    <a:pt x="20648" y="31741"/>
                  </a:lnTo>
                  <a:lnTo>
                    <a:pt x="21528" y="31701"/>
                  </a:lnTo>
                  <a:lnTo>
                    <a:pt x="22407" y="31641"/>
                  </a:lnTo>
                  <a:lnTo>
                    <a:pt x="23266" y="31581"/>
                  </a:lnTo>
                  <a:lnTo>
                    <a:pt x="24146" y="31501"/>
                  </a:lnTo>
                  <a:lnTo>
                    <a:pt x="25025" y="31421"/>
                  </a:lnTo>
                  <a:lnTo>
                    <a:pt x="25905" y="31321"/>
                  </a:lnTo>
                  <a:lnTo>
                    <a:pt x="26784" y="31201"/>
                  </a:lnTo>
                  <a:lnTo>
                    <a:pt x="27664" y="31081"/>
                  </a:lnTo>
                  <a:lnTo>
                    <a:pt x="28523" y="30941"/>
                  </a:lnTo>
                  <a:lnTo>
                    <a:pt x="29403" y="30782"/>
                  </a:lnTo>
                  <a:lnTo>
                    <a:pt x="30282" y="30622"/>
                  </a:lnTo>
                  <a:lnTo>
                    <a:pt x="31142" y="30442"/>
                  </a:lnTo>
                  <a:lnTo>
                    <a:pt x="32021" y="30262"/>
                  </a:lnTo>
                  <a:lnTo>
                    <a:pt x="32900" y="30062"/>
                  </a:lnTo>
                  <a:lnTo>
                    <a:pt x="33060" y="30002"/>
                  </a:lnTo>
                  <a:lnTo>
                    <a:pt x="33200" y="29942"/>
                  </a:lnTo>
                  <a:lnTo>
                    <a:pt x="33320" y="29842"/>
                  </a:lnTo>
                  <a:lnTo>
                    <a:pt x="33440" y="29742"/>
                  </a:lnTo>
                  <a:lnTo>
                    <a:pt x="33520" y="29602"/>
                  </a:lnTo>
                  <a:lnTo>
                    <a:pt x="33600" y="29482"/>
                  </a:lnTo>
                  <a:lnTo>
                    <a:pt x="33640" y="29322"/>
                  </a:lnTo>
                  <a:lnTo>
                    <a:pt x="33680" y="29163"/>
                  </a:lnTo>
                  <a:lnTo>
                    <a:pt x="36378" y="520"/>
                  </a:lnTo>
                  <a:lnTo>
                    <a:pt x="3641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3"/>
            <p:cNvSpPr/>
            <p:nvPr/>
          </p:nvSpPr>
          <p:spPr>
            <a:xfrm>
              <a:off x="2705925" y="112000"/>
              <a:ext cx="957925" cy="271875"/>
            </a:xfrm>
            <a:custGeom>
              <a:avLst/>
              <a:gdLst/>
              <a:ahLst/>
              <a:cxnLst/>
              <a:rect l="l" t="t" r="r" b="b"/>
              <a:pathLst>
                <a:path w="38317" h="10875" extrusionOk="0">
                  <a:moveTo>
                    <a:pt x="33539" y="1"/>
                  </a:moveTo>
                  <a:lnTo>
                    <a:pt x="32280" y="21"/>
                  </a:lnTo>
                  <a:lnTo>
                    <a:pt x="31021" y="61"/>
                  </a:lnTo>
                  <a:lnTo>
                    <a:pt x="29762" y="61"/>
                  </a:lnTo>
                  <a:lnTo>
                    <a:pt x="28962" y="81"/>
                  </a:lnTo>
                  <a:lnTo>
                    <a:pt x="28163" y="121"/>
                  </a:lnTo>
                  <a:lnTo>
                    <a:pt x="27363" y="201"/>
                  </a:lnTo>
                  <a:lnTo>
                    <a:pt x="26584" y="281"/>
                  </a:lnTo>
                  <a:lnTo>
                    <a:pt x="24985" y="460"/>
                  </a:lnTo>
                  <a:lnTo>
                    <a:pt x="24185" y="520"/>
                  </a:lnTo>
                  <a:lnTo>
                    <a:pt x="23386" y="560"/>
                  </a:lnTo>
                  <a:lnTo>
                    <a:pt x="20467" y="620"/>
                  </a:lnTo>
                  <a:lnTo>
                    <a:pt x="17549" y="660"/>
                  </a:lnTo>
                  <a:lnTo>
                    <a:pt x="14631" y="680"/>
                  </a:lnTo>
                  <a:lnTo>
                    <a:pt x="11693" y="700"/>
                  </a:lnTo>
                  <a:lnTo>
                    <a:pt x="8775" y="680"/>
                  </a:lnTo>
                  <a:lnTo>
                    <a:pt x="5856" y="660"/>
                  </a:lnTo>
                  <a:lnTo>
                    <a:pt x="2938" y="600"/>
                  </a:lnTo>
                  <a:lnTo>
                    <a:pt x="0" y="540"/>
                  </a:lnTo>
                  <a:lnTo>
                    <a:pt x="340" y="1020"/>
                  </a:lnTo>
                  <a:lnTo>
                    <a:pt x="700" y="1460"/>
                  </a:lnTo>
                  <a:lnTo>
                    <a:pt x="1099" y="1880"/>
                  </a:lnTo>
                  <a:lnTo>
                    <a:pt x="1539" y="2259"/>
                  </a:lnTo>
                  <a:lnTo>
                    <a:pt x="1999" y="2619"/>
                  </a:lnTo>
                  <a:lnTo>
                    <a:pt x="2479" y="2939"/>
                  </a:lnTo>
                  <a:lnTo>
                    <a:pt x="2978" y="3219"/>
                  </a:lnTo>
                  <a:lnTo>
                    <a:pt x="3518" y="3459"/>
                  </a:lnTo>
                  <a:lnTo>
                    <a:pt x="4058" y="3678"/>
                  </a:lnTo>
                  <a:lnTo>
                    <a:pt x="4617" y="3838"/>
                  </a:lnTo>
                  <a:lnTo>
                    <a:pt x="5177" y="3978"/>
                  </a:lnTo>
                  <a:lnTo>
                    <a:pt x="5737" y="4058"/>
                  </a:lnTo>
                  <a:lnTo>
                    <a:pt x="6316" y="4098"/>
                  </a:lnTo>
                  <a:lnTo>
                    <a:pt x="6896" y="4098"/>
                  </a:lnTo>
                  <a:lnTo>
                    <a:pt x="7475" y="4058"/>
                  </a:lnTo>
                  <a:lnTo>
                    <a:pt x="8055" y="3978"/>
                  </a:lnTo>
                  <a:lnTo>
                    <a:pt x="8715" y="3818"/>
                  </a:lnTo>
                  <a:lnTo>
                    <a:pt x="9054" y="3758"/>
                  </a:lnTo>
                  <a:lnTo>
                    <a:pt x="9394" y="3698"/>
                  </a:lnTo>
                  <a:lnTo>
                    <a:pt x="9714" y="3678"/>
                  </a:lnTo>
                  <a:lnTo>
                    <a:pt x="10054" y="3678"/>
                  </a:lnTo>
                  <a:lnTo>
                    <a:pt x="10214" y="3698"/>
                  </a:lnTo>
                  <a:lnTo>
                    <a:pt x="10374" y="3718"/>
                  </a:lnTo>
                  <a:lnTo>
                    <a:pt x="10534" y="3758"/>
                  </a:lnTo>
                  <a:lnTo>
                    <a:pt x="10673" y="3818"/>
                  </a:lnTo>
                  <a:lnTo>
                    <a:pt x="10853" y="3918"/>
                  </a:lnTo>
                  <a:lnTo>
                    <a:pt x="11033" y="4018"/>
                  </a:lnTo>
                  <a:lnTo>
                    <a:pt x="11193" y="4138"/>
                  </a:lnTo>
                  <a:lnTo>
                    <a:pt x="11353" y="4258"/>
                  </a:lnTo>
                  <a:lnTo>
                    <a:pt x="11653" y="4538"/>
                  </a:lnTo>
                  <a:lnTo>
                    <a:pt x="11973" y="4798"/>
                  </a:lnTo>
                  <a:lnTo>
                    <a:pt x="12272" y="5058"/>
                  </a:lnTo>
                  <a:lnTo>
                    <a:pt x="12432" y="5178"/>
                  </a:lnTo>
                  <a:lnTo>
                    <a:pt x="12592" y="5257"/>
                  </a:lnTo>
                  <a:lnTo>
                    <a:pt x="12752" y="5337"/>
                  </a:lnTo>
                  <a:lnTo>
                    <a:pt x="12932" y="5397"/>
                  </a:lnTo>
                  <a:lnTo>
                    <a:pt x="13112" y="5417"/>
                  </a:lnTo>
                  <a:lnTo>
                    <a:pt x="13312" y="5417"/>
                  </a:lnTo>
                  <a:lnTo>
                    <a:pt x="13452" y="5397"/>
                  </a:lnTo>
                  <a:lnTo>
                    <a:pt x="13612" y="5377"/>
                  </a:lnTo>
                  <a:lnTo>
                    <a:pt x="13891" y="5257"/>
                  </a:lnTo>
                  <a:lnTo>
                    <a:pt x="14171" y="5138"/>
                  </a:lnTo>
                  <a:lnTo>
                    <a:pt x="14451" y="4998"/>
                  </a:lnTo>
                  <a:lnTo>
                    <a:pt x="14631" y="4938"/>
                  </a:lnTo>
                  <a:lnTo>
                    <a:pt x="14831" y="4878"/>
                  </a:lnTo>
                  <a:lnTo>
                    <a:pt x="15031" y="4838"/>
                  </a:lnTo>
                  <a:lnTo>
                    <a:pt x="15231" y="4818"/>
                  </a:lnTo>
                  <a:lnTo>
                    <a:pt x="15610" y="4818"/>
                  </a:lnTo>
                  <a:lnTo>
                    <a:pt x="15810" y="4838"/>
                  </a:lnTo>
                  <a:lnTo>
                    <a:pt x="16010" y="4858"/>
                  </a:lnTo>
                  <a:lnTo>
                    <a:pt x="16210" y="4898"/>
                  </a:lnTo>
                  <a:lnTo>
                    <a:pt x="16390" y="4958"/>
                  </a:lnTo>
                  <a:lnTo>
                    <a:pt x="16590" y="5018"/>
                  </a:lnTo>
                  <a:lnTo>
                    <a:pt x="16770" y="5098"/>
                  </a:lnTo>
                  <a:lnTo>
                    <a:pt x="16950" y="5198"/>
                  </a:lnTo>
                  <a:lnTo>
                    <a:pt x="17109" y="5297"/>
                  </a:lnTo>
                  <a:lnTo>
                    <a:pt x="17289" y="5397"/>
                  </a:lnTo>
                  <a:lnTo>
                    <a:pt x="17449" y="5537"/>
                  </a:lnTo>
                  <a:lnTo>
                    <a:pt x="17629" y="5697"/>
                  </a:lnTo>
                  <a:lnTo>
                    <a:pt x="17789" y="5897"/>
                  </a:lnTo>
                  <a:lnTo>
                    <a:pt x="17929" y="6077"/>
                  </a:lnTo>
                  <a:lnTo>
                    <a:pt x="18009" y="6257"/>
                  </a:lnTo>
                  <a:lnTo>
                    <a:pt x="18089" y="6457"/>
                  </a:lnTo>
                  <a:lnTo>
                    <a:pt x="18129" y="6657"/>
                  </a:lnTo>
                  <a:lnTo>
                    <a:pt x="18169" y="6856"/>
                  </a:lnTo>
                  <a:lnTo>
                    <a:pt x="18169" y="7056"/>
                  </a:lnTo>
                  <a:lnTo>
                    <a:pt x="18169" y="7476"/>
                  </a:lnTo>
                  <a:lnTo>
                    <a:pt x="18129" y="7916"/>
                  </a:lnTo>
                  <a:lnTo>
                    <a:pt x="18089" y="8396"/>
                  </a:lnTo>
                  <a:lnTo>
                    <a:pt x="18069" y="8875"/>
                  </a:lnTo>
                  <a:lnTo>
                    <a:pt x="18089" y="9215"/>
                  </a:lnTo>
                  <a:lnTo>
                    <a:pt x="18109" y="9375"/>
                  </a:lnTo>
                  <a:lnTo>
                    <a:pt x="18169" y="9535"/>
                  </a:lnTo>
                  <a:lnTo>
                    <a:pt x="18249" y="9675"/>
                  </a:lnTo>
                  <a:lnTo>
                    <a:pt x="18349" y="9815"/>
                  </a:lnTo>
                  <a:lnTo>
                    <a:pt x="18589" y="10055"/>
                  </a:lnTo>
                  <a:lnTo>
                    <a:pt x="18908" y="10374"/>
                  </a:lnTo>
                  <a:lnTo>
                    <a:pt x="19088" y="10514"/>
                  </a:lnTo>
                  <a:lnTo>
                    <a:pt x="19268" y="10634"/>
                  </a:lnTo>
                  <a:lnTo>
                    <a:pt x="19448" y="10734"/>
                  </a:lnTo>
                  <a:lnTo>
                    <a:pt x="19648" y="10814"/>
                  </a:lnTo>
                  <a:lnTo>
                    <a:pt x="19848" y="10874"/>
                  </a:lnTo>
                  <a:lnTo>
                    <a:pt x="20188" y="10874"/>
                  </a:lnTo>
                  <a:lnTo>
                    <a:pt x="20288" y="10834"/>
                  </a:lnTo>
                  <a:lnTo>
                    <a:pt x="20507" y="10754"/>
                  </a:lnTo>
                  <a:lnTo>
                    <a:pt x="20707" y="10634"/>
                  </a:lnTo>
                  <a:lnTo>
                    <a:pt x="20867" y="10474"/>
                  </a:lnTo>
                  <a:lnTo>
                    <a:pt x="21027" y="10294"/>
                  </a:lnTo>
                  <a:lnTo>
                    <a:pt x="21147" y="10094"/>
                  </a:lnTo>
                  <a:lnTo>
                    <a:pt x="21247" y="9875"/>
                  </a:lnTo>
                  <a:lnTo>
                    <a:pt x="21327" y="9655"/>
                  </a:lnTo>
                  <a:lnTo>
                    <a:pt x="21387" y="9375"/>
                  </a:lnTo>
                  <a:lnTo>
                    <a:pt x="21427" y="9115"/>
                  </a:lnTo>
                  <a:lnTo>
                    <a:pt x="21467" y="8835"/>
                  </a:lnTo>
                  <a:lnTo>
                    <a:pt x="21467" y="8575"/>
                  </a:lnTo>
                  <a:lnTo>
                    <a:pt x="21487" y="8036"/>
                  </a:lnTo>
                  <a:lnTo>
                    <a:pt x="21507" y="7496"/>
                  </a:lnTo>
                  <a:lnTo>
                    <a:pt x="21527" y="6956"/>
                  </a:lnTo>
                  <a:lnTo>
                    <a:pt x="21567" y="6697"/>
                  </a:lnTo>
                  <a:lnTo>
                    <a:pt x="21627" y="6437"/>
                  </a:lnTo>
                  <a:lnTo>
                    <a:pt x="21687" y="6177"/>
                  </a:lnTo>
                  <a:lnTo>
                    <a:pt x="21787" y="5937"/>
                  </a:lnTo>
                  <a:lnTo>
                    <a:pt x="21907" y="5677"/>
                  </a:lnTo>
                  <a:lnTo>
                    <a:pt x="22066" y="5417"/>
                  </a:lnTo>
                  <a:lnTo>
                    <a:pt x="22226" y="5198"/>
                  </a:lnTo>
                  <a:lnTo>
                    <a:pt x="22426" y="4998"/>
                  </a:lnTo>
                  <a:lnTo>
                    <a:pt x="22626" y="4818"/>
                  </a:lnTo>
                  <a:lnTo>
                    <a:pt x="22866" y="4658"/>
                  </a:lnTo>
                  <a:lnTo>
                    <a:pt x="23106" y="4518"/>
                  </a:lnTo>
                  <a:lnTo>
                    <a:pt x="23366" y="4418"/>
                  </a:lnTo>
                  <a:lnTo>
                    <a:pt x="23645" y="4358"/>
                  </a:lnTo>
                  <a:lnTo>
                    <a:pt x="23925" y="4338"/>
                  </a:lnTo>
                  <a:lnTo>
                    <a:pt x="24065" y="4358"/>
                  </a:lnTo>
                  <a:lnTo>
                    <a:pt x="24225" y="4378"/>
                  </a:lnTo>
                  <a:lnTo>
                    <a:pt x="24365" y="4418"/>
                  </a:lnTo>
                  <a:lnTo>
                    <a:pt x="24505" y="4478"/>
                  </a:lnTo>
                  <a:lnTo>
                    <a:pt x="24645" y="4558"/>
                  </a:lnTo>
                  <a:lnTo>
                    <a:pt x="24745" y="4658"/>
                  </a:lnTo>
                  <a:lnTo>
                    <a:pt x="24845" y="4778"/>
                  </a:lnTo>
                  <a:lnTo>
                    <a:pt x="24905" y="4918"/>
                  </a:lnTo>
                  <a:lnTo>
                    <a:pt x="24945" y="5038"/>
                  </a:lnTo>
                  <a:lnTo>
                    <a:pt x="24965" y="5198"/>
                  </a:lnTo>
                  <a:lnTo>
                    <a:pt x="24945" y="5477"/>
                  </a:lnTo>
                  <a:lnTo>
                    <a:pt x="24945" y="5637"/>
                  </a:lnTo>
                  <a:lnTo>
                    <a:pt x="24945" y="5777"/>
                  </a:lnTo>
                  <a:lnTo>
                    <a:pt x="24985" y="5917"/>
                  </a:lnTo>
                  <a:lnTo>
                    <a:pt x="25025" y="6037"/>
                  </a:lnTo>
                  <a:lnTo>
                    <a:pt x="25105" y="6157"/>
                  </a:lnTo>
                  <a:lnTo>
                    <a:pt x="25204" y="6257"/>
                  </a:lnTo>
                  <a:lnTo>
                    <a:pt x="25344" y="6317"/>
                  </a:lnTo>
                  <a:lnTo>
                    <a:pt x="25464" y="6357"/>
                  </a:lnTo>
                  <a:lnTo>
                    <a:pt x="25604" y="6377"/>
                  </a:lnTo>
                  <a:lnTo>
                    <a:pt x="25764" y="6377"/>
                  </a:lnTo>
                  <a:lnTo>
                    <a:pt x="25904" y="6357"/>
                  </a:lnTo>
                  <a:lnTo>
                    <a:pt x="26044" y="6297"/>
                  </a:lnTo>
                  <a:lnTo>
                    <a:pt x="26164" y="6237"/>
                  </a:lnTo>
                  <a:lnTo>
                    <a:pt x="26284" y="6157"/>
                  </a:lnTo>
                  <a:lnTo>
                    <a:pt x="26384" y="6057"/>
                  </a:lnTo>
                  <a:lnTo>
                    <a:pt x="26484" y="5957"/>
                  </a:lnTo>
                  <a:lnTo>
                    <a:pt x="26664" y="5737"/>
                  </a:lnTo>
                  <a:lnTo>
                    <a:pt x="26843" y="5497"/>
                  </a:lnTo>
                  <a:lnTo>
                    <a:pt x="26983" y="5277"/>
                  </a:lnTo>
                  <a:lnTo>
                    <a:pt x="27143" y="5098"/>
                  </a:lnTo>
                  <a:lnTo>
                    <a:pt x="27303" y="4918"/>
                  </a:lnTo>
                  <a:lnTo>
                    <a:pt x="27503" y="4738"/>
                  </a:lnTo>
                  <a:lnTo>
                    <a:pt x="27703" y="4598"/>
                  </a:lnTo>
                  <a:lnTo>
                    <a:pt x="27903" y="4458"/>
                  </a:lnTo>
                  <a:lnTo>
                    <a:pt x="28123" y="4318"/>
                  </a:lnTo>
                  <a:lnTo>
                    <a:pt x="28362" y="4218"/>
                  </a:lnTo>
                  <a:lnTo>
                    <a:pt x="28582" y="4118"/>
                  </a:lnTo>
                  <a:lnTo>
                    <a:pt x="28822" y="4038"/>
                  </a:lnTo>
                  <a:lnTo>
                    <a:pt x="29082" y="3978"/>
                  </a:lnTo>
                  <a:lnTo>
                    <a:pt x="29322" y="3918"/>
                  </a:lnTo>
                  <a:lnTo>
                    <a:pt x="29582" y="3878"/>
                  </a:lnTo>
                  <a:lnTo>
                    <a:pt x="29822" y="3858"/>
                  </a:lnTo>
                  <a:lnTo>
                    <a:pt x="30081" y="3858"/>
                  </a:lnTo>
                  <a:lnTo>
                    <a:pt x="30321" y="3878"/>
                  </a:lnTo>
                  <a:lnTo>
                    <a:pt x="30621" y="3918"/>
                  </a:lnTo>
                  <a:lnTo>
                    <a:pt x="30761" y="3958"/>
                  </a:lnTo>
                  <a:lnTo>
                    <a:pt x="30901" y="3998"/>
                  </a:lnTo>
                  <a:lnTo>
                    <a:pt x="31041" y="4058"/>
                  </a:lnTo>
                  <a:lnTo>
                    <a:pt x="31161" y="4138"/>
                  </a:lnTo>
                  <a:lnTo>
                    <a:pt x="31281" y="4218"/>
                  </a:lnTo>
                  <a:lnTo>
                    <a:pt x="31381" y="4338"/>
                  </a:lnTo>
                  <a:lnTo>
                    <a:pt x="31481" y="4498"/>
                  </a:lnTo>
                  <a:lnTo>
                    <a:pt x="31561" y="4678"/>
                  </a:lnTo>
                  <a:lnTo>
                    <a:pt x="31660" y="5058"/>
                  </a:lnTo>
                  <a:lnTo>
                    <a:pt x="31720" y="5238"/>
                  </a:lnTo>
                  <a:lnTo>
                    <a:pt x="31800" y="5417"/>
                  </a:lnTo>
                  <a:lnTo>
                    <a:pt x="31880" y="5577"/>
                  </a:lnTo>
                  <a:lnTo>
                    <a:pt x="32020" y="5697"/>
                  </a:lnTo>
                  <a:lnTo>
                    <a:pt x="32100" y="5757"/>
                  </a:lnTo>
                  <a:lnTo>
                    <a:pt x="32280" y="5837"/>
                  </a:lnTo>
                  <a:lnTo>
                    <a:pt x="32440" y="5877"/>
                  </a:lnTo>
                  <a:lnTo>
                    <a:pt x="32580" y="5857"/>
                  </a:lnTo>
                  <a:lnTo>
                    <a:pt x="32720" y="5817"/>
                  </a:lnTo>
                  <a:lnTo>
                    <a:pt x="32840" y="5717"/>
                  </a:lnTo>
                  <a:lnTo>
                    <a:pt x="32960" y="5617"/>
                  </a:lnTo>
                  <a:lnTo>
                    <a:pt x="33060" y="5477"/>
                  </a:lnTo>
                  <a:lnTo>
                    <a:pt x="33160" y="5317"/>
                  </a:lnTo>
                  <a:lnTo>
                    <a:pt x="33319" y="4958"/>
                  </a:lnTo>
                  <a:lnTo>
                    <a:pt x="33459" y="4598"/>
                  </a:lnTo>
                  <a:lnTo>
                    <a:pt x="33599" y="4278"/>
                  </a:lnTo>
                  <a:lnTo>
                    <a:pt x="33659" y="4158"/>
                  </a:lnTo>
                  <a:lnTo>
                    <a:pt x="33719" y="4038"/>
                  </a:lnTo>
                  <a:lnTo>
                    <a:pt x="33879" y="3858"/>
                  </a:lnTo>
                  <a:lnTo>
                    <a:pt x="34059" y="3658"/>
                  </a:lnTo>
                  <a:lnTo>
                    <a:pt x="34259" y="3499"/>
                  </a:lnTo>
                  <a:lnTo>
                    <a:pt x="34499" y="3359"/>
                  </a:lnTo>
                  <a:lnTo>
                    <a:pt x="34739" y="3239"/>
                  </a:lnTo>
                  <a:lnTo>
                    <a:pt x="34858" y="3219"/>
                  </a:lnTo>
                  <a:lnTo>
                    <a:pt x="34978" y="3179"/>
                  </a:lnTo>
                  <a:lnTo>
                    <a:pt x="35238" y="3179"/>
                  </a:lnTo>
                  <a:lnTo>
                    <a:pt x="35358" y="3199"/>
                  </a:lnTo>
                  <a:lnTo>
                    <a:pt x="35478" y="3239"/>
                  </a:lnTo>
                  <a:lnTo>
                    <a:pt x="35638" y="3299"/>
                  </a:lnTo>
                  <a:lnTo>
                    <a:pt x="35758" y="3399"/>
                  </a:lnTo>
                  <a:lnTo>
                    <a:pt x="35858" y="3519"/>
                  </a:lnTo>
                  <a:lnTo>
                    <a:pt x="35938" y="3638"/>
                  </a:lnTo>
                  <a:lnTo>
                    <a:pt x="35978" y="3798"/>
                  </a:lnTo>
                  <a:lnTo>
                    <a:pt x="35998" y="3938"/>
                  </a:lnTo>
                  <a:lnTo>
                    <a:pt x="36018" y="4118"/>
                  </a:lnTo>
                  <a:lnTo>
                    <a:pt x="35998" y="4278"/>
                  </a:lnTo>
                  <a:lnTo>
                    <a:pt x="35978" y="4658"/>
                  </a:lnTo>
                  <a:lnTo>
                    <a:pt x="35918" y="5018"/>
                  </a:lnTo>
                  <a:lnTo>
                    <a:pt x="35898" y="5357"/>
                  </a:lnTo>
                  <a:lnTo>
                    <a:pt x="35878" y="5517"/>
                  </a:lnTo>
                  <a:lnTo>
                    <a:pt x="35898" y="5677"/>
                  </a:lnTo>
                  <a:lnTo>
                    <a:pt x="35938" y="5977"/>
                  </a:lnTo>
                  <a:lnTo>
                    <a:pt x="35978" y="6117"/>
                  </a:lnTo>
                  <a:lnTo>
                    <a:pt x="36018" y="6257"/>
                  </a:lnTo>
                  <a:lnTo>
                    <a:pt x="36098" y="6377"/>
                  </a:lnTo>
                  <a:lnTo>
                    <a:pt x="36158" y="6517"/>
                  </a:lnTo>
                  <a:lnTo>
                    <a:pt x="36258" y="6617"/>
                  </a:lnTo>
                  <a:lnTo>
                    <a:pt x="36358" y="6717"/>
                  </a:lnTo>
                  <a:lnTo>
                    <a:pt x="36517" y="6817"/>
                  </a:lnTo>
                  <a:lnTo>
                    <a:pt x="36697" y="6876"/>
                  </a:lnTo>
                  <a:lnTo>
                    <a:pt x="36877" y="6896"/>
                  </a:lnTo>
                  <a:lnTo>
                    <a:pt x="37057" y="6896"/>
                  </a:lnTo>
                  <a:lnTo>
                    <a:pt x="37237" y="6856"/>
                  </a:lnTo>
                  <a:lnTo>
                    <a:pt x="37417" y="6797"/>
                  </a:lnTo>
                  <a:lnTo>
                    <a:pt x="37597" y="6697"/>
                  </a:lnTo>
                  <a:lnTo>
                    <a:pt x="37737" y="6577"/>
                  </a:lnTo>
                  <a:lnTo>
                    <a:pt x="37857" y="6457"/>
                  </a:lnTo>
                  <a:lnTo>
                    <a:pt x="37977" y="6297"/>
                  </a:lnTo>
                  <a:lnTo>
                    <a:pt x="38076" y="6137"/>
                  </a:lnTo>
                  <a:lnTo>
                    <a:pt x="38136" y="5977"/>
                  </a:lnTo>
                  <a:lnTo>
                    <a:pt x="38196" y="5797"/>
                  </a:lnTo>
                  <a:lnTo>
                    <a:pt x="38256" y="5617"/>
                  </a:lnTo>
                  <a:lnTo>
                    <a:pt x="38276" y="5417"/>
                  </a:lnTo>
                  <a:lnTo>
                    <a:pt x="38296" y="5238"/>
                  </a:lnTo>
                  <a:lnTo>
                    <a:pt x="38316" y="4858"/>
                  </a:lnTo>
                  <a:lnTo>
                    <a:pt x="38276" y="4498"/>
                  </a:lnTo>
                  <a:lnTo>
                    <a:pt x="38216" y="3738"/>
                  </a:lnTo>
                  <a:lnTo>
                    <a:pt x="38216" y="3339"/>
                  </a:lnTo>
                  <a:lnTo>
                    <a:pt x="38216" y="2919"/>
                  </a:lnTo>
                  <a:lnTo>
                    <a:pt x="38256" y="2519"/>
                  </a:lnTo>
                  <a:lnTo>
                    <a:pt x="38256" y="2139"/>
                  </a:lnTo>
                  <a:lnTo>
                    <a:pt x="38256" y="1960"/>
                  </a:lnTo>
                  <a:lnTo>
                    <a:pt x="38216" y="1780"/>
                  </a:lnTo>
                  <a:lnTo>
                    <a:pt x="38176" y="1600"/>
                  </a:lnTo>
                  <a:lnTo>
                    <a:pt x="38116" y="1420"/>
                  </a:lnTo>
                  <a:lnTo>
                    <a:pt x="38036" y="1260"/>
                  </a:lnTo>
                  <a:lnTo>
                    <a:pt x="37937" y="1100"/>
                  </a:lnTo>
                  <a:lnTo>
                    <a:pt x="37797" y="940"/>
                  </a:lnTo>
                  <a:lnTo>
                    <a:pt x="37617" y="800"/>
                  </a:lnTo>
                  <a:lnTo>
                    <a:pt x="37317" y="580"/>
                  </a:lnTo>
                  <a:lnTo>
                    <a:pt x="36977" y="401"/>
                  </a:lnTo>
                  <a:lnTo>
                    <a:pt x="36637" y="281"/>
                  </a:lnTo>
                  <a:lnTo>
                    <a:pt x="36278" y="161"/>
                  </a:lnTo>
                  <a:lnTo>
                    <a:pt x="35918" y="81"/>
                  </a:lnTo>
                  <a:lnTo>
                    <a:pt x="35538" y="41"/>
                  </a:lnTo>
                  <a:lnTo>
                    <a:pt x="35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3"/>
            <p:cNvSpPr/>
            <p:nvPr/>
          </p:nvSpPr>
          <p:spPr>
            <a:xfrm>
              <a:off x="3401475" y="-327725"/>
              <a:ext cx="273875" cy="477725"/>
            </a:xfrm>
            <a:custGeom>
              <a:avLst/>
              <a:gdLst/>
              <a:ahLst/>
              <a:cxnLst/>
              <a:rect l="l" t="t" r="r" b="b"/>
              <a:pathLst>
                <a:path w="10955" h="19109" extrusionOk="0">
                  <a:moveTo>
                    <a:pt x="10734" y="1"/>
                  </a:moveTo>
                  <a:lnTo>
                    <a:pt x="9835" y="1040"/>
                  </a:lnTo>
                  <a:lnTo>
                    <a:pt x="8955" y="2099"/>
                  </a:lnTo>
                  <a:lnTo>
                    <a:pt x="8096" y="3179"/>
                  </a:lnTo>
                  <a:lnTo>
                    <a:pt x="7276" y="4278"/>
                  </a:lnTo>
                  <a:lnTo>
                    <a:pt x="6497" y="5397"/>
                  </a:lnTo>
                  <a:lnTo>
                    <a:pt x="5737" y="6557"/>
                  </a:lnTo>
                  <a:lnTo>
                    <a:pt x="4998" y="7736"/>
                  </a:lnTo>
                  <a:lnTo>
                    <a:pt x="4318" y="8915"/>
                  </a:lnTo>
                  <a:lnTo>
                    <a:pt x="3659" y="10134"/>
                  </a:lnTo>
                  <a:lnTo>
                    <a:pt x="3019" y="11354"/>
                  </a:lnTo>
                  <a:lnTo>
                    <a:pt x="2419" y="12593"/>
                  </a:lnTo>
                  <a:lnTo>
                    <a:pt x="1860" y="13852"/>
                  </a:lnTo>
                  <a:lnTo>
                    <a:pt x="1340" y="15131"/>
                  </a:lnTo>
                  <a:lnTo>
                    <a:pt x="860" y="16410"/>
                  </a:lnTo>
                  <a:lnTo>
                    <a:pt x="401" y="17710"/>
                  </a:lnTo>
                  <a:lnTo>
                    <a:pt x="1" y="19029"/>
                  </a:lnTo>
                  <a:lnTo>
                    <a:pt x="281" y="19109"/>
                  </a:lnTo>
                  <a:lnTo>
                    <a:pt x="680" y="17810"/>
                  </a:lnTo>
                  <a:lnTo>
                    <a:pt x="1140" y="16510"/>
                  </a:lnTo>
                  <a:lnTo>
                    <a:pt x="1620" y="15231"/>
                  </a:lnTo>
                  <a:lnTo>
                    <a:pt x="2139" y="13972"/>
                  </a:lnTo>
                  <a:lnTo>
                    <a:pt x="2699" y="12713"/>
                  </a:lnTo>
                  <a:lnTo>
                    <a:pt x="3279" y="11494"/>
                  </a:lnTo>
                  <a:lnTo>
                    <a:pt x="3898" y="10274"/>
                  </a:lnTo>
                  <a:lnTo>
                    <a:pt x="4558" y="9055"/>
                  </a:lnTo>
                  <a:lnTo>
                    <a:pt x="5258" y="7876"/>
                  </a:lnTo>
                  <a:lnTo>
                    <a:pt x="5977" y="6716"/>
                  </a:lnTo>
                  <a:lnTo>
                    <a:pt x="6737" y="5577"/>
                  </a:lnTo>
                  <a:lnTo>
                    <a:pt x="7516" y="4458"/>
                  </a:lnTo>
                  <a:lnTo>
                    <a:pt x="8336" y="3359"/>
                  </a:lnTo>
                  <a:lnTo>
                    <a:pt x="9175" y="2279"/>
                  </a:lnTo>
                  <a:lnTo>
                    <a:pt x="10055" y="1220"/>
                  </a:lnTo>
                  <a:lnTo>
                    <a:pt x="10954" y="201"/>
                  </a:lnTo>
                  <a:lnTo>
                    <a:pt x="10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3"/>
            <p:cNvSpPr/>
            <p:nvPr/>
          </p:nvSpPr>
          <p:spPr>
            <a:xfrm>
              <a:off x="3337025" y="-442650"/>
              <a:ext cx="159925" cy="539700"/>
            </a:xfrm>
            <a:custGeom>
              <a:avLst/>
              <a:gdLst/>
              <a:ahLst/>
              <a:cxnLst/>
              <a:rect l="l" t="t" r="r" b="b"/>
              <a:pathLst>
                <a:path w="6397" h="21588" extrusionOk="0">
                  <a:moveTo>
                    <a:pt x="6117" y="1"/>
                  </a:moveTo>
                  <a:lnTo>
                    <a:pt x="5217" y="2639"/>
                  </a:lnTo>
                  <a:lnTo>
                    <a:pt x="4358" y="5297"/>
                  </a:lnTo>
                  <a:lnTo>
                    <a:pt x="3518" y="7976"/>
                  </a:lnTo>
                  <a:lnTo>
                    <a:pt x="2739" y="10674"/>
                  </a:lnTo>
                  <a:lnTo>
                    <a:pt x="1979" y="13372"/>
                  </a:lnTo>
                  <a:lnTo>
                    <a:pt x="1280" y="16091"/>
                  </a:lnTo>
                  <a:lnTo>
                    <a:pt x="620" y="18789"/>
                  </a:lnTo>
                  <a:lnTo>
                    <a:pt x="0" y="21527"/>
                  </a:lnTo>
                  <a:lnTo>
                    <a:pt x="280" y="21587"/>
                  </a:lnTo>
                  <a:lnTo>
                    <a:pt x="900" y="18869"/>
                  </a:lnTo>
                  <a:lnTo>
                    <a:pt x="1559" y="16150"/>
                  </a:lnTo>
                  <a:lnTo>
                    <a:pt x="2279" y="13452"/>
                  </a:lnTo>
                  <a:lnTo>
                    <a:pt x="3019" y="10754"/>
                  </a:lnTo>
                  <a:lnTo>
                    <a:pt x="3798" y="8056"/>
                  </a:lnTo>
                  <a:lnTo>
                    <a:pt x="4618" y="5397"/>
                  </a:lnTo>
                  <a:lnTo>
                    <a:pt x="5497" y="2739"/>
                  </a:lnTo>
                  <a:lnTo>
                    <a:pt x="6396" y="100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3"/>
            <p:cNvSpPr/>
            <p:nvPr/>
          </p:nvSpPr>
          <p:spPr>
            <a:xfrm>
              <a:off x="3248575" y="-420675"/>
              <a:ext cx="50000" cy="570175"/>
            </a:xfrm>
            <a:custGeom>
              <a:avLst/>
              <a:gdLst/>
              <a:ahLst/>
              <a:cxnLst/>
              <a:rect l="l" t="t" r="r" b="b"/>
              <a:pathLst>
                <a:path w="2000" h="22807" extrusionOk="0">
                  <a:moveTo>
                    <a:pt x="1700" y="1"/>
                  </a:moveTo>
                  <a:lnTo>
                    <a:pt x="1" y="22767"/>
                  </a:lnTo>
                  <a:lnTo>
                    <a:pt x="280" y="22807"/>
                  </a:lnTo>
                  <a:lnTo>
                    <a:pt x="1999" y="21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3"/>
            <p:cNvSpPr/>
            <p:nvPr/>
          </p:nvSpPr>
          <p:spPr>
            <a:xfrm>
              <a:off x="3052200" y="-506100"/>
              <a:ext cx="75475" cy="627125"/>
            </a:xfrm>
            <a:custGeom>
              <a:avLst/>
              <a:gdLst/>
              <a:ahLst/>
              <a:cxnLst/>
              <a:rect l="l" t="t" r="r" b="b"/>
              <a:pathLst>
                <a:path w="3019" h="25085" extrusionOk="0">
                  <a:moveTo>
                    <a:pt x="300" y="0"/>
                  </a:moveTo>
                  <a:lnTo>
                    <a:pt x="1" y="60"/>
                  </a:lnTo>
                  <a:lnTo>
                    <a:pt x="360" y="1599"/>
                  </a:lnTo>
                  <a:lnTo>
                    <a:pt x="700" y="3138"/>
                  </a:lnTo>
                  <a:lnTo>
                    <a:pt x="1000" y="4697"/>
                  </a:lnTo>
                  <a:lnTo>
                    <a:pt x="1280" y="6236"/>
                  </a:lnTo>
                  <a:lnTo>
                    <a:pt x="1540" y="7795"/>
                  </a:lnTo>
                  <a:lnTo>
                    <a:pt x="1779" y="9354"/>
                  </a:lnTo>
                  <a:lnTo>
                    <a:pt x="1979" y="10913"/>
                  </a:lnTo>
                  <a:lnTo>
                    <a:pt x="2159" y="12492"/>
                  </a:lnTo>
                  <a:lnTo>
                    <a:pt x="2319" y="14051"/>
                  </a:lnTo>
                  <a:lnTo>
                    <a:pt x="2459" y="15630"/>
                  </a:lnTo>
                  <a:lnTo>
                    <a:pt x="2559" y="17189"/>
                  </a:lnTo>
                  <a:lnTo>
                    <a:pt x="2639" y="18768"/>
                  </a:lnTo>
                  <a:lnTo>
                    <a:pt x="2699" y="20347"/>
                  </a:lnTo>
                  <a:lnTo>
                    <a:pt x="2719" y="21926"/>
                  </a:lnTo>
                  <a:lnTo>
                    <a:pt x="2739" y="23506"/>
                  </a:lnTo>
                  <a:lnTo>
                    <a:pt x="2699" y="25085"/>
                  </a:lnTo>
                  <a:lnTo>
                    <a:pt x="2999" y="25085"/>
                  </a:lnTo>
                  <a:lnTo>
                    <a:pt x="3019" y="23506"/>
                  </a:lnTo>
                  <a:lnTo>
                    <a:pt x="3019" y="21926"/>
                  </a:lnTo>
                  <a:lnTo>
                    <a:pt x="2979" y="20347"/>
                  </a:lnTo>
                  <a:lnTo>
                    <a:pt x="2939" y="18768"/>
                  </a:lnTo>
                  <a:lnTo>
                    <a:pt x="2859" y="17169"/>
                  </a:lnTo>
                  <a:lnTo>
                    <a:pt x="2739" y="15610"/>
                  </a:lnTo>
                  <a:lnTo>
                    <a:pt x="2619" y="14031"/>
                  </a:lnTo>
                  <a:lnTo>
                    <a:pt x="2459" y="12452"/>
                  </a:lnTo>
                  <a:lnTo>
                    <a:pt x="2279" y="10873"/>
                  </a:lnTo>
                  <a:lnTo>
                    <a:pt x="2059" y="9314"/>
                  </a:lnTo>
                  <a:lnTo>
                    <a:pt x="1839" y="7755"/>
                  </a:lnTo>
                  <a:lnTo>
                    <a:pt x="1580" y="6196"/>
                  </a:lnTo>
                  <a:lnTo>
                    <a:pt x="1300" y="4637"/>
                  </a:lnTo>
                  <a:lnTo>
                    <a:pt x="980" y="3078"/>
                  </a:lnTo>
                  <a:lnTo>
                    <a:pt x="640" y="1539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2878300" y="-428650"/>
              <a:ext cx="116950" cy="553175"/>
            </a:xfrm>
            <a:custGeom>
              <a:avLst/>
              <a:gdLst/>
              <a:ahLst/>
              <a:cxnLst/>
              <a:rect l="l" t="t" r="r" b="b"/>
              <a:pathLst>
                <a:path w="4678" h="22127" extrusionOk="0">
                  <a:moveTo>
                    <a:pt x="281" y="0"/>
                  </a:moveTo>
                  <a:lnTo>
                    <a:pt x="1" y="80"/>
                  </a:lnTo>
                  <a:lnTo>
                    <a:pt x="421" y="1419"/>
                  </a:lnTo>
                  <a:lnTo>
                    <a:pt x="820" y="2778"/>
                  </a:lnTo>
                  <a:lnTo>
                    <a:pt x="1200" y="4138"/>
                  </a:lnTo>
                  <a:lnTo>
                    <a:pt x="1580" y="5497"/>
                  </a:lnTo>
                  <a:lnTo>
                    <a:pt x="1920" y="6856"/>
                  </a:lnTo>
                  <a:lnTo>
                    <a:pt x="2239" y="8215"/>
                  </a:lnTo>
                  <a:lnTo>
                    <a:pt x="2539" y="9594"/>
                  </a:lnTo>
                  <a:lnTo>
                    <a:pt x="2839" y="10973"/>
                  </a:lnTo>
                  <a:lnTo>
                    <a:pt x="3099" y="12353"/>
                  </a:lnTo>
                  <a:lnTo>
                    <a:pt x="3339" y="13752"/>
                  </a:lnTo>
                  <a:lnTo>
                    <a:pt x="3559" y="15131"/>
                  </a:lnTo>
                  <a:lnTo>
                    <a:pt x="3778" y="16530"/>
                  </a:lnTo>
                  <a:lnTo>
                    <a:pt x="3958" y="17929"/>
                  </a:lnTo>
                  <a:lnTo>
                    <a:pt x="4118" y="19328"/>
                  </a:lnTo>
                  <a:lnTo>
                    <a:pt x="4258" y="20727"/>
                  </a:lnTo>
                  <a:lnTo>
                    <a:pt x="4398" y="22126"/>
                  </a:lnTo>
                  <a:lnTo>
                    <a:pt x="4678" y="22106"/>
                  </a:lnTo>
                  <a:lnTo>
                    <a:pt x="4558" y="20687"/>
                  </a:lnTo>
                  <a:lnTo>
                    <a:pt x="4418" y="19288"/>
                  </a:lnTo>
                  <a:lnTo>
                    <a:pt x="4238" y="17889"/>
                  </a:lnTo>
                  <a:lnTo>
                    <a:pt x="4058" y="16490"/>
                  </a:lnTo>
                  <a:lnTo>
                    <a:pt x="3858" y="15091"/>
                  </a:lnTo>
                  <a:lnTo>
                    <a:pt x="3619" y="13692"/>
                  </a:lnTo>
                  <a:lnTo>
                    <a:pt x="3379" y="12313"/>
                  </a:lnTo>
                  <a:lnTo>
                    <a:pt x="3119" y="10913"/>
                  </a:lnTo>
                  <a:lnTo>
                    <a:pt x="2839" y="9534"/>
                  </a:lnTo>
                  <a:lnTo>
                    <a:pt x="2519" y="8155"/>
                  </a:lnTo>
                  <a:lnTo>
                    <a:pt x="2199" y="6776"/>
                  </a:lnTo>
                  <a:lnTo>
                    <a:pt x="1860" y="5417"/>
                  </a:lnTo>
                  <a:lnTo>
                    <a:pt x="1500" y="4058"/>
                  </a:lnTo>
                  <a:lnTo>
                    <a:pt x="1100" y="2698"/>
                  </a:lnTo>
                  <a:lnTo>
                    <a:pt x="700" y="133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3"/>
            <p:cNvSpPr/>
            <p:nvPr/>
          </p:nvSpPr>
          <p:spPr>
            <a:xfrm>
              <a:off x="2696425" y="-307725"/>
              <a:ext cx="164425" cy="446750"/>
            </a:xfrm>
            <a:custGeom>
              <a:avLst/>
              <a:gdLst/>
              <a:ahLst/>
              <a:cxnLst/>
              <a:rect l="l" t="t" r="r" b="b"/>
              <a:pathLst>
                <a:path w="6577" h="17870" extrusionOk="0">
                  <a:moveTo>
                    <a:pt x="180" y="0"/>
                  </a:moveTo>
                  <a:lnTo>
                    <a:pt x="0" y="240"/>
                  </a:lnTo>
                  <a:lnTo>
                    <a:pt x="320" y="520"/>
                  </a:lnTo>
                  <a:lnTo>
                    <a:pt x="600" y="820"/>
                  </a:lnTo>
                  <a:lnTo>
                    <a:pt x="840" y="1159"/>
                  </a:lnTo>
                  <a:lnTo>
                    <a:pt x="1080" y="1519"/>
                  </a:lnTo>
                  <a:lnTo>
                    <a:pt x="1280" y="1879"/>
                  </a:lnTo>
                  <a:lnTo>
                    <a:pt x="1479" y="2279"/>
                  </a:lnTo>
                  <a:lnTo>
                    <a:pt x="1839" y="3058"/>
                  </a:lnTo>
                  <a:lnTo>
                    <a:pt x="2199" y="3958"/>
                  </a:lnTo>
                  <a:lnTo>
                    <a:pt x="2559" y="4857"/>
                  </a:lnTo>
                  <a:lnTo>
                    <a:pt x="2919" y="5757"/>
                  </a:lnTo>
                  <a:lnTo>
                    <a:pt x="3258" y="6656"/>
                  </a:lnTo>
                  <a:lnTo>
                    <a:pt x="3578" y="7575"/>
                  </a:lnTo>
                  <a:lnTo>
                    <a:pt x="3878" y="8495"/>
                  </a:lnTo>
                  <a:lnTo>
                    <a:pt x="4178" y="9414"/>
                  </a:lnTo>
                  <a:lnTo>
                    <a:pt x="4478" y="10354"/>
                  </a:lnTo>
                  <a:lnTo>
                    <a:pt x="4737" y="11273"/>
                  </a:lnTo>
                  <a:lnTo>
                    <a:pt x="4997" y="12213"/>
                  </a:lnTo>
                  <a:lnTo>
                    <a:pt x="5257" y="13152"/>
                  </a:lnTo>
                  <a:lnTo>
                    <a:pt x="5477" y="14091"/>
                  </a:lnTo>
                  <a:lnTo>
                    <a:pt x="5697" y="15031"/>
                  </a:lnTo>
                  <a:lnTo>
                    <a:pt x="5917" y="15970"/>
                  </a:lnTo>
                  <a:lnTo>
                    <a:pt x="6097" y="16930"/>
                  </a:lnTo>
                  <a:lnTo>
                    <a:pt x="6296" y="17869"/>
                  </a:lnTo>
                  <a:lnTo>
                    <a:pt x="6576" y="17829"/>
                  </a:lnTo>
                  <a:lnTo>
                    <a:pt x="6396" y="16870"/>
                  </a:lnTo>
                  <a:lnTo>
                    <a:pt x="6197" y="15910"/>
                  </a:lnTo>
                  <a:lnTo>
                    <a:pt x="5997" y="14971"/>
                  </a:lnTo>
                  <a:lnTo>
                    <a:pt x="5757" y="14011"/>
                  </a:lnTo>
                  <a:lnTo>
                    <a:pt x="5537" y="13072"/>
                  </a:lnTo>
                  <a:lnTo>
                    <a:pt x="5277" y="12133"/>
                  </a:lnTo>
                  <a:lnTo>
                    <a:pt x="5017" y="11193"/>
                  </a:lnTo>
                  <a:lnTo>
                    <a:pt x="4757" y="10254"/>
                  </a:lnTo>
                  <a:lnTo>
                    <a:pt x="4458" y="9334"/>
                  </a:lnTo>
                  <a:lnTo>
                    <a:pt x="4158" y="8395"/>
                  </a:lnTo>
                  <a:lnTo>
                    <a:pt x="3858" y="7476"/>
                  </a:lnTo>
                  <a:lnTo>
                    <a:pt x="3518" y="6556"/>
                  </a:lnTo>
                  <a:lnTo>
                    <a:pt x="3178" y="5657"/>
                  </a:lnTo>
                  <a:lnTo>
                    <a:pt x="2839" y="4737"/>
                  </a:lnTo>
                  <a:lnTo>
                    <a:pt x="2479" y="3838"/>
                  </a:lnTo>
                  <a:lnTo>
                    <a:pt x="2099" y="2938"/>
                  </a:lnTo>
                  <a:lnTo>
                    <a:pt x="1739" y="2139"/>
                  </a:lnTo>
                  <a:lnTo>
                    <a:pt x="1539" y="1739"/>
                  </a:lnTo>
                  <a:lnTo>
                    <a:pt x="1320" y="1339"/>
                  </a:lnTo>
                  <a:lnTo>
                    <a:pt x="1080" y="980"/>
                  </a:lnTo>
                  <a:lnTo>
                    <a:pt x="800" y="620"/>
                  </a:lnTo>
                  <a:lnTo>
                    <a:pt x="520" y="300"/>
                  </a:lnTo>
                  <a:lnTo>
                    <a:pt x="360" y="14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3"/>
            <p:cNvSpPr/>
            <p:nvPr/>
          </p:nvSpPr>
          <p:spPr>
            <a:xfrm>
              <a:off x="2590975" y="63025"/>
              <a:ext cx="1101850" cy="119950"/>
            </a:xfrm>
            <a:custGeom>
              <a:avLst/>
              <a:gdLst/>
              <a:ahLst/>
              <a:cxnLst/>
              <a:rect l="l" t="t" r="r" b="b"/>
              <a:pathLst>
                <a:path w="44074" h="4798" extrusionOk="0">
                  <a:moveTo>
                    <a:pt x="3419" y="1"/>
                  </a:moveTo>
                  <a:lnTo>
                    <a:pt x="2999" y="21"/>
                  </a:lnTo>
                  <a:lnTo>
                    <a:pt x="2599" y="61"/>
                  </a:lnTo>
                  <a:lnTo>
                    <a:pt x="2200" y="121"/>
                  </a:lnTo>
                  <a:lnTo>
                    <a:pt x="1800" y="201"/>
                  </a:lnTo>
                  <a:lnTo>
                    <a:pt x="1440" y="301"/>
                  </a:lnTo>
                  <a:lnTo>
                    <a:pt x="1100" y="441"/>
                  </a:lnTo>
                  <a:lnTo>
                    <a:pt x="781" y="601"/>
                  </a:lnTo>
                  <a:lnTo>
                    <a:pt x="641" y="701"/>
                  </a:lnTo>
                  <a:lnTo>
                    <a:pt x="501" y="820"/>
                  </a:lnTo>
                  <a:lnTo>
                    <a:pt x="421" y="880"/>
                  </a:lnTo>
                  <a:lnTo>
                    <a:pt x="341" y="980"/>
                  </a:lnTo>
                  <a:lnTo>
                    <a:pt x="221" y="1200"/>
                  </a:lnTo>
                  <a:lnTo>
                    <a:pt x="121" y="1460"/>
                  </a:lnTo>
                  <a:lnTo>
                    <a:pt x="41" y="1740"/>
                  </a:lnTo>
                  <a:lnTo>
                    <a:pt x="1" y="2060"/>
                  </a:lnTo>
                  <a:lnTo>
                    <a:pt x="1" y="2379"/>
                  </a:lnTo>
                  <a:lnTo>
                    <a:pt x="1" y="2719"/>
                  </a:lnTo>
                  <a:lnTo>
                    <a:pt x="41" y="3039"/>
                  </a:lnTo>
                  <a:lnTo>
                    <a:pt x="121" y="3379"/>
                  </a:lnTo>
                  <a:lnTo>
                    <a:pt x="201" y="3679"/>
                  </a:lnTo>
                  <a:lnTo>
                    <a:pt x="341" y="3959"/>
                  </a:lnTo>
                  <a:lnTo>
                    <a:pt x="481" y="4198"/>
                  </a:lnTo>
                  <a:lnTo>
                    <a:pt x="561" y="4318"/>
                  </a:lnTo>
                  <a:lnTo>
                    <a:pt x="661" y="4418"/>
                  </a:lnTo>
                  <a:lnTo>
                    <a:pt x="761" y="4498"/>
                  </a:lnTo>
                  <a:lnTo>
                    <a:pt x="860" y="4578"/>
                  </a:lnTo>
                  <a:lnTo>
                    <a:pt x="980" y="4638"/>
                  </a:lnTo>
                  <a:lnTo>
                    <a:pt x="1100" y="4678"/>
                  </a:lnTo>
                  <a:lnTo>
                    <a:pt x="1220" y="4698"/>
                  </a:lnTo>
                  <a:lnTo>
                    <a:pt x="1340" y="4718"/>
                  </a:lnTo>
                  <a:lnTo>
                    <a:pt x="37877" y="4718"/>
                  </a:lnTo>
                  <a:lnTo>
                    <a:pt x="38697" y="4738"/>
                  </a:lnTo>
                  <a:lnTo>
                    <a:pt x="39596" y="4778"/>
                  </a:lnTo>
                  <a:lnTo>
                    <a:pt x="40076" y="4798"/>
                  </a:lnTo>
                  <a:lnTo>
                    <a:pt x="40536" y="4798"/>
                  </a:lnTo>
                  <a:lnTo>
                    <a:pt x="40995" y="4778"/>
                  </a:lnTo>
                  <a:lnTo>
                    <a:pt x="41455" y="4738"/>
                  </a:lnTo>
                  <a:lnTo>
                    <a:pt x="41895" y="4658"/>
                  </a:lnTo>
                  <a:lnTo>
                    <a:pt x="42315" y="4538"/>
                  </a:lnTo>
                  <a:lnTo>
                    <a:pt x="42515" y="4478"/>
                  </a:lnTo>
                  <a:lnTo>
                    <a:pt x="42694" y="4378"/>
                  </a:lnTo>
                  <a:lnTo>
                    <a:pt x="42874" y="4298"/>
                  </a:lnTo>
                  <a:lnTo>
                    <a:pt x="43054" y="4178"/>
                  </a:lnTo>
                  <a:lnTo>
                    <a:pt x="43214" y="4058"/>
                  </a:lnTo>
                  <a:lnTo>
                    <a:pt x="43354" y="3919"/>
                  </a:lnTo>
                  <a:lnTo>
                    <a:pt x="43494" y="3779"/>
                  </a:lnTo>
                  <a:lnTo>
                    <a:pt x="43634" y="3599"/>
                  </a:lnTo>
                  <a:lnTo>
                    <a:pt x="43734" y="3419"/>
                  </a:lnTo>
                  <a:lnTo>
                    <a:pt x="43854" y="3219"/>
                  </a:lnTo>
                  <a:lnTo>
                    <a:pt x="43934" y="2999"/>
                  </a:lnTo>
                  <a:lnTo>
                    <a:pt x="43994" y="2759"/>
                  </a:lnTo>
                  <a:lnTo>
                    <a:pt x="44034" y="2599"/>
                  </a:lnTo>
                  <a:lnTo>
                    <a:pt x="44054" y="2419"/>
                  </a:lnTo>
                  <a:lnTo>
                    <a:pt x="44074" y="2220"/>
                  </a:lnTo>
                  <a:lnTo>
                    <a:pt x="44074" y="2000"/>
                  </a:lnTo>
                  <a:lnTo>
                    <a:pt x="44054" y="1780"/>
                  </a:lnTo>
                  <a:lnTo>
                    <a:pt x="44014" y="1560"/>
                  </a:lnTo>
                  <a:lnTo>
                    <a:pt x="43974" y="1340"/>
                  </a:lnTo>
                  <a:lnTo>
                    <a:pt x="43914" y="1140"/>
                  </a:lnTo>
                  <a:lnTo>
                    <a:pt x="43854" y="920"/>
                  </a:lnTo>
                  <a:lnTo>
                    <a:pt x="43754" y="741"/>
                  </a:lnTo>
                  <a:lnTo>
                    <a:pt x="43654" y="561"/>
                  </a:lnTo>
                  <a:lnTo>
                    <a:pt x="43534" y="421"/>
                  </a:lnTo>
                  <a:lnTo>
                    <a:pt x="43374" y="281"/>
                  </a:lnTo>
                  <a:lnTo>
                    <a:pt x="43214" y="201"/>
                  </a:lnTo>
                  <a:lnTo>
                    <a:pt x="43034" y="141"/>
                  </a:lnTo>
                  <a:lnTo>
                    <a:pt x="42834" y="121"/>
                  </a:lnTo>
                  <a:lnTo>
                    <a:pt x="6617" y="121"/>
                  </a:lnTo>
                  <a:lnTo>
                    <a:pt x="5897" y="101"/>
                  </a:lnTo>
                  <a:lnTo>
                    <a:pt x="5118" y="61"/>
                  </a:lnTo>
                  <a:lnTo>
                    <a:pt x="4278" y="21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2978750" y="496775"/>
              <a:ext cx="98950" cy="107950"/>
            </a:xfrm>
            <a:custGeom>
              <a:avLst/>
              <a:gdLst/>
              <a:ahLst/>
              <a:cxnLst/>
              <a:rect l="l" t="t" r="r" b="b"/>
              <a:pathLst>
                <a:path w="3958" h="4318" extrusionOk="0">
                  <a:moveTo>
                    <a:pt x="0" y="0"/>
                  </a:moveTo>
                  <a:lnTo>
                    <a:pt x="0" y="2918"/>
                  </a:lnTo>
                  <a:lnTo>
                    <a:pt x="20" y="3258"/>
                  </a:lnTo>
                  <a:lnTo>
                    <a:pt x="60" y="3438"/>
                  </a:lnTo>
                  <a:lnTo>
                    <a:pt x="100" y="3618"/>
                  </a:lnTo>
                  <a:lnTo>
                    <a:pt x="160" y="3798"/>
                  </a:lnTo>
                  <a:lnTo>
                    <a:pt x="240" y="3958"/>
                  </a:lnTo>
                  <a:lnTo>
                    <a:pt x="360" y="4078"/>
                  </a:lnTo>
                  <a:lnTo>
                    <a:pt x="500" y="4198"/>
                  </a:lnTo>
                  <a:lnTo>
                    <a:pt x="660" y="4258"/>
                  </a:lnTo>
                  <a:lnTo>
                    <a:pt x="880" y="4298"/>
                  </a:lnTo>
                  <a:lnTo>
                    <a:pt x="1080" y="4318"/>
                  </a:lnTo>
                  <a:lnTo>
                    <a:pt x="1320" y="4298"/>
                  </a:lnTo>
                  <a:lnTo>
                    <a:pt x="1759" y="4258"/>
                  </a:lnTo>
                  <a:lnTo>
                    <a:pt x="2159" y="4198"/>
                  </a:lnTo>
                  <a:lnTo>
                    <a:pt x="2439" y="4138"/>
                  </a:lnTo>
                  <a:lnTo>
                    <a:pt x="2699" y="4078"/>
                  </a:lnTo>
                  <a:lnTo>
                    <a:pt x="2819" y="4038"/>
                  </a:lnTo>
                  <a:lnTo>
                    <a:pt x="2939" y="3978"/>
                  </a:lnTo>
                  <a:lnTo>
                    <a:pt x="3058" y="3898"/>
                  </a:lnTo>
                  <a:lnTo>
                    <a:pt x="3158" y="3818"/>
                  </a:lnTo>
                  <a:lnTo>
                    <a:pt x="3238" y="3738"/>
                  </a:lnTo>
                  <a:lnTo>
                    <a:pt x="3318" y="3638"/>
                  </a:lnTo>
                  <a:lnTo>
                    <a:pt x="3438" y="3438"/>
                  </a:lnTo>
                  <a:lnTo>
                    <a:pt x="3518" y="3218"/>
                  </a:lnTo>
                  <a:lnTo>
                    <a:pt x="3578" y="2998"/>
                  </a:lnTo>
                  <a:lnTo>
                    <a:pt x="3658" y="2659"/>
                  </a:lnTo>
                  <a:lnTo>
                    <a:pt x="3738" y="2319"/>
                  </a:lnTo>
                  <a:lnTo>
                    <a:pt x="3818" y="1619"/>
                  </a:lnTo>
                  <a:lnTo>
                    <a:pt x="3898" y="900"/>
                  </a:lnTo>
                  <a:lnTo>
                    <a:pt x="3958" y="200"/>
                  </a:lnTo>
                  <a:lnTo>
                    <a:pt x="1859" y="100"/>
                  </a:lnTo>
                  <a:lnTo>
                    <a:pt x="1180" y="100"/>
                  </a:lnTo>
                  <a:lnTo>
                    <a:pt x="840" y="60"/>
                  </a:lnTo>
                  <a:lnTo>
                    <a:pt x="5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210600" y="483275"/>
              <a:ext cx="95975" cy="117450"/>
            </a:xfrm>
            <a:custGeom>
              <a:avLst/>
              <a:gdLst/>
              <a:ahLst/>
              <a:cxnLst/>
              <a:rect l="l" t="t" r="r" b="b"/>
              <a:pathLst>
                <a:path w="3839" h="4698" extrusionOk="0">
                  <a:moveTo>
                    <a:pt x="3838" y="1"/>
                  </a:moveTo>
                  <a:lnTo>
                    <a:pt x="3378" y="120"/>
                  </a:lnTo>
                  <a:lnTo>
                    <a:pt x="2899" y="220"/>
                  </a:lnTo>
                  <a:lnTo>
                    <a:pt x="2419" y="300"/>
                  </a:lnTo>
                  <a:lnTo>
                    <a:pt x="1939" y="380"/>
                  </a:lnTo>
                  <a:lnTo>
                    <a:pt x="1460" y="420"/>
                  </a:lnTo>
                  <a:lnTo>
                    <a:pt x="980" y="460"/>
                  </a:lnTo>
                  <a:lnTo>
                    <a:pt x="480" y="480"/>
                  </a:lnTo>
                  <a:lnTo>
                    <a:pt x="1" y="480"/>
                  </a:lnTo>
                  <a:lnTo>
                    <a:pt x="21" y="1120"/>
                  </a:lnTo>
                  <a:lnTo>
                    <a:pt x="61" y="1779"/>
                  </a:lnTo>
                  <a:lnTo>
                    <a:pt x="120" y="2439"/>
                  </a:lnTo>
                  <a:lnTo>
                    <a:pt x="200" y="3079"/>
                  </a:lnTo>
                  <a:lnTo>
                    <a:pt x="240" y="3398"/>
                  </a:lnTo>
                  <a:lnTo>
                    <a:pt x="280" y="3558"/>
                  </a:lnTo>
                  <a:lnTo>
                    <a:pt x="320" y="3698"/>
                  </a:lnTo>
                  <a:lnTo>
                    <a:pt x="380" y="3838"/>
                  </a:lnTo>
                  <a:lnTo>
                    <a:pt x="460" y="3978"/>
                  </a:lnTo>
                  <a:lnTo>
                    <a:pt x="560" y="4118"/>
                  </a:lnTo>
                  <a:lnTo>
                    <a:pt x="660" y="4238"/>
                  </a:lnTo>
                  <a:lnTo>
                    <a:pt x="880" y="4398"/>
                  </a:lnTo>
                  <a:lnTo>
                    <a:pt x="1100" y="4538"/>
                  </a:lnTo>
                  <a:lnTo>
                    <a:pt x="1340" y="4618"/>
                  </a:lnTo>
                  <a:lnTo>
                    <a:pt x="1600" y="4678"/>
                  </a:lnTo>
                  <a:lnTo>
                    <a:pt x="1739" y="4698"/>
                  </a:lnTo>
                  <a:lnTo>
                    <a:pt x="1879" y="4698"/>
                  </a:lnTo>
                  <a:lnTo>
                    <a:pt x="2019" y="4678"/>
                  </a:lnTo>
                  <a:lnTo>
                    <a:pt x="2179" y="4658"/>
                  </a:lnTo>
                  <a:lnTo>
                    <a:pt x="2319" y="4618"/>
                  </a:lnTo>
                  <a:lnTo>
                    <a:pt x="2459" y="4558"/>
                  </a:lnTo>
                  <a:lnTo>
                    <a:pt x="2579" y="4498"/>
                  </a:lnTo>
                  <a:lnTo>
                    <a:pt x="2719" y="4438"/>
                  </a:lnTo>
                  <a:lnTo>
                    <a:pt x="2839" y="4358"/>
                  </a:lnTo>
                  <a:lnTo>
                    <a:pt x="2939" y="4258"/>
                  </a:lnTo>
                  <a:lnTo>
                    <a:pt x="3039" y="4158"/>
                  </a:lnTo>
                  <a:lnTo>
                    <a:pt x="3139" y="4038"/>
                  </a:lnTo>
                  <a:lnTo>
                    <a:pt x="3219" y="3918"/>
                  </a:lnTo>
                  <a:lnTo>
                    <a:pt x="3299" y="3798"/>
                  </a:lnTo>
                  <a:lnTo>
                    <a:pt x="3338" y="3658"/>
                  </a:lnTo>
                  <a:lnTo>
                    <a:pt x="3378" y="3518"/>
                  </a:lnTo>
                  <a:lnTo>
                    <a:pt x="3538" y="2639"/>
                  </a:lnTo>
                  <a:lnTo>
                    <a:pt x="3678" y="1759"/>
                  </a:lnTo>
                  <a:lnTo>
                    <a:pt x="3778" y="880"/>
                  </a:lnTo>
                  <a:lnTo>
                    <a:pt x="3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2899300" y="451800"/>
              <a:ext cx="523200" cy="78475"/>
            </a:xfrm>
            <a:custGeom>
              <a:avLst/>
              <a:gdLst/>
              <a:ahLst/>
              <a:cxnLst/>
              <a:rect l="l" t="t" r="r" b="b"/>
              <a:pathLst>
                <a:path w="20928" h="3139" extrusionOk="0">
                  <a:moveTo>
                    <a:pt x="20008" y="0"/>
                  </a:moveTo>
                  <a:lnTo>
                    <a:pt x="19848" y="40"/>
                  </a:lnTo>
                  <a:lnTo>
                    <a:pt x="18769" y="340"/>
                  </a:lnTo>
                  <a:lnTo>
                    <a:pt x="17649" y="620"/>
                  </a:lnTo>
                  <a:lnTo>
                    <a:pt x="16490" y="860"/>
                  </a:lnTo>
                  <a:lnTo>
                    <a:pt x="15331" y="1060"/>
                  </a:lnTo>
                  <a:lnTo>
                    <a:pt x="14132" y="1220"/>
                  </a:lnTo>
                  <a:lnTo>
                    <a:pt x="12932" y="1339"/>
                  </a:lnTo>
                  <a:lnTo>
                    <a:pt x="11733" y="1419"/>
                  </a:lnTo>
                  <a:lnTo>
                    <a:pt x="10514" y="1459"/>
                  </a:lnTo>
                  <a:lnTo>
                    <a:pt x="9295" y="1479"/>
                  </a:lnTo>
                  <a:lnTo>
                    <a:pt x="8075" y="1439"/>
                  </a:lnTo>
                  <a:lnTo>
                    <a:pt x="6856" y="1379"/>
                  </a:lnTo>
                  <a:lnTo>
                    <a:pt x="5657" y="1260"/>
                  </a:lnTo>
                  <a:lnTo>
                    <a:pt x="4478" y="1120"/>
                  </a:lnTo>
                  <a:lnTo>
                    <a:pt x="3298" y="940"/>
                  </a:lnTo>
                  <a:lnTo>
                    <a:pt x="2159" y="700"/>
                  </a:lnTo>
                  <a:lnTo>
                    <a:pt x="1040" y="440"/>
                  </a:lnTo>
                  <a:lnTo>
                    <a:pt x="860" y="420"/>
                  </a:lnTo>
                  <a:lnTo>
                    <a:pt x="700" y="420"/>
                  </a:lnTo>
                  <a:lnTo>
                    <a:pt x="540" y="460"/>
                  </a:lnTo>
                  <a:lnTo>
                    <a:pt x="400" y="540"/>
                  </a:lnTo>
                  <a:lnTo>
                    <a:pt x="280" y="620"/>
                  </a:lnTo>
                  <a:lnTo>
                    <a:pt x="160" y="740"/>
                  </a:lnTo>
                  <a:lnTo>
                    <a:pt x="80" y="880"/>
                  </a:lnTo>
                  <a:lnTo>
                    <a:pt x="20" y="1040"/>
                  </a:lnTo>
                  <a:lnTo>
                    <a:pt x="0" y="1220"/>
                  </a:lnTo>
                  <a:lnTo>
                    <a:pt x="0" y="1379"/>
                  </a:lnTo>
                  <a:lnTo>
                    <a:pt x="40" y="1539"/>
                  </a:lnTo>
                  <a:lnTo>
                    <a:pt x="100" y="1679"/>
                  </a:lnTo>
                  <a:lnTo>
                    <a:pt x="200" y="1799"/>
                  </a:lnTo>
                  <a:lnTo>
                    <a:pt x="320" y="1919"/>
                  </a:lnTo>
                  <a:lnTo>
                    <a:pt x="460" y="1999"/>
                  </a:lnTo>
                  <a:lnTo>
                    <a:pt x="620" y="2059"/>
                  </a:lnTo>
                  <a:lnTo>
                    <a:pt x="1679" y="2319"/>
                  </a:lnTo>
                  <a:lnTo>
                    <a:pt x="2779" y="2539"/>
                  </a:lnTo>
                  <a:lnTo>
                    <a:pt x="3898" y="2719"/>
                  </a:lnTo>
                  <a:lnTo>
                    <a:pt x="5017" y="2879"/>
                  </a:lnTo>
                  <a:lnTo>
                    <a:pt x="6176" y="2978"/>
                  </a:lnTo>
                  <a:lnTo>
                    <a:pt x="7316" y="3078"/>
                  </a:lnTo>
                  <a:lnTo>
                    <a:pt x="8495" y="3118"/>
                  </a:lnTo>
                  <a:lnTo>
                    <a:pt x="9654" y="3138"/>
                  </a:lnTo>
                  <a:lnTo>
                    <a:pt x="11053" y="3118"/>
                  </a:lnTo>
                  <a:lnTo>
                    <a:pt x="12433" y="3038"/>
                  </a:lnTo>
                  <a:lnTo>
                    <a:pt x="13112" y="2998"/>
                  </a:lnTo>
                  <a:lnTo>
                    <a:pt x="13812" y="2919"/>
                  </a:lnTo>
                  <a:lnTo>
                    <a:pt x="14491" y="2839"/>
                  </a:lnTo>
                  <a:lnTo>
                    <a:pt x="15171" y="2759"/>
                  </a:lnTo>
                  <a:lnTo>
                    <a:pt x="15830" y="2659"/>
                  </a:lnTo>
                  <a:lnTo>
                    <a:pt x="16510" y="2539"/>
                  </a:lnTo>
                  <a:lnTo>
                    <a:pt x="17170" y="2419"/>
                  </a:lnTo>
                  <a:lnTo>
                    <a:pt x="17809" y="2279"/>
                  </a:lnTo>
                  <a:lnTo>
                    <a:pt x="18469" y="2139"/>
                  </a:lnTo>
                  <a:lnTo>
                    <a:pt x="19088" y="1979"/>
                  </a:lnTo>
                  <a:lnTo>
                    <a:pt x="19728" y="1819"/>
                  </a:lnTo>
                  <a:lnTo>
                    <a:pt x="20348" y="1619"/>
                  </a:lnTo>
                  <a:lnTo>
                    <a:pt x="20488" y="1559"/>
                  </a:lnTo>
                  <a:lnTo>
                    <a:pt x="20627" y="1479"/>
                  </a:lnTo>
                  <a:lnTo>
                    <a:pt x="20747" y="1359"/>
                  </a:lnTo>
                  <a:lnTo>
                    <a:pt x="20827" y="1220"/>
                  </a:lnTo>
                  <a:lnTo>
                    <a:pt x="20887" y="1080"/>
                  </a:lnTo>
                  <a:lnTo>
                    <a:pt x="20927" y="920"/>
                  </a:lnTo>
                  <a:lnTo>
                    <a:pt x="20927" y="760"/>
                  </a:lnTo>
                  <a:lnTo>
                    <a:pt x="20887" y="580"/>
                  </a:lnTo>
                  <a:lnTo>
                    <a:pt x="20827" y="420"/>
                  </a:lnTo>
                  <a:lnTo>
                    <a:pt x="20727" y="300"/>
                  </a:lnTo>
                  <a:lnTo>
                    <a:pt x="20608" y="180"/>
                  </a:lnTo>
                  <a:lnTo>
                    <a:pt x="20488" y="100"/>
                  </a:lnTo>
                  <a:lnTo>
                    <a:pt x="20328" y="40"/>
                  </a:lnTo>
                  <a:lnTo>
                    <a:pt x="201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3"/>
            <p:cNvSpPr/>
            <p:nvPr/>
          </p:nvSpPr>
          <p:spPr>
            <a:xfrm>
              <a:off x="3480425" y="330375"/>
              <a:ext cx="111475" cy="196400"/>
            </a:xfrm>
            <a:custGeom>
              <a:avLst/>
              <a:gdLst/>
              <a:ahLst/>
              <a:cxnLst/>
              <a:rect l="l" t="t" r="r" b="b"/>
              <a:pathLst>
                <a:path w="4459" h="7856" extrusionOk="0">
                  <a:moveTo>
                    <a:pt x="2160" y="0"/>
                  </a:moveTo>
                  <a:lnTo>
                    <a:pt x="1960" y="40"/>
                  </a:lnTo>
                  <a:lnTo>
                    <a:pt x="1760" y="80"/>
                  </a:lnTo>
                  <a:lnTo>
                    <a:pt x="1580" y="160"/>
                  </a:lnTo>
                  <a:lnTo>
                    <a:pt x="1400" y="260"/>
                  </a:lnTo>
                  <a:lnTo>
                    <a:pt x="1240" y="380"/>
                  </a:lnTo>
                  <a:lnTo>
                    <a:pt x="1080" y="500"/>
                  </a:lnTo>
                  <a:lnTo>
                    <a:pt x="940" y="640"/>
                  </a:lnTo>
                  <a:lnTo>
                    <a:pt x="800" y="780"/>
                  </a:lnTo>
                  <a:lnTo>
                    <a:pt x="680" y="940"/>
                  </a:lnTo>
                  <a:lnTo>
                    <a:pt x="581" y="1120"/>
                  </a:lnTo>
                  <a:lnTo>
                    <a:pt x="501" y="1300"/>
                  </a:lnTo>
                  <a:lnTo>
                    <a:pt x="461" y="1479"/>
                  </a:lnTo>
                  <a:lnTo>
                    <a:pt x="281" y="2559"/>
                  </a:lnTo>
                  <a:lnTo>
                    <a:pt x="141" y="3638"/>
                  </a:lnTo>
                  <a:lnTo>
                    <a:pt x="41" y="4737"/>
                  </a:lnTo>
                  <a:lnTo>
                    <a:pt x="1" y="5837"/>
                  </a:lnTo>
                  <a:lnTo>
                    <a:pt x="1" y="6017"/>
                  </a:lnTo>
                  <a:lnTo>
                    <a:pt x="21" y="6216"/>
                  </a:lnTo>
                  <a:lnTo>
                    <a:pt x="81" y="6416"/>
                  </a:lnTo>
                  <a:lnTo>
                    <a:pt x="141" y="6596"/>
                  </a:lnTo>
                  <a:lnTo>
                    <a:pt x="241" y="6796"/>
                  </a:lnTo>
                  <a:lnTo>
                    <a:pt x="341" y="6956"/>
                  </a:lnTo>
                  <a:lnTo>
                    <a:pt x="461" y="7116"/>
                  </a:lnTo>
                  <a:lnTo>
                    <a:pt x="581" y="7276"/>
                  </a:lnTo>
                  <a:lnTo>
                    <a:pt x="740" y="7396"/>
                  </a:lnTo>
                  <a:lnTo>
                    <a:pt x="900" y="7516"/>
                  </a:lnTo>
                  <a:lnTo>
                    <a:pt x="1060" y="7616"/>
                  </a:lnTo>
                  <a:lnTo>
                    <a:pt x="1260" y="7716"/>
                  </a:lnTo>
                  <a:lnTo>
                    <a:pt x="1440" y="7776"/>
                  </a:lnTo>
                  <a:lnTo>
                    <a:pt x="1640" y="7835"/>
                  </a:lnTo>
                  <a:lnTo>
                    <a:pt x="1840" y="7855"/>
                  </a:lnTo>
                  <a:lnTo>
                    <a:pt x="2219" y="7855"/>
                  </a:lnTo>
                  <a:lnTo>
                    <a:pt x="2419" y="7815"/>
                  </a:lnTo>
                  <a:lnTo>
                    <a:pt x="2619" y="7776"/>
                  </a:lnTo>
                  <a:lnTo>
                    <a:pt x="2799" y="7716"/>
                  </a:lnTo>
                  <a:lnTo>
                    <a:pt x="2999" y="7636"/>
                  </a:lnTo>
                  <a:lnTo>
                    <a:pt x="3159" y="7536"/>
                  </a:lnTo>
                  <a:lnTo>
                    <a:pt x="3319" y="7416"/>
                  </a:lnTo>
                  <a:lnTo>
                    <a:pt x="3459" y="7276"/>
                  </a:lnTo>
                  <a:lnTo>
                    <a:pt x="3599" y="7116"/>
                  </a:lnTo>
                  <a:lnTo>
                    <a:pt x="3719" y="6956"/>
                  </a:lnTo>
                  <a:lnTo>
                    <a:pt x="3818" y="6776"/>
                  </a:lnTo>
                  <a:lnTo>
                    <a:pt x="3898" y="6596"/>
                  </a:lnTo>
                  <a:lnTo>
                    <a:pt x="3958" y="6416"/>
                  </a:lnTo>
                  <a:lnTo>
                    <a:pt x="4018" y="6236"/>
                  </a:lnTo>
                  <a:lnTo>
                    <a:pt x="4058" y="6037"/>
                  </a:lnTo>
                  <a:lnTo>
                    <a:pt x="4058" y="5837"/>
                  </a:lnTo>
                  <a:lnTo>
                    <a:pt x="4098" y="5217"/>
                  </a:lnTo>
                  <a:lnTo>
                    <a:pt x="4118" y="4617"/>
                  </a:lnTo>
                  <a:lnTo>
                    <a:pt x="4178" y="4018"/>
                  </a:lnTo>
                  <a:lnTo>
                    <a:pt x="4258" y="3418"/>
                  </a:lnTo>
                  <a:lnTo>
                    <a:pt x="4378" y="2559"/>
                  </a:lnTo>
                  <a:lnTo>
                    <a:pt x="4438" y="2359"/>
                  </a:lnTo>
                  <a:lnTo>
                    <a:pt x="4458" y="2159"/>
                  </a:lnTo>
                  <a:lnTo>
                    <a:pt x="4458" y="1959"/>
                  </a:lnTo>
                  <a:lnTo>
                    <a:pt x="4418" y="1759"/>
                  </a:lnTo>
                  <a:lnTo>
                    <a:pt x="4398" y="1559"/>
                  </a:lnTo>
                  <a:lnTo>
                    <a:pt x="4358" y="1359"/>
                  </a:lnTo>
                  <a:lnTo>
                    <a:pt x="4278" y="1180"/>
                  </a:lnTo>
                  <a:lnTo>
                    <a:pt x="4178" y="1000"/>
                  </a:lnTo>
                  <a:lnTo>
                    <a:pt x="4078" y="840"/>
                  </a:lnTo>
                  <a:lnTo>
                    <a:pt x="3958" y="680"/>
                  </a:lnTo>
                  <a:lnTo>
                    <a:pt x="3818" y="540"/>
                  </a:lnTo>
                  <a:lnTo>
                    <a:pt x="3659" y="400"/>
                  </a:lnTo>
                  <a:lnTo>
                    <a:pt x="3499" y="300"/>
                  </a:lnTo>
                  <a:lnTo>
                    <a:pt x="3319" y="200"/>
                  </a:lnTo>
                  <a:lnTo>
                    <a:pt x="3139" y="120"/>
                  </a:lnTo>
                  <a:lnTo>
                    <a:pt x="2959" y="60"/>
                  </a:lnTo>
                  <a:lnTo>
                    <a:pt x="2759" y="20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3"/>
            <p:cNvSpPr/>
            <p:nvPr/>
          </p:nvSpPr>
          <p:spPr>
            <a:xfrm>
              <a:off x="2695425" y="337375"/>
              <a:ext cx="104450" cy="207400"/>
            </a:xfrm>
            <a:custGeom>
              <a:avLst/>
              <a:gdLst/>
              <a:ahLst/>
              <a:cxnLst/>
              <a:rect l="l" t="t" r="r" b="b"/>
              <a:pathLst>
                <a:path w="4178" h="8296" extrusionOk="0">
                  <a:moveTo>
                    <a:pt x="2019" y="0"/>
                  </a:moveTo>
                  <a:lnTo>
                    <a:pt x="1839" y="20"/>
                  </a:lnTo>
                  <a:lnTo>
                    <a:pt x="1639" y="40"/>
                  </a:lnTo>
                  <a:lnTo>
                    <a:pt x="1439" y="80"/>
                  </a:lnTo>
                  <a:lnTo>
                    <a:pt x="1240" y="160"/>
                  </a:lnTo>
                  <a:lnTo>
                    <a:pt x="1060" y="240"/>
                  </a:lnTo>
                  <a:lnTo>
                    <a:pt x="900" y="340"/>
                  </a:lnTo>
                  <a:lnTo>
                    <a:pt x="740" y="460"/>
                  </a:lnTo>
                  <a:lnTo>
                    <a:pt x="580" y="600"/>
                  </a:lnTo>
                  <a:lnTo>
                    <a:pt x="460" y="740"/>
                  </a:lnTo>
                  <a:lnTo>
                    <a:pt x="340" y="900"/>
                  </a:lnTo>
                  <a:lnTo>
                    <a:pt x="240" y="1079"/>
                  </a:lnTo>
                  <a:lnTo>
                    <a:pt x="140" y="1259"/>
                  </a:lnTo>
                  <a:lnTo>
                    <a:pt x="80" y="1439"/>
                  </a:lnTo>
                  <a:lnTo>
                    <a:pt x="20" y="1639"/>
                  </a:lnTo>
                  <a:lnTo>
                    <a:pt x="0" y="1819"/>
                  </a:lnTo>
                  <a:lnTo>
                    <a:pt x="0" y="2039"/>
                  </a:lnTo>
                  <a:lnTo>
                    <a:pt x="100" y="6256"/>
                  </a:lnTo>
                  <a:lnTo>
                    <a:pt x="120" y="6456"/>
                  </a:lnTo>
                  <a:lnTo>
                    <a:pt x="160" y="6656"/>
                  </a:lnTo>
                  <a:lnTo>
                    <a:pt x="200" y="6836"/>
                  </a:lnTo>
                  <a:lnTo>
                    <a:pt x="260" y="7036"/>
                  </a:lnTo>
                  <a:lnTo>
                    <a:pt x="340" y="7216"/>
                  </a:lnTo>
                  <a:lnTo>
                    <a:pt x="460" y="7376"/>
                  </a:lnTo>
                  <a:lnTo>
                    <a:pt x="560" y="7535"/>
                  </a:lnTo>
                  <a:lnTo>
                    <a:pt x="700" y="7695"/>
                  </a:lnTo>
                  <a:lnTo>
                    <a:pt x="840" y="7815"/>
                  </a:lnTo>
                  <a:lnTo>
                    <a:pt x="1000" y="7935"/>
                  </a:lnTo>
                  <a:lnTo>
                    <a:pt x="1180" y="8035"/>
                  </a:lnTo>
                  <a:lnTo>
                    <a:pt x="1360" y="8135"/>
                  </a:lnTo>
                  <a:lnTo>
                    <a:pt x="1559" y="8195"/>
                  </a:lnTo>
                  <a:lnTo>
                    <a:pt x="1759" y="8255"/>
                  </a:lnTo>
                  <a:lnTo>
                    <a:pt x="1939" y="8295"/>
                  </a:lnTo>
                  <a:lnTo>
                    <a:pt x="2139" y="8295"/>
                  </a:lnTo>
                  <a:lnTo>
                    <a:pt x="2339" y="8275"/>
                  </a:lnTo>
                  <a:lnTo>
                    <a:pt x="2539" y="8235"/>
                  </a:lnTo>
                  <a:lnTo>
                    <a:pt x="2739" y="8195"/>
                  </a:lnTo>
                  <a:lnTo>
                    <a:pt x="2919" y="8135"/>
                  </a:lnTo>
                  <a:lnTo>
                    <a:pt x="3098" y="8055"/>
                  </a:lnTo>
                  <a:lnTo>
                    <a:pt x="3278" y="7955"/>
                  </a:lnTo>
                  <a:lnTo>
                    <a:pt x="3438" y="7835"/>
                  </a:lnTo>
                  <a:lnTo>
                    <a:pt x="3578" y="7695"/>
                  </a:lnTo>
                  <a:lnTo>
                    <a:pt x="3718" y="7535"/>
                  </a:lnTo>
                  <a:lnTo>
                    <a:pt x="3838" y="7376"/>
                  </a:lnTo>
                  <a:lnTo>
                    <a:pt x="3938" y="7216"/>
                  </a:lnTo>
                  <a:lnTo>
                    <a:pt x="4018" y="7036"/>
                  </a:lnTo>
                  <a:lnTo>
                    <a:pt x="4098" y="6856"/>
                  </a:lnTo>
                  <a:lnTo>
                    <a:pt x="4138" y="6656"/>
                  </a:lnTo>
                  <a:lnTo>
                    <a:pt x="4178" y="6456"/>
                  </a:lnTo>
                  <a:lnTo>
                    <a:pt x="4178" y="6256"/>
                  </a:lnTo>
                  <a:lnTo>
                    <a:pt x="4058" y="2039"/>
                  </a:lnTo>
                  <a:lnTo>
                    <a:pt x="4058" y="1839"/>
                  </a:lnTo>
                  <a:lnTo>
                    <a:pt x="4018" y="1639"/>
                  </a:lnTo>
                  <a:lnTo>
                    <a:pt x="3978" y="1439"/>
                  </a:lnTo>
                  <a:lnTo>
                    <a:pt x="3898" y="1259"/>
                  </a:lnTo>
                  <a:lnTo>
                    <a:pt x="3818" y="1079"/>
                  </a:lnTo>
                  <a:lnTo>
                    <a:pt x="3718" y="900"/>
                  </a:lnTo>
                  <a:lnTo>
                    <a:pt x="3598" y="740"/>
                  </a:lnTo>
                  <a:lnTo>
                    <a:pt x="3458" y="600"/>
                  </a:lnTo>
                  <a:lnTo>
                    <a:pt x="3318" y="460"/>
                  </a:lnTo>
                  <a:lnTo>
                    <a:pt x="3158" y="340"/>
                  </a:lnTo>
                  <a:lnTo>
                    <a:pt x="2999" y="240"/>
                  </a:lnTo>
                  <a:lnTo>
                    <a:pt x="2799" y="160"/>
                  </a:lnTo>
                  <a:lnTo>
                    <a:pt x="2619" y="80"/>
                  </a:lnTo>
                  <a:lnTo>
                    <a:pt x="2419" y="20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485425" y="599700"/>
              <a:ext cx="17525" cy="146450"/>
            </a:xfrm>
            <a:custGeom>
              <a:avLst/>
              <a:gdLst/>
              <a:ahLst/>
              <a:cxnLst/>
              <a:rect l="l" t="t" r="r" b="b"/>
              <a:pathLst>
                <a:path w="701" h="5858" extrusionOk="0">
                  <a:moveTo>
                    <a:pt x="420" y="1"/>
                  </a:moveTo>
                  <a:lnTo>
                    <a:pt x="1" y="5837"/>
                  </a:lnTo>
                  <a:lnTo>
                    <a:pt x="281" y="5857"/>
                  </a:lnTo>
                  <a:lnTo>
                    <a:pt x="700" y="2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2823350" y="795575"/>
              <a:ext cx="241375" cy="37500"/>
            </a:xfrm>
            <a:custGeom>
              <a:avLst/>
              <a:gdLst/>
              <a:ahLst/>
              <a:cxnLst/>
              <a:rect l="l" t="t" r="r" b="b"/>
              <a:pathLst>
                <a:path w="9655" h="1500" extrusionOk="0">
                  <a:moveTo>
                    <a:pt x="60" y="1"/>
                  </a:moveTo>
                  <a:lnTo>
                    <a:pt x="0" y="281"/>
                  </a:lnTo>
                  <a:lnTo>
                    <a:pt x="1179" y="540"/>
                  </a:lnTo>
                  <a:lnTo>
                    <a:pt x="2379" y="760"/>
                  </a:lnTo>
                  <a:lnTo>
                    <a:pt x="3578" y="960"/>
                  </a:lnTo>
                  <a:lnTo>
                    <a:pt x="4797" y="1120"/>
                  </a:lnTo>
                  <a:lnTo>
                    <a:pt x="5996" y="1260"/>
                  </a:lnTo>
                  <a:lnTo>
                    <a:pt x="7216" y="1360"/>
                  </a:lnTo>
                  <a:lnTo>
                    <a:pt x="8435" y="1440"/>
                  </a:lnTo>
                  <a:lnTo>
                    <a:pt x="9634" y="1500"/>
                  </a:lnTo>
                  <a:lnTo>
                    <a:pt x="9654" y="1200"/>
                  </a:lnTo>
                  <a:lnTo>
                    <a:pt x="8435" y="1160"/>
                  </a:lnTo>
                  <a:lnTo>
                    <a:pt x="7236" y="1080"/>
                  </a:lnTo>
                  <a:lnTo>
                    <a:pt x="6036" y="980"/>
                  </a:lnTo>
                  <a:lnTo>
                    <a:pt x="4817" y="840"/>
                  </a:lnTo>
                  <a:lnTo>
                    <a:pt x="3618" y="660"/>
                  </a:lnTo>
                  <a:lnTo>
                    <a:pt x="2439" y="480"/>
                  </a:lnTo>
                  <a:lnTo>
                    <a:pt x="1239" y="2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4th edition)"/>
  <p:tag name="ISPRING_ULTRA_SCORM_COURCE_TITLE" val="BELAJAR DAN BERMAIN BERBASIS BUKU"/>
  <p:tag name="ISPRING_ULTRA_SCORM_COURSE_ID" val="EAD0229D-74E1-40B1-AB02-896971663D34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uFFFD=a0{0FE77DB0-AA29-4647-B794-68156F03500C}&quot;,&quot;C:\\Users\\Dizzy\\Download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,&quot;uploadSources&quot;:true}}"/>
  <p:tag name="ISPRING_SCORM_RATE_QUIZZES" val="0"/>
  <p:tag name="ISPRING_SCORM_PASSING_SCORE" val="100.000000"/>
  <p:tag name="ISPRING_PRESENTATION_TITLE" val="BELAJAR DAN BERMAIN BERBASIS BUKU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982B41B-822E-4806-8CCE-F7A016FDDD98}:2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D23BCE6-61CC-447F-97C6-C73EDB86BE53}:2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6AEAEBE-05B3-4A9E-AFF7-08826ABEA90B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E8B6BE6-A814-4C29-986C-9416C284E9B1}:2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215457D-CCD6-4300-850E-56072396C0CE}:2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254598E-54D6-4167-BD9F-DB39A7B574A0}:26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D8132E5-728C-465C-A38D-C1B64915C300}:2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4356F3D-15F4-4800-B230-B09F71084DDC}:26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2C93EBB-938C-4951-BF55-9D271F19D47E}:26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2F021E8-A2A6-46B1-8F99-1CC56585A70C}:307"/>
</p:tagLst>
</file>

<file path=ppt/theme/theme1.xml><?xml version="1.0" encoding="utf-8"?>
<a:theme xmlns:a="http://schemas.openxmlformats.org/drawingml/2006/main" name="Online Restaurant Fast Food Delivery App by Slidesgo">
  <a:themeElements>
    <a:clrScheme name="Simple Light">
      <a:dk1>
        <a:srgbClr val="272727"/>
      </a:dk1>
      <a:lt1>
        <a:srgbClr val="FFFFFF"/>
      </a:lt1>
      <a:dk2>
        <a:srgbClr val="FFD52F"/>
      </a:dk2>
      <a:lt2>
        <a:srgbClr val="383838"/>
      </a:lt2>
      <a:accent1>
        <a:srgbClr val="FD7F13"/>
      </a:accent1>
      <a:accent2>
        <a:srgbClr val="6BD4FD"/>
      </a:accent2>
      <a:accent3>
        <a:srgbClr val="E95757"/>
      </a:accent3>
      <a:accent4>
        <a:srgbClr val="C86D36"/>
      </a:accent4>
      <a:accent5>
        <a:srgbClr val="F2AA86"/>
      </a:accent5>
      <a:accent6>
        <a:srgbClr val="86DF7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446</Words>
  <Application>Microsoft Office PowerPoint</Application>
  <PresentationFormat>On-screen Show (16:9)</PresentationFormat>
  <Paragraphs>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Mulish Medium</vt:lpstr>
      <vt:lpstr>Nunito Light</vt:lpstr>
      <vt:lpstr>Rowdies</vt:lpstr>
      <vt:lpstr>Barlow</vt:lpstr>
      <vt:lpstr>Loved by the King</vt:lpstr>
      <vt:lpstr>Online Restaurant Fast Food Delivery App by Slidesgo</vt:lpstr>
      <vt:lpstr>BELAJAR DAN BERMAIN BERBASIS BUKU </vt:lpstr>
      <vt:lpstr>Desain Pembelajaran Literasi Anak Usia Dini </vt:lpstr>
      <vt:lpstr>A. Dunia Anak adalah Bermain dan Bergembira</vt:lpstr>
      <vt:lpstr>PowerPoint Presentation</vt:lpstr>
      <vt:lpstr>PowerPoint Presentation</vt:lpstr>
      <vt:lpstr>B. Konsep Literasi Anak Usia Dini </vt:lpstr>
      <vt:lpstr>tabel Perkembangan literasi pada anak usia dini  </vt:lpstr>
      <vt:lpstr>tabel Perkembangan literasi pada anak usia dini  </vt:lpstr>
      <vt:lpstr>PowerPoint Presentation</vt:lpstr>
      <vt:lpstr>SEKIAN DAN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DAN BERMAIN BERBASIS BUKU</dc:title>
  <cp:lastModifiedBy/>
  <cp:revision>4</cp:revision>
  <dcterms:modified xsi:type="dcterms:W3CDTF">2024-06-10T06:36:56Z</dcterms:modified>
</cp:coreProperties>
</file>