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0" r:id="rId3"/>
    <p:sldMasterId id="214748367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0"/>
  </p:normalViewPr>
  <p:slideViewPr>
    <p:cSldViewPr snapToGrid="0">
      <p:cViewPr varScale="1">
        <p:scale>
          <a:sx n="100" d="100"/>
          <a:sy n="100"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Advance Libraries in Python</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Exploring the capabilities and applications of NumPy.</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Data Types and Structures</a:t>
            </a:r>
            <a:endParaRPr lang="fr-FR" sz="3000" b="0" strike="noStrike" spc="-1">
              <a:solidFill>
                <a:schemeClr val="dk1"/>
              </a:solidFill>
              <a:latin typeface="Arial"/>
            </a:endParaRPr>
          </a:p>
        </p:txBody>
      </p:sp>
      <p:sp>
        <p:nvSpPr>
          <p:cNvPr id="757"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 supports a variety of data types including integers, floats, and complex numbers. Users can define their own data types and structures, providing flexibility and control over memory usage, which is crucial for high-performance applications.</a:t>
            </a:r>
            <a:endParaRPr lang="en-US" sz="1200" b="0" strike="noStrike" spc="-1">
              <a:solidFill>
                <a:srgbClr val="FFFFFF"/>
              </a:solidFill>
              <a:latin typeface="OpenSymbol"/>
            </a:endParaRPr>
          </a:p>
        </p:txBody>
      </p:sp>
      <p:pic>
        <p:nvPicPr>
          <p:cNvPr id="758"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In summary, NumPy is an essential library for anyone working with numerical data in Python. Its capabilities for array manipulation, mathematical computation, and integration with other libraries make it an invaluable asset for data scientists and researchers.</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1892340" y="882540"/>
            <a:ext cx="5359320" cy="10584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62" name="PlaceHolder 2"/>
          <p:cNvSpPr>
            <a:spLocks noGrp="1"/>
          </p:cNvSpPr>
          <p:nvPr>
            <p:ph type="subTitle"/>
          </p:nvPr>
        </p:nvSpPr>
        <p:spPr>
          <a:xfrm>
            <a:off x="3055620" y="1940940"/>
            <a:ext cx="3032760" cy="4822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dirty="0">
                <a:solidFill>
                  <a:schemeClr val="dk1"/>
                </a:solidFill>
                <a:latin typeface="Actor"/>
                <a:ea typeface="Actor"/>
              </a:rPr>
              <a:t>Do you have any questions?</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delves into NumPy, a fundamental library for numerical computing in Python. We will cover its core features, operational capabilities, and practical applications.</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 to NumPy</a:t>
            </a:r>
            <a:endParaRPr lang="fr-FR" sz="3000" b="0" strike="noStrike" spc="-1">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 short for Numerical Python, is a powerful library that facilitates efficient numerical computations in Python. It provides support for arrays, matrices, and a collection of high-level mathematical functions to operate on these data structures.</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Key Features</a:t>
            </a:r>
            <a:endParaRPr lang="fr-FR" sz="3000" b="0" strike="noStrike" spc="-1">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 offers several key features including support for multi-dimensional arrays, a vast variety of mathematical functions, broadcasting capabilities, and tools for integrating with databases and other libraries. Its ability to perform high-performance calculations makes it invaluable for data analysis and scientific computing.</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Use Cases</a:t>
            </a:r>
            <a:endParaRPr lang="fr-FR" sz="3000" b="0" strike="noStrike" spc="-1">
              <a:solidFill>
                <a:schemeClr val="dk1"/>
              </a:solidFill>
              <a:latin typeface="Arial"/>
            </a:endParaRPr>
          </a:p>
        </p:txBody>
      </p:sp>
      <p:sp>
        <p:nvSpPr>
          <p:cNvPr id="748"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 is widely used in various domains such as data analysis, machine learning, and scientific computing. It serves as a fundamental tool for data manipulation and statistical analysis, allowing researchers and analysts to perform complex calculations with efficiency. Its integration with other libraries like Pandas, Matplotlib, and TensorFlow further enhances its usability in diverse applications.</a:t>
            </a:r>
            <a:endParaRPr lang="en-US" sz="1200" b="0" strike="noStrike" spc="-1">
              <a:solidFill>
                <a:srgbClr val="FFFFFF"/>
              </a:solidFill>
              <a:latin typeface="OpenSymbol"/>
            </a:endParaRPr>
          </a:p>
        </p:txBody>
      </p:sp>
      <p:pic>
        <p:nvPicPr>
          <p:cNvPr id="749"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Core Concepts</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Arrays and Array Operations</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NumPy's core data structure is the ndarray (N-dimensional array), which allows for efficient storage and manipulation of large datasets. Operations such as slicing, indexing, and reshaping are optimized for performance, enabling users to perform complex computations with minimal code.</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Mathematical Functions</a:t>
            </a:r>
            <a:endParaRPr lang="fr-FR" sz="3000" b="0" strike="noStrike" spc="-1">
              <a:solidFill>
                <a:schemeClr val="dk1"/>
              </a:solidFill>
              <a:latin typeface="Arial"/>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NumPy provides a rich set of mathematical functions that operate on arrays, including trigonometric, statistical, and algebraic functions. These functions are executed efficiently over entire arrays, allowing for element-wise operations that are critical in data analysis.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396</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Advance Libraries in Python</vt:lpstr>
      <vt:lpstr>Introduction</vt:lpstr>
      <vt:lpstr>Overview</vt:lpstr>
      <vt:lpstr>Introduction to NumPy</vt:lpstr>
      <vt:lpstr>Key Features</vt:lpstr>
      <vt:lpstr>Use Cases</vt:lpstr>
      <vt:lpstr>Core Concepts</vt:lpstr>
      <vt:lpstr>Arrays and Array Operations</vt:lpstr>
      <vt:lpstr>Mathematical Functions</vt:lpstr>
      <vt:lpstr>Data Types and Structures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Fenil Patel</cp:lastModifiedBy>
  <cp:revision>1</cp:revision>
  <dcterms:modified xsi:type="dcterms:W3CDTF">2025-04-23T04:08:45Z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2025-04-23T04:05:09Z</dcterms:created>
  <dc:creator>Unknown Creator</dc:creator>
  <dc:description/>
  <dc:language>en-US</dc:language>
  <cp:lastModifiedBy>Unknown Creator</cp:lastModifiedBy>
  <dcterms:modified xsi:type="dcterms:W3CDTF">2025-04-23T04:05:09Z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