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43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2378 25 24575,'-334'-13'-950,"-16"1"1900,-501 13-950,833 1 0,0 0 0,0 1 0,1 1 0,0 1 0,0 1 0,0 0 0,-18 10 0,-37 12 0,64-25 0,-232 70 0,216-66 0,1 0 0,-1 2 0,-30 15 0,44-18 0,0 0 0,0 0 0,0 1 0,1 1 0,0 0 0,0 0 0,1 0 0,0 1 0,-8 12 0,9-9 0,1-1 0,0 2 0,-4 12 0,5-11 0,-1-1 0,-11 20 0,4-9 0,0 2 0,1 0 0,2 1 0,-11 43 0,15-39 0,1 0 0,2 1 0,1 0 0,5 62 0,-1-18 0,-1-46 0,-2 5 0,1 0 0,2 0 0,2 0 0,1 0 0,13 47 0,-14-69 0,1 1 0,0 0 0,10 15 0,-12-24 0,0 0 0,1-1 0,0 1 0,0-1 0,0 0 0,1 0 0,-1 0 0,1 0 0,0-1 0,10 5 0,1 0 0,0-1 0,0-1 0,1-1 0,0 0 0,22 2 0,90 6 0,-80-9 0,544 6 0,-358-13 0,511 3 0,-713-1 0,59-12 0,-21 2 0,-54 8 0,0 0 0,0-2 0,-1 0 0,1-1 0,-1 0 0,-1-2 0,28-16 0,15-20 0,13-8 0,-32 29 0,1 1 0,52-20 0,72-29 0,-149 63 0,1-1 0,-1-1 0,25-21 0,-15 12 0,-22 16 0,0 1 0,0-1 0,0 0 0,0-1 0,-1 1 0,1 0 0,-1-1 0,0 1 0,0-1 0,0 0 0,-1 0 0,1 0 0,-1 1 0,0-2 0,0 1 0,0 0 0,-1 0 0,1 0 0,-1-8 0,-1-6 0,-1 0 0,-1-1 0,-6-23 0,-1-12 0,3 20 0,-1 0 0,-2 1 0,-1 0 0,-1 1 0,-27-49 0,1 0 0,32 68 0,-1 0 0,-13-18 0,-11-20 0,9 11 0,-5-12 0,24 45 0,-1-1 0,1 1 0,-1 0 0,-1 1 0,1-1 0,-1 1 0,0 0 0,-1 0 0,-6-6 0,11 11 0,-10-11-1365,3-1-5461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24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25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5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1972 312 24575,'-13'2'0,"1"0"0,-1 0 0,1 1 0,0 1 0,0 0 0,1 1 0,-16 8 0,-14 5 0,-217 74 0,-87 36 0,298-111 0,-78 16 0,84-24 0,0 2 0,-70 29 0,-21 12 0,19-8 0,91-35 0,-38 9 0,42-14 0,1 1 0,0 1 0,0 0 0,-21 12 0,-22 12 0,49-26 0,1 1 0,-1 0 0,1 0 0,0 1 0,1 1 0,-1-1 0,1 2 0,1-1 0,-16 17 0,-24 29 0,37-42 0,0 0 0,1 0 0,0 1 0,1 1 0,-10 17 0,-2 10 0,8-17 0,1 0 0,-11 33 0,0-6 0,19-42 0,-1 1 0,2-1 0,-1 1 0,1-1 0,0 1 0,-2 11 0,0 33 0,3 0 0,5 65 0,-1-21 0,-2-63 0,-1-15 0,1 1 0,5 33 0,-4-47 0,0-1 0,1 1 0,0 0 0,0 0 0,0-1 0,0 0 0,1 1 0,0-1 0,0 0 0,1 0 0,-1 0 0,1-1 0,5 6 0,31 22 0,0-2 0,49 28 0,-60-40 0,153 108 0,-163-114 0,0 0 0,0-2 0,1 0 0,39 14 0,88 18 0,-14-13 0,249 24 0,-286-44 0,108 5 0,-28-16 0,239-34 0,-342 26 0,79-12 0,247-4 0,-359 24 0,0-2 0,0-2 0,72-20 0,0 1 0,36-15 0,-94 24 0,-46 13 0,-1 0 0,1-1 0,-1 0 0,0 0 0,0-1 0,-1 1 0,0-2 0,1 1 0,-2-1 0,1 1 0,-1-2 0,1 1 0,-2 0 0,1-1 0,6-12 0,4-12 0,-1 0 0,14-46 0,-22 59 0,25-85 0,-4-1 0,-5-2 0,-4 0 0,-5-1 0,-1-109 0,-12 174 0,-2 0 0,-1 1 0,-2-1 0,-2 1 0,-2 0 0,-22-64 0,0 46 0,0-3 0,13 22 0,-1 0 0,-43-63 0,6 9 0,39 67 0,0 0 0,-2 2 0,-1 0 0,-1 1 0,-1 1 0,-1 1 0,-1 1 0,0 1 0,-2 1 0,-43-25 0,34 26 0,0 1 0,0 2 0,-2 1 0,0 2 0,0 2 0,-1 1 0,0 2 0,-52-3 0,20 5 0,-431-14 0,436 20-1365,38-1-5461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56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1611 266 24575,'-982'0'0,"929"3"0,-73 12 0,84-9 0,31-4 0,-1 0 0,1 1 0,0 1 0,0 0 0,0 0 0,0 1 0,1 0 0,0 1 0,0 0 0,0 1 0,0 0 0,-14 14 0,-27 38 0,26-32 0,2 1 0,-40 60 0,57-75 0,0 0 0,0 1 0,1-1 0,1 1 0,-4 22 0,-5 76 0,3-21 0,10-87 0,-14 74 0,5 1 0,-1 91 0,9-116 0,0-35 0,0 0 0,2 0 0,0 0 0,0 0 0,2 0 0,10 35 0,62 109 0,-30-70 0,-19-38 0,3-1 0,69 96 0,-78-127 0,0-2 0,45 37 0,-34-35 0,2-2 0,58 30 0,-63-36 0,150 75 0,-148-72 0,385 199 0,-372-197 0,-26-11 0,1-1 0,0-1 0,33 9 0,21 0 0,-25-4 0,1-3 0,96 7 0,257-18 0,-388 2 0,0-1 0,0-1 0,0 0 0,0-1 0,0 0 0,-1-1 0,1 0 0,-1-1 0,0-1 0,0 0 0,-1 0 0,0-1 0,0 0 0,-1-1 0,1-1 0,12-13 0,115-122 0,-114 116 0,-1-2 0,-2 0 0,0-1 0,-3-1 0,27-61 0,-26 43 0,-2-1 0,-3-1 0,11-72 0,1-169 0,-26 3 0,-1 218 0,-2-536 0,0 573 0,-1 1 0,-1-1 0,-2 1 0,-2 0 0,-1 1 0,-1 0 0,-17-32 0,22 52 0,-1 0 0,-1 1 0,0 0 0,-1 0 0,0 1 0,-1 0 0,0 0 0,0 1 0,-1 1 0,-20-14 0,-4 0 0,-1 3 0,-55-25 0,78 39 0,0 0 0,-1 0 0,1 2 0,-1-1 0,-1 2 0,1 0 0,0 0 0,-23 0 0,-33 4-1365,49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03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2542 171 24575,'-76'-3'0,"1"-2"0,-115-24 0,-140-52 0,277 66 0,0 3 0,-1 3 0,0 1 0,-85 1 0,-49 6 0,-131 4 0,300-1 0,1 1 0,0 1 0,0 0 0,-21 9 0,17-6 0,-41 9 0,34-10 0,1 2 0,1 1 0,-1 2 0,-27 14 0,-51 19 0,9-16 0,57-18 0,1 2 0,0 1 0,1 2 0,-49 27 0,82-38 0,0-1 0,1 0 0,-1 1 0,1 0 0,0 0 0,0 0 0,1 1 0,-1 0 0,1-1 0,0 1 0,0 0 0,1 0 0,-1 0 0,1 1 0,-2 6 0,0-2 0,-1 2 0,-2 0 0,-12 18 0,11-19 0,1 2 0,-10 19 0,2 3 0,-30 82 0,41-103 0,1 0 0,0 0 0,0 0 0,2 0 0,0 0 0,1 23 0,0-34 0,0 0 0,1 0 0,0 0 0,0 0 0,0-1 0,0 1 0,0 0 0,0 0 0,1-1 0,-1 1 0,1-1 0,0 1 0,0-1 0,0 0 0,2 3 0,40 25 0,-5-3 0,93 107 0,-122-125 0,1-1 0,0 0 0,1-1 0,0-1 0,15 8 0,28 15 0,-8 4 0,-27-18 0,1-1 0,1-1 0,27 13 0,-19-15 0,-21-8 0,0 0 0,0 1 0,0 0 0,15 10 0,-12-7 0,1-1 0,0 0 0,0-1 0,1-1 0,27 6 0,-4-1 0,42 13 0,1-3 0,112 11 0,-119-22 0,171 9 0,531-18 0,-764 1 0,0-1 0,1 0 0,-1 0 0,0-1 0,0 0 0,0-1 0,0 0 0,-1-1 0,1 0 0,-1-1 0,0 0 0,0-1 0,-1 0 0,1 0 0,-1-1 0,-1 0 0,1-1 0,-1 1 0,-1-2 0,1 1 0,-1-1 0,-1 0 0,0-1 0,6-11 0,6-19 0,16-51 0,-12 28 0,-16 41 0,-1-1 0,0 0 0,-2-1 0,-1 1 0,-1-1 0,-1 1 0,-2-24 0,0-7 0,1 36 0,-1 1 0,-1 0 0,-1-1 0,-1 1 0,-7-19 0,-9-34 0,5 16-1365,12 37-5461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17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0 24575,'0'935'0,"3"-873"0,19 106 0,2 32 0,-12-46 0,0 41 0,-13 587 0,0-760 0,-2 1 0,0 0 0,-12 38 0,7-31 0,-4 37 0,-4 191 0,5-89 0,6-77 0,1-55 0,-14 58 0,10-60 0,-6 60 0,11-53 0,-11 108 0,7-96 0,5-34 0,-1-1 0,-1 0 0,0 0 0,-8 20 0,2-11 0,1 1 0,1 0 0,-7 57 0,7 92 0,5-122 0,-2 0 0,-3-1 0,-24 87 0,18-86 0,2 1 0,2 1 0,-2 73 0,12-101 0,-8 150 0,-3-77 0,-22 156 0,12-10 0,8-73 0,7 113 0,3-44 0,1-231 0,0 0 0,-2 0 0,1 1 0,-2-2 0,0 1 0,-1-1 0,-10 20 0,9-18 0,2-5 0,1 1 0,0 0 0,1 0 0,1 1 0,-1-1 0,0 21 0,3 72 0,2-57 0,-1 992 0,1-1015 0,0-1 0,7 29 0,-5-26 0,4 40 0,-7-6 0,-1-18 0,2 0 0,9 54 0,0-42 0,-3-23 0,-2 0 0,3 53 0,-8-65 0,0 0 0,2-1 0,0 0 0,1 1 0,1-1 0,1 0 0,0-1 0,11 21 0,-9-19 0,10 37 0,6 14 0,-15-48 0,8 38 0,-10-37 0,13 37 0,-20-59 0,12 25 0,23 41 0,-30-58 0,2-1 0,-1 0 0,1 0 0,0 0 0,0-1 0,1 0 0,0 0 0,10 5 0,-7-5 0,0-1 0,1 0 0,0-1 0,0 0 0,0-1 0,0-1 0,1 1 0,18 1 0,7-2 0,58-3 0,-55-1 0,-2 2 0,56 10 0,14 0 0,-85-10 0,314-2 0,-322-2 0,0-1 0,-1 0 0,1 0 0,17-9 0,12-4 0,287-81 0,-210 69 0,-11 4 0,-86 19 0,1 0 0,-1 2 0,45-2 0,81 8 0,-51 0 0,-45-5 0,103-18 0,-102 11 0,104-5 0,-135 14 0,48-9 0,14-2 0,7 0 0,-62 7 0,43-3 0,-33 5 0,0-2 0,41-10 0,-39 6 0,70-6 0,-82 12 0,0-2 0,0-1 0,47-15 0,-38 9 0,59-10 0,297-51 0,57-15 0,-407 83 0,74 2 0,-10 0 0,28-19 0,-16 2 0,-88 17 0,3 0 0,47-10 0,-45 6 0,0 3 0,1 1 0,77 6 0,-29-1 0,484-2 0,-545-2 0,0-1 0,0-1 0,40-12 0,13-2 0,-3 5 0,0 4 0,103 1 0,37 8 0,215 6 0,-4 37 0,-106 19 0,-266-55 0,64 0 0,33 3 0,-91-4 0,89-4 0,7 0 0,-75 10 0,-54-7 0,41 2 0,-12-6 0,74 12 0,-61-5 0,1-3 0,97-6 0,-54-1 0,269-13 0,-184 7 0,-59 5 0,-120 0 0,0 0 0,-1-1 0,30-10 0,34-7 0,-39 11 0,0-2 0,-1-3 0,44-19 0,-32 11 0,70-18 0,280-49 0,-300 72 0,202-7 0,-254 24 0,209 5 0,-249-2 0,0 1 0,1 1 0,-2 0 0,20 8 0,-20-7 0,0 0 0,0-1 0,1 0 0,22 2 0,-8-4 0,0-2 0,-1-1 0,1-1 0,-1-2 0,31-7 0,-21 5 0,50-4 0,23-3 0,-53 2 0,0 2 0,84-1 0,-117 9 0,48-9 0,-46 5 0,36-1 0,-26 3 0,0-1 0,-1-2 0,71-21 0,13-10 0,-78 24 0,-1-1 0,0-3 0,-2-1 0,0-2 0,46-31 0,78-55 0,84-46 0,8-6 0,-114 71 0,7-1 0,73-50 0,-179 110 0,59-30 0,-32 19 0,100-54 0,86-53 0,-207 116 0,57-24 0,-11 6 0,-68 33 0,-2-2 0,0 0 0,-1-2 0,40-41 0,70-98 0,-91 105 0,33-25 0,-50 54 0,27-34 0,-15 11 0,196-274 0,-88 98 0,-119 184 0,240-396 0,-189 295 0,57-100 0,-73 124 0,-47 86 0,1 0 0,2 1 0,0 1 0,39-47 0,11 0 0,49-52 0,-65 69 0,-37 39 0,28-26 0,-27 32-682,32-22-1,-32 26-6143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28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1128 5873 24575,'-58'-61'0,"3"-3"0,-76-117 0,-69-160 0,-29-157-124,53-21-670,122 326 794,9-2 0,8-2 0,-13-238 0,-26-204 918,67 566-918,2 0 0,6-121 0,2 92 0,2 73 0,0-1 0,3 1 0,0 0 0,1 0 0,16-38 0,-5 12 0,90-216 0,-39 112 0,-55 121 0,-10 24 0,1 1 0,1-1 0,0 1 0,1 0 0,0 0 0,13-16 0,54-58 0,31-12 0,-84 78 0,2 1 0,0 2 0,1 0 0,0 1 0,2 1 0,0 1 0,0 2 0,40-15 0,899-259 0,-548 194 0,-61 15 0,-251 51 0,-38 8 0,1 3 0,104-10 0,358-29 0,-448 45 0,20 0 0,121 6 0,103 20 0,-188-8 0,179 16 0,136 5 0,-410-25 0,-1 1 0,1 2 0,80 26 0,-5-2 0,-67-22 0,81 4 0,-86-11 0,1 3 0,60 14 0,-60-7 0,0 2 0,1-3 0,0-1 0,1-2 0,75 1 0,-48-8 0,61-4 0,-126 1 0,-1 0 0,1 0 0,-1-2 0,0 1 0,13-7 0,-13 5 0,1 1 0,0 0 0,0 1 0,15-3 0,4 0 0,-1-1 0,0-2 0,48-21 0,28-8 0,880-202 0,-852 211 0,-109 24 0,316-59 0,296 16 0,-257 42 0,108-8 0,130 2 0,-390 14 0,-13-3 0,237 3 0,-368 4 0,-1 3 0,0 4 0,0 3 0,129 44 0,-193-54 0,94 36 0,-100-37 0,1-2 0,-1 1 0,1-2 0,0 1 0,0-2 0,0 0 0,17 0 0,-10-1 0,39 6 0,158 23 0,-196-26 33,1-2 0,22 0 0,-26-1-399,-1 0 0,1 2 0,28 5 0,-30-3-6460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2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1752 435 24575,'-129'11'0,"26"0"0,22-8 0,-142 11 0,113-6 0,36-4 0,49-1 0,0 2 0,0 1 0,-38 15 0,-1-1 0,-190 42 0,224-55 0,1 2 0,0 1 0,-33 16 0,44-19 0,-6 6 0,0 1 0,0 1 0,2 1 0,-31 28 0,0-2 0,31-26 0,1 1 0,1 1 0,-28 31 0,39-35 0,0 1 0,0 0 0,-7 18 0,-3 6 0,13-26 0,0 0 0,1 1 0,1-1 0,0 1 0,1 0 0,0 0 0,1 1 0,1-1 0,0 0 0,2 23 0,-1 40 0,3 92 0,-1-158 0,0 0 0,1 0 0,1-1 0,0 1 0,0-1 0,1 0 0,0-1 0,1 1 0,11 14 0,15 29 0,-13-21 0,1 0 0,30 36 0,-14-20 0,125 153 0,-105-123 0,37 44 0,6-3 0,-93-112 0,0-1 0,1 0 0,0-1 0,10 7 0,-9-7 0,-1 1 0,0-1 0,13 14 0,-10-9 0,1 0 0,1-1 0,-1 0 0,1-1 0,1-1 0,0 1 0,26 10 0,45 15 0,-51-18 0,0-2 0,1-1 0,0-2 0,1-1 0,38 4 0,104 14 0,-62-7 0,-9 3 0,-77-15 0,0-1 0,0-2 0,39 3 0,169-8 0,-92-2 0,-138 2 0,1-1 0,-1 0 0,0 0 0,1-1 0,-1 0 0,0 0 0,0-1 0,0 0 0,-1 0 0,1 0 0,-1-1 0,1 0 0,6-6 0,8-8 0,-1-1 0,23-27 0,-8 8 0,-24 27 0,19-20 0,47-59 0,-51 60 0,-23 26 0,1 1 0,-1-1 0,1 0 0,-1 1 0,0-1 0,0-1 0,-1 1 0,0 0 0,1-1 0,-1 1 0,0-1 0,-1 0 0,2-5 0,2-13 0,1 1 0,1 0 0,1 1 0,1 0 0,13-23 0,-1 3 0,-6-4 0,-14 39 0,0 0 0,1 0 0,0 1 0,0-1 0,0 1 0,1-1 0,0 1 0,0 0 0,0 0 0,0 0 0,6-5 0,12-10 0,-6 5 0,0 0 0,-1 0 0,20-30 0,-28 35 0,18-28 0,24-49 0,-42 74 0,0-1 0,-2 0 0,1 0 0,-2 0 0,1 0 0,-2-1 0,1-25 0,-2 2 0,-1-33 0,13-97 0,-1 111 0,2 1 0,3 0 0,43-94 0,-49 122 0,-2 0 0,-1-1 0,-1 0 0,-2 0 0,3-37 0,-5-150 0,-5 133 0,2 61 0,-2-1 0,0 0 0,-2 1 0,-1-1 0,0 1 0,-2 1 0,-17-42 0,11 31 0,10 22 0,-1 0 0,0 1 0,-1-1 0,0 1 0,0 0 0,-9-11 0,4 8 0,-1 1 0,0 0 0,-1 0 0,0 1 0,-1 1 0,0 0 0,0 0 0,-1 1 0,0 1 0,-1 1 0,1 0 0,-19-5 0,9 3 0,-1 1 0,0 1 0,0 1 0,0 2 0,-1 0 0,1 2 0,-1 0 0,1 2 0,-38 6 0,41 0 0,1 0 0,0 2 0,0 1 0,1 0 0,-33 24 0,26-17 0,-1 0 0,-10 5 0,0 3 0,2 0 0,-39 36 0,68-53 0,-13 12 0,0-1 0,-1-1 0,-1-1 0,-38 23 0,41-29-209,1 2-1,0 0 0,0 0 1,-19 22-1,32-31-107,-7 7-6509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49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6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24575,'159'12'0,"-25"0"0,-77-7 0,-1 3 0,102 27 0,-97-19 0,0-3 0,69 5 0,-88-15 0,-1 2 0,0 2 0,0 1 0,59 21 0,280 95 0,-329-107 0,0-2 0,1-3 0,60 8 0,180-17 0,-152-5 0,1230 2 0,-1318-3 0,0-2 0,60-13 0,33-5 0,-67 11 0,127-37 0,-124 27 0,107-15 0,-124 28 0,-17 2 0,52 0 0,158-8 0,-143 6 0,1 4 0,141 13 0,-164 2 0,0 3 0,174 51 0,-138-13 0,-71-26 0,-47-20 0,0 1 0,-1 0 0,0 1 0,0 0 0,9 10 0,-2-3 0,99 77 0,-111-87 0,-1 0 0,0 1 0,0-1 0,0 1 0,0-1 0,-1 1 0,1 0 0,-1 0 0,0 0 0,-1 0 0,1 1 0,-1-1 0,0 0 0,-1 0 0,1 8 0,0 7 0,-1 0 0,-5 35 0,-6 5 0,6-41 0,1 1 0,-1 30 0,4-13 0,2 0 0,1 0 0,2 0 0,1 0 0,2-1 0,2 0 0,17 48 0,-21-70 0,-1 1 0,-1-1 0,0 1 0,-1-1 0,0 27 0,-2-23 0,2 1 0,6 32 0,-2-23 0,-2 0 0,2 52 0,2 19 0,59 267 0,-58-314 0,-3-1 0,-2 1 0,-6 95 0,5 63 0,8-138 0,-6-46 0,2 46 0,-5 573 0,-4-311 0,1-323 0,0 0 0,-1 0 0,-1-1 0,1 1 0,-1-1 0,-9 19 0,7-17 0,0 1 0,1 1 0,-4 21 0,2-5 0,-1 0 0,-17 48 0,15-55 0,2 0 0,0 0 0,2 1 0,0 0 0,-1 34 0,6-23 0,0-15 0,0 0 0,-4 24 0,3-37 0,-1 0 0,0-1 0,0 1 0,0 0 0,-1-1 0,0 1 0,0-1 0,-1 0 0,0 0 0,-4 6 0,2-3 0,0-1 0,1 2 0,0-1 0,1 0 0,-7 21 0,-10 22 0,16-40 0,1 0 0,0 0 0,0 0 0,2 0 0,-1 0 0,2 1 0,-1-1 0,2 1 0,1 21 0,-1-34 0,0-1 0,0 1 0,1-1 0,-1 1 0,0-1 0,0 1 0,1-1 0,-1 1 0,0-1 0,1 1 0,-1-1 0,1 1 0,-1-1 0,1 1 0,-1 0 0,1-1 0,-1 1 0,1 0 0,-1-1 0,1 1 0,-1 0 0,1 0 0,-1 0 0,1-1 0,-1 1 0,1 0 0,0 0 0,-1 0 0,1 0 0,-1 0 0,1 0 0,0 0 0,-1 0 0,1 0 0,-1 0 0,1 1 0,0-1 0,-1 0 0,1 1 0,42 8 0,-9-2 0,-4-4 0,51-2 0,-71-2 0,1 0 0,-1-1 0,0 0 0,0 0 0,0-1 0,0-1 0,-1 1 0,15-9 0,-19 9 0,1 0 0,-1 0 0,-1-1 0,1 0 0,-1 0 0,1 0 0,-1 0 0,0-1 0,0 0 0,-1 0 0,0 0 0,6-10 0,-6 5 0,0 0 0,0 0 0,-1 0 0,0 0 0,-1-1 0,1-17 0,-2-407 0,-3 187 0,2 147 0,3-109 0,-1 203 0,1-1 0,0 0 0,0 1 0,0-1 0,1 1 0,0 0 0,1 0 0,4-7 0,39-53 0,-27 40 0,6-6 0,22-33 0,55-80 0,-94 134 0,0 0 0,1 1 0,21-20 0,-21 23 0,0-2 0,-1 1 0,0-2 0,-1 1 0,12-19 0,-6 7 0,1 1 0,1 0 0,1 1 0,0 1 0,30-24 0,12-14 0,18-12 0,-54 51 0,-2-1 0,35-39 0,57-78 0,77-99 0,47-46 0,-74 94 0,10-11 0,-121 143 0,196-192 0,-187 191 0,-36 32 0,1 1 0,0 1 0,42-26 0,-31 25 0,43-38 0,-51 38 0,0 1 0,54-30 0,-53 40 0,2 0 0,0 2 0,47-9 0,-14 3 0,-23 7 0,70-5 0,-75 11 0,-1-2 0,71-18 0,-44 6 0,-43 12 0,0 0 0,0-1 0,-1-1 0,23-12 0,249-159 0,-89 50 0,-187 118 0,1 1 0,0 0 0,1 2 0,0 0 0,0 0 0,1 2 0,-1 0 0,1 1 0,0 1 0,0 1 0,1 0 0,-1 1 0,22 3 0,96 6 0,-71-5 0,-1 2 0,100 22 0,-12 3 0,-130-26 0,1-1 0,24 0 0,32 5 0,-68-7 0,0 0 0,0-1 0,0-1 0,0 0 0,16-3 0,20-1 0,214 4 0,-137 1 0,-105 2 0,0 0 0,-1 1 0,1 1 0,30 10 0,-29-8 0,1 0 0,-1-1 0,34 2 0,-17-3 0,70 16 0,-70-12 0,70 8 0,-86-14 0,-1 1 0,0 1 0,0 1 0,0 1 0,-1 1 0,36 17 0,-45-20 0,4 1 0,0-1 0,0 0 0,0-1 0,25 2 0,-22-3 0,0 0 0,-1 1 0,18 6 0,-10-1 0,1-2 0,0 0 0,1-2 0,37 2 0,104-6 0,-68-3 0,230 18 0,-63 37 0,-208-38 0,-18-8 0,1-1 0,0-1 0,66-4 0,26 1 0,-101 3 0,-1 2 0,47 13 0,-8-1 0,-35-10 0,24 5 0,0-1 0,89 4 0,-62-10 0,121 24 0,-201-29 0,56 7 0,0-3 0,0-3 0,87-7 0,50-19 0,-157 20 0,0-2 0,72-21 0,-78 17 0,1 2 0,-1 1 0,75-4 0,-86 9 0,0-1 0,-1-1 0,0-2 0,0 0 0,36-14 0,25-7 0,21 3 0,1 5 0,175-9 0,224 23 0,-328 7 0,133 22 0,-115-5 0,510 56 0,-3 32 0,-536-77 0,-39-6 0,182 10 0,-281-31 0,0 0 0,0 2 0,29 9 0,-10-2 0,-3-3 0,-25-6 0,1 1 0,-1 1 0,-1 1 0,1 1 0,21 11 0,-31-13 0,0 0 0,0-1 0,1 0 0,-1-1 0,1 0 0,0-1 0,-1 0 0,1 0 0,0-1 0,0-1 0,0 0 0,0 0 0,0-1 0,21-5 0,-15 1 0,1 0 0,-1-2 0,0 0 0,0-1 0,-1-1 0,0 0 0,-1-1 0,16-13 0,397-299 0,-216 162 0,-197 150 0,1 1 0,-1 1 0,2 0 0,-1 1 0,1 1 0,0 0 0,0 1 0,21-2 0,3 1 0,0 2 0,58 1 0,61 3 0,-10-1 0,261 32 0,-344-20 0,97 15 0,206 62 0,-266-53 0,87 26 0,-169-57 0,0 0 0,1-1 0,-1 0 0,1-2 0,-1-1 0,42-6 0,-43 2 0,-1-1 0,1-1 0,-1-1 0,0 0 0,28-16 0,86-61 0,-90 55 0,34-23 0,6-5 0,157-79 0,-223 129 0,0 0 0,1 0 0,0 2 0,0 0 0,0 2 0,1 0 0,-1 1 0,33 1 0,-23 3 0,-1 1 0,0 1 0,0 2 0,0 1 0,34 13 0,404 180-12,-330-138-88,759 343-463,-861-390 601,0 3-1,61 40 1,-91-56-96,-1 1 1,1-1 0,0 0-1,0 0 1,0 0 0,1-1-1,-1 0 1,0 1 0,1-1-1,-1-1 1,0 1 0,1-1-1,5 1 1,7-2-6769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54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2376 25 24575,'-168'1'0,"-185"-3"0,211-9 0,-52-2 0,-450 14 0,613 1 0,0 1 0,-32 7 0,9-1 0,17-2 0,-71 24 0,-6 2 0,77-23 0,2 1 0,-56 26 0,75-29 0,6-3 0,1 1 0,0 0 0,1 1 0,0 0 0,0 1 0,-7 8 0,-3 2 0,-6 4 0,0 1 0,2 1 0,1 1 0,1 0 0,-20 35 0,36-54 0,1 0 0,1 0 0,-1 0 0,1 1 0,0-1 0,0 1 0,1-1 0,0 1 0,0 0 0,1 0 0,0-1 0,0 1 0,0 0 0,1 0 0,0 0 0,0-1 0,1 1 0,0-1 0,0 1 0,0-1 0,1 0 0,0 0 0,0 0 0,1 0 0,-1 0 0,1-1 0,1 1 0,-1-1 0,1 0 0,0-1 0,0 1 0,0-1 0,7 4 0,179 120 0,-96-81 0,-54-28 0,-30-14 0,0 0 0,-1 0 0,13 9 0,170 110 0,-127-79 0,88 44 0,-128-77 0,40 13 0,10 4 0,-58-22 0,1 0 0,0-2 0,30 6 0,33 9 0,-34-7 0,0-2 0,90 10 0,-45-9 0,-6 7 0,-60-12 0,0-1 0,46 4 0,140-9 0,-100-2 0,-82-1 0,0-2 0,-1-1 0,60-18 0,-25 6 0,43-3 0,-75 16 0,-1-2 0,0-1 0,0-2 0,0 0 0,39-20 0,-35 12 0,-28 14 0,0-1 0,0 1 0,0-2 0,0 1 0,-1-1 0,0 0 0,0-1 0,0 0 0,8-8 0,-4-3 0,0 1 0,0-2 0,8-19 0,7-12 0,-14 23 0,0 0 0,15-51 0,8-19 0,-31 84 0,0 0 0,0-1 0,-1 0 0,-1 0 0,0 0 0,-1 0 0,0 0 0,-1 0 0,-2-20 0,-1 10 0,-1 0 0,0 0 0,-2 1 0,-13-34 0,-15-26 0,-64-111 0,81 160 0,14 27 0,1-1 0,-2 1 0,1-1 0,-1 1 0,0 1 0,0-1 0,0 0 0,-1 1 0,-7-7 0,-11-8 0,20 17 0,-1-1 0,1 1 0,-1 0 0,0 0 0,0 0 0,0 1 0,0-1 0,0 1 0,-1 0 0,1 0 0,-1 1 0,1-1 0,-8-1 0,-51-2 62,42 4-538,0 0 1,-26-7-1,31 4-6350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07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24575,'32'8'0,"0"-2"0,0-1 0,0-2 0,1-1 0,39-2 0,-19 0 0,1000 0 0,-768-12 0,108 0 0,37 13 0,-392 1 0,-1 2 0,60 13 0,-51-7 0,48 3 0,93 11 0,-113-12 0,80 2 0,201-13 86,-169-2-1537,-166 1-5375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10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4460 0 24575,'-151'139'-169,"-239"169"0,-186 79-862,533-359 1049,-522 324-18,181-70 1394,233-165-1437,-135 138 43,206-177 0,-59 49 0,49-47 0,-126 144 0,161-169 0,40-43 0,2 1 0,-21 26 0,25-29 0,0 0 0,-1-1 0,0 0 0,-18 12 0,-5 5 0,-10 10 0,-310 290 0,306-284 0,38-36 0,0 1 0,1 1 0,0 0 0,0 0 0,1 0 0,0 1 0,0 0 0,-7 14 0,3 0 0,-1 0 0,-1-1 0,-1-1 0,-1 0 0,-1-1 0,-30 30 0,35-38 0,0 0 0,-14 23 0,-13 14 0,22-29 0,0 1 0,-22 41 0,-4 4 0,-1-6 0,-79 83 0,53-64 0,35-46 0,29-29 0,1 0 0,-1 0 0,0 0 0,1 1 0,0-1 0,0 1 0,0 0 0,1 0 0,-1 1 0,1-1 0,0 1 0,1-1 0,0 1 0,0 0 0,-2 8 0,2 7-1365,1-1-5461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15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0 267 24575,'32'-3'0,"-1"0"0,0-2 0,0-1 0,36-13 0,21-4 0,95-23 0,46-9 0,261-23 0,-284 75 0,-141 4 0,115-11 0,-46-2 0,229 8 0,-193 6 0,1940-2-1365,-2089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17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4408 24575,'3'-5'0,"0"0"0,1 0 0,-1 0 0,1 1 0,0 0 0,7-7 0,6-5 0,681-668 0,-340 340 0,-247 236 0,64-100 0,-70 77 0,78-110 0,-150 194 0,240-307 0,-272 352 0,94-105 0,140-124 0,-27 30 0,-96 86 0,208-163 0,-252 221 0,64-68 0,20-17 0,94-86 0,-165 161 0,3 4 0,133-77 0,-180 117 0,41-33 0,19-13 0,-58 43 0,38-34 0,-34 24 0,79-74 0,-72 63 0,-15 11-1365,-18 19-5461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19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0 722 24575,'6'-1'0,"-1"0"0,0 1 0,0-2 0,-1 1 0,1-1 0,0 1 0,0-1 0,5-3 0,13-5 0,60-17 0,0 4 0,137-20 0,-174 39 0,84 4 0,-91 2 0,0-1 0,1-3 0,42-7 0,315-49 0,-12 2 0,394-119 0,-616 136 0,312-32 0,-122 17 0,-53 5 0,-157 34 0,279-39 0,-330 42 0,1 4 0,160 8 0,-107 2 0,-123-2 0,9-2 0,-1 2 0,1 2 0,-1 1 0,1 1 0,-1 2 0,40 12 0,-38-9 0,-26-8 0,0 1 0,-1-1 0,1 2 0,-1-1 0,8 4 0,-12-4 0,0-1 0,0 0 0,-1 1 0,1 0 0,0-1 0,0 1 0,-1 0 0,1 0 0,-1 0 0,0 0 0,1 0 0,-1 0 0,0 0 0,0 1 0,-1-1 0,1 0 0,0 0 0,0 5 0,1 13 0,0-1 0,-2 26 0,-1-35 0,1 1 0,0-1 0,0 1 0,1-1 0,0 1 0,1-1 0,0 0 0,1 1 0,0-1 0,0 0 0,1-1 0,8 15 0,5-1 64,31 32-1,-3-4-1555,-36-40-5334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21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1 146 24575,'16'39'0,"-11"-27"0,-1-1 0,2 0 0,0 0 0,8 13 0,-11-21 0,0 0 0,0 1 0,0-1 0,0 0 0,1-1 0,-1 1 0,1 0 0,0-1 0,0 0 0,0 0 0,0 0 0,0-1 0,0 1 0,0-1 0,0 0 0,5 1 0,24 1 0,-1-1 0,1-2 0,36-4 0,9 0 0,566 3 0,-346 2 0,-217-4 0,105-16 0,78-28 0,-154 26 0,271-33 0,-186 32 0,84-4 0,151-18 0,-252 20 0,-158 22 0,320-25 0,62 28 0,-374 1 0,1 1 0,29 7 0,4 0 0,-39-6-195,-1 1 0,1 0 0,-1 2 0,0 0 0,-1 2 0,27 14 0,-27-11-6631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23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0 288 24575,'21'-8'0,"-1"0"0,1 1 0,1 1 0,34-5 0,-18 4 0,467-75-229,7 24-90,-350 41 289,667-45 30,335 41 578,501 21-578,-1647 1 0,-1 1 0,1 0 0,17 6 0,16 3 0,-7-2 0,0 1 0,53 21 0,-86-26 0,0 1 0,1 0 0,-2 1 0,17 12 0,30 17 0,-30-21-110,-1 1-1,-1 2 0,0 0 1,31 30-1,-35-29-701,-6-7-6014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E662-8BD4-4DC7-8F21-136DE653F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F2B6E-D393-40D9-BDAE-CD4CD7583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5BF6-4F2A-43E8-8CC1-570849A8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91E4-62DB-484D-9DDB-59F06B1BB35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A0B60-EE35-4A50-A602-98E136DB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20063-8D3B-49E1-B3B9-1DF85597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FAE-53F6-41F0-8E1A-A0C512D5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2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0AC2-7018-4F16-9299-597DF122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652AD-902A-4D13-B2A7-E0FA337B9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3B0A8-FB1A-463D-B6BD-38AEA722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91E4-62DB-484D-9DDB-59F06B1BB35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E34AC-2446-4069-8F62-D4A96AF91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ABFBE-74C6-42AA-A209-01D51FF5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FAE-53F6-41F0-8E1A-A0C512D5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4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983BD-FFE0-4622-B5A9-BDFCD1731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DF9A6-EDD0-418B-BA65-3D25C4031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EE4D6-E29B-478A-A840-098AA973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91E4-62DB-484D-9DDB-59F06B1BB35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19DA5-DBAE-4E7C-B052-45863BB0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3F616-02FA-47E0-8864-34B97FCC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FAE-53F6-41F0-8E1A-A0C512D5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37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755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1pPr>
            <a:lvl2pPr marL="0" indent="2286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2pPr>
            <a:lvl3pPr marL="0" indent="4572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3pPr>
            <a:lvl4pPr marL="0" indent="6858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4pPr>
            <a:lvl5pPr marL="0" indent="9144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29106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34041-011F-4320-B155-46B60EA0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92C0B-AB23-4683-AD99-92B21EC12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5F289-40D1-4980-A471-C20628EA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91E4-62DB-484D-9DDB-59F06B1BB35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16978-17DF-4D29-BF0A-045756F0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7B9E6-7BC4-4C67-9528-BECC10C0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FAE-53F6-41F0-8E1A-A0C512D5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0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253-FB89-471E-A811-2A45360C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0FD74-D2D9-49CB-B212-B20165085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CB140-148F-4FD6-8C7B-65CAA1F8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91E4-62DB-484D-9DDB-59F06B1BB35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BA098-7426-44FA-8E2D-2FC035EC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58485-131C-4D45-89D7-74DD523C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FAE-53F6-41F0-8E1A-A0C512D5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8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3A11-412C-47C7-BB40-9318B451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D60A9-9373-451A-A9F2-DC86F1244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7F180-32E9-4BCC-9503-3F3FD1CB0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5DB69-3EA2-4DF8-A84A-97E10DE6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91E4-62DB-484D-9DDB-59F06B1BB35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61538-4096-407C-8DE6-EA30D055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4011B-D862-4E63-B676-160D041D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FAE-53F6-41F0-8E1A-A0C512D5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7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6908-C68D-4CAE-80F2-226EE022B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EEB4F-0276-4CE1-814C-618D0AEF4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EE54C-9AD3-4D6E-938D-FEDED1709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3AFE1-B850-4666-A7FF-179854E26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50F15-D77B-4BB4-BA69-21A234B85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9948E1-E3C1-4748-BE9C-E25B989B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91E4-62DB-484D-9DDB-59F06B1BB35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CB1D41-B169-49BD-A3F3-30116048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AE572-A19E-4E48-BF11-E7180A32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FAE-53F6-41F0-8E1A-A0C512D5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3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94B7-1A87-43A2-8EA8-6FF9315A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33DA5-C49E-4B3D-868E-023DE59E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91E4-62DB-484D-9DDB-59F06B1BB35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54998-6FB3-40EB-BACA-702A826D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49B58-8DDE-42EA-B8B5-553505ED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FAE-53F6-41F0-8E1A-A0C512D5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4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DB99EF-C97E-44F5-80BA-7E2BB1AF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91E4-62DB-484D-9DDB-59F06B1BB35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C00D2-C47E-4140-9BDD-A1648F5F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74A30-0A8C-42D3-ABF1-D3AE3BE5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FAE-53F6-41F0-8E1A-A0C512D5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7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92A8-F64B-49F4-820B-AEB79DF7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56215-706D-4B9C-83DA-0ECC5C81F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2B023-64ED-4840-AF36-52A23B0E6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5832D-73C4-4AA7-B15B-0CDF68CF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91E4-62DB-484D-9DDB-59F06B1BB35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CE0A3-5724-454E-872D-991C7824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1CE8E-8319-4570-BA67-0D2754CF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FAE-53F6-41F0-8E1A-A0C512D5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2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6CD2-60D4-4708-A8E0-D06259FA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C5529-8CE0-44CB-868F-594C71783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80DB1-6B3B-4642-AFDC-CA9F7DE4C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7123-487E-4137-AC9F-173AEAD3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91E4-62DB-484D-9DDB-59F06B1BB35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4C1B8-60ED-419B-A4D0-BAF4322D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84525-F04F-49BF-B3E5-91145790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FAE-53F6-41F0-8E1A-A0C512D5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48F997-E33F-446A-B526-1F852944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0BE97-F5E8-4483-AF8D-46205702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9AFB7-B2E5-4195-B1A7-8D26EB4CB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691E4-62DB-484D-9DDB-59F06B1BB35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3B9E3-5925-49E5-8453-2314E1C50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A4466-E81F-415A-95BD-7C3C79BD4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C5FAE-53F6-41F0-8E1A-A0C512D5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3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customXml" Target="../ink/ink18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B5E0B5-B6D0-49E5-AE29-99D3B9EA2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276350"/>
            <a:ext cx="120015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43DE79-3652-4DFD-B85E-C22B0ADB36E2}"/>
              </a:ext>
            </a:extLst>
          </p:cNvPr>
          <p:cNvSpPr txBox="1"/>
          <p:nvPr/>
        </p:nvSpPr>
        <p:spPr>
          <a:xfrm>
            <a:off x="224287" y="224287"/>
            <a:ext cx="653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Depok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kuningan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67E8AE-11F6-402F-94F1-A9EBE27A146C}"/>
                  </a:ext>
                </a:extLst>
              </p14:cNvPr>
              <p14:cNvContentPartPr/>
              <p14:nvPr/>
            </p14:nvContentPartPr>
            <p14:xfrm>
              <a:off x="230998" y="1483404"/>
              <a:ext cx="1064520" cy="484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67E8AE-11F6-402F-94F1-A9EBE27A14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998" y="1474404"/>
                <a:ext cx="108216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99F9AC0-D533-4E29-A9D5-1F2908A84D78}"/>
                  </a:ext>
                </a:extLst>
              </p14:cNvPr>
              <p14:cNvContentPartPr/>
              <p14:nvPr/>
            </p14:nvContentPartPr>
            <p14:xfrm>
              <a:off x="10876558" y="1474764"/>
              <a:ext cx="1073520" cy="475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99F9AC0-D533-4E29-A9D5-1F2908A84D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67918" y="1465764"/>
                <a:ext cx="109116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D66F2D5-C02A-4416-980A-9F5AC1F9C732}"/>
                  </a:ext>
                </a:extLst>
              </p14:cNvPr>
              <p14:cNvContentPartPr/>
              <p14:nvPr/>
            </p14:nvContentPartPr>
            <p14:xfrm>
              <a:off x="1319998" y="1327884"/>
              <a:ext cx="1344960" cy="36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D66F2D5-C02A-4416-980A-9F5AC1F9C73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0998" y="1319244"/>
                <a:ext cx="13626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1A4204F-D995-44B7-9215-9289BAAA9A7C}"/>
                  </a:ext>
                </a:extLst>
              </p14:cNvPr>
              <p14:cNvContentPartPr/>
              <p14:nvPr/>
            </p14:nvContentPartPr>
            <p14:xfrm>
              <a:off x="904918" y="1820364"/>
              <a:ext cx="1605960" cy="1430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1A4204F-D995-44B7-9215-9289BAAA9A7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5918" y="1811364"/>
                <a:ext cx="1623600" cy="144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CBDD1EF-7B7F-4325-93AD-EC3A9C811201}"/>
              </a:ext>
            </a:extLst>
          </p:cNvPr>
          <p:cNvGrpSpPr/>
          <p:nvPr/>
        </p:nvGrpSpPr>
        <p:grpSpPr>
          <a:xfrm>
            <a:off x="1095358" y="1198284"/>
            <a:ext cx="10231200" cy="2071440"/>
            <a:chOff x="1095358" y="1198284"/>
            <a:chExt cx="10231200" cy="20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11DC6A0-CEC9-4384-918F-F8255B07B0D5}"/>
                    </a:ext>
                  </a:extLst>
                </p14:cNvPr>
                <p14:cNvContentPartPr/>
                <p14:nvPr/>
              </p14:nvContentPartPr>
              <p14:xfrm>
                <a:off x="1095358" y="3173604"/>
                <a:ext cx="1595520" cy="96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11DC6A0-CEC9-4384-918F-F8255B07B0D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86358" y="3164964"/>
                  <a:ext cx="16131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76AB592-32EC-406C-BA0D-C77B33118037}"/>
                    </a:ext>
                  </a:extLst>
                </p14:cNvPr>
                <p14:cNvContentPartPr/>
                <p14:nvPr/>
              </p14:nvContentPartPr>
              <p14:xfrm>
                <a:off x="3053398" y="1553244"/>
                <a:ext cx="1631520" cy="1587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76AB592-32EC-406C-BA0D-C77B3311803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44758" y="1544244"/>
                  <a:ext cx="1649160" cy="160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F1EF10F-C659-4D68-A0AE-99D48C25FB54}"/>
                    </a:ext>
                  </a:extLst>
                </p14:cNvPr>
                <p14:cNvContentPartPr/>
                <p14:nvPr/>
              </p14:nvContentPartPr>
              <p14:xfrm>
                <a:off x="5313838" y="1198284"/>
                <a:ext cx="1936440" cy="259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F1EF10F-C659-4D68-A0AE-99D48C25FB5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04838" y="1189644"/>
                  <a:ext cx="19540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B424E8E-4380-4EB8-A3B5-CAB35E8E3A92}"/>
                    </a:ext>
                  </a:extLst>
                </p14:cNvPr>
                <p14:cNvContentPartPr/>
                <p14:nvPr/>
              </p14:nvContentPartPr>
              <p14:xfrm>
                <a:off x="7461598" y="1344804"/>
                <a:ext cx="1638360" cy="107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B424E8E-4380-4EB8-A3B5-CAB35E8E3A9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52958" y="1336164"/>
                  <a:ext cx="1656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CDEB979-99C4-4A67-8D6F-B09CDCFB31D3}"/>
                    </a:ext>
                  </a:extLst>
                </p14:cNvPr>
                <p14:cNvContentPartPr/>
                <p14:nvPr/>
              </p14:nvContentPartPr>
              <p14:xfrm>
                <a:off x="9281758" y="1319604"/>
                <a:ext cx="2038320" cy="108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CDEB979-99C4-4A67-8D6F-B09CDCFB31D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272758" y="1310964"/>
                  <a:ext cx="20559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7CFA636-207A-40BD-817D-E14C87BFADA7}"/>
                    </a:ext>
                  </a:extLst>
                </p14:cNvPr>
                <p14:cNvContentPartPr/>
                <p14:nvPr/>
              </p14:nvContentPartPr>
              <p14:xfrm>
                <a:off x="11326198" y="1431924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7CFA636-207A-40BD-817D-E14C87BFADA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317558" y="14229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F70D485-F656-4AAD-A211-8849DB0BF3D7}"/>
                  </a:ext>
                </a:extLst>
              </p14:cNvPr>
              <p14:cNvContentPartPr/>
              <p14:nvPr/>
            </p14:nvContentPartPr>
            <p14:xfrm>
              <a:off x="10722478" y="603564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F70D485-F656-4AAD-A211-8849DB0BF3D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713478" y="59492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BAD09EA-655E-49B4-9C74-625258D3D8AC}"/>
              </a:ext>
            </a:extLst>
          </p:cNvPr>
          <p:cNvSpPr txBox="1"/>
          <p:nvPr/>
        </p:nvSpPr>
        <p:spPr>
          <a:xfrm>
            <a:off x="9281758" y="224287"/>
            <a:ext cx="2685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4820 (Depok, Bekasi, Bogor, </a:t>
            </a:r>
            <a:r>
              <a:rPr lang="en-US" sz="1200" dirty="0" err="1"/>
              <a:t>Karawang</a:t>
            </a:r>
            <a:r>
              <a:rPr lang="en-US" sz="1200" dirty="0"/>
              <a:t>, Subang, </a:t>
            </a:r>
            <a:r>
              <a:rPr lang="en-US" sz="1200" dirty="0" err="1"/>
              <a:t>Indramayu</a:t>
            </a:r>
            <a:r>
              <a:rPr lang="en-US" sz="1200" dirty="0"/>
              <a:t>, Cirebon, </a:t>
            </a:r>
            <a:r>
              <a:rPr lang="en-US" sz="1200" dirty="0" err="1"/>
              <a:t>Kuningan</a:t>
            </a:r>
            <a:r>
              <a:rPr lang="en-US" sz="12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85733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B852D55-C813-4EDE-A2FF-C4EAF4B7D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63" y="1906079"/>
            <a:ext cx="11282992" cy="404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899F90-ECC5-48AD-A8A4-E6F88DF294D3}"/>
                  </a:ext>
                </a:extLst>
              </p14:cNvPr>
              <p14:cNvContentPartPr/>
              <p14:nvPr/>
            </p14:nvContentPartPr>
            <p14:xfrm>
              <a:off x="368518" y="1828644"/>
              <a:ext cx="1289160" cy="854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899F90-ECC5-48AD-A8A4-E6F88DF294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878" y="1819644"/>
                <a:ext cx="1306800" cy="87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5165F8-C43C-4FBF-AD11-8044F13A46F9}"/>
                  </a:ext>
                </a:extLst>
              </p14:cNvPr>
              <p14:cNvContentPartPr/>
              <p14:nvPr/>
            </p14:nvContentPartPr>
            <p14:xfrm>
              <a:off x="10470838" y="1931604"/>
              <a:ext cx="960840" cy="933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5165F8-C43C-4FBF-AD11-8044F13A46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61838" y="1922604"/>
                <a:ext cx="978480" cy="9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9C5A6F-F170-4C89-9E9C-D9E391DE34E3}"/>
                  </a:ext>
                </a:extLst>
              </p14:cNvPr>
              <p14:cNvContentPartPr/>
              <p14:nvPr/>
            </p14:nvContentPartPr>
            <p14:xfrm>
              <a:off x="404878" y="3716844"/>
              <a:ext cx="916920" cy="48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9C5A6F-F170-4C89-9E9C-D9E391DE34E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6238" y="3708204"/>
                <a:ext cx="93456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BC2735-6906-4B21-9087-BB141D661D63}"/>
                  </a:ext>
                </a:extLst>
              </p14:cNvPr>
              <p14:cNvContentPartPr/>
              <p14:nvPr/>
            </p14:nvContentPartPr>
            <p14:xfrm>
              <a:off x="335398" y="2605164"/>
              <a:ext cx="6457320" cy="3295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BC2735-6906-4B21-9087-BB141D661D6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6398" y="2596164"/>
                <a:ext cx="6474960" cy="33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066069-F714-4C04-BE0C-696AB32ACA0F}"/>
                  </a:ext>
                </a:extLst>
              </p14:cNvPr>
              <p14:cNvContentPartPr/>
              <p14:nvPr/>
            </p14:nvContentPartPr>
            <p14:xfrm>
              <a:off x="6374398" y="1965804"/>
              <a:ext cx="4534200" cy="2114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066069-F714-4C04-BE0C-696AB32ACA0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65398" y="1956804"/>
                <a:ext cx="4551840" cy="2132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008DA2F-BE5F-4774-A42E-10E986FE90E7}"/>
              </a:ext>
            </a:extLst>
          </p:cNvPr>
          <p:cNvSpPr txBox="1"/>
          <p:nvPr/>
        </p:nvSpPr>
        <p:spPr>
          <a:xfrm>
            <a:off x="9230264" y="664234"/>
            <a:ext cx="264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46650</a:t>
            </a:r>
          </a:p>
        </p:txBody>
      </p:sp>
    </p:spTree>
    <p:extLst>
      <p:ext uri="{BB962C8B-B14F-4D97-AF65-F5344CB8AC3E}">
        <p14:creationId xmlns:p14="http://schemas.microsoft.com/office/powerpoint/2010/main" val="244504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CBD5-E5C1-4BA8-9110-BC37FB9F0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8150" y="178595"/>
            <a:ext cx="3581400" cy="945356"/>
          </a:xfrm>
        </p:spPr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A1B5C8-6DCA-46E2-B4BF-01BD8A296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21" y="2541197"/>
            <a:ext cx="10615956" cy="38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858979-97EF-44B7-B46F-CBB96BFC6DB6}"/>
                  </a:ext>
                </a:extLst>
              </p14:cNvPr>
              <p14:cNvContentPartPr/>
              <p14:nvPr/>
            </p14:nvContentPartPr>
            <p14:xfrm>
              <a:off x="697918" y="2370804"/>
              <a:ext cx="1080000" cy="96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858979-97EF-44B7-B46F-CBB96BFC6D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918" y="2361804"/>
                <a:ext cx="1097640" cy="9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F9E387A-75D3-47EF-85DF-7BCE96E329F5}"/>
                  </a:ext>
                </a:extLst>
              </p14:cNvPr>
              <p14:cNvContentPartPr/>
              <p14:nvPr/>
            </p14:nvContentPartPr>
            <p14:xfrm>
              <a:off x="2044318" y="2475564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F9E387A-75D3-47EF-85DF-7BCE96E329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5678" y="24665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F39BD27-6282-4F3F-936B-40EA2E46D2C8}"/>
                  </a:ext>
                </a:extLst>
              </p14:cNvPr>
              <p14:cNvContentPartPr/>
              <p14:nvPr/>
            </p14:nvContentPartPr>
            <p14:xfrm>
              <a:off x="1250518" y="2587524"/>
              <a:ext cx="9446040" cy="1640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F39BD27-6282-4F3F-936B-40EA2E46D2C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1878" y="2578884"/>
                <a:ext cx="9463680" cy="165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764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CBD5-E5C1-4BA8-9110-BC37FB9F0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8150" y="178595"/>
            <a:ext cx="3581400" cy="945356"/>
          </a:xfrm>
        </p:spPr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A1B5C8-6DCA-46E2-B4BF-01BD8A296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21" y="2515318"/>
            <a:ext cx="10615956" cy="38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8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CBD5-E5C1-4BA8-9110-BC37FB9F0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8150" y="178595"/>
            <a:ext cx="3581400" cy="945356"/>
          </a:xfrm>
        </p:spPr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A1B5C8-6DCA-46E2-B4BF-01BD8A296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21" y="2515318"/>
            <a:ext cx="10615956" cy="38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67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512490" y="785953"/>
            <a:ext cx="10447610" cy="11592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l"/>
            <a:r>
              <a:rPr lang="en-US" sz="2400" noProof="1">
                <a:solidFill>
                  <a:srgbClr val="000000"/>
                </a:solidFill>
              </a:rPr>
              <a:t>2</a:t>
            </a:r>
            <a:r>
              <a:rPr lang="id-ID" sz="2400" noProof="1">
                <a:solidFill>
                  <a:srgbClr val="000000"/>
                </a:solidFill>
              </a:rPr>
              <a:t>. </a:t>
            </a:r>
            <a:r>
              <a:rPr lang="en-US" sz="24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24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24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2400" i="1" noProof="1">
                <a:solidFill>
                  <a:srgbClr val="000000"/>
                </a:solidFill>
              </a:rPr>
              <a:t>average bit length</a:t>
            </a:r>
            <a:r>
              <a:rPr lang="en-US" sz="24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857746" y="2328131"/>
            <a:ext cx="5975995" cy="30059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l"/>
            <a:r>
              <a:rPr lang="en-US" sz="24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24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24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24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24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24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24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2400" noProof="1">
                <a:solidFill>
                  <a:srgbClr val="000000"/>
                </a:solidFill>
              </a:rPr>
              <a:t>01000 10001 01101 11000 00000</a:t>
            </a:r>
            <a:endParaRPr lang="id-ID" sz="2400" noProof="1">
              <a:solidFill>
                <a:srgbClr val="000000"/>
              </a:solidFill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/>
        </p:nvGraphicFramePr>
        <p:xfrm>
          <a:off x="7734255" y="2442431"/>
          <a:ext cx="3600000" cy="4053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r>
                        <a:rPr lang="en-US" sz="1600" noProof="1"/>
                        <a:t>huruf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kode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huruf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kode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noProof="1"/>
                        <a:t>a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00000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n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01101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noProof="1"/>
                        <a:t>b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00001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o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01110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noProof="1"/>
                        <a:t>c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00010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p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01111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noProof="1"/>
                        <a:t>d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00011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q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10000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noProof="1"/>
                        <a:t>e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00100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10001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noProof="1"/>
                        <a:t>f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00101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s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10010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noProof="1"/>
                        <a:t>g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00110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t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10011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noProof="1"/>
                        <a:t>h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00111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u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10100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noProof="1"/>
                        <a:t>i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01000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10101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noProof="1"/>
                        <a:t>j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01001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w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10110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noProof="1"/>
                        <a:t>k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01010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x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10111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noProof="1"/>
                        <a:t>l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01011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y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11000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noProof="1"/>
                        <a:t>m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01100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z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11001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173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Putri Alfiyyahdianti</dc:creator>
  <cp:lastModifiedBy>Putri Alfiyyahdianti</cp:lastModifiedBy>
  <cp:revision>1</cp:revision>
  <dcterms:created xsi:type="dcterms:W3CDTF">2022-02-22T06:51:19Z</dcterms:created>
  <dcterms:modified xsi:type="dcterms:W3CDTF">2022-02-22T08:43:10Z</dcterms:modified>
</cp:coreProperties>
</file>