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1752 435 24575,'-129'11'0,"26"0"0,22-8 0,-142 11 0,113-6 0,36-4 0,49-1 0,0 2 0,0 1 0,-38 15 0,-1-1 0,-190 42 0,224-55 0,1 2 0,0 1 0,-33 16 0,44-19 0,-6 6 0,0 1 0,0 1 0,2 1 0,-31 28 0,0-2 0,31-26 0,1 1 0,1 1 0,-28 31 0,39-35 0,0 1 0,0 0 0,-7 18 0,-3 6 0,13-26 0,0 0 0,1 1 0,1-1 0,0 1 0,1 0 0,0 0 0,1 1 0,1-1 0,0 0 0,2 23 0,-1 40 0,3 92 0,-1-158 0,0 0 0,1 0 0,1-1 0,0 1 0,0-1 0,1 0 0,0-1 0,1 1 0,11 14 0,15 29 0,-13-21 0,1 0 0,30 36 0,-14-20 0,125 153 0,-105-123 0,37 44 0,6-3 0,-93-112 0,0-1 0,1 0 0,0-1 0,10 7 0,-9-7 0,-1 1 0,0-1 0,13 14 0,-10-9 0,1 0 0,1-1 0,-1 0 0,1-1 0,1-1 0,0 1 0,26 10 0,45 15 0,-51-18 0,0-2 0,1-1 0,0-2 0,1-1 0,38 4 0,104 14 0,-62-7 0,-9 3 0,-77-15 0,0-1 0,0-2 0,39 3 0,169-8 0,-92-2 0,-138 2 0,1-1 0,-1 0 0,0 0 0,1-1 0,-1 0 0,0 0 0,0-1 0,0 0 0,-1 0 0,1 0 0,-1-1 0,1 0 0,6-6 0,8-8 0,-1-1 0,23-27 0,-8 8 0,-24 27 0,19-20 0,47-59 0,-51 60 0,-23 26 0,1 1 0,-1-1 0,1 0 0,-1 1 0,0-1 0,0-1 0,-1 1 0,0 0 0,1-1 0,-1 1 0,0-1 0,-1 0 0,2-5 0,2-13 0,1 1 0,1 0 0,1 1 0,1 0 0,13-23 0,-1 3 0,-6-4 0,-14 39 0,0 0 0,1 0 0,0 1 0,0-1 0,0 1 0,1-1 0,0 1 0,0 0 0,0 0 0,0 0 0,6-5 0,12-10 0,-6 5 0,0 0 0,-1 0 0,20-30 0,-28 35 0,18-28 0,24-49 0,-42 74 0,0-1 0,-2 0 0,1 0 0,-2 0 0,1 0 0,-2-1 0,1-25 0,-2 2 0,-1-33 0,13-97 0,-1 111 0,2 1 0,3 0 0,43-94 0,-49 122 0,-2 0 0,-1-1 0,-1 0 0,-2 0 0,3-37 0,-5-150 0,-5 133 0,2 61 0,-2-1 0,0 0 0,-2 1 0,-1-1 0,0 1 0,-2 1 0,-17-42 0,11 31 0,10 22 0,-1 0 0,0 1 0,-1-1 0,0 1 0,0 0 0,-9-11 0,4 8 0,-1 1 0,0 0 0,-1 0 0,0 1 0,-1 1 0,0 0 0,0 0 0,-1 1 0,0 1 0,-1 1 0,1 0 0,-19-5 0,9 3 0,-1 1 0,0 1 0,0 1 0,0 2 0,-1 0 0,1 2 0,-1 0 0,1 2 0,-38 6 0,41 0 0,1 0 0,0 2 0,0 1 0,1 0 0,-33 24 0,26-17 0,-1 0 0,-10 5 0,0 3 0,2 0 0,-39 36 0,68-53 0,-13 12 0,0-1 0,-1-1 0,-1-1 0,-38 23 0,41-29-209,1 2-1,0 0 0,0 0 1,-19 22-1,32-31-107,-7 7-6509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1752 435 24575,'-129'11'0,"26"0"0,22-8 0,-142 11 0,113-6 0,36-4 0,49-1 0,0 2 0,0 1 0,-38 15 0,-1-1 0,-190 42 0,224-55 0,1 2 0,0 1 0,-33 16 0,44-19 0,-6 6 0,0 1 0,0 1 0,2 1 0,-31 28 0,0-2 0,31-26 0,1 1 0,1 1 0,-28 31 0,39-35 0,0 1 0,0 0 0,-7 18 0,-3 6 0,13-26 0,0 0 0,1 1 0,1-1 0,0 1 0,1 0 0,0 0 0,1 1 0,1-1 0,0 0 0,2 23 0,-1 40 0,3 92 0,-1-158 0,0 0 0,1 0 0,1-1 0,0 1 0,0-1 0,1 0 0,0-1 0,1 1 0,11 14 0,15 29 0,-13-21 0,1 0 0,30 36 0,-14-20 0,125 153 0,-105-123 0,37 44 0,6-3 0,-93-112 0,0-1 0,1 0 0,0-1 0,10 7 0,-9-7 0,-1 1 0,0-1 0,13 14 0,-10-9 0,1 0 0,1-1 0,-1 0 0,1-1 0,1-1 0,0 1 0,26 10 0,45 15 0,-51-18 0,0-2 0,1-1 0,0-2 0,1-1 0,38 4 0,104 14 0,-62-7 0,-9 3 0,-77-15 0,0-1 0,0-2 0,39 3 0,169-8 0,-92-2 0,-138 2 0,1-1 0,-1 0 0,0 0 0,1-1 0,-1 0 0,0 0 0,0-1 0,0 0 0,-1 0 0,1 0 0,-1-1 0,1 0 0,6-6 0,8-8 0,-1-1 0,23-27 0,-8 8 0,-24 27 0,19-20 0,47-59 0,-51 60 0,-23 26 0,1 1 0,-1-1 0,1 0 0,-1 1 0,0-1 0,0-1 0,-1 1 0,0 0 0,1-1 0,-1 1 0,0-1 0,-1 0 0,2-5 0,2-13 0,1 1 0,1 0 0,1 1 0,1 0 0,13-23 0,-1 3 0,-6-4 0,-14 39 0,0 0 0,1 0 0,0 1 0,0-1 0,0 1 0,1-1 0,0 1 0,0 0 0,0 0 0,0 0 0,6-5 0,12-10 0,-6 5 0,0 0 0,-1 0 0,20-30 0,-28 35 0,18-28 0,24-49 0,-42 74 0,0-1 0,-2 0 0,1 0 0,-2 0 0,1 0 0,-2-1 0,1-25 0,-2 2 0,-1-33 0,13-97 0,-1 111 0,2 1 0,3 0 0,43-94 0,-49 122 0,-2 0 0,-1-1 0,-1 0 0,-2 0 0,3-37 0,-5-150 0,-5 133 0,2 61 0,-2-1 0,0 0 0,-2 1 0,-1-1 0,0 1 0,-2 1 0,-17-42 0,11 31 0,10 22 0,-1 0 0,0 1 0,-1-1 0,0 1 0,0 0 0,-9-11 0,4 8 0,-1 1 0,0 0 0,-1 0 0,0 1 0,-1 1 0,0 0 0,0 0 0,-1 1 0,0 1 0,-1 1 0,1 0 0,-19-5 0,9 3 0,-1 1 0,0 1 0,0 1 0,0 2 0,-1 0 0,1 2 0,-1 0 0,1 2 0,-38 6 0,41 0 0,1 0 0,0 2 0,0 1 0,1 0 0,-33 24 0,26-17 0,-1 0 0,-10 5 0,0 3 0,2 0 0,-39 36 0,68-53 0,-13 12 0,0-1 0,-1-1 0,-1-1 0,-38 23 0,41-29-209,1 2-1,0 0 0,0 0 1,-19 22-1,32-31-107,-7 7-6509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24575,'159'12'0,"-25"0"0,-77-7 0,-1 3 0,102 27 0,-97-19 0,0-3 0,69 5 0,-88-15 0,-1 2 0,0 2 0,0 1 0,59 21 0,280 95 0,-329-107 0,0-2 0,1-3 0,60 8 0,180-17 0,-152-5 0,1230 2 0,-1318-3 0,0-2 0,60-13 0,33-5 0,-67 11 0,127-37 0,-124 27 0,107-15 0,-124 28 0,-17 2 0,52 0 0,158-8 0,-143 6 0,1 4 0,141 13 0,-164 2 0,0 3 0,174 51 0,-138-13 0,-71-26 0,-47-20 0,0 1 0,-1 0 0,0 1 0,0 0 0,9 10 0,-2-3 0,99 77 0,-111-87 0,-1 0 0,0 1 0,0-1 0,0 1 0,0-1 0,-1 1 0,1 0 0,-1 0 0,0 0 0,-1 0 0,1 1 0,-1-1 0,0 0 0,-1 0 0,1 8 0,0 7 0,-1 0 0,-5 35 0,-6 5 0,6-41 0,1 1 0,-1 30 0,4-13 0,2 0 0,1 0 0,2 0 0,1 0 0,2-1 0,2 0 0,17 48 0,-21-70 0,-1 1 0,-1-1 0,0 1 0,-1-1 0,0 27 0,-2-23 0,2 1 0,6 32 0,-2-23 0,-2 0 0,2 52 0,2 19 0,59 267 0,-58-314 0,-3-1 0,-2 1 0,-6 95 0,5 63 0,8-138 0,-6-46 0,2 46 0,-5 573 0,-4-311 0,1-323 0,0 0 0,-1 0 0,-1-1 0,1 1 0,-1-1 0,-9 19 0,7-17 0,0 1 0,1 1 0,-4 21 0,2-5 0,-1 0 0,-17 48 0,15-55 0,2 0 0,0 0 0,2 1 0,0 0 0,-1 34 0,6-23 0,0-15 0,0 0 0,-4 24 0,3-37 0,-1 0 0,0-1 0,0 1 0,0 0 0,-1-1 0,0 1 0,0-1 0,-1 0 0,0 0 0,-4 6 0,2-3 0,0-1 0,1 2 0,0-1 0,1 0 0,-7 21 0,-10 22 0,16-40 0,1 0 0,0 0 0,0 0 0,2 0 0,-1 0 0,2 1 0,-1-1 0,2 1 0,1 21 0,-1-34 0,0-1 0,0 1 0,1-1 0,-1 1 0,0-1 0,0 1 0,1-1 0,-1 1 0,0-1 0,1 1 0,-1-1 0,1 1 0,-1-1 0,1 1 0,-1 0 0,1-1 0,-1 1 0,1 0 0,-1-1 0,1 1 0,-1 0 0,1 0 0,-1 0 0,1-1 0,-1 1 0,1 0 0,0 0 0,-1 0 0,1 0 0,-1 0 0,1 0 0,0 0 0,-1 0 0,1 0 0,-1 0 0,1 1 0,0-1 0,-1 0 0,1 1 0,42 8 0,-9-2 0,-4-4 0,51-2 0,-71-2 0,1 0 0,-1-1 0,0 0 0,0 0 0,0-1 0,0-1 0,-1 1 0,15-9 0,-19 9 0,1 0 0,-1 0 0,-1-1 0,1 0 0,-1 0 0,1 0 0,-1 0 0,0-1 0,0 0 0,-1 0 0,0 0 0,6-10 0,-6 5 0,0 0 0,0 0 0,-1 0 0,0 0 0,-1-1 0,1-17 0,-2-407 0,-3 187 0,2 147 0,3-109 0,-1 203 0,1-1 0,0 0 0,0 1 0,0-1 0,1 1 0,0 0 0,1 0 0,4-7 0,39-53 0,-27 40 0,6-6 0,22-33 0,55-80 0,-94 134 0,0 0 0,1 1 0,21-20 0,-21 23 0,0-2 0,-1 1 0,0-2 0,-1 1 0,12-19 0,-6 7 0,1 1 0,1 0 0,1 1 0,0 1 0,30-24 0,12-14 0,18-12 0,-54 51 0,-2-1 0,35-39 0,57-78 0,77-99 0,47-46 0,-74 94 0,10-11 0,-121 143 0,196-192 0,-187 191 0,-36 32 0,1 1 0,0 1 0,42-26 0,-31 25 0,43-38 0,-51 38 0,0 1 0,54-30 0,-53 40 0,2 0 0,0 2 0,47-9 0,-14 3 0,-23 7 0,70-5 0,-75 11 0,-1-2 0,71-18 0,-44 6 0,-43 12 0,0 0 0,0-1 0,-1-1 0,23-12 0,249-159 0,-89 50 0,-187 118 0,1 1 0,0 0 0,1 2 0,0 0 0,0 0 0,1 2 0,-1 0 0,1 1 0,0 1 0,0 1 0,1 0 0,-1 1 0,22 3 0,96 6 0,-71-5 0,-1 2 0,100 22 0,-12 3 0,-130-26 0,1-1 0,24 0 0,32 5 0,-68-7 0,0 0 0,0-1 0,0-1 0,0 0 0,16-3 0,20-1 0,214 4 0,-137 1 0,-105 2 0,0 0 0,-1 1 0,1 1 0,30 10 0,-29-8 0,1 0 0,-1-1 0,34 2 0,-17-3 0,70 16 0,-70-12 0,70 8 0,-86-14 0,-1 1 0,0 1 0,0 1 0,0 1 0,-1 1 0,36 17 0,-45-20 0,4 1 0,0-1 0,0 0 0,0-1 0,25 2 0,-22-3 0,0 0 0,-1 1 0,18 6 0,-10-1 0,1-2 0,0 0 0,1-2 0,37 2 0,104-6 0,-68-3 0,230 18 0,-63 37 0,-208-38 0,-18-8 0,1-1 0,0-1 0,66-4 0,26 1 0,-101 3 0,-1 2 0,47 13 0,-8-1 0,-35-10 0,24 5 0,0-1 0,89 4 0,-62-10 0,121 24 0,-201-29 0,56 7 0,0-3 0,0-3 0,87-7 0,50-19 0,-157 20 0,0-2 0,72-21 0,-78 17 0,1 2 0,-1 1 0,75-4 0,-86 9 0,0-1 0,-1-1 0,0-2 0,0 0 0,36-14 0,25-7 0,21 3 0,1 5 0,175-9 0,224 23 0,-328 7 0,133 22 0,-115-5 0,510 56 0,-3 32 0,-536-77 0,-39-6 0,182 10 0,-281-31 0,0 0 0,0 2 0,29 9 0,-10-2 0,-3-3 0,-25-6 0,1 1 0,-1 1 0,-1 1 0,1 1 0,21 11 0,-31-13 0,0 0 0,0-1 0,1 0 0,-1-1 0,1 0 0,0-1 0,-1 0 0,1 0 0,0-1 0,0-1 0,0 0 0,0 0 0,0-1 0,21-5 0,-15 1 0,1 0 0,-1-2 0,0 0 0,0-1 0,-1-1 0,0 0 0,-1-1 0,16-13 0,397-299 0,-216 162 0,-197 150 0,1 1 0,-1 1 0,2 0 0,-1 1 0,1 1 0,0 0 0,0 1 0,21-2 0,3 1 0,0 2 0,58 1 0,61 3 0,-10-1 0,261 32 0,-344-20 0,97 15 0,206 62 0,-266-53 0,87 26 0,-169-57 0,0 0 0,1-1 0,-1 0 0,1-2 0,-1-1 0,42-6 0,-43 2 0,-1-1 0,1-1 0,-1-1 0,0 0 0,28-16 0,86-61 0,-90 55 0,34-23 0,6-5 0,157-79 0,-223 129 0,0 0 0,1 0 0,0 2 0,0 0 0,0 2 0,1 0 0,-1 1 0,33 1 0,-23 3 0,-1 1 0,0 1 0,0 2 0,0 1 0,34 13 0,404 180-12,-330-138-88,759 343-463,-861-390 601,0 3-1,61 40 1,-91-56-96,-1 1 1,1-1 0,0 0-1,0 0 1,0 0 0,1-1-1,-1 0 1,0 1 0,1-1-1,-1-1 1,0 1 0,1-1-1,5 1 1,7-2-6769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1:2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1:2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1:2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0:51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1:15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2232 171 24575,'-7'-1'0,"0"0"0,0-1 0,0 0 0,1 0 0,-1-1 0,1 0 0,-13-6 0,1-1 0,-145-77 0,138 77 0,-1 1 0,1 1 0,-1 1 0,-1 1 0,1 2 0,-30-2 0,-166 5 0,104 4 0,-25-5 0,-161 4 0,291 0 0,0-1 0,0 2 0,1 0 0,-1 0 0,1 2 0,-19 8 0,-65 42 0,5-2 0,80-47 0,-215 111 0,180-90 0,1 2 0,-71 62 0,73-57 0,31-24 0,-1 0 0,2 0 0,-1 1 0,2 0 0,-14 18 0,-73 134 0,93-155 0,0 0 0,0 0 0,1 1 0,0 0 0,1-1 0,0 1 0,0 0 0,1 0 0,0 0 0,0 1 0,1-1 0,0 0 0,1 0 0,0 0 0,1 0 0,0 0 0,0 0 0,6 15 0,-1-7 0,0-1 0,1 0 0,1 0 0,0-1 0,1 0 0,1-1 0,0 0 0,23 21 0,0-3 0,-11-10 0,0-1 0,1-1 0,29 18 0,171 105 0,-101-63 0,-44-27 0,-70-48 0,0 0 0,1-1 0,-1 0 0,1-1 0,0 0 0,0-1 0,0 0 0,0 0 0,17 0 0,6-2 0,55-6 0,-14-5 0,-42 5 0,48-2 0,514 6 0,-285 4 0,-275 0 0,54 9 0,-52-5 0,40 1 0,-50-8 0,-1-1 0,1-1 0,-1-1 0,1-1 0,-1-1 0,-1-2 0,1 0 0,-1-2 0,-1 0 0,25-15 0,-39 18 0,0 0 0,0 0 0,-1 0 0,0-1 0,0 0 0,11-16 0,14-14 0,-25 29 0,0-1 0,0 0 0,-1 0 0,0 0 0,-1-1 0,8-18 0,21-72 0,-13 30 0,-14 46 0,-1-1 0,-2 1 0,0-1 0,1-40 0,-6-108 0,-2 76 0,2 86 0,-1 1 0,0 0 0,-1 0 0,0 0 0,-1 0 0,0 0 0,-6-11 0,-4-7 0,-20-31 0,18 34 0,5 10 0,-1 1 0,-18-20 0,-4-5 0,25 29 0,-1 0 0,-1 1 0,0 0 0,0 0 0,-1 1 0,0 1 0,-18-11 0,8 8 0,0 1 0,-1 1 0,-37-11 0,9 2 12,38 13-241,0 0-1,0 1 1,0 0-1,-1 1 1,-18-2-1,12 4-6596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1:19.6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1707 0 24575,'-250'6'0,"190"-1"0,0 3 0,-66 16 0,49-5 0,-143 17 0,176-32 0,-1 2 0,1 2 0,1 2 0,-1 2 0,-44 19 0,-96 58 0,179-86 0,-23 13 0,2 1 0,0 1 0,1 1 0,-41 40 0,-78 102 0,106-116 0,31-35 0,-1 0 0,2 0 0,-1 1 0,2 0 0,-1 0 0,2 0 0,-1 1 0,2 0 0,-4 13 0,5-15 0,0 1 0,1-1 0,0 0 0,1 0 0,0 1 0,1-1 0,0 0 0,0 0 0,1 0 0,0 0 0,6 14 0,-6-19 0,1 0 0,1 0 0,-1-1 0,1 1 0,-1-1 0,1 0 0,0 0 0,1 0 0,-1 0 0,1-1 0,9 6 0,26 23 0,-35-27 0,1 0 0,-1 0 0,1-1 0,0 0 0,1 0 0,-1 0 0,1-1 0,-1 0 0,12 4 0,8 0 0,34 7 0,-19-6 0,24 7 0,22 3 0,0 4 0,164 67 0,89 88 0,-149-73 0,-65-32 0,-66-37 0,82 37 0,-131-68 0,0-1 0,0 0 0,0-1 0,1 0 0,-1-1 0,18 0 0,68-7 0,-87 4 0,0 0 0,0-1 0,0-1 0,0 1 0,-1-2 0,1 1 0,-1-1 0,16-12 0,1 0 0,17-17 0,-16 11 0,-19 15 0,1 1 0,-1-1 0,0-1 0,-1 0 0,0 0 0,8-14 0,30-65 0,-10 16 0,-29 59 0,-1-1 0,0 1 0,-1-1 0,-1-1 0,3-22 0,4-14 0,-1 16 0,-2 0 0,-2 0 0,3-71 0,-7-1 0,-4-98 0,2 197 0,0-1 0,0 1 0,-1 0 0,0-1 0,-1 1 0,0 0 0,0 0 0,0 0 0,-1 1 0,0-1 0,-1 1 0,0 0 0,0 0 0,0 0 0,-1 1 0,0 0 0,0 0 0,0 1 0,-1-1 0,0 1 0,0 1 0,-14-8 0,-209-130 0,94 56 0,77 51 0,-98-42 0,151 75-195,0-1 0,0 1 0,1-1 0,-1-1 0,1 1 0,-9-9 0,2-1-6631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8:34.9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2255 198 24575,'-24'-1'0,"-1"-1"0,1-1 0,0-1 0,-45-14 0,-89-42 0,81 28 0,45 21 0,-1 1 0,-44-6 0,-15-4 0,52 12 0,-1 2 0,-1 2 0,1 2 0,-74 5 0,21-1 0,-1-3 0,-96 3 0,125 10 0,48-8 0,1-1 0,-27 2 0,31-5 0,0 1 0,0 1 0,1 0 0,-1 0 0,0 2 0,1-1 0,-1 2 0,1-1 0,-20 12 0,5-3 0,-39 13 0,36-15 0,-31 16 0,51-22 0,1 0 0,-1 1 0,1 1 0,0 0 0,1 0 0,-16 17 0,-10 19 0,1 2 0,-37 69 0,-43 107 0,60-113 0,52-107 0,-19 38 0,1 1 0,1 1 0,-21 82 0,36-113 0,2 0 0,-1 0 0,2 0 0,-1 1 0,1-1 0,1 0 0,0 1 0,3 16 0,-1-19 0,-1-1 0,1 0 0,0 1 0,1-1 0,0 0 0,0-1 0,0 1 0,1-1 0,0 0 0,0 0 0,11 10 0,63 66 0,-3-3 0,-52-57 0,-12-9 0,1-1 0,0-1 0,0-1 0,1 0 0,0 0 0,1-1 0,0-1 0,1-1 0,18 7 0,2-2 0,1-2 0,0-2 0,1-1 0,0-2 0,50 0 0,-34-3 0,-1 2 0,64 14 0,-4-1 0,37 3 0,-45-4 0,172 3 0,243-20 0,-496-1 0,0 0 0,35-9 0,-19 4 0,-26 3 0,-1 0 0,0 0 0,0-1 0,0-1 0,16-9 0,-13 6 0,1 1 0,20-7 0,-25 11 0,-1 0 0,1-1 0,-1 0 0,0-1 0,-1 0 0,1-1 0,-1 0 0,0 0 0,-1-1 0,14-15 0,-2-1 0,-17 20 0,-1 1 0,1-1 0,-1 0 0,0-1 0,0 1 0,0-1 0,0 1 0,-1-1 0,0 0 0,0 0 0,0 0 0,0 0 0,0-6 0,0-10-1365,-1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8:46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24575,'13'2'0,"0"0"0,0 1 0,0 0 0,-1 1 0,1 1 0,-1 0 0,0 0 0,0 2 0,16 10 0,20 9 0,-27-15 0,0-1 0,1-1 0,0-1 0,0-1 0,1 0 0,-1-2 0,2-1 0,43 2 0,412-8 0,-452 0 0,50-8 0,-49 5 0,41-3 0,-10 8 0,-33 1 0,0-1 0,-1-1 0,1-1 0,0-2 0,-1 0 0,36-12 0,-23 0 0,-20 8 0,40-12 0,-53 18 0,0 1 0,0 0 0,0 1 0,1-1 0,-1 1 0,0 0 0,1 0 0,-1 0 0,0 1 0,1 0 0,-1 0 0,7 3 0,-10-3 0,0 0 0,0 0 0,0 0 0,0 1 0,0-1 0,0 1 0,-1-1 0,1 1 0,0-1 0,-1 1 0,0 0 0,1 0 0,-1 0 0,0 0 0,0 0 0,0 0 0,0 0 0,0 0 0,-1 1 0,1-1 0,0 2 0,1 8 0,-1 0 0,0 0 0,-1 12 0,2 15 0,5-6 0,17 49 0,-16-57 0,-1-1 0,0 1 0,-2 0 0,2 28 0,-3-23 0,1-1 0,1 0 0,2 0 0,15 37 0,-11-30 0,-3-10 0,-2-8 0,-2-1 0,0 1 0,0 0 0,-2 0 0,3 31 0,-6 536 0,-2-249 0,2 670 0,-2-963 0,-3 0 0,-12 55 0,-3 33 0,7-28 0,-3 55 0,12-107 0,-17 82 0,3-26 0,10 20 0,7-81 0,-9 53 0,2-28 0,4 1 0,5 99 0,1-53 0,0-25 0,-5 102 0,0-165 0,-2-1 0,-15 51 0,15-63 0,-2-1 0,0 1 0,-1-2 0,-1 1 0,0-1 0,-1 0 0,0-1 0,-1 0 0,-1-1 0,0 0 0,-1-1 0,-1-1 0,1 0 0,-24 14 0,28-21 0,0 0 0,-1 0 0,1-1 0,-1 0 0,1-1 0,-1 0 0,0-1 0,0 0 0,0 0 0,0-1 0,-13-2 0,12 1 0,0 1 0,0 0 0,0 1 0,0 0 0,0 0 0,0 1 0,0 1 0,1 0 0,-15 6 0,3 4 0,1 1 0,-36 30 0,-5 3 0,-22 17 0,60-43 0,-1-2 0,-1 0 0,-44 22 0,54-31 0,0 1 0,0 0 0,1 0 0,1 2 0,0 0 0,1 1 0,0 0 0,1 0 0,1 2 0,-13 22 0,20-31 0,0 1 0,1-1 0,1 1 0,-1 0 0,1 0 0,0 0 0,1 0 0,-1 14 0,4 70 0,0-42 0,-1 387 0,-3-402 0,-8 48 0,-1 20 0,8-29 0,-9 121 0,3-112 0,5 2 0,5 84 0,1-42 0,-1-121 0,-1 1 0,1 0 0,1 0 0,-1-1 0,1 1 0,0-1 0,0 1 0,1-1 0,0 0 0,0 0 0,1 0 0,0 0 0,0-1 0,0 0 0,8 9 0,8 4 0,0 0 0,39 25 0,-31-23 0,350 290 0,-338-277 0,1-1 0,1-3 0,86 46 0,-51-39 0,127 41 0,-176-71 0,1 0 0,-1-2 0,1-2 0,-1 0 0,55-5 0,-24 1 0,99 4 0,114-5 0,-250 0 0,0-1 0,0 0 0,24-9 0,-24 6 0,-1 1 0,1 2 0,27-4 0,5 6 0,-30 2 0,0-1 0,0-1 0,0-1 0,0-2 0,33-9 0,-34 7 0,1 2 0,0 0 0,0 1 0,27 0 0,41-6 0,11 1 0,-74 7 0,1 0 0,33-8 0,-38 6 0,0 0 0,1 2 0,30 1 0,-29 2 0,1-2 0,38-7 0,-31 3 0,55-2 0,-23 3 0,-54 2 0,0-1 0,0 0 0,0-1 0,0-1 0,-1 0 0,13-7 0,-11 5 0,0 1 0,0 0 0,1 1 0,17-4 0,77 0 0,-3 0 0,-12-1-1365,-79 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43.2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54.0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4100 24575,'10'0'0,"141"4"0,-124-1 0,-1 1 0,0 1 0,44 14 0,257 68 0,-56-18 0,-216-49 0,-42-14 0,0-1 0,1 0 0,0-1 0,0-1 0,1 0 0,15 1 0,275-3 0,-138-3 0,-107-1 0,0-3 0,69-15 0,-75 12 0,13 1 0,-43 5 0,0 0 0,0-1 0,26-8 0,-8 0 0,0 1 0,66-7 0,89 2 0,34-5 0,-76-5 0,-67 9 0,1 4 0,131-2 0,-109 11 0,118-18 0,-9 0 0,-65-2 0,-112 16 0,0 1 0,64-3 0,-93 10 0,11 2 0,0-3 0,0 0 0,0-1 0,0-1 0,0-2 0,39-11 0,-26 4 0,1 2 0,0 2 0,1 2 0,0 1 0,60 1 0,-89 3 0,64-3 0,142-28 0,-115 9 0,-32 5 0,1 3 0,0 4 0,109-4 0,-145 13 0,53-8 0,-51 5 0,43-2 0,-56 7 0,-1-1 0,1-1 0,33-8 0,125-39 0,-162 44 0,25-5 0,-1-2 0,0-3 0,44-20 0,-22 2 0,85-57 0,108-119 0,-208 164 0,-37 35 0,-1 0 0,22-11 0,15-10 0,48-57 0,-75 65 0,1 0 0,0 2 0,51-32 0,-43 31 0,-1 0 0,0-2 0,-2-2 0,33-37 0,57-48 0,157-121 0,-254 215 0,0 1 0,25-12 0,-25 16 0,-1-1 0,35-29 0,-23 16 0,-28 23 0,0 0 0,0 0 0,0-1 0,-1 0 0,0 0 0,0 0 0,0 0 0,0-1 0,0 0 0,-1 1 0,0-1 0,0 0 0,0-1 0,3-10 0,-3 9 0,1-1 0,0 1 0,0 0 0,0 0 0,1 0 0,0 0 0,0 1 0,1-1 0,0 2 0,0-1 0,0 0 0,8-4 0,32-34 0,66-73 0,-84 89 0,51-64 0,31-15 0,-39 30 0,-23 23 0,235-234 0,-277 282 0,265-241 0,-181 162 0,-62 57 0,1 1 0,55-41 0,-73 60 0,0-1 0,-1-1 0,0 0 0,13-17 0,14-15 0,36-26 0,40-41 0,-86 83 0,50-38 0,-46 39 0,35-34 0,-51 45 0,0 1 0,32-21 0,-31 23 0,0 0 0,27-26 0,-13 9 0,1 2 0,2 2 0,1 0 0,0 2 0,45-20 0,7-6 0,20-6 0,-29 15 0,-62 32 0,0 0 0,1 1 0,0 1 0,0 1 0,0 0 0,33-3 0,100 4 0,-97 3 0,-46 1 0,0-1 0,0 1 0,0 0 0,0 0 0,0 1 0,0-1 0,0 1 0,0 1 0,0-1 0,-1 1 0,0 0 0,1 0 0,-1 1 0,0-1 0,-1 1 0,1 0 0,4 5 0,1 3 0,0 1 0,-1-1 0,-1 1 0,0 1 0,10 24 0,13 22 0,-21-40 0,0-1 0,-1 1 0,8 26 0,1 5 0,-13-39 0,0 0 0,-1 1 0,-1-1 0,0 1 0,2 18 0,-3-16 0,0 0 0,1 0 0,1 0 0,8 20 0,-6-20 0,-1-1 0,-1 1 0,-1 1 0,3 19 0,-4 268 0,-5-148 0,3 275 0,2-399 0,9 51 0,1 18 0,-10 256 0,-4-181 0,4-137 0,7 41 0,2 22 0,-6 699 0,-8-428 0,3 35-1365,0-387-5461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56.9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57.9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58.3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59.2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39:59.6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40:02.8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24575,'159'12'0,"-25"0"0,-77-7 0,-1 3 0,102 27 0,-97-19 0,0-3 0,69 5 0,-88-15 0,-1 2 0,0 2 0,0 1 0,59 21 0,280 95 0,-329-107 0,0-2 0,1-3 0,60 8 0,180-17 0,-152-5 0,1230 2 0,-1318-3 0,0-2 0,60-13 0,33-5 0,-67 11 0,127-37 0,-124 27 0,107-15 0,-124 28 0,-17 2 0,52 0 0,158-8 0,-143 6 0,1 4 0,141 13 0,-164 2 0,0 3 0,174 51 0,-138-13 0,-71-26 0,-47-20 0,0 1 0,-1 0 0,0 1 0,0 0 0,9 10 0,-2-3 0,99 77 0,-111-87 0,-1 0 0,0 1 0,0-1 0,0 1 0,0-1 0,-1 1 0,1 0 0,-1 0 0,0 0 0,-1 0 0,1 1 0,-1-1 0,0 0 0,-1 0 0,1 8 0,0 7 0,-1 0 0,-5 35 0,-6 5 0,6-41 0,1 1 0,-1 30 0,4-13 0,2 0 0,1 0 0,2 0 0,1 0 0,2-1 0,2 0 0,17 48 0,-21-70 0,-1 1 0,-1-1 0,0 1 0,-1-1 0,0 27 0,-2-23 0,2 1 0,6 32 0,-2-23 0,-2 0 0,2 52 0,2 19 0,59 267 0,-58-314 0,-3-1 0,-2 1 0,-6 95 0,5 63 0,8-138 0,-6-46 0,2 46 0,-5 573 0,-4-311 0,1-323 0,0 0 0,-1 0 0,-1-1 0,1 1 0,-1-1 0,-9 19 0,7-17 0,0 1 0,1 1 0,-4 21 0,2-5 0,-1 0 0,-17 48 0,15-55 0,2 0 0,0 0 0,2 1 0,0 0 0,-1 34 0,6-23 0,0-15 0,0 0 0,-4 24 0,3-37 0,-1 0 0,0-1 0,0 1 0,0 0 0,-1-1 0,0 1 0,0-1 0,-1 0 0,0 0 0,-4 6 0,2-3 0,0-1 0,1 2 0,0-1 0,1 0 0,-7 21 0,-10 22 0,16-40 0,1 0 0,0 0 0,0 0 0,2 0 0,-1 0 0,2 1 0,-1-1 0,2 1 0,1 21 0,-1-34 0,0-1 0,0 1 0,1-1 0,-1 1 0,0-1 0,0 1 0,1-1 0,-1 1 0,0-1 0,1 1 0,-1-1 0,1 1 0,-1-1 0,1 1 0,-1 0 0,1-1 0,-1 1 0,1 0 0,-1-1 0,1 1 0,-1 0 0,1 0 0,-1 0 0,1-1 0,-1 1 0,1 0 0,0 0 0,-1 0 0,1 0 0,-1 0 0,1 0 0,0 0 0,-1 0 0,1 0 0,-1 0 0,1 1 0,0-1 0,-1 0 0,1 1 0,42 8 0,-9-2 0,-4-4 0,51-2 0,-71-2 0,1 0 0,-1-1 0,0 0 0,0 0 0,0-1 0,0-1 0,-1 1 0,15-9 0,-19 9 0,1 0 0,-1 0 0,-1-1 0,1 0 0,-1 0 0,1 0 0,-1 0 0,0-1 0,0 0 0,-1 0 0,0 0 0,6-10 0,-6 5 0,0 0 0,0 0 0,-1 0 0,0 0 0,-1-1 0,1-17 0,-2-407 0,-3 187 0,2 147 0,3-109 0,-1 203 0,1-1 0,0 0 0,0 1 0,0-1 0,1 1 0,0 0 0,1 0 0,4-7 0,39-53 0,-27 40 0,6-6 0,22-33 0,55-80 0,-94 134 0,0 0 0,1 1 0,21-20 0,-21 23 0,0-2 0,-1 1 0,0-2 0,-1 1 0,12-19 0,-6 7 0,1 1 0,1 0 0,1 1 0,0 1 0,30-24 0,12-14 0,18-12 0,-54 51 0,-2-1 0,35-39 0,57-78 0,77-99 0,47-46 0,-74 94 0,10-11 0,-121 143 0,196-192 0,-187 191 0,-36 32 0,1 1 0,0 1 0,42-26 0,-31 25 0,43-38 0,-51 38 0,0 1 0,54-30 0,-53 40 0,2 0 0,0 2 0,47-9 0,-14 3 0,-23 7 0,70-5 0,-75 11 0,-1-2 0,71-18 0,-44 6 0,-43 12 0,0 0 0,0-1 0,-1-1 0,23-12 0,249-159 0,-89 50 0,-187 118 0,1 1 0,0 0 0,1 2 0,0 0 0,0 0 0,1 2 0,-1 0 0,1 1 0,0 1 0,0 1 0,1 0 0,-1 1 0,22 3 0,96 6 0,-71-5 0,-1 2 0,100 22 0,-12 3 0,-130-26 0,1-1 0,24 0 0,32 5 0,-68-7 0,0 0 0,0-1 0,0-1 0,0 0 0,16-3 0,20-1 0,214 4 0,-137 1 0,-105 2 0,0 0 0,-1 1 0,1 1 0,30 10 0,-29-8 0,1 0 0,-1-1 0,34 2 0,-17-3 0,70 16 0,-70-12 0,70 8 0,-86-14 0,-1 1 0,0 1 0,0 1 0,0 1 0,-1 1 0,36 17 0,-45-20 0,4 1 0,0-1 0,0 0 0,0-1 0,25 2 0,-22-3 0,0 0 0,-1 1 0,18 6 0,-10-1 0,1-2 0,0 0 0,1-2 0,37 2 0,104-6 0,-68-3 0,230 18 0,-63 37 0,-208-38 0,-18-8 0,1-1 0,0-1 0,66-4 0,26 1 0,-101 3 0,-1 2 0,47 13 0,-8-1 0,-35-10 0,24 5 0,0-1 0,89 4 0,-62-10 0,121 24 0,-201-29 0,56 7 0,0-3 0,0-3 0,87-7 0,50-19 0,-157 20 0,0-2 0,72-21 0,-78 17 0,1 2 0,-1 1 0,75-4 0,-86 9 0,0-1 0,-1-1 0,0-2 0,0 0 0,36-14 0,25-7 0,21 3 0,1 5 0,175-9 0,224 23 0,-328 7 0,133 22 0,-115-5 0,510 56 0,-3 32 0,-536-77 0,-39-6 0,182 10 0,-281-31 0,0 0 0,0 2 0,29 9 0,-10-2 0,-3-3 0,-25-6 0,1 1 0,-1 1 0,-1 1 0,1 1 0,21 11 0,-31-13 0,0 0 0,0-1 0,1 0 0,-1-1 0,1 0 0,0-1 0,-1 0 0,1 0 0,0-1 0,0-1 0,0 0 0,0 0 0,0-1 0,21-5 0,-15 1 0,1 0 0,-1-2 0,0 0 0,0-1 0,-1-1 0,0 0 0,-1-1 0,16-13 0,397-299 0,-216 162 0,-197 150 0,1 1 0,-1 1 0,2 0 0,-1 1 0,1 1 0,0 0 0,0 1 0,21-2 0,3 1 0,0 2 0,58 1 0,61 3 0,-10-1 0,261 32 0,-344-20 0,97 15 0,206 62 0,-266-53 0,87 26 0,-169-57 0,0 0 0,1-1 0,-1 0 0,1-2 0,-1-1 0,42-6 0,-43 2 0,-1-1 0,1-1 0,-1-1 0,0 0 0,28-16 0,86-61 0,-90 55 0,34-23 0,6-5 0,157-79 0,-223 129 0,0 0 0,1 0 0,0 2 0,0 0 0,0 2 0,1 0 0,-1 1 0,33 1 0,-23 3 0,-1 1 0,0 1 0,0 2 0,0 1 0,34 13 0,404 180-12,-330-138-88,759 343-463,-861-390 601,0 3-1,61 40 1,-91-56-96,-1 1 1,1-1 0,0 0-1,0 0 1,0 0 0,1-1-1,-1 0 1,0 1 0,1-1-1,-1-1 1,0 1 0,1-1-1,5 1 1,7-2-6769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1:2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1:2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1:2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58:24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0:52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1:00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662-8BD4-4DC7-8F21-136DE653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2B6E-D393-40D9-BDAE-CD4CD758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5BF6-4F2A-43E8-8CC1-570849A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0B60-EE35-4A50-A602-98E136DB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0063-8D3B-49E1-B3B9-1DF85597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AC2-7018-4F16-9299-597DF122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52AD-902A-4D13-B2A7-E0FA337B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B0A8-FB1A-463D-B6BD-38AEA722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34AC-2446-4069-8F62-D4A96AF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BFBE-74C6-42AA-A209-01D51FF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83BD-FFE0-4622-B5A9-BDFCD1731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DF9A6-EDD0-418B-BA65-3D25C403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E4D6-E29B-478A-A840-098AA973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9DA5-DBAE-4E7C-B052-45863BB0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F616-02FA-47E0-8864-34B97FCC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9106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041-011F-4320-B155-46B60EA0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2C0B-AB23-4683-AD99-92B21EC1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F289-40D1-4980-A471-C20628EA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6978-17DF-4D29-BF0A-045756F0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B9E6-7BC4-4C67-9528-BECC10C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253-FB89-471E-A811-2A45360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FD74-D2D9-49CB-B212-B201650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B140-148F-4FD6-8C7B-65CAA1F8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A098-7426-44FA-8E2D-2FC035E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8485-131C-4D45-89D7-74DD523C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3A11-412C-47C7-BB40-9318B451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60A9-9373-451A-A9F2-DC86F1244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7F180-32E9-4BCC-9503-3F3FD1CB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DB69-3EA2-4DF8-A84A-97E10DE6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1538-4096-407C-8DE6-EA30D05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011B-D862-4E63-B676-160D041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908-C68D-4CAE-80F2-226EE022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EB4F-0276-4CE1-814C-618D0AE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E54C-9AD3-4D6E-938D-FEDED170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AFE1-B850-4666-A7FF-179854E2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50F15-D77B-4BB4-BA69-21A234B85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948E1-E3C1-4748-BE9C-E25B989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B1D41-B169-49BD-A3F3-3011604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AE572-A19E-4E48-BF11-E7180A32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94B7-1A87-43A2-8EA8-6FF9315A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33DA5-C49E-4B3D-868E-023DE59E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4998-6FB3-40EB-BACA-702A826D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49B58-8DDE-42EA-B8B5-553505ED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9EF-C97E-44F5-80BA-7E2BB1A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C00D2-C47E-4140-9BDD-A1648F5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4A30-0A8C-42D3-ABF1-D3AE3BE5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2A8-F64B-49F4-820B-AEB79DF7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6215-706D-4B9C-83DA-0ECC5C81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2B023-64ED-4840-AF36-52A23B0E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832D-73C4-4AA7-B15B-0CDF68CF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E0A3-5724-454E-872D-991C7824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CE8E-8319-4570-BA67-0D2754CF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6CD2-60D4-4708-A8E0-D06259FA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5529-8CE0-44CB-868F-594C7178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0DB1-6B3B-4642-AFDC-CA9F7DE4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7123-487E-4137-AC9F-173AEAD3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C1B8-60ED-419B-A4D0-BAF4322D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4525-F04F-49BF-B3E5-9114579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8F997-E33F-446A-B526-1F852944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BE97-F5E8-4483-AF8D-46205702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AFB7-B2E5-4195-B1A7-8D26EB4C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91E4-62DB-484D-9DDB-59F06B1BB35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B9E3-5925-49E5-8453-2314E1C5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4466-E81F-415A-95BD-7C3C79BD4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5FAE-53F6-41F0-8E1A-A0C512D5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6.xml"/><Relationship Id="rId18" Type="http://schemas.openxmlformats.org/officeDocument/2006/relationships/image" Target="../media/image6.png"/><Relationship Id="rId26" Type="http://schemas.openxmlformats.org/officeDocument/2006/relationships/customXml" Target="../ink/ink23.xml"/><Relationship Id="rId3" Type="http://schemas.openxmlformats.org/officeDocument/2006/relationships/customXml" Target="../ink/ink10.xml"/><Relationship Id="rId21" Type="http://schemas.openxmlformats.org/officeDocument/2006/relationships/customXml" Target="../ink/ink20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17" Type="http://schemas.openxmlformats.org/officeDocument/2006/relationships/customXml" Target="../ink/ink18.xml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14.xml"/><Relationship Id="rId24" Type="http://schemas.openxmlformats.org/officeDocument/2006/relationships/customXml" Target="../ink/ink22.xml"/><Relationship Id="rId5" Type="http://schemas.openxmlformats.org/officeDocument/2006/relationships/customXml" Target="../ink/ink11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customXml" Target="../ink/ink25.xml"/><Relationship Id="rId10" Type="http://schemas.openxmlformats.org/officeDocument/2006/relationships/image" Target="../media/image2.png"/><Relationship Id="rId19" Type="http://schemas.openxmlformats.org/officeDocument/2006/relationships/customXml" Target="../ink/ink19.xml"/><Relationship Id="rId31" Type="http://schemas.openxmlformats.org/officeDocument/2006/relationships/customXml" Target="../ink/ink28.xml"/><Relationship Id="rId4" Type="http://schemas.openxmlformats.org/officeDocument/2006/relationships/image" Target="../media/image17.png"/><Relationship Id="rId9" Type="http://schemas.openxmlformats.org/officeDocument/2006/relationships/customXml" Target="../ink/ink13.xml"/><Relationship Id="rId14" Type="http://schemas.openxmlformats.org/officeDocument/2006/relationships/image" Target="../media/image4.png"/><Relationship Id="rId22" Type="http://schemas.openxmlformats.org/officeDocument/2006/relationships/image" Target="../media/image8.png"/><Relationship Id="rId27" Type="http://schemas.openxmlformats.org/officeDocument/2006/relationships/customXml" Target="../ink/ink24.xml"/><Relationship Id="rId30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BD5-E5C1-4BA8-9110-BC37FB9F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8177" y="784697"/>
            <a:ext cx="3521373" cy="534785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37980 (DEPOK,BEKASI,KARAWANG,SUBANG,INDRAMAYU,CIREBON,KUNINGAN)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A1B5C8-6DCA-46E2-B4BF-01BD8A29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" y="2541197"/>
            <a:ext cx="10615956" cy="38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58979-97EF-44B7-B46F-CBB96BFC6DB6}"/>
                  </a:ext>
                </a:extLst>
              </p14:cNvPr>
              <p14:cNvContentPartPr/>
              <p14:nvPr/>
            </p14:nvContentPartPr>
            <p14:xfrm>
              <a:off x="697918" y="2370804"/>
              <a:ext cx="1080000" cy="96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58979-97EF-44B7-B46F-CBB96BFC6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918" y="2361804"/>
                <a:ext cx="109764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9E387A-75D3-47EF-85DF-7BCE96E329F5}"/>
                  </a:ext>
                </a:extLst>
              </p14:cNvPr>
              <p14:cNvContentPartPr/>
              <p14:nvPr/>
            </p14:nvContentPartPr>
            <p14:xfrm>
              <a:off x="2044318" y="247556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9E387A-75D3-47EF-85DF-7BCE96E329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5678" y="2466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39BD27-6282-4F3F-936B-40EA2E46D2C8}"/>
                  </a:ext>
                </a:extLst>
              </p14:cNvPr>
              <p14:cNvContentPartPr/>
              <p14:nvPr/>
            </p14:nvContentPartPr>
            <p14:xfrm>
              <a:off x="1250518" y="2587524"/>
              <a:ext cx="9446040" cy="164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39BD27-6282-4F3F-936B-40EA2E46D2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1878" y="2578884"/>
                <a:ext cx="946368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C02706-EE28-48BB-8CEF-056BCFBB3263}"/>
                  </a:ext>
                </a:extLst>
              </p14:cNvPr>
              <p14:cNvContentPartPr/>
              <p14:nvPr/>
            </p14:nvContentPartPr>
            <p14:xfrm>
              <a:off x="8643478" y="81097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C02706-EE28-48BB-8CEF-056BCFBB32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4838" y="8019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67862EB-51EE-4144-B5D7-2B611644F2DB}"/>
              </a:ext>
            </a:extLst>
          </p:cNvPr>
          <p:cNvGrpSpPr/>
          <p:nvPr/>
        </p:nvGrpSpPr>
        <p:grpSpPr>
          <a:xfrm>
            <a:off x="8971078" y="784698"/>
            <a:ext cx="360" cy="360"/>
            <a:chOff x="8971078" y="78469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68575F-7881-4C94-8490-C53414E09052}"/>
                    </a:ext>
                  </a:extLst>
                </p14:cNvPr>
                <p14:cNvContentPartPr/>
                <p14:nvPr/>
              </p14:nvContentPartPr>
              <p14:xfrm>
                <a:off x="8971078" y="78469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68575F-7881-4C94-8490-C53414E090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2438" y="7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544654-7A14-45BB-863C-1FA98BBC4BAC}"/>
                    </a:ext>
                  </a:extLst>
                </p14:cNvPr>
                <p14:cNvContentPartPr/>
                <p14:nvPr/>
              </p14:nvContentPartPr>
              <p14:xfrm>
                <a:off x="8971078" y="78469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544654-7A14-45BB-863C-1FA98BBC4B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2438" y="7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B503D6-1BB5-46AE-AA11-2E00E212D918}"/>
                  </a:ext>
                </a:extLst>
              </p14:cNvPr>
              <p14:cNvContentPartPr/>
              <p14:nvPr/>
            </p14:nvContentPartPr>
            <p14:xfrm>
              <a:off x="3252118" y="270020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B503D6-1BB5-46AE-AA11-2E00E212D9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3118" y="26912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74C376-EF0E-460F-8679-E6FBBE577F87}"/>
                  </a:ext>
                </a:extLst>
              </p14:cNvPr>
              <p14:cNvContentPartPr/>
              <p14:nvPr/>
            </p14:nvContentPartPr>
            <p14:xfrm>
              <a:off x="2966998" y="311420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74C376-EF0E-460F-8679-E6FBBE577F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58358" y="31052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BA53BF-A27E-4B7D-86DC-5FBDB656E0B0}"/>
                  </a:ext>
                </a:extLst>
              </p14:cNvPr>
              <p14:cNvContentPartPr/>
              <p14:nvPr/>
            </p14:nvContentPartPr>
            <p14:xfrm>
              <a:off x="802318" y="34472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BA53BF-A27E-4B7D-86DC-5FBDB656E0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3318" y="3360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3C839DC-D333-41DF-B7E2-E9A675BF9615}"/>
              </a:ext>
            </a:extLst>
          </p:cNvPr>
          <p:cNvSpPr txBox="1"/>
          <p:nvPr/>
        </p:nvSpPr>
        <p:spPr>
          <a:xfrm>
            <a:off x="802318" y="612475"/>
            <a:ext cx="401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DEPOK-KUNINGAN</a:t>
            </a:r>
          </a:p>
        </p:txBody>
      </p:sp>
    </p:spTree>
    <p:extLst>
      <p:ext uri="{BB962C8B-B14F-4D97-AF65-F5344CB8AC3E}">
        <p14:creationId xmlns:p14="http://schemas.microsoft.com/office/powerpoint/2010/main" val="321764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CBD5-E5C1-4BA8-9110-BC37FB9F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4836" y="784697"/>
            <a:ext cx="2364714" cy="339253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24590(</a:t>
            </a:r>
            <a:r>
              <a:rPr lang="en-US" sz="1200" dirty="0" err="1"/>
              <a:t>Subang,bandung,garut,tasikmalaya,ciamis,pangandaran</a:t>
            </a:r>
            <a:r>
              <a:rPr lang="en-US" sz="1200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A1B5C8-6DCA-46E2-B4BF-01BD8A29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" y="2541197"/>
            <a:ext cx="10615956" cy="38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58979-97EF-44B7-B46F-CBB96BFC6DB6}"/>
                  </a:ext>
                </a:extLst>
              </p14:cNvPr>
              <p14:cNvContentPartPr/>
              <p14:nvPr/>
            </p14:nvContentPartPr>
            <p14:xfrm>
              <a:off x="697918" y="2370804"/>
              <a:ext cx="1080000" cy="96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58979-97EF-44B7-B46F-CBB96BFC6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918" y="2361804"/>
                <a:ext cx="109764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9E387A-75D3-47EF-85DF-7BCE96E329F5}"/>
                  </a:ext>
                </a:extLst>
              </p14:cNvPr>
              <p14:cNvContentPartPr/>
              <p14:nvPr/>
            </p14:nvContentPartPr>
            <p14:xfrm>
              <a:off x="2044318" y="247556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9E387A-75D3-47EF-85DF-7BCE96E329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5678" y="2466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39BD27-6282-4F3F-936B-40EA2E46D2C8}"/>
                  </a:ext>
                </a:extLst>
              </p14:cNvPr>
              <p14:cNvContentPartPr/>
              <p14:nvPr/>
            </p14:nvContentPartPr>
            <p14:xfrm>
              <a:off x="1250518" y="2587524"/>
              <a:ext cx="9446040" cy="164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39BD27-6282-4F3F-936B-40EA2E46D2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1878" y="2578884"/>
                <a:ext cx="946368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C02706-EE28-48BB-8CEF-056BCFBB3263}"/>
                  </a:ext>
                </a:extLst>
              </p14:cNvPr>
              <p14:cNvContentPartPr/>
              <p14:nvPr/>
            </p14:nvContentPartPr>
            <p14:xfrm>
              <a:off x="8643478" y="81097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C02706-EE28-48BB-8CEF-056BCFBB32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4838" y="8019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67862EB-51EE-4144-B5D7-2B611644F2DB}"/>
              </a:ext>
            </a:extLst>
          </p:cNvPr>
          <p:cNvGrpSpPr/>
          <p:nvPr/>
        </p:nvGrpSpPr>
        <p:grpSpPr>
          <a:xfrm>
            <a:off x="8971078" y="784698"/>
            <a:ext cx="360" cy="360"/>
            <a:chOff x="8971078" y="78469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68575F-7881-4C94-8490-C53414E09052}"/>
                    </a:ext>
                  </a:extLst>
                </p14:cNvPr>
                <p14:cNvContentPartPr/>
                <p14:nvPr/>
              </p14:nvContentPartPr>
              <p14:xfrm>
                <a:off x="8971078" y="78469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68575F-7881-4C94-8490-C53414E090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2438" y="7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544654-7A14-45BB-863C-1FA98BBC4BAC}"/>
                    </a:ext>
                  </a:extLst>
                </p14:cNvPr>
                <p14:cNvContentPartPr/>
                <p14:nvPr/>
              </p14:nvContentPartPr>
              <p14:xfrm>
                <a:off x="8971078" y="78469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544654-7A14-45BB-863C-1FA98BBC4B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2438" y="7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80AE4D-9AA5-4618-A7BA-0600BABF73C6}"/>
                  </a:ext>
                </a:extLst>
              </p14:cNvPr>
              <p14:cNvContentPartPr/>
              <p14:nvPr/>
            </p14:nvContentPartPr>
            <p14:xfrm>
              <a:off x="948478" y="109568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80AE4D-9AA5-4618-A7BA-0600BABF73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9838" y="10866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E7CC09-13FC-4510-97FE-D108F8516E93}"/>
                  </a:ext>
                </a:extLst>
              </p14:cNvPr>
              <p14:cNvContentPartPr/>
              <p14:nvPr/>
            </p14:nvContentPartPr>
            <p14:xfrm>
              <a:off x="4475758" y="2638644"/>
              <a:ext cx="1011600" cy="52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E7CC09-13FC-4510-97FE-D108F8516E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66758" y="2629644"/>
                <a:ext cx="10292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1B2D92-ED27-46BD-9F10-C656CF91F44B}"/>
                  </a:ext>
                </a:extLst>
              </p14:cNvPr>
              <p14:cNvContentPartPr/>
              <p14:nvPr/>
            </p14:nvContentPartPr>
            <p14:xfrm>
              <a:off x="10202998" y="5693244"/>
              <a:ext cx="814320" cy="58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1B2D92-ED27-46BD-9F10-C656CF91F4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93998" y="5684244"/>
                <a:ext cx="8319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0B9E75-0BDF-4B69-99AC-42225533A858}"/>
                  </a:ext>
                </a:extLst>
              </p14:cNvPr>
              <p14:cNvContentPartPr/>
              <p14:nvPr/>
            </p14:nvContentPartPr>
            <p14:xfrm>
              <a:off x="4476118" y="2646204"/>
              <a:ext cx="925200" cy="580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0B9E75-0BDF-4B69-99AC-42225533A8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67118" y="2637564"/>
                <a:ext cx="94284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AACEF-D1C4-451B-8531-88010C42E9F5}"/>
                  </a:ext>
                </a:extLst>
              </p14:cNvPr>
              <p14:cNvContentPartPr/>
              <p14:nvPr/>
            </p14:nvContentPartPr>
            <p14:xfrm>
              <a:off x="5080558" y="3174324"/>
              <a:ext cx="1523520" cy="2849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AACEF-D1C4-451B-8531-88010C42E9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71918" y="3165684"/>
                <a:ext cx="154116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9AB5A2-DA17-4A8C-95E2-A5F9640E9020}"/>
                  </a:ext>
                </a:extLst>
              </p14:cNvPr>
              <p14:cNvContentPartPr/>
              <p14:nvPr/>
            </p14:nvContentPartPr>
            <p14:xfrm>
              <a:off x="6607678" y="592616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9AB5A2-DA17-4A8C-95E2-A5F9640E90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99038" y="59175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CF5655-6144-4475-8470-A2F44DB7E5A0}"/>
                  </a:ext>
                </a:extLst>
              </p14:cNvPr>
              <p14:cNvContentPartPr/>
              <p14:nvPr/>
            </p14:nvContentPartPr>
            <p14:xfrm>
              <a:off x="6607678" y="4450524"/>
              <a:ext cx="4038480" cy="156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CF5655-6144-4475-8470-A2F44DB7E5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9038" y="4441884"/>
                <a:ext cx="4056120" cy="15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7303CA7-DB80-4F0C-B51C-D6C4CBF99A8B}"/>
              </a:ext>
            </a:extLst>
          </p:cNvPr>
          <p:cNvGrpSpPr/>
          <p:nvPr/>
        </p:nvGrpSpPr>
        <p:grpSpPr>
          <a:xfrm>
            <a:off x="10566958" y="974364"/>
            <a:ext cx="26640" cy="360"/>
            <a:chOff x="10566958" y="974364"/>
            <a:chExt cx="266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743DF9-00AF-4790-8044-1AFA4B4A7C21}"/>
                    </a:ext>
                  </a:extLst>
                </p14:cNvPr>
                <p14:cNvContentPartPr/>
                <p14:nvPr/>
              </p14:nvContentPartPr>
              <p14:xfrm>
                <a:off x="10593238" y="974364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743DF9-00AF-4790-8044-1AFA4B4A7C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4238" y="9657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1E2B03-56C7-4169-9BBD-0334E39187B4}"/>
                    </a:ext>
                  </a:extLst>
                </p14:cNvPr>
                <p14:cNvContentPartPr/>
                <p14:nvPr/>
              </p14:nvContentPartPr>
              <p14:xfrm>
                <a:off x="10566958" y="97436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1E2B03-56C7-4169-9BBD-0334E39187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58318" y="9657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E5A430-0FFA-4C36-B8A0-305F1535F679}"/>
                    </a:ext>
                  </a:extLst>
                </p14:cNvPr>
                <p14:cNvContentPartPr/>
                <p14:nvPr/>
              </p14:nvContentPartPr>
              <p14:xfrm>
                <a:off x="10566958" y="97436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E5A430-0FFA-4C36-B8A0-305F1535F6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58318" y="9657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63CAF5-F3D5-4499-8678-64978558EBA6}"/>
                    </a:ext>
                  </a:extLst>
                </p14:cNvPr>
                <p14:cNvContentPartPr/>
                <p14:nvPr/>
              </p14:nvContentPartPr>
              <p14:xfrm>
                <a:off x="10566958" y="974364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63CAF5-F3D5-4499-8678-64978558EB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58318" y="9657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2E3F19-3F9F-4EBD-85C2-54A741A4883D}"/>
                    </a:ext>
                  </a:extLst>
                </p14:cNvPr>
                <p14:cNvContentPartPr/>
                <p14:nvPr/>
              </p14:nvContentPartPr>
              <p14:xfrm>
                <a:off x="10566958" y="974364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2E3F19-3F9F-4EBD-85C2-54A741A488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58318" y="9657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33E963-2182-4FCC-B617-A1ED52461734}"/>
                  </a:ext>
                </a:extLst>
              </p14:cNvPr>
              <p14:cNvContentPartPr/>
              <p14:nvPr/>
            </p14:nvContentPartPr>
            <p14:xfrm>
              <a:off x="10920838" y="1000644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33E963-2182-4FCC-B617-A1ED524617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12198" y="9916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8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512490" y="785953"/>
            <a:ext cx="10447610" cy="1159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en-US" sz="2400" noProof="1">
                <a:solidFill>
                  <a:srgbClr val="000000"/>
                </a:solidFill>
              </a:rPr>
              <a:t>2</a:t>
            </a:r>
            <a:r>
              <a:rPr lang="id-ID" sz="2400" noProof="1">
                <a:solidFill>
                  <a:srgbClr val="000000"/>
                </a:solidFill>
              </a:rPr>
              <a:t>. </a:t>
            </a:r>
            <a:r>
              <a:rPr lang="en-US" sz="24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2400" i="1" noProof="1">
                <a:solidFill>
                  <a:srgbClr val="000000"/>
                </a:solidFill>
              </a:rPr>
              <a:t>average bit length</a:t>
            </a:r>
            <a:r>
              <a:rPr lang="en-US" sz="24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857746" y="2328131"/>
            <a:ext cx="5975995" cy="30059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l"/>
            <a:r>
              <a:rPr lang="en-US" sz="24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2400" noProof="1">
                <a:solidFill>
                  <a:srgbClr val="000000"/>
                </a:solidFill>
              </a:rPr>
              <a:t>01000 10001 01101 11000 00000</a:t>
            </a:r>
            <a:endParaRPr lang="id-ID" sz="2400" noProof="1">
              <a:solidFill>
                <a:srgbClr val="000000"/>
              </a:solidFill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/>
        </p:nvGraphicFramePr>
        <p:xfrm>
          <a:off x="7734255" y="2442431"/>
          <a:ext cx="3600000" cy="4053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huruf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kode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huruf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kode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n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b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00001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o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c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p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d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00011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q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e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f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00101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s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g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t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10011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h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00111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u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i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j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01001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w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k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x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10111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l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01011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y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11000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noProof="1"/>
                        <a:t>m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01100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z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600" noProof="1"/>
                        <a:t>11001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181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37980 (DEPOK,BEKASI,KARAWANG,SUBANG,INDRAMAYU,CIREBON,KUNINGAN)</vt:lpstr>
      <vt:lpstr>24590(Subang,bandung,garut,tasikmalaya,ciamis,pangandaran)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Alfiyyahdianti</dc:creator>
  <cp:lastModifiedBy>Putri Alfiyyahdianti</cp:lastModifiedBy>
  <cp:revision>2</cp:revision>
  <dcterms:created xsi:type="dcterms:W3CDTF">2022-02-22T06:51:19Z</dcterms:created>
  <dcterms:modified xsi:type="dcterms:W3CDTF">2022-02-22T09:40:55Z</dcterms:modified>
</cp:coreProperties>
</file>