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03B-BC77-2645-910C-DE888154A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6079-4B24-3344-AA04-576341301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682A-8BF3-1946-A80F-AC57127C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7DD1-ACE6-CD47-A4B1-4E14E523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097F-1FE8-9E45-9D4B-DAB8840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5EA7-8502-B940-8C0E-0CF00967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9C64-CCD4-AC4F-B686-B951D51C2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8626-3B40-9B40-BE4A-975EAB25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AB54-D143-6546-8B3F-33AA75CF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193E-BCAC-784A-936F-3969E581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3016B-FA18-CB4B-862C-11482F9CA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3736-419C-C04C-BF31-B72BF5E4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262F-4CD3-F742-97CD-D8A10EB2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E704-6B51-8A4D-B217-CD91967A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1A7C-CA68-EC48-870A-5A41833B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5EE-ED32-8D4A-913B-2DA32722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D685-6D7B-5448-8684-B44388A2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6E32-2EAD-224D-A236-E9820CA5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C903-6734-9049-9FA8-1394D1E9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F5BF-FF3A-9043-93BB-151DF874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D4F-3648-5C49-A388-AEFC6EBE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78F5-322A-5B46-A089-A2C93586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CB8A-8C9C-174A-9916-8DE7114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1FDB-AB16-4545-A24E-E52F5092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5F3F-2CD1-844E-8104-64C18D70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FFAC-DE0A-1444-83EF-D7710E3F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D002-00F7-8143-9342-79D29007D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B0870-1EE3-6249-AD16-B408A0CC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2D8A-B515-304C-979C-C5A5DD71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F4D81-6DF6-DC4A-999B-6CD09341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BD843-E3C5-8143-BFFF-920828F8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B1C-990D-F740-9D93-DC41F929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2202-5247-D14C-9698-60EDA7C8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C4415-89CF-B34B-941B-DDDE546B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1ECC3-AD8C-954C-B096-FCFC89CF0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EA658-3F6E-1445-AC9C-0354A63E4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1A6D9-D470-7A48-B3AE-6EBDA02B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85930-CFF2-2E4A-9635-CC8E064C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FD8AD-50E2-EB41-B966-EADA30D6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1380-E94A-F847-A8A0-D6609E6C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EFD26-7F29-0343-85DD-C6D7BAB2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46619-EE01-DB4C-BA91-D1746DCC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4C6E7-8219-B943-BDDB-F9AABA9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395EE-D92A-194B-A215-6A54F8A4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8C1A4-EA46-8C45-BE77-1D8751C2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9235A-3DC1-6F48-BEB3-5F7472B0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FD16-0B51-5A4C-ABCC-9FC84CB1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D244-FB10-5E4E-B70B-C38C5D8A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B038-AA4F-DD45-8B16-6F4901FEA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56D0-171B-CA4B-9804-01C6BBB9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18701-C382-B745-ABD3-AA765FB0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3FE9C-A8AB-F042-AEAA-3E2AD51F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6E85-FCB1-344E-9EBF-2B7F8917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73BC0-8C35-AD46-B336-58B997CD9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4E07B-9F29-AF40-A4B4-80D2D506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B4EE4-B850-0546-A8DC-2E807BA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465D-9EEE-B34C-8B9E-872269FD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1802-8C01-7642-8191-50E27DA7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183A1-C833-7547-92C6-CB678037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012F-EE80-A74D-973D-441E8905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4867-6051-504E-B4D8-4521C7A24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EA59-37CA-D343-A315-EF3E1C13689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E1D5-F62D-7B4B-B343-41672095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13DB-2D4D-7B4E-B4F6-CC7446CD0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CF48-011D-6E4F-B791-0349D92F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84AC20-AF49-9841-AD0E-F778AD02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410"/>
            <a:ext cx="12192000" cy="47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0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3B0EB-AF58-744F-A728-311521D4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47650"/>
            <a:ext cx="114046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Chala, Arjuna (RIS-ATL)</dc:creator>
  <cp:lastModifiedBy>Chala, Arjuna (RIS-ATL)</cp:lastModifiedBy>
  <cp:revision>3</cp:revision>
  <dcterms:created xsi:type="dcterms:W3CDTF">2020-02-05T14:16:22Z</dcterms:created>
  <dcterms:modified xsi:type="dcterms:W3CDTF">2020-02-05T15:00:08Z</dcterms:modified>
</cp:coreProperties>
</file>