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2"/>
    <p:restoredTop sz="94667"/>
  </p:normalViewPr>
  <p:slideViewPr>
    <p:cSldViewPr snapToGrid="0" snapToObjects="1">
      <p:cViewPr varScale="1">
        <p:scale>
          <a:sx n="138" d="100"/>
          <a:sy n="13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692B-F8CA-5145-ABC9-46D4DAEC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1CB15-295C-784D-8D7A-E2335063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5284-CCDD-6E4B-AD17-C8668297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DA0D-62E8-314F-92E6-EE6F74CA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2FC7-111E-3242-BB57-CDCBE37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7AF0-02C0-5C40-94B3-4824662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384F-60A8-B44C-B077-DA816158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B1DE-D800-5749-B2A6-1CA73142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D757-75C8-274A-95E6-F991C9F7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DFAA-C873-F84B-A2FA-C3EBE456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14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383BA-F155-EB48-9FF7-03AA08E3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CEBBD-5294-5048-9DBF-59D27C14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CD11-899A-CC47-8315-96E5769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255C-8487-8649-9115-80441504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7668-55D5-9344-880D-94D9F583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24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284-3D8B-FA4B-9AA9-52686F1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6A74-C2B1-DC4F-B22B-45555C1E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A239-B78D-994A-8FB1-46F3D17B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9984-99FF-A04F-9CF1-C1B71A1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4B27-C7DF-F94D-BBEA-55C60AE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27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C6AC-F05D-EC48-AF70-D6DC0AE6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ABE1-2825-7142-963A-564E513C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EB17-76D6-6348-AECB-B8D2738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0FA9-6B14-3247-9FE4-9A0554F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1A15-900D-6842-8213-E56BA745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4819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3CAC-410A-B54E-88F2-37D8E1F3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BEDA-922F-9A4B-B751-E807247D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23D3A-85F4-DB47-8E47-FEFA06C0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44EED-A87D-F54A-B687-957A40FB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A88BD-5113-0640-89B4-765A0D72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C791-CBA9-8F43-8E88-4F045F1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291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3473-F991-0841-9E4C-CC1E461D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F8F1-EDB5-524E-95A3-7D4935C0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EC525-07F8-8343-9D7F-417491C9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E2795-3B3D-F346-817C-C49F0427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70A9-01D2-ED45-BDFC-CBF08721F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4D5A8-2F9E-D049-97B5-928F1479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A03DF-F61B-9E41-9E97-0221E685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7EA7-8D1A-3347-A04E-7438650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17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41EF-474E-A842-ACB8-14E545EB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F6229-05F2-164F-B812-E08926CA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E0048-0472-E54D-8371-964D925E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42C7-3ED2-2948-B421-644F37E7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646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BC5F4-38F8-8C41-8792-2353777E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4E1F7-CCEF-0F43-BA00-AE2F9BCA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7D32-D3D9-3B4C-84F6-33E11FC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283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0A6-7183-4340-BB8D-F784B84F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3DBF-948B-F644-BC6D-6E4140B3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465DA-5E7E-B642-A670-F3C7A7D47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010C-372D-1F40-97FC-5F196DB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D7A47-C237-1243-93FB-B8A2E76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97FA-A162-414A-A6AE-8977F4D4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395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C105-1D12-EF44-8758-9FD60A16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782D0-4A53-7047-810F-9F38FE95E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71BBD-C177-ED42-9A4E-3BB705E1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FE4F-7DB5-3B4B-8002-A7B491A8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728D-8747-FD4F-8DF3-B4867772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19B6-880B-0E4E-A339-390DE2D2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386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F92F4-FEF1-4647-B834-9FA09A37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0B6EC-10A7-324E-80F8-86756391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623E-4518-2B47-BE85-4348E0F9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ECAF-4D52-9E47-BDEE-15BA1DBF2C23}" type="datetimeFigureOut">
              <a:rPr lang="en-MX" smtClean="0"/>
              <a:t>5/5/20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B8F0-DE47-0747-8F59-BBBDAFF18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D35D-6060-334B-A6FF-3226C6BA7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F66D-793E-B241-93A4-1BD2A3E7318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060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65B83-0A7F-904C-BA86-5D9DBB546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41" b="12108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01E7D-9FE0-2947-AD6F-7507626A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 dirty="0">
                <a:solidFill>
                  <a:srgbClr val="000000"/>
                </a:solidFill>
              </a:rPr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55F9-E9F1-C145-8933-A58FF3F5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5222" y="4608986"/>
            <a:ext cx="4926411" cy="1865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Joaquin </a:t>
            </a:r>
            <a:r>
              <a:rPr lang="en-US" dirty="0" err="1">
                <a:solidFill>
                  <a:srgbClr val="000000"/>
                </a:solidFill>
              </a:rPr>
              <a:t>Caicedo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Steven Palacio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Adriana Fajardo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Pablo </a:t>
            </a:r>
            <a:r>
              <a:rPr lang="en-US" dirty="0" err="1">
                <a:solidFill>
                  <a:srgbClr val="000000"/>
                </a:solidFill>
              </a:rPr>
              <a:t>Beitman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83113-37B5-1B47-96A6-320CBA2D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898" y="290445"/>
            <a:ext cx="3148166" cy="1311664"/>
          </a:xfrm>
        </p:spPr>
        <p:txBody>
          <a:bodyPr>
            <a:normAutofit/>
          </a:bodyPr>
          <a:lstStyle/>
          <a:p>
            <a:r>
              <a:rPr lang="en-MX" sz="6000" b="1" dirty="0">
                <a:solidFill>
                  <a:srgbClr val="000000"/>
                </a:solidFill>
              </a:rPr>
              <a:t>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0B17-773D-C74B-B44E-F7D39C86E65E}"/>
              </a:ext>
            </a:extLst>
          </p:cNvPr>
          <p:cNvSpPr txBox="1"/>
          <p:nvPr/>
        </p:nvSpPr>
        <p:spPr>
          <a:xfrm>
            <a:off x="765172" y="1602109"/>
            <a:ext cx="42672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MX" sz="2800" dirty="0"/>
              <a:t>Main landing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2800" dirty="0"/>
              <a:t>Video carousel + text + dropdowns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MX" sz="2800" dirty="0"/>
              <a:t>Worldwide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2800" dirty="0"/>
              <a:t>Maps + dropdowns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A5D01-680B-A748-BFBD-0FFBC7B7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64" y="1723963"/>
            <a:ext cx="4546764" cy="3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F75-6E30-144D-82E4-BFC1CC77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sz="6600" b="1" dirty="0"/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4907-A75A-C543-954A-6086E3C5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MX" dirty="0"/>
              <a:t>Gather information and databases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MX" dirty="0"/>
              <a:t>ETL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MX" dirty="0"/>
              <a:t>Connection to Flask (JSON)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MX" dirty="0"/>
              <a:t>JS maps and graphs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MX" dirty="0"/>
              <a:t>HTML + CSS</a:t>
            </a:r>
          </a:p>
          <a:p>
            <a:pPr marL="0" indent="0">
              <a:lnSpc>
                <a:spcPct val="200000"/>
              </a:lnSpc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992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4F7E-4008-2046-B932-A310A40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sz="6000" b="1" dirty="0"/>
              <a:t>Libraries/Languages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362D-59F9-2643-8A61-33CF8F78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885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MX" sz="2400" dirty="0"/>
              <a:t>Leaflet </a:t>
            </a:r>
          </a:p>
          <a:p>
            <a:pPr>
              <a:lnSpc>
                <a:spcPct val="200000"/>
              </a:lnSpc>
            </a:pPr>
            <a:r>
              <a:rPr lang="en-MX" sz="2400" dirty="0"/>
              <a:t>Bootstrap</a:t>
            </a:r>
          </a:p>
          <a:p>
            <a:pPr>
              <a:lnSpc>
                <a:spcPct val="200000"/>
              </a:lnSpc>
            </a:pPr>
            <a:r>
              <a:rPr lang="en-MX" sz="2400" dirty="0"/>
              <a:t>D3</a:t>
            </a:r>
          </a:p>
          <a:p>
            <a:pPr>
              <a:lnSpc>
                <a:spcPct val="200000"/>
              </a:lnSpc>
            </a:pPr>
            <a:r>
              <a:rPr lang="en-MX" sz="2400" dirty="0"/>
              <a:t>Bootstrap</a:t>
            </a:r>
          </a:p>
          <a:p>
            <a:pPr>
              <a:lnSpc>
                <a:spcPct val="200000"/>
              </a:lnSpc>
            </a:pPr>
            <a:r>
              <a:rPr lang="en-MX" sz="2400" dirty="0"/>
              <a:t>SQL alchemy</a:t>
            </a:r>
          </a:p>
          <a:p>
            <a:pPr>
              <a:lnSpc>
                <a:spcPct val="200000"/>
              </a:lnSpc>
            </a:pPr>
            <a:r>
              <a:rPr lang="en-MX" sz="2400" dirty="0"/>
              <a:t>Flask</a:t>
            </a:r>
          </a:p>
          <a:p>
            <a:pPr>
              <a:lnSpc>
                <a:spcPct val="200000"/>
              </a:lnSpc>
            </a:pPr>
            <a:endParaRPr lang="en-MX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1D99A-6D8E-FC4B-8115-4ECC6B0803DB}"/>
              </a:ext>
            </a:extLst>
          </p:cNvPr>
          <p:cNvSpPr/>
          <p:nvPr/>
        </p:nvSpPr>
        <p:spPr>
          <a:xfrm>
            <a:off x="5791200" y="1690688"/>
            <a:ext cx="2299855" cy="406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Numpy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Javascript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HTML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CSS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Python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X" sz="22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10185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018E-4B00-9D40-9521-4FCA1887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sz="6000" b="1" dirty="0"/>
              <a:t>Final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162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</vt:lpstr>
      <vt:lpstr>Structure</vt:lpstr>
      <vt:lpstr>Coding approach</vt:lpstr>
      <vt:lpstr>Libraries/Languages used</vt:lpstr>
      <vt:lpstr>Final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</dc:title>
  <dc:creator>Pablo Beitman</dc:creator>
  <cp:lastModifiedBy>Pablo Beitman</cp:lastModifiedBy>
  <cp:revision>6</cp:revision>
  <dcterms:created xsi:type="dcterms:W3CDTF">2020-05-04T22:14:53Z</dcterms:created>
  <dcterms:modified xsi:type="dcterms:W3CDTF">2020-05-05T23:14:20Z</dcterms:modified>
</cp:coreProperties>
</file>