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4" r:id="rId6"/>
    <p:sldId id="275" r:id="rId7"/>
    <p:sldId id="264" r:id="rId8"/>
    <p:sldId id="270" r:id="rId9"/>
    <p:sldId id="271" r:id="rId10"/>
    <p:sldId id="265" r:id="rId11"/>
    <p:sldId id="276" r:id="rId12"/>
    <p:sldId id="266" r:id="rId13"/>
    <p:sldId id="272" r:id="rId14"/>
    <p:sldId id="267" r:id="rId15"/>
    <p:sldId id="268" r:id="rId16"/>
    <p:sldId id="273" r:id="rId17"/>
    <p:sldId id="262" r:id="rId18"/>
  </p:sldIdLst>
  <p:sldSz cx="9144000" cy="6858000" type="screen4x3"/>
  <p:notesSz cx="6858000" cy="9144000"/>
  <p:embeddedFontLst>
    <p:embeddedFont>
      <p:font typeface="맑은 고딕" pitchFamily="50" charset="-127"/>
      <p:regular r:id="rId20"/>
      <p:bold r:id="rId21"/>
    </p:embeddedFont>
    <p:embeddedFont>
      <p:font typeface="서울남산체 M" pitchFamily="18" charset="-127"/>
      <p:regular r:id="rId22"/>
    </p:embeddedFont>
    <p:embeddedFont>
      <p:font typeface="-윤고딕330" pitchFamily="18" charset="-127"/>
      <p:regular r:id="rId23"/>
    </p:embeddedFont>
    <p:embeddedFont>
      <p:font typeface="인터파크고딕 B" charset="-127"/>
      <p:regular r:id="rId24"/>
    </p:embeddedFont>
    <p:embeddedFont>
      <p:font typeface="210 체리블라썸 R" pitchFamily="18" charset="-127"/>
      <p:regular r:id="rId25"/>
    </p:embeddedFont>
    <p:embeddedFont>
      <p:font typeface="HU신세계160" pitchFamily="18" charset="-127"/>
      <p:regular r:id="rId26"/>
    </p:embeddedFont>
    <p:embeddedFont>
      <p:font typeface="HU에펠탑140" charset="-127"/>
      <p:regular r:id="rId27"/>
    </p:embeddedFont>
    <p:embeddedFont>
      <p:font typeface="1훈정글북 R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8426"/>
    <a:srgbClr val="FF7C80"/>
    <a:srgbClr val="26D5DE"/>
    <a:srgbClr val="FF4FB4"/>
    <a:srgbClr val="99CC00"/>
    <a:srgbClr val="D5FF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5" autoAdjust="0"/>
    <p:restoredTop sz="94660"/>
  </p:normalViewPr>
  <p:slideViewPr>
    <p:cSldViewPr>
      <p:cViewPr>
        <p:scale>
          <a:sx n="75" d="100"/>
          <a:sy n="75" d="100"/>
        </p:scale>
        <p:origin x="-177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388C-42B3-4CCB-AC26-1F67F3FD9A4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16B3-0920-4EFD-9B8F-975EBF4418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1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35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58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4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81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71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219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553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034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17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65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5D4E-4C93-402B-BB73-446438354EAD}" type="datetimeFigureOut">
              <a:rPr lang="ko-KR" altLang="en-US" smtClean="0"/>
              <a:pPr/>
              <a:t>2014-12-04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334D-CBEF-43CC-B974-E1DD4C8D73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260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8597" y="908720"/>
            <a:ext cx="1651880" cy="11032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1919751"/>
            <a:ext cx="3669489" cy="3669489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790000" y="3140968"/>
            <a:ext cx="352839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790000" y="4437112"/>
            <a:ext cx="3528392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37921" y="3140968"/>
            <a:ext cx="27254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 smtClean="0">
                <a:ln w="3175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밥상머리  </a:t>
            </a:r>
            <a:endParaRPr lang="en-US" altLang="ko-KR" sz="4400" b="1" dirty="0" smtClean="0">
              <a:ln w="3175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28860" y="3714752"/>
            <a:ext cx="4320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err="1" smtClean="0">
                <a:ln w="3175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김도은</a:t>
            </a:r>
            <a:r>
              <a:rPr lang="ko-KR" altLang="en-US" sz="2800" b="1" dirty="0" smtClean="0">
                <a:ln w="3175">
                  <a:solidFill>
                    <a:schemeClr val="bg1"/>
                  </a:solidFill>
                </a:ln>
                <a:solidFill>
                  <a:schemeClr val="accent3">
                    <a:lumMod val="50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김은주 김진영 유선동</a:t>
            </a:r>
            <a:endParaRPr lang="en-US" altLang="ko-KR" sz="2800" b="1" dirty="0" smtClean="0">
              <a:ln w="3175">
                <a:solidFill>
                  <a:schemeClr val="bg1"/>
                </a:solidFill>
              </a:ln>
              <a:solidFill>
                <a:schemeClr val="accent3">
                  <a:lumMod val="50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2708920"/>
            <a:ext cx="4536504" cy="3096344"/>
          </a:xfrm>
          <a:prstGeom prst="rect">
            <a:avLst/>
          </a:prstGeom>
        </p:spPr>
        <p:txBody>
          <a:bodyPr wrap="square">
            <a:prstTxWarp prst="textArchDown">
              <a:avLst>
                <a:gd name="adj" fmla="val 16275727"/>
              </a:avLst>
            </a:prstTxWarp>
            <a:spAutoFit/>
          </a:bodyPr>
          <a:lstStyle/>
          <a:p>
            <a:pPr algn="ctr"/>
            <a:r>
              <a:rPr lang="en-US" altLang="ko-KR" sz="12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itchFamily="18" charset="-127"/>
                <a:ea typeface="-윤고딕330" pitchFamily="18" charset="-127"/>
              </a:rPr>
              <a:t>blog.naver.com/</a:t>
            </a:r>
            <a:r>
              <a:rPr lang="en-US" altLang="ko-KR" sz="1200" b="1" dirty="0" err="1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love_note</a:t>
            </a:r>
            <a:endParaRPr lang="en-US" altLang="ko-KR" sz="1200" b="1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8348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오빠가 만들지 말라고 하셔서 아직 안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만들었어용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71472" y="785794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err="1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레시피제작</a:t>
            </a:r>
            <a:endParaRPr lang="en-US" altLang="ko-KR" sz="36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5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4098" name="Picture 2" descr="C:\Users\Pingu\Desktop\최후의밥상머리\ppt font\recip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136904" cy="4464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오빠가 만들지 말라고 하셔서 아직 안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만들었어용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785794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err="1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레시피제작</a:t>
            </a:r>
            <a:endParaRPr lang="en-US" altLang="ko-KR" sz="36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5" name="직사각형 4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5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122" name="Picture 2" descr="C:\Users\Pingu\Desktop\최후의밥상머리\ppt font\recipemak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590644" cy="43204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음식 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71472" y="714356"/>
            <a:ext cx="1588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음식정보</a:t>
            </a:r>
            <a:endParaRPr lang="en-US" altLang="ko-KR" sz="32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8" name="그림 7" descr="KakaoTalk_20141201_2007265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428736"/>
            <a:ext cx="6643734" cy="497759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음식 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71472" y="714356"/>
            <a:ext cx="1588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음식정보</a:t>
            </a:r>
            <a:endParaRPr lang="en-US" altLang="ko-KR" sz="32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9" name="그림 8" descr="KakaoTalk_20141201_2023394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500042"/>
            <a:ext cx="4639323" cy="59158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 rot="844292">
            <a:off x="683350" y="2394403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HU신세계160" pitchFamily="18" charset="-127"/>
                <a:ea typeface="HU신세계160" pitchFamily="18" charset="-127"/>
              </a:rPr>
              <a:t>영양성분</a:t>
            </a:r>
            <a:endParaRPr lang="en-US" altLang="ko-KR" sz="2800" dirty="0" smtClean="0"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  <a:latin typeface="HU신세계160" pitchFamily="18" charset="-127"/>
              <a:ea typeface="HU신세계1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21268439">
            <a:off x="2135240" y="2990256"/>
            <a:ext cx="13404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4FB4"/>
                </a:solidFill>
                <a:effectLst>
                  <a:reflection blurRad="6350" stA="55000" endA="300" endPos="45500" dir="5400000" sy="-100000" algn="bl" rotWithShape="0"/>
                </a:effectLst>
                <a:latin typeface="HU신세계160" pitchFamily="18" charset="-127"/>
                <a:ea typeface="HU신세계160" pitchFamily="18" charset="-127"/>
              </a:rPr>
              <a:t>다양한 </a:t>
            </a:r>
            <a:endParaRPr lang="en-US" altLang="ko-KR" sz="2800" dirty="0" smtClean="0">
              <a:solidFill>
                <a:srgbClr val="FF4FB4"/>
              </a:solidFill>
              <a:effectLst>
                <a:reflection blurRad="6350" stA="55000" endA="300" endPos="45500" dir="5400000" sy="-100000" algn="bl" rotWithShape="0"/>
              </a:effectLst>
              <a:latin typeface="HU신세계160" pitchFamily="18" charset="-127"/>
              <a:ea typeface="HU신세계160" pitchFamily="18" charset="-127"/>
            </a:endParaRPr>
          </a:p>
          <a:p>
            <a:r>
              <a:rPr lang="en-US" altLang="ko-KR" sz="2800" dirty="0" smtClean="0">
                <a:solidFill>
                  <a:srgbClr val="FF4FB4"/>
                </a:solidFill>
                <a:effectLst>
                  <a:reflection blurRad="6350" stA="55000" endA="300" endPos="45500" dir="5400000" sy="-100000" algn="bl" rotWithShape="0"/>
                </a:effectLst>
                <a:latin typeface="HU신세계160" pitchFamily="18" charset="-127"/>
                <a:ea typeface="HU신세계160" pitchFamily="18" charset="-127"/>
              </a:rPr>
              <a:t> </a:t>
            </a:r>
            <a:r>
              <a:rPr lang="ko-KR" altLang="en-US" sz="2800" dirty="0" smtClean="0">
                <a:solidFill>
                  <a:srgbClr val="FF4FB4"/>
                </a:solidFill>
                <a:effectLst>
                  <a:reflection blurRad="6350" stA="55000" endA="300" endPos="45500" dir="5400000" sy="-100000" algn="bl" rotWithShape="0"/>
                </a:effectLst>
                <a:latin typeface="HU신세계160" pitchFamily="18" charset="-127"/>
                <a:ea typeface="HU신세계160" pitchFamily="18" charset="-127"/>
              </a:rPr>
              <a:t>정보</a:t>
            </a:r>
            <a:endParaRPr lang="en-US" altLang="ko-KR" sz="2800" dirty="0" smtClean="0">
              <a:solidFill>
                <a:srgbClr val="FF4FB4"/>
              </a:solidFill>
              <a:effectLst>
                <a:reflection blurRad="6350" stA="55000" endA="300" endPos="45500" dir="5400000" sy="-100000" algn="bl" rotWithShape="0"/>
              </a:effectLst>
              <a:latin typeface="HU신세계160" pitchFamily="18" charset="-127"/>
              <a:ea typeface="HU신세계160" pitchFamily="18" charset="-127"/>
            </a:endParaRPr>
          </a:p>
          <a:p>
            <a:endParaRPr lang="ko-KR" altLang="en-US" sz="2800" dirty="0" smtClean="0">
              <a:solidFill>
                <a:srgbClr val="FF4FB4"/>
              </a:solidFill>
              <a:effectLst>
                <a:reflection blurRad="6350" stA="55000" endA="300" endPos="45500" dir="5400000" sy="-100000" algn="bl" rotWithShape="0"/>
              </a:effectLst>
              <a:latin typeface="HU신세계160" pitchFamily="18" charset="-127"/>
              <a:ea typeface="HU신세계1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241404">
            <a:off x="570873" y="4568666"/>
            <a:ext cx="2927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U신세계160" pitchFamily="18" charset="-127"/>
                <a:ea typeface="HU신세계160" pitchFamily="18" charset="-127"/>
              </a:rPr>
              <a:t>다채로운 작명센스로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U신세계160" pitchFamily="18" charset="-127"/>
              <a:ea typeface="HU신세계160" pitchFamily="18" charset="-127"/>
            </a:endParaRPr>
          </a:p>
          <a:p>
            <a:r>
              <a:rPr lang="ko-KR" alt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U신세계160" pitchFamily="18" charset="-127"/>
                <a:ea typeface="HU신세계160" pitchFamily="18" charset="-127"/>
              </a:rPr>
              <a:t>재치있게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U신세계160" pitchFamily="18" charset="-127"/>
                <a:ea typeface="HU신세계160" pitchFamily="18" charset="-127"/>
              </a:rPr>
              <a:t> 정보를 </a:t>
            </a:r>
            <a:endParaRPr lang="en-US" altLang="ko-KR" sz="2400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U신세계160" pitchFamily="18" charset="-127"/>
              <a:ea typeface="HU신세계160" pitchFamily="18" charset="-127"/>
            </a:endParaRPr>
          </a:p>
          <a:p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U신세계160" pitchFamily="18" charset="-127"/>
                <a:ea typeface="HU신세계160" pitchFamily="18" charset="-127"/>
              </a:rPr>
              <a:t>드릴게요☆★</a:t>
            </a:r>
          </a:p>
        </p:txBody>
      </p:sp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캐릭터소개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71472" y="357166"/>
            <a:ext cx="2172390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ko-KR" sz="3200" b="1" spc="-150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accent2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36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개발자소개</a:t>
            </a:r>
            <a:endParaRPr lang="en-US" altLang="ko-KR" sz="36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7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8" name="그림 7" descr="KakaoTalk_20141201_2030379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500174"/>
            <a:ext cx="8572560" cy="48577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 flipH="1">
            <a:off x="6143636" y="4214818"/>
            <a:ext cx="2714644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ko-KR" altLang="en-US" sz="2800" dirty="0" smtClean="0">
                <a:latin typeface="HU신세계160" pitchFamily="18" charset="-127"/>
                <a:ea typeface="HU신세계160" pitchFamily="18" charset="-127"/>
              </a:rPr>
              <a:t>개발자를 </a:t>
            </a:r>
            <a:endParaRPr lang="en-US" altLang="ko-KR" sz="2800" dirty="0" smtClean="0">
              <a:latin typeface="HU신세계160" pitchFamily="18" charset="-127"/>
              <a:ea typeface="HU신세계160" pitchFamily="18" charset="-127"/>
            </a:endParaRPr>
          </a:p>
          <a:p>
            <a:r>
              <a:rPr lang="en-US" altLang="ko-KR" sz="2800" dirty="0" smtClean="0">
                <a:latin typeface="HU신세계160" pitchFamily="18" charset="-127"/>
                <a:ea typeface="HU신세계160" pitchFamily="18" charset="-127"/>
              </a:rPr>
              <a:t>  </a:t>
            </a:r>
            <a:r>
              <a:rPr lang="ko-KR" altLang="en-US" sz="2800" dirty="0" smtClean="0">
                <a:latin typeface="HU신세계160" pitchFamily="18" charset="-127"/>
                <a:ea typeface="HU신세계160" pitchFamily="18" charset="-127"/>
              </a:rPr>
              <a:t>소개합니다</a:t>
            </a:r>
            <a:r>
              <a:rPr lang="ko-KR" altLang="en-US" sz="2800" dirty="0" smtClean="0">
                <a:solidFill>
                  <a:srgbClr val="FF0000"/>
                </a:solidFill>
                <a:latin typeface="HU신세계160" pitchFamily="18" charset="-127"/>
                <a:ea typeface="HU신세계160" pitchFamily="18" charset="-127"/>
              </a:rPr>
              <a:t>♥</a:t>
            </a:r>
            <a:endParaRPr lang="en-US" altLang="ko-KR" sz="2800" dirty="0" smtClean="0">
              <a:solidFill>
                <a:srgbClr val="FF0000"/>
              </a:solidFill>
              <a:latin typeface="HU신세계160" pitchFamily="18" charset="-127"/>
              <a:ea typeface="HU신세계1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1560" y="495836"/>
            <a:ext cx="177484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ko-KR" sz="2000" b="1" spc="-150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36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부가정보</a:t>
            </a:r>
            <a:endParaRPr lang="en-US" altLang="ko-KR" sz="36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1447419" cy="523220"/>
            <a:chOff x="783629" y="1312892"/>
            <a:chExt cx="1447419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978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latin typeface="-윤고딕330" pitchFamily="18" charset="-127"/>
                  <a:ea typeface="-윤고딕330" pitchFamily="18" charset="-127"/>
                </a:rPr>
                <a:t>+</a:t>
              </a:r>
              <a:endParaRPr lang="en-US" altLang="ko-KR" sz="2800" b="1" spc="-150" dirty="0" smtClean="0">
                <a:ln w="9525">
                  <a:solidFill>
                    <a:srgbClr val="99CC00"/>
                  </a:solidFill>
                </a:ln>
                <a:noFill/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12883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/>
                  <a:latin typeface="-윤고딕330" pitchFamily="18" charset="-127"/>
                  <a:ea typeface="-윤고딕330" pitchFamily="18" charset="-127"/>
                </a:rPr>
                <a:t>  bonus</a:t>
              </a:r>
            </a:p>
          </p:txBody>
        </p:sp>
      </p:grpSp>
      <p:pic>
        <p:nvPicPr>
          <p:cNvPr id="8" name="그림 7" descr="KakaoTalk_20141201_203118056.png"/>
          <p:cNvPicPr>
            <a:picLocks noChangeAspect="1"/>
          </p:cNvPicPr>
          <p:nvPr/>
        </p:nvPicPr>
        <p:blipFill>
          <a:blip r:embed="rId2" cstate="print"/>
          <a:srcRect b="59413"/>
          <a:stretch>
            <a:fillRect/>
          </a:stretch>
        </p:blipFill>
        <p:spPr>
          <a:xfrm>
            <a:off x="714348" y="1714488"/>
            <a:ext cx="2000264" cy="99552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 descr="KakaoTalk_20141201_2031497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3143248"/>
            <a:ext cx="3667637" cy="225774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 descr="KakaoTalk_20141201_20295337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3143248"/>
            <a:ext cx="3600953" cy="22196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000628" y="1643050"/>
            <a:ext cx="382508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en-US" altLang="ko-KR" sz="2400" dirty="0" err="1" smtClean="0">
                <a:solidFill>
                  <a:srgbClr val="002060"/>
                </a:solidFill>
                <a:latin typeface="HU신세계160" pitchFamily="18" charset="-127"/>
                <a:ea typeface="HU신세계160" pitchFamily="18" charset="-127"/>
              </a:rPr>
              <a:t>Sns</a:t>
            </a:r>
            <a:r>
              <a:rPr lang="ko-KR" altLang="en-US" sz="2400" dirty="0" smtClean="0">
                <a:solidFill>
                  <a:srgbClr val="002060"/>
                </a:solidFill>
                <a:latin typeface="HU신세계160" pitchFamily="18" charset="-127"/>
                <a:ea typeface="HU신세계160" pitchFamily="18" charset="-127"/>
              </a:rPr>
              <a:t>로 밥상머리의 </a:t>
            </a:r>
            <a:endParaRPr lang="en-US" altLang="ko-KR" sz="2400" dirty="0" smtClean="0">
              <a:solidFill>
                <a:srgbClr val="002060"/>
              </a:solidFill>
              <a:latin typeface="HU신세계160" pitchFamily="18" charset="-127"/>
              <a:ea typeface="HU신세계160" pitchFamily="18" charset="-127"/>
            </a:endParaRPr>
          </a:p>
          <a:p>
            <a:r>
              <a:rPr lang="ko-KR" altLang="en-US" sz="2400" dirty="0" smtClean="0">
                <a:solidFill>
                  <a:srgbClr val="002060"/>
                </a:solidFill>
                <a:latin typeface="HU신세계160" pitchFamily="18" charset="-127"/>
                <a:ea typeface="HU신세계160" pitchFamily="18" charset="-127"/>
              </a:rPr>
              <a:t>다양한 이벤트 참여가 가능</a:t>
            </a:r>
            <a:r>
              <a:rPr lang="en-US" altLang="ko-KR" sz="2400" dirty="0" smtClean="0">
                <a:solidFill>
                  <a:srgbClr val="002060"/>
                </a:solidFill>
                <a:latin typeface="HU신세계160" pitchFamily="18" charset="-127"/>
                <a:ea typeface="HU신세계160" pitchFamily="18" charset="-127"/>
              </a:rPr>
              <a:t>!</a:t>
            </a:r>
            <a:endParaRPr lang="ko-KR" altLang="en-US" sz="2400" dirty="0" smtClean="0">
              <a:solidFill>
                <a:srgbClr val="002060"/>
              </a:solidFill>
              <a:latin typeface="HU신세계160" pitchFamily="18" charset="-127"/>
              <a:ea typeface="HU신세계16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5429264"/>
            <a:ext cx="4143404" cy="11387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ko-KR" altLang="en-US" sz="2400" dirty="0" smtClean="0">
                <a:solidFill>
                  <a:srgbClr val="002060"/>
                </a:solidFill>
                <a:latin typeface="HU신세계160" pitchFamily="18" charset="-127"/>
                <a:ea typeface="HU신세계160" pitchFamily="18" charset="-127"/>
              </a:rPr>
              <a:t>사이트 관련 문의 전화와 팩스 정보 제공</a:t>
            </a:r>
            <a:endParaRPr lang="en-US" altLang="ko-KR" sz="2400" dirty="0" smtClean="0">
              <a:solidFill>
                <a:srgbClr val="002060"/>
              </a:solidFill>
              <a:latin typeface="HU신세계160" pitchFamily="18" charset="-127"/>
              <a:ea typeface="HU신세계16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U신세계160" pitchFamily="18" charset="-127"/>
                <a:ea typeface="HU신세계160" pitchFamily="18" charset="-127"/>
              </a:rPr>
              <a:t>저작권은 소중합니다 </a:t>
            </a:r>
            <a:r>
              <a:rPr lang="ko-KR" alt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U신세계160" pitchFamily="18" charset="-127"/>
                <a:ea typeface="HU신세계160" pitchFamily="18" charset="-127"/>
              </a:rPr>
              <a:t>지켜주쎄영</a:t>
            </a:r>
            <a:r>
              <a:rPr lang="en-US" altLang="ko-K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U신세계160" pitchFamily="18" charset="-127"/>
                <a:ea typeface="HU신세계160" pitchFamily="18" charset="-127"/>
              </a:rPr>
              <a:t>~!</a:t>
            </a:r>
            <a:endParaRPr lang="ko-KR" alt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HU신세계160" pitchFamily="18" charset="-127"/>
              <a:ea typeface="HU신세계16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5572140"/>
            <a:ext cx="3857652" cy="830997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2060"/>
                </a:solidFill>
                <a:latin typeface="HU신세계160" pitchFamily="18" charset="-127"/>
                <a:ea typeface="HU신세계160" pitchFamily="18" charset="-127"/>
              </a:rPr>
              <a:t>문의</a:t>
            </a:r>
            <a:r>
              <a:rPr lang="en-US" altLang="ko-KR" sz="2400" dirty="0" smtClean="0">
                <a:solidFill>
                  <a:srgbClr val="002060"/>
                </a:solidFill>
                <a:latin typeface="HU신세계160" pitchFamily="18" charset="-127"/>
                <a:ea typeface="HU신세계160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U신세계160" pitchFamily="18" charset="-127"/>
                <a:ea typeface="HU신세계160" pitchFamily="18" charset="-127"/>
              </a:rPr>
              <a:t>및 불만사항 전달 가능</a:t>
            </a:r>
            <a:endParaRPr lang="en-US" altLang="ko-KR" sz="2400" dirty="0" smtClean="0">
              <a:solidFill>
                <a:srgbClr val="002060"/>
              </a:solidFill>
              <a:latin typeface="HU신세계160" pitchFamily="18" charset="-127"/>
              <a:ea typeface="HU신세계160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HU신세계160" pitchFamily="18" charset="-127"/>
                <a:ea typeface="HU신세계160" pitchFamily="18" charset="-127"/>
              </a:rPr>
              <a:t>말만 하세용♥</a:t>
            </a:r>
          </a:p>
        </p:txBody>
      </p:sp>
      <p:pic>
        <p:nvPicPr>
          <p:cNvPr id="14" name="그림 13" descr="KakaoTalk_20141201_20560564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488" y="1214422"/>
            <a:ext cx="1795281" cy="16319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1560" y="495836"/>
            <a:ext cx="243771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ko-KR" sz="2000" b="1" spc="-150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36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깨알 </a:t>
            </a:r>
            <a:r>
              <a:rPr lang="en-US" altLang="ko-KR" sz="3600" b="1" spc="-150" dirty="0" err="1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favicon</a:t>
            </a:r>
            <a:endParaRPr lang="en-US" altLang="ko-KR" sz="36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1447419" cy="523220"/>
            <a:chOff x="783629" y="1312892"/>
            <a:chExt cx="1447419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978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latin typeface="-윤고딕330" pitchFamily="18" charset="-127"/>
                  <a:ea typeface="-윤고딕330" pitchFamily="18" charset="-127"/>
                </a:rPr>
                <a:t>+</a:t>
              </a:r>
              <a:endParaRPr lang="en-US" altLang="ko-KR" sz="2800" b="1" spc="-150" dirty="0" smtClean="0">
                <a:ln w="9525">
                  <a:solidFill>
                    <a:srgbClr val="99CC00"/>
                  </a:solidFill>
                </a:ln>
                <a:noFill/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12883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/>
                  <a:latin typeface="-윤고딕330" pitchFamily="18" charset="-127"/>
                  <a:ea typeface="-윤고딕330" pitchFamily="18" charset="-127"/>
                </a:rPr>
                <a:t>  bonus</a:t>
              </a:r>
            </a:p>
          </p:txBody>
        </p:sp>
      </p:grpSp>
      <p:pic>
        <p:nvPicPr>
          <p:cNvPr id="14" name="그림 13" descr="KakaoTalk_20141201_2048363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214554"/>
            <a:ext cx="4429156" cy="6429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구부러진 연결선 16"/>
          <p:cNvCxnSpPr/>
          <p:nvPr/>
        </p:nvCxnSpPr>
        <p:spPr>
          <a:xfrm>
            <a:off x="3286116" y="3214686"/>
            <a:ext cx="2786082" cy="135732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KakaoTalk_20141201_204703616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2198" y="3857628"/>
            <a:ext cx="2334895" cy="1928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642910" y="4857760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7C80"/>
                </a:solidFill>
                <a:latin typeface="1훈정글북 R" pitchFamily="18" charset="-127"/>
                <a:ea typeface="1훈정글북 R" pitchFamily="18" charset="-127"/>
              </a:rPr>
              <a:t>귀여운 밥그릇 모양의 </a:t>
            </a:r>
            <a:r>
              <a:rPr lang="ko-KR" altLang="en-US" sz="2800" dirty="0" err="1" smtClean="0">
                <a:solidFill>
                  <a:srgbClr val="FF7C80"/>
                </a:solidFill>
                <a:latin typeface="1훈정글북 R" pitchFamily="18" charset="-127"/>
                <a:ea typeface="1훈정글북 R" pitchFamily="18" charset="-127"/>
              </a:rPr>
              <a:t>파비콘</a:t>
            </a:r>
            <a:endParaRPr lang="ko-KR" altLang="en-US" sz="2800" dirty="0" smtClean="0">
              <a:solidFill>
                <a:srgbClr val="FF7C80"/>
              </a:solidFill>
              <a:latin typeface="1훈정글북 R" pitchFamily="18" charset="-127"/>
              <a:ea typeface="1훈정글북 R" pitchFamily="18" charset="-127"/>
            </a:endParaRPr>
          </a:p>
        </p:txBody>
      </p:sp>
      <p:pic>
        <p:nvPicPr>
          <p:cNvPr id="29" name="그림 28" descr="KakaoTalk_20141201_210137505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4929198"/>
            <a:ext cx="1357322" cy="11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699792" y="908720"/>
            <a:ext cx="3669489" cy="4680520"/>
            <a:chOff x="2699792" y="1052736"/>
            <a:chExt cx="3669489" cy="4680520"/>
          </a:xfrm>
        </p:grpSpPr>
        <p:grpSp>
          <p:nvGrpSpPr>
            <p:cNvPr id="13" name="그룹 12"/>
            <p:cNvGrpSpPr/>
            <p:nvPr/>
          </p:nvGrpSpPr>
          <p:grpSpPr>
            <a:xfrm>
              <a:off x="2699792" y="1052736"/>
              <a:ext cx="3669489" cy="4680520"/>
              <a:chOff x="2699792" y="1052736"/>
              <a:chExt cx="3669489" cy="468052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858597" y="1052736"/>
                <a:ext cx="1651880" cy="11032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699792" y="2063767"/>
                <a:ext cx="3669489" cy="3669489"/>
              </a:xfrm>
              <a:prstGeom prst="rect">
                <a:avLst/>
              </a:prstGeom>
            </p:spPr>
          </p:pic>
        </p:grpSp>
        <p:cxnSp>
          <p:nvCxnSpPr>
            <p:cNvPr id="15" name="직선 연결선 14"/>
            <p:cNvCxnSpPr/>
            <p:nvPr/>
          </p:nvCxnSpPr>
          <p:spPr>
            <a:xfrm>
              <a:off x="2790000" y="3284984"/>
              <a:ext cx="3528392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790000" y="4581128"/>
              <a:ext cx="3528392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3112433" y="3140968"/>
            <a:ext cx="28375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 smtClean="0">
                <a:ln w="3175">
                  <a:solidFill>
                    <a:schemeClr val="bg1"/>
                  </a:solidFill>
                </a:ln>
                <a:solidFill>
                  <a:srgbClr val="99CC00"/>
                </a:solidFill>
                <a:latin typeface="-윤고딕330" pitchFamily="18" charset="-127"/>
                <a:ea typeface="-윤고딕330" pitchFamily="18" charset="-127"/>
              </a:rPr>
              <a:t>Thank </a:t>
            </a:r>
            <a:r>
              <a:rPr lang="en-US" altLang="ko-KR" sz="4400" b="1" dirty="0">
                <a:ln w="3175">
                  <a:solidFill>
                    <a:schemeClr val="bg1"/>
                  </a:solidFill>
                </a:ln>
                <a:solidFill>
                  <a:srgbClr val="99CC00"/>
                </a:solidFill>
                <a:latin typeface="-윤고딕330" pitchFamily="18" charset="-127"/>
                <a:ea typeface="-윤고딕330" pitchFamily="18" charset="-127"/>
              </a:rPr>
              <a:t>y</a:t>
            </a:r>
            <a:r>
              <a:rPr lang="en-US" altLang="ko-KR" sz="4400" b="1" dirty="0" smtClean="0">
                <a:ln w="3175">
                  <a:solidFill>
                    <a:schemeClr val="bg1"/>
                  </a:solidFill>
                </a:ln>
                <a:solidFill>
                  <a:srgbClr val="99CC00"/>
                </a:solidFill>
                <a:latin typeface="-윤고딕330" pitchFamily="18" charset="-127"/>
                <a:ea typeface="-윤고딕330" pitchFamily="18" charset="-127"/>
              </a:rPr>
              <a:t>ou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64662" y="3622377"/>
            <a:ext cx="35543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 smtClean="0">
                <a:ln w="3175">
                  <a:solidFill>
                    <a:schemeClr val="bg1"/>
                  </a:solidFill>
                </a:ln>
                <a:solidFill>
                  <a:srgbClr val="99CC00"/>
                </a:solidFill>
                <a:latin typeface="-윤고딕330" pitchFamily="18" charset="-127"/>
                <a:ea typeface="-윤고딕330" pitchFamily="18" charset="-127"/>
              </a:rPr>
              <a:t>Any question?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67744" y="2708920"/>
            <a:ext cx="4536504" cy="3096344"/>
          </a:xfrm>
          <a:prstGeom prst="rect">
            <a:avLst/>
          </a:prstGeom>
        </p:spPr>
        <p:txBody>
          <a:bodyPr wrap="square">
            <a:prstTxWarp prst="textArchDown">
              <a:avLst>
                <a:gd name="adj" fmla="val 16275727"/>
              </a:avLst>
            </a:prstTxWarp>
            <a:spAutoFit/>
          </a:bodyPr>
          <a:lstStyle/>
          <a:p>
            <a:pPr algn="ctr"/>
            <a:r>
              <a:rPr lang="en-US" altLang="ko-KR" sz="12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itchFamily="18" charset="-127"/>
                <a:ea typeface="-윤고딕330" pitchFamily="18" charset="-127"/>
              </a:rPr>
              <a:t>blog.naver.com/</a:t>
            </a:r>
            <a:r>
              <a:rPr lang="en-US" altLang="ko-KR" sz="1200" b="1" dirty="0" err="1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love_note</a:t>
            </a:r>
            <a:endParaRPr lang="en-US" altLang="ko-KR" sz="1200" b="1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6170811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71414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58951" y="262389"/>
            <a:ext cx="1997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36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r>
              <a:rPr lang="en-US" altLang="ko-KR" sz="36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-윤고딕330" pitchFamily="18" charset="-127"/>
                <a:ea typeface="-윤고딕330" pitchFamily="18" charset="-127"/>
              </a:rPr>
              <a:t>ontents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809447" y="1357298"/>
            <a:ext cx="619886" cy="523220"/>
            <a:chOff x="649778" y="1312892"/>
            <a:chExt cx="757676" cy="968573"/>
          </a:xfrm>
        </p:grpSpPr>
        <p:sp>
          <p:nvSpPr>
            <p:cNvPr id="66" name="직사각형 65"/>
            <p:cNvSpPr/>
            <p:nvPr/>
          </p:nvSpPr>
          <p:spPr>
            <a:xfrm>
              <a:off x="649778" y="1312892"/>
              <a:ext cx="443198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0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87766" y="1312892"/>
              <a:ext cx="419688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1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786050" y="2143116"/>
            <a:ext cx="639122" cy="523220"/>
            <a:chOff x="649778" y="1312892"/>
            <a:chExt cx="781189" cy="968573"/>
          </a:xfrm>
        </p:grpSpPr>
        <p:sp>
          <p:nvSpPr>
            <p:cNvPr id="74" name="직사각형 73"/>
            <p:cNvSpPr/>
            <p:nvPr/>
          </p:nvSpPr>
          <p:spPr>
            <a:xfrm>
              <a:off x="649778" y="1312892"/>
              <a:ext cx="443199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0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87767" y="1312892"/>
              <a:ext cx="443200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2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929058" y="2928934"/>
            <a:ext cx="2682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체리블라썸 R" pitchFamily="18" charset="-127"/>
                <a:ea typeface="210 체리블라썸 R" pitchFamily="18" charset="-127"/>
              </a:rPr>
              <a:t>로그인 </a:t>
            </a:r>
            <a:r>
              <a:rPr lang="en-US" altLang="ko-KR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체리블라썸 R" pitchFamily="18" charset="-127"/>
                <a:ea typeface="210 체리블라썸 R" pitchFamily="18" charset="-127"/>
              </a:rPr>
              <a:t>,</a:t>
            </a:r>
            <a:r>
              <a:rPr lang="ko-KR" altLang="en-US" sz="3200" b="1" spc="-150" dirty="0" err="1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체리블라썸 R" pitchFamily="18" charset="-127"/>
                <a:ea typeface="210 체리블라썸 R" pitchFamily="18" charset="-127"/>
              </a:rPr>
              <a:t>마이페이지</a:t>
            </a:r>
            <a:endParaRPr lang="en-US" altLang="ko-KR" sz="32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체리블라썸 R" pitchFamily="18" charset="-127"/>
              <a:ea typeface="210 체리블라썸 R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86050" y="3000372"/>
            <a:ext cx="651946" cy="523220"/>
            <a:chOff x="649778" y="1312892"/>
            <a:chExt cx="796863" cy="968573"/>
          </a:xfrm>
        </p:grpSpPr>
        <p:sp>
          <p:nvSpPr>
            <p:cNvPr id="79" name="직사각형 78"/>
            <p:cNvSpPr/>
            <p:nvPr/>
          </p:nvSpPr>
          <p:spPr>
            <a:xfrm>
              <a:off x="649778" y="1312892"/>
              <a:ext cx="443199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0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7766" y="1312892"/>
              <a:ext cx="458875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3</a:t>
              </a: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929058" y="3786190"/>
            <a:ext cx="1326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체리블라썸 R" pitchFamily="18" charset="-127"/>
                <a:ea typeface="210 체리블라썸 R" pitchFamily="18" charset="-127"/>
              </a:rPr>
              <a:t>추천메뉴</a:t>
            </a:r>
            <a:endParaRPr lang="en-US" altLang="ko-KR" sz="32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체리블라썸 R" pitchFamily="18" charset="-127"/>
              <a:ea typeface="210 체리블라썸 R" pitchFamily="18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786050" y="3857628"/>
            <a:ext cx="650342" cy="523220"/>
            <a:chOff x="649778" y="1312892"/>
            <a:chExt cx="794902" cy="968573"/>
          </a:xfrm>
        </p:grpSpPr>
        <p:sp>
          <p:nvSpPr>
            <p:cNvPr id="84" name="직사각형 83"/>
            <p:cNvSpPr/>
            <p:nvPr/>
          </p:nvSpPr>
          <p:spPr>
            <a:xfrm>
              <a:off x="649778" y="1312892"/>
              <a:ext cx="443199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0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87766" y="1312892"/>
              <a:ext cx="456914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4</a:t>
              </a: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3929058" y="4643446"/>
            <a:ext cx="1947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-150" dirty="0" err="1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레시피제작</a:t>
            </a:r>
            <a:endParaRPr lang="en-US" altLang="ko-KR" sz="32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786050" y="4643446"/>
            <a:ext cx="658037" cy="523220"/>
            <a:chOff x="626380" y="938220"/>
            <a:chExt cx="804308" cy="968573"/>
          </a:xfrm>
        </p:grpSpPr>
        <p:sp>
          <p:nvSpPr>
            <p:cNvPr id="22" name="직사각형 21"/>
            <p:cNvSpPr/>
            <p:nvPr/>
          </p:nvSpPr>
          <p:spPr>
            <a:xfrm>
              <a:off x="626380" y="938220"/>
              <a:ext cx="443199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0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83569" y="938220"/>
              <a:ext cx="447119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5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923928" y="5373216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체리블라썸 R" pitchFamily="18" charset="-127"/>
                <a:ea typeface="210 체리블라썸 R" pitchFamily="18" charset="-127"/>
              </a:rPr>
              <a:t>음식정보</a:t>
            </a:r>
            <a:endParaRPr lang="en-US" altLang="ko-KR" sz="32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체리블라썸 R" pitchFamily="18" charset="-127"/>
              <a:ea typeface="210 체리블라썸 R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786050" y="5429264"/>
            <a:ext cx="669257" cy="523220"/>
            <a:chOff x="626380" y="938220"/>
            <a:chExt cx="818021" cy="968573"/>
          </a:xfrm>
        </p:grpSpPr>
        <p:sp>
          <p:nvSpPr>
            <p:cNvPr id="26" name="직사각형 25"/>
            <p:cNvSpPr/>
            <p:nvPr/>
          </p:nvSpPr>
          <p:spPr>
            <a:xfrm>
              <a:off x="626380" y="938220"/>
              <a:ext cx="443198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0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83569" y="938220"/>
              <a:ext cx="460832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6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929058" y="1357298"/>
            <a:ext cx="2755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체리블라썸 R" pitchFamily="18" charset="-127"/>
                <a:ea typeface="210 체리블라썸 R" pitchFamily="18" charset="-127"/>
              </a:rPr>
              <a:t>Character Select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23928" y="2060848"/>
            <a:ext cx="1393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체리블라썸 R" pitchFamily="18" charset="-127"/>
                <a:ea typeface="210 체리블라썸 R" pitchFamily="18" charset="-127"/>
              </a:rPr>
              <a:t>회원가입</a:t>
            </a:r>
            <a:endParaRPr lang="en-US" altLang="ko-KR" sz="32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체리블라썸 R" pitchFamily="18" charset="-127"/>
              <a:ea typeface="210 체리블라썸 R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771800" y="6021288"/>
            <a:ext cx="658036" cy="523220"/>
            <a:chOff x="626380" y="938220"/>
            <a:chExt cx="804306" cy="968573"/>
          </a:xfrm>
        </p:grpSpPr>
        <p:sp>
          <p:nvSpPr>
            <p:cNvPr id="34" name="직사각형 33"/>
            <p:cNvSpPr/>
            <p:nvPr/>
          </p:nvSpPr>
          <p:spPr>
            <a:xfrm>
              <a:off x="626380" y="938220"/>
              <a:ext cx="443198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0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97284" y="938220"/>
              <a:ext cx="433402" cy="9685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>
                    <a:reflection blurRad="6350" stA="55000" endA="300" endPos="45500" dist="12700" dir="5400000" sy="-100000" algn="bl" rotWithShape="0"/>
                  </a:effectLst>
                  <a:latin typeface="인터파크고딕 B" pitchFamily="2" charset="-127"/>
                  <a:ea typeface="인터파크고딕 B" pitchFamily="2" charset="-127"/>
                </a:rPr>
                <a:t>7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923928" y="5949280"/>
            <a:ext cx="1726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210 체리블라썸 R" pitchFamily="18" charset="-127"/>
                <a:ea typeface="210 체리블라썸 R" pitchFamily="18" charset="-127"/>
              </a:rPr>
              <a:t>개발자소개</a:t>
            </a:r>
            <a:endParaRPr lang="en-US" altLang="ko-KR" sz="32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210 체리블라썸 R" pitchFamily="18" charset="-127"/>
              <a:ea typeface="210 체리블라썸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06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캐릭터고르기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11560" y="495836"/>
            <a:ext cx="327628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ko-KR" sz="2000" b="1" spc="-150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36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Character Select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636761" y="332656"/>
            <a:ext cx="523319" cy="523220"/>
            <a:chOff x="783629" y="1312892"/>
            <a:chExt cx="523319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/>
                  <a:latin typeface="-윤고딕330" pitchFamily="18" charset="-127"/>
                  <a:ea typeface="-윤고딕330" pitchFamily="18" charset="-127"/>
                </a:rPr>
                <a:t>1</a:t>
              </a:r>
            </a:p>
          </p:txBody>
        </p:sp>
      </p:grpSp>
      <p:pic>
        <p:nvPicPr>
          <p:cNvPr id="8" name="그림 7" descr="1.캐릭터선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928802"/>
            <a:ext cx="8715436" cy="39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캐릭터고르기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2910" y="357166"/>
            <a:ext cx="3276282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ko-KR" sz="3200" b="1" spc="-150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accent2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36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Character Select</a:t>
            </a: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523319" cy="523220"/>
            <a:chOff x="783629" y="1312892"/>
            <a:chExt cx="523319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effectLst/>
                  <a:latin typeface="-윤고딕330" pitchFamily="18" charset="-127"/>
                  <a:ea typeface="-윤고딕330" pitchFamily="18" charset="-127"/>
                </a:rPr>
                <a:t>1</a:t>
              </a:r>
            </a:p>
          </p:txBody>
        </p:sp>
      </p:grpSp>
      <p:pic>
        <p:nvPicPr>
          <p:cNvPr id="8" name="그림 7" descr="1.캐릭터선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857364"/>
            <a:ext cx="8715436" cy="4000528"/>
          </a:xfrm>
          <a:prstGeom prst="rect">
            <a:avLst/>
          </a:prstGeom>
        </p:spPr>
      </p:pic>
      <p:pic>
        <p:nvPicPr>
          <p:cNvPr id="9" name="그림 8" descr="2. 선택하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857364"/>
            <a:ext cx="8715436" cy="40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홈페이지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2376264" cy="792088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-윤고딕330" pitchFamily="18" charset="-127"/>
                <a:ea typeface="-윤고딕330" pitchFamily="18" charset="-127"/>
              </a:rPr>
              <a:t>회원가입</a:t>
            </a:r>
            <a:endParaRPr lang="ko-KR" altLang="en-US" sz="36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8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9" name="직사각형 8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051" name="Picture 3" descr="C:\Users\Pingu\Desktop\최후의밥상머리\ppt font\regi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08912" cy="52125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홈페이지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4104456" cy="792088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-윤고딕330" pitchFamily="18" charset="-127"/>
                <a:ea typeface="-윤고딕330" pitchFamily="18" charset="-127"/>
              </a:rPr>
              <a:t>로그인 및 </a:t>
            </a:r>
            <a:r>
              <a:rPr lang="ko-KR" altLang="en-US" sz="3600" dirty="0" err="1" smtClean="0">
                <a:latin typeface="-윤고딕330" pitchFamily="18" charset="-127"/>
                <a:ea typeface="-윤고딕330" pitchFamily="18" charset="-127"/>
              </a:rPr>
              <a:t>마이페이지</a:t>
            </a:r>
            <a:endParaRPr lang="ko-KR" altLang="en-US" sz="3600" dirty="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5" name="직사각형 4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074" name="Picture 2" descr="C:\Users\Pingu\Desktop\최후의밥상머리\ppt font\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3533775" cy="1895475"/>
          </a:xfrm>
          <a:prstGeom prst="rect">
            <a:avLst/>
          </a:prstGeom>
          <a:noFill/>
        </p:spPr>
      </p:pic>
      <p:pic>
        <p:nvPicPr>
          <p:cNvPr id="3076" name="Picture 4" descr="C:\Users\Pingu\Desktop\최후의밥상머리\ppt font\my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01008"/>
            <a:ext cx="8496944" cy="293072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추천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71472" y="357166"/>
            <a:ext cx="1774845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ko-KR" sz="3200" b="1" spc="-150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accent2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36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추천메뉴</a:t>
            </a:r>
            <a:endParaRPr lang="en-US" altLang="ko-KR" sz="36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6147" name="Picture 3" descr="C:\Users\Pingu\Desktop\최후의밥상머리\ppt font\recomme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496944" cy="374441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21348834">
            <a:off x="3648126" y="5848427"/>
            <a:ext cx="514756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rgbClr val="F68426"/>
                </a:solidFill>
                <a:latin typeface="HU신세계160" pitchFamily="18" charset="-127"/>
                <a:ea typeface="HU신세계160" pitchFamily="18" charset="-127"/>
              </a:rPr>
              <a:t>고른 캐릭터에 </a:t>
            </a:r>
            <a:r>
              <a:rPr lang="ko-KR" altLang="en-US" sz="2800" dirty="0" err="1" smtClean="0">
                <a:solidFill>
                  <a:srgbClr val="F68426"/>
                </a:solidFill>
                <a:latin typeface="HU신세계160" pitchFamily="18" charset="-127"/>
                <a:ea typeface="HU신세계160" pitchFamily="18" charset="-127"/>
              </a:rPr>
              <a:t>알맞는</a:t>
            </a:r>
            <a:r>
              <a:rPr lang="ko-KR" altLang="en-US" sz="2800" dirty="0" smtClean="0">
                <a:solidFill>
                  <a:srgbClr val="F68426"/>
                </a:solidFill>
                <a:latin typeface="HU신세계160" pitchFamily="18" charset="-127"/>
                <a:ea typeface="HU신세계160" pitchFamily="18" charset="-127"/>
              </a:rPr>
              <a:t> 메뉴 추천</a:t>
            </a:r>
            <a:endParaRPr lang="ko-KR" altLang="en-US" sz="2800" dirty="0">
              <a:solidFill>
                <a:srgbClr val="F68426"/>
              </a:solidFill>
              <a:latin typeface="HU신세계160" pitchFamily="18" charset="-127"/>
              <a:ea typeface="HU신세계1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추천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71472" y="357166"/>
            <a:ext cx="1774845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ko-KR" sz="3200" b="1" spc="-150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accent2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36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추천메뉴</a:t>
            </a:r>
            <a:endParaRPr lang="en-US" altLang="ko-KR" sz="36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523321" cy="523220"/>
            <a:chOff x="783629" y="1312892"/>
            <a:chExt cx="523321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7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86116" y="4500570"/>
            <a:ext cx="333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에펠탑140" pitchFamily="18" charset="-127"/>
                <a:ea typeface="HU에펠탑140" pitchFamily="18" charset="-127"/>
              </a:rPr>
              <a:t>고른 캐릭터에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U에펠탑140" pitchFamily="18" charset="-127"/>
                <a:ea typeface="HU에펠탑140" pitchFamily="18" charset="-127"/>
              </a:rPr>
              <a:t>알맞는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에펠탑140" pitchFamily="18" charset="-127"/>
                <a:ea typeface="HU에펠탑140" pitchFamily="18" charset="-127"/>
              </a:rPr>
              <a:t> 메뉴 추천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U에펠탑140" pitchFamily="18" charset="-127"/>
              <a:ea typeface="HU에펠탑140" pitchFamily="18" charset="-127"/>
            </a:endParaRPr>
          </a:p>
        </p:txBody>
      </p:sp>
      <p:sp>
        <p:nvSpPr>
          <p:cNvPr id="12" name="위로 구부러진 화살표 11"/>
          <p:cNvSpPr/>
          <p:nvPr/>
        </p:nvSpPr>
        <p:spPr>
          <a:xfrm flipH="1">
            <a:off x="2357422" y="5500702"/>
            <a:ext cx="4572032" cy="785818"/>
          </a:xfrm>
          <a:prstGeom prst="curvedUpArrow">
            <a:avLst>
              <a:gd name="adj1" fmla="val 57966"/>
              <a:gd name="adj2" fmla="val 115565"/>
              <a:gd name="adj3" fmla="val 32758"/>
            </a:avLst>
          </a:prstGeom>
          <a:solidFill>
            <a:srgbClr val="FF4FB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07504" y="116632"/>
            <a:ext cx="8928992" cy="6624736"/>
          </a:xfrm>
          <a:prstGeom prst="round2Same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메뉴 추천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79512" y="188640"/>
            <a:ext cx="8784976" cy="6480720"/>
          </a:xfrm>
          <a:prstGeom prst="round2SameRect">
            <a:avLst/>
          </a:prstGeom>
          <a:noFill/>
          <a:ln w="12700">
            <a:solidFill>
              <a:srgbClr val="99C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71472" y="285728"/>
            <a:ext cx="1774845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altLang="ko-KR" sz="3200" b="1" spc="-150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accent2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3600" b="1" spc="-150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추천메뉴</a:t>
            </a:r>
            <a:endParaRPr lang="en-US" altLang="ko-KR" sz="3600" b="1" spc="-150" dirty="0" smtClean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62"/>
          <p:cNvGrpSpPr/>
          <p:nvPr/>
        </p:nvGrpSpPr>
        <p:grpSpPr>
          <a:xfrm>
            <a:off x="636761" y="332656"/>
            <a:ext cx="523320" cy="523220"/>
            <a:chOff x="783629" y="1312892"/>
            <a:chExt cx="523320" cy="523220"/>
          </a:xfrm>
        </p:grpSpPr>
        <p:sp>
          <p:nvSpPr>
            <p:cNvPr id="64" name="직사각형 63"/>
            <p:cNvSpPr/>
            <p:nvPr/>
          </p:nvSpPr>
          <p:spPr>
            <a:xfrm>
              <a:off x="783629" y="131289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rgbClr val="99CC00"/>
                    </a:solidFill>
                  </a:ln>
                  <a:noFill/>
                  <a:effectLst/>
                  <a:latin typeface="-윤고딕330" pitchFamily="18" charset="-127"/>
                  <a:ea typeface="-윤고딕330" pitchFamily="18" charset="-127"/>
                </a:rPr>
                <a:t>0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42746" y="131289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pc="-150" dirty="0" smtClean="0"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99CC00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endParaRPr lang="en-US" altLang="ko-KR" sz="2800" b="1" spc="-150" dirty="0" smtClean="0">
                <a:ln w="952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9CC00"/>
                </a:solidFill>
                <a:effectLst/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86116" y="4500570"/>
            <a:ext cx="333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에펠탑140" pitchFamily="18" charset="-127"/>
                <a:ea typeface="HU에펠탑140" pitchFamily="18" charset="-127"/>
              </a:rPr>
              <a:t>고른 캐릭터에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U에펠탑140" pitchFamily="18" charset="-127"/>
                <a:ea typeface="HU에펠탑140" pitchFamily="18" charset="-127"/>
              </a:rPr>
              <a:t>알맞는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U에펠탑140" pitchFamily="18" charset="-127"/>
                <a:ea typeface="HU에펠탑140" pitchFamily="18" charset="-127"/>
              </a:rPr>
              <a:t> 메뉴 추천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U에펠탑140" pitchFamily="18" charset="-127"/>
              <a:ea typeface="HU에펠탑14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21333693">
            <a:off x="4500562" y="571480"/>
            <a:ext cx="331212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ko-KR" altLang="en-US" sz="2800" dirty="0" smtClean="0">
                <a:solidFill>
                  <a:schemeClr val="accent6"/>
                </a:solidFill>
                <a:latin typeface="HU신세계160" pitchFamily="18" charset="-127"/>
                <a:ea typeface="HU신세계160" pitchFamily="18" charset="-127"/>
              </a:rPr>
              <a:t>요리법 및 기본 정보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5714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183</Words>
  <Application>Microsoft Office PowerPoint</Application>
  <PresentationFormat>화면 슬라이드 쇼(4:3)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굴림</vt:lpstr>
      <vt:lpstr>Arial</vt:lpstr>
      <vt:lpstr>맑은 고딕</vt:lpstr>
      <vt:lpstr>서울남산체 M</vt:lpstr>
      <vt:lpstr>-윤고딕330</vt:lpstr>
      <vt:lpstr>인터파크고딕 B</vt:lpstr>
      <vt:lpstr>210 체리블라썸 R</vt:lpstr>
      <vt:lpstr>HU신세계160</vt:lpstr>
      <vt:lpstr>HU에펠탑140</vt:lpstr>
      <vt:lpstr>1훈정글북 R</vt:lpstr>
      <vt:lpstr>Office 테마</vt:lpstr>
      <vt:lpstr>슬라이드 1</vt:lpstr>
      <vt:lpstr>슬라이드 2</vt:lpstr>
      <vt:lpstr>슬라이드 3</vt:lpstr>
      <vt:lpstr>슬라이드 4</vt:lpstr>
      <vt:lpstr>회원가입</vt:lpstr>
      <vt:lpstr>로그인 및 마이페이지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Pingu</cp:lastModifiedBy>
  <cp:revision>54</cp:revision>
  <dcterms:created xsi:type="dcterms:W3CDTF">2014-04-04T06:08:19Z</dcterms:created>
  <dcterms:modified xsi:type="dcterms:W3CDTF">2014-12-04T09:23:11Z</dcterms:modified>
</cp:coreProperties>
</file>