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69" r:id="rId4"/>
  </p:sldMasterIdLst>
  <p:notesMasterIdLst>
    <p:notesMasterId r:id="rId20"/>
  </p:notesMasterIdLst>
  <p:handoutMasterIdLst>
    <p:handoutMasterId r:id="rId21"/>
  </p:handoutMasterIdLst>
  <p:sldIdLst>
    <p:sldId id="266" r:id="rId5"/>
    <p:sldId id="3025" r:id="rId6"/>
    <p:sldId id="3022" r:id="rId7"/>
    <p:sldId id="2966" r:id="rId8"/>
    <p:sldId id="3026" r:id="rId9"/>
    <p:sldId id="3012" r:id="rId10"/>
    <p:sldId id="3018" r:id="rId11"/>
    <p:sldId id="3021" r:id="rId12"/>
    <p:sldId id="3027" r:id="rId13"/>
    <p:sldId id="3028" r:id="rId14"/>
    <p:sldId id="3029" r:id="rId15"/>
    <p:sldId id="3033" r:id="rId16"/>
    <p:sldId id="3030" r:id="rId17"/>
    <p:sldId id="3034" r:id="rId18"/>
    <p:sldId id="303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onso Miguel" initials="AM" lastIdx="1" clrIdx="0">
    <p:extLst>
      <p:ext uri="{19B8F6BF-5375-455C-9EA6-DF929625EA0E}">
        <p15:presenceInfo xmlns:p15="http://schemas.microsoft.com/office/powerpoint/2012/main" userId="068a270e6e2ba5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B0F0"/>
    <a:srgbClr val="00B050"/>
    <a:srgbClr val="000000"/>
    <a:srgbClr val="99FF99"/>
    <a:srgbClr val="FFFF85"/>
    <a:srgbClr val="FCDDCF"/>
    <a:srgbClr val="66FFCC"/>
    <a:srgbClr val="FFFFCC"/>
    <a:srgbClr val="3BE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89875" autoAdjust="0"/>
  </p:normalViewPr>
  <p:slideViewPr>
    <p:cSldViewPr>
      <p:cViewPr varScale="1">
        <p:scale>
          <a:sx n="81" d="100"/>
          <a:sy n="81" d="100"/>
        </p:scale>
        <p:origin x="1522" y="82"/>
      </p:cViewPr>
      <p:guideLst>
        <p:guide orient="horz" pos="1872"/>
        <p:guide pos="38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78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C2C0FB3-0A2B-4F3E-B666-959DBDC2CE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1F73F0C-A012-48E9-8404-BC50F6DDA5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BCFE776-CD65-46D6-A786-49559FEC01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2627247-D6EE-4163-B270-826BEA0B115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529B7E17-944D-4056-B9F4-B94805519DD0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21AF92-B15A-4E2F-9927-B1F5866DA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8707438"/>
            <a:ext cx="762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00" tIns="46038" rIns="88900" bIns="46038">
            <a:spAutoFit/>
          </a:bodyPr>
          <a:lstStyle>
            <a:lvl1pPr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s-MX" sz="1200"/>
              <a:t>Page </a:t>
            </a:r>
            <a:fld id="{96814915-7482-4C7A-9574-48820690269B}" type="slidenum">
              <a:rPr lang="en-US" altLang="es-MX" sz="1200" smtClean="0"/>
              <a:pPr algn="ctr">
                <a:lnSpc>
                  <a:spcPct val="90000"/>
                </a:lnSpc>
                <a:defRPr/>
              </a:pPr>
              <a:t>‹Nº›</a:t>
            </a:fld>
            <a:endParaRPr lang="en-US" altLang="es-MX" sz="12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E5C0032-3241-4EFF-994E-D63CB6C453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5906A97-3064-4FE7-A8AB-9EB58F4C7A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1FE4EB8-BF2D-4312-BE70-CB4C9FCCDB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13B732F-5BE1-46EC-91E0-363598F57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A58FEC-3810-45CC-8B25-DFB21B61636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8EA961F-8584-4415-830F-57FDB84B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8707438"/>
            <a:ext cx="762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00" tIns="46038" rIns="88900" bIns="46038">
            <a:spAutoFit/>
          </a:bodyPr>
          <a:lstStyle>
            <a:lvl1pPr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00113"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s-MX" sz="1200"/>
              <a:t>Page </a:t>
            </a:r>
            <a:fld id="{236133A9-7496-4ED9-A7E9-7F9505DE832A}" type="slidenum">
              <a:rPr lang="en-US" altLang="es-MX" sz="1200" smtClean="0"/>
              <a:pPr algn="ctr">
                <a:lnSpc>
                  <a:spcPct val="90000"/>
                </a:lnSpc>
                <a:defRPr/>
              </a:pPr>
              <a:t>‹Nº›</a:t>
            </a:fld>
            <a:endParaRPr lang="en-US" altLang="es-MX" sz="12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20A4F41-C5FC-4EF8-8FE9-2A7B0A3A5B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B774A723-4527-47E9-AD40-A2D351F4B3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76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3" tIns="47625" rIns="93663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65138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31863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97000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62138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6E36F32-C4E2-4DD7-B31B-9812534F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DEC15-EAB0-4B77-BA5A-80EF8BDC5449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5EF30474-CF4B-4FB6-AC2D-7668C9BE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EAD2D8CE-B5E1-4FB7-9171-9428A7A8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87A7-D877-4926-8DD5-09B90546A3F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216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2656"/>
            <a:ext cx="7397448" cy="936103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397670"/>
            <a:ext cx="4629150" cy="44697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397671"/>
            <a:ext cx="2948940" cy="446972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5408D7-1AA2-4742-9645-B3EB1368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532C2-7BE4-4DC9-80A3-546551CB45E2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2D6988-C3FF-4E24-9EF7-3519BF4C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Dr. Alfonso Miguel Reyes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B22AFE-D6CE-4645-A541-49071891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4E250-9D03-4493-AA31-E6644EECDF4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5965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  <a:ln>
            <a:noFill/>
          </a:ln>
        </p:spPr>
        <p:txBody>
          <a:bodyPr/>
          <a:lstStyle>
            <a:lvl1pPr>
              <a:defRPr lang="es-MX" sz="3200" dirty="0"/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10C07170-1D14-4260-8CEF-A2AB470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1774F-A920-404B-A906-C5888270BC2B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A1F9AE32-6725-41DB-99D6-76D42DF1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9E0033BA-6529-4591-9854-740C347C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E102B-6FC4-42C4-8C9D-FF59C8021B6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45366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5163C770-E734-4400-8F59-65BA1B77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AE39-C30A-4011-906E-0C3A2F05A8CF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CCC16DD1-76DA-4F68-8C54-1B8EE468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14BE0D93-CBC6-4D1B-B2C2-7CFFB83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8A2EB-6E17-4FA6-A5A7-5ED1FDD60406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1236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  <a:ln>
            <a:noFill/>
          </a:ln>
        </p:spPr>
        <p:txBody>
          <a:bodyPr/>
          <a:lstStyle>
            <a:lvl1pPr>
              <a:defRPr lang="es-MX" sz="2000" dirty="0"/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42735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03A18FDC-5E8E-49A0-9B62-8D232E2A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6DD09-9507-4AAA-BF24-FAFC7F550BE4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09A548DD-2E06-4C29-9702-4A8CF79D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7B45A9E2-3E50-4E1B-9394-7F9CDDD2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1B535-A004-4C89-9709-959912482E3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79266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4A275D8F-36C9-479C-AA92-B66E01AA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C9C0F-4CF8-4235-886E-13C9FD96FFA5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086186B2-179A-423E-9DA6-30074938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4DBB8149-B923-43B3-AD83-CE4CE497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5797F-8444-4C4D-8BBE-7F09AC825B2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2623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9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01788"/>
            <a:ext cx="8229600" cy="72866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1" name="3 Marcador de contenido"/>
          <p:cNvSpPr>
            <a:spLocks noGrp="1"/>
          </p:cNvSpPr>
          <p:nvPr>
            <p:ph sz="half" idx="13"/>
          </p:nvPr>
        </p:nvSpPr>
        <p:spPr>
          <a:xfrm>
            <a:off x="457200" y="2438400"/>
            <a:ext cx="3962400" cy="3733800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8" name="3 Marcador de contenido"/>
          <p:cNvSpPr>
            <a:spLocks noGrp="1"/>
          </p:cNvSpPr>
          <p:nvPr>
            <p:ph sz="half" idx="17"/>
          </p:nvPr>
        </p:nvSpPr>
        <p:spPr>
          <a:xfrm>
            <a:off x="4572000" y="2438400"/>
            <a:ext cx="4114800" cy="1791188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sz="half" idx="21"/>
          </p:nvPr>
        </p:nvSpPr>
        <p:spPr>
          <a:xfrm>
            <a:off x="4572000" y="4419600"/>
            <a:ext cx="4114800" cy="1746738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45163E82-F4AB-4C23-8E37-6A3B65971E4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97DD7-9DB2-49ED-B3A6-BA65B112C6CD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9F8216B2-E7BD-4FAB-97BA-0822590525A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EC892-3BA8-4C55-B1CB-11115F60F18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2" name="4 Marcador de pie de página">
            <a:extLst>
              <a:ext uri="{FF2B5EF4-FFF2-40B4-BE49-F238E27FC236}">
                <a16:creationId xmlns:a16="http://schemas.microsoft.com/office/drawing/2014/main" id="{8BFB6C34-CCC2-43F1-8E33-847E305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803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21" name="3 Marcador de contenido"/>
          <p:cNvSpPr>
            <a:spLocks noGrp="1"/>
          </p:cNvSpPr>
          <p:nvPr>
            <p:ph sz="half" idx="13"/>
          </p:nvPr>
        </p:nvSpPr>
        <p:spPr>
          <a:xfrm>
            <a:off x="457200" y="1607650"/>
            <a:ext cx="3962400" cy="456455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8" name="3 Marcador de contenido"/>
          <p:cNvSpPr>
            <a:spLocks noGrp="1"/>
          </p:cNvSpPr>
          <p:nvPr>
            <p:ph sz="half" idx="17"/>
          </p:nvPr>
        </p:nvSpPr>
        <p:spPr>
          <a:xfrm>
            <a:off x="4572000" y="1607650"/>
            <a:ext cx="4114800" cy="2202350"/>
          </a:xfrm>
        </p:spPr>
        <p:txBody>
          <a:bodyPr/>
          <a:lstStyle>
            <a:lvl1pPr>
              <a:defRPr sz="1600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sz="half" idx="21"/>
          </p:nvPr>
        </p:nvSpPr>
        <p:spPr>
          <a:xfrm>
            <a:off x="4572000" y="3994150"/>
            <a:ext cx="4114800" cy="2172188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6" name="3 Marcador de fecha">
            <a:extLst>
              <a:ext uri="{FF2B5EF4-FFF2-40B4-BE49-F238E27FC236}">
                <a16:creationId xmlns:a16="http://schemas.microsoft.com/office/drawing/2014/main" id="{59636356-D125-4051-9CD3-75B644B8793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56786-185A-4D17-951A-C9360C1202F7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8776F246-4E7E-488A-B788-E7FD7346007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9CAAE-997A-43E6-887A-51784A2A519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9" name="4 Marcador de pie de página">
            <a:extLst>
              <a:ext uri="{FF2B5EF4-FFF2-40B4-BE49-F238E27FC236}">
                <a16:creationId xmlns:a16="http://schemas.microsoft.com/office/drawing/2014/main" id="{CD27F0CA-9C43-439D-92D3-2DFD8E8E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24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9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01788"/>
            <a:ext cx="8229600" cy="72866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1" name="3 Marcador de contenido"/>
          <p:cNvSpPr>
            <a:spLocks noGrp="1"/>
          </p:cNvSpPr>
          <p:nvPr>
            <p:ph sz="half" idx="13"/>
          </p:nvPr>
        </p:nvSpPr>
        <p:spPr>
          <a:xfrm>
            <a:off x="457200" y="2438400"/>
            <a:ext cx="3962400" cy="3733800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8" name="3 Marcador de contenido"/>
          <p:cNvSpPr>
            <a:spLocks noGrp="1"/>
          </p:cNvSpPr>
          <p:nvPr>
            <p:ph sz="half" idx="17"/>
          </p:nvPr>
        </p:nvSpPr>
        <p:spPr>
          <a:xfrm>
            <a:off x="4572000" y="2438400"/>
            <a:ext cx="3733800" cy="3733800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6" name="3 Marcador de fecha">
            <a:extLst>
              <a:ext uri="{FF2B5EF4-FFF2-40B4-BE49-F238E27FC236}">
                <a16:creationId xmlns:a16="http://schemas.microsoft.com/office/drawing/2014/main" id="{1C228A7E-51D9-4859-BF0D-9BEF6240E0E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83FCA-574C-4915-B057-AB0402E26759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B73B7479-B0C9-498A-BE50-B0638D3DB4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329B4-8FB7-4CF5-AB73-E651FE6945E4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9" name="4 Marcador de pie de página">
            <a:extLst>
              <a:ext uri="{FF2B5EF4-FFF2-40B4-BE49-F238E27FC236}">
                <a16:creationId xmlns:a16="http://schemas.microsoft.com/office/drawing/2014/main" id="{754134A7-8C1A-4FD6-95EB-4E62369C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03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6646"/>
            <a:ext cx="7391400" cy="1004887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21" name="3 Marcador de contenido"/>
          <p:cNvSpPr>
            <a:spLocks noGrp="1"/>
          </p:cNvSpPr>
          <p:nvPr>
            <p:ph sz="half" idx="13"/>
          </p:nvPr>
        </p:nvSpPr>
        <p:spPr>
          <a:xfrm>
            <a:off x="457200" y="2209800"/>
            <a:ext cx="3962400" cy="3962401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8" name="3 Marcador de contenido"/>
          <p:cNvSpPr>
            <a:spLocks noGrp="1"/>
          </p:cNvSpPr>
          <p:nvPr>
            <p:ph sz="half" idx="17"/>
          </p:nvPr>
        </p:nvSpPr>
        <p:spPr>
          <a:xfrm>
            <a:off x="4724400" y="4459300"/>
            <a:ext cx="3733800" cy="1724434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8800"/>
            <a:ext cx="3962400" cy="506851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 algn="just">
              <a:spcBef>
                <a:spcPts val="0"/>
              </a:spcBef>
              <a:buNone/>
              <a:defRPr lang="es-ES" sz="20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18800"/>
            <a:ext cx="3733800" cy="352834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 i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3" name="3 Marcador de contenido"/>
          <p:cNvSpPr>
            <a:spLocks noGrp="1"/>
          </p:cNvSpPr>
          <p:nvPr>
            <p:ph sz="half" idx="20"/>
          </p:nvPr>
        </p:nvSpPr>
        <p:spPr>
          <a:xfrm>
            <a:off x="4724400" y="2050954"/>
            <a:ext cx="3733800" cy="1682846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724400" y="3920133"/>
            <a:ext cx="3733800" cy="352834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 i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9" name="3 Marcador de fecha">
            <a:extLst>
              <a:ext uri="{FF2B5EF4-FFF2-40B4-BE49-F238E27FC236}">
                <a16:creationId xmlns:a16="http://schemas.microsoft.com/office/drawing/2014/main" id="{DEA6ABC2-E2D2-4625-A459-5E4EB6850A7B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35AB6-65ED-4F1A-98B6-A5C629FFA195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10" name="5 Marcador de número de diapositiva">
            <a:extLst>
              <a:ext uri="{FF2B5EF4-FFF2-40B4-BE49-F238E27FC236}">
                <a16:creationId xmlns:a16="http://schemas.microsoft.com/office/drawing/2014/main" id="{1AD46929-B1D1-495E-9370-53DBF3638E8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3B5EE-2125-4A63-A4FD-4BE60574DD0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1" name="4 Marcador de pie de página">
            <a:extLst>
              <a:ext uri="{FF2B5EF4-FFF2-40B4-BE49-F238E27FC236}">
                <a16:creationId xmlns:a16="http://schemas.microsoft.com/office/drawing/2014/main" id="{17FF79D5-EE92-4475-AC24-EDD6B5A7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6571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9" name="3 Marcador de contenido"/>
          <p:cNvSpPr>
            <a:spLocks noGrp="1"/>
          </p:cNvSpPr>
          <p:nvPr>
            <p:ph sz="half" idx="2"/>
          </p:nvPr>
        </p:nvSpPr>
        <p:spPr>
          <a:xfrm>
            <a:off x="1780305" y="2420887"/>
            <a:ext cx="6906495" cy="50405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1" name="3 Marcador de contenido"/>
          <p:cNvSpPr>
            <a:spLocks noGrp="1"/>
          </p:cNvSpPr>
          <p:nvPr>
            <p:ph sz="half" idx="13"/>
          </p:nvPr>
        </p:nvSpPr>
        <p:spPr>
          <a:xfrm>
            <a:off x="457200" y="1556792"/>
            <a:ext cx="8229600" cy="724940"/>
          </a:xfrm>
        </p:spPr>
        <p:txBody>
          <a:bodyPr/>
          <a:lstStyle>
            <a:lvl1pPr>
              <a:defRPr sz="1800" b="1"/>
            </a:lvl1pPr>
            <a:lvl2pPr>
              <a:defRPr sz="1800" b="1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6" name="3 Marcador de contenido"/>
          <p:cNvSpPr>
            <a:spLocks noGrp="1"/>
          </p:cNvSpPr>
          <p:nvPr>
            <p:ph sz="half" idx="14"/>
          </p:nvPr>
        </p:nvSpPr>
        <p:spPr>
          <a:xfrm>
            <a:off x="1770991" y="3934947"/>
            <a:ext cx="6906495" cy="554171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7" name="3 Marcador de contenido"/>
          <p:cNvSpPr>
            <a:spLocks noGrp="1"/>
          </p:cNvSpPr>
          <p:nvPr>
            <p:ph sz="half" idx="15"/>
          </p:nvPr>
        </p:nvSpPr>
        <p:spPr>
          <a:xfrm>
            <a:off x="447886" y="3120966"/>
            <a:ext cx="8229600" cy="6932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1800" b="1"/>
            </a:lvl1pPr>
            <a:lvl2pPr>
              <a:defRPr lang="es-ES" sz="1800" b="1"/>
            </a:lvl2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32" name="3 Marcador de contenido"/>
          <p:cNvSpPr>
            <a:spLocks noGrp="1"/>
          </p:cNvSpPr>
          <p:nvPr>
            <p:ph sz="half" idx="16"/>
          </p:nvPr>
        </p:nvSpPr>
        <p:spPr>
          <a:xfrm>
            <a:off x="1780305" y="5445224"/>
            <a:ext cx="6906495" cy="601201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33" name="3 Marcador de contenido"/>
          <p:cNvSpPr>
            <a:spLocks noGrp="1"/>
          </p:cNvSpPr>
          <p:nvPr>
            <p:ph sz="half" idx="17"/>
          </p:nvPr>
        </p:nvSpPr>
        <p:spPr>
          <a:xfrm>
            <a:off x="457200" y="4678273"/>
            <a:ext cx="8229600" cy="62293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1800" b="1"/>
            </a:lvl1pPr>
            <a:lvl2pPr>
              <a:defRPr lang="es-ES" sz="1800" b="1"/>
            </a:lvl2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9" name="3 Marcador de fecha">
            <a:extLst>
              <a:ext uri="{FF2B5EF4-FFF2-40B4-BE49-F238E27FC236}">
                <a16:creationId xmlns:a16="http://schemas.microsoft.com/office/drawing/2014/main" id="{9F05B75D-E410-48AE-839C-A1677698F14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006F-B208-4529-BAC3-E2CF4D52EE41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10" name="5 Marcador de número de diapositiva">
            <a:extLst>
              <a:ext uri="{FF2B5EF4-FFF2-40B4-BE49-F238E27FC236}">
                <a16:creationId xmlns:a16="http://schemas.microsoft.com/office/drawing/2014/main" id="{A1677584-7526-48F4-91C4-11474C7137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9D5A5-17AA-4D7C-89A5-2CFA3F754511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1" name="4 Marcador de pie de página">
            <a:extLst>
              <a:ext uri="{FF2B5EF4-FFF2-40B4-BE49-F238E27FC236}">
                <a16:creationId xmlns:a16="http://schemas.microsoft.com/office/drawing/2014/main" id="{3ACB6792-3F49-4829-A02D-6A604097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02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7133177-C387-4D14-9960-8D4BFBA8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0F3E6-676E-47BC-982C-0E6984B8E44C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FCBA8CE7-F0FE-43FD-B727-15E02F5F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D18DCB39-F296-45B2-B425-811E3C29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EE7A4-F307-44E0-908D-F1AD6636D4C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97267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9" name="3 Marcador de contenido"/>
          <p:cNvSpPr>
            <a:spLocks noGrp="1"/>
          </p:cNvSpPr>
          <p:nvPr>
            <p:ph sz="half" idx="2"/>
          </p:nvPr>
        </p:nvSpPr>
        <p:spPr>
          <a:xfrm>
            <a:off x="1143001" y="2420887"/>
            <a:ext cx="3276598" cy="131202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1" name="3 Marcador de contenido"/>
          <p:cNvSpPr>
            <a:spLocks noGrp="1"/>
          </p:cNvSpPr>
          <p:nvPr>
            <p:ph sz="half" idx="13"/>
          </p:nvPr>
        </p:nvSpPr>
        <p:spPr>
          <a:xfrm>
            <a:off x="457200" y="1556792"/>
            <a:ext cx="3962400" cy="724940"/>
          </a:xfrm>
        </p:spPr>
        <p:txBody>
          <a:bodyPr/>
          <a:lstStyle>
            <a:lvl1pPr>
              <a:defRPr sz="1800" b="1"/>
            </a:lvl1pPr>
            <a:lvl2pPr>
              <a:defRPr sz="1800" b="1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6" name="3 Marcador de contenido"/>
          <p:cNvSpPr>
            <a:spLocks noGrp="1"/>
          </p:cNvSpPr>
          <p:nvPr>
            <p:ph sz="half" idx="14"/>
          </p:nvPr>
        </p:nvSpPr>
        <p:spPr>
          <a:xfrm>
            <a:off x="1143002" y="4667663"/>
            <a:ext cx="3276598" cy="142833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7" name="3 Marcador de contenido"/>
          <p:cNvSpPr>
            <a:spLocks noGrp="1"/>
          </p:cNvSpPr>
          <p:nvPr>
            <p:ph sz="half" idx="15"/>
          </p:nvPr>
        </p:nvSpPr>
        <p:spPr>
          <a:xfrm>
            <a:off x="447886" y="3853682"/>
            <a:ext cx="3971714" cy="6932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1800" b="1"/>
            </a:lvl1pPr>
            <a:lvl2pPr>
              <a:defRPr lang="es-ES" sz="1800" b="1"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9" name="3 Marcador de fecha">
            <a:extLst>
              <a:ext uri="{FF2B5EF4-FFF2-40B4-BE49-F238E27FC236}">
                <a16:creationId xmlns:a16="http://schemas.microsoft.com/office/drawing/2014/main" id="{9F05B75D-E410-48AE-839C-A1677698F14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006F-B208-4529-BAC3-E2CF4D52EE41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10" name="5 Marcador de número de diapositiva">
            <a:extLst>
              <a:ext uri="{FF2B5EF4-FFF2-40B4-BE49-F238E27FC236}">
                <a16:creationId xmlns:a16="http://schemas.microsoft.com/office/drawing/2014/main" id="{A1677584-7526-48F4-91C4-11474C7137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9D5A5-17AA-4D7C-89A5-2CFA3F754511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2" name="3 Marcador de contenido">
            <a:extLst>
              <a:ext uri="{FF2B5EF4-FFF2-40B4-BE49-F238E27FC236}">
                <a16:creationId xmlns:a16="http://schemas.microsoft.com/office/drawing/2014/main" id="{CC51602A-B33D-4DC9-B3DA-BBCE38A7D60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724402" y="1556792"/>
            <a:ext cx="3886198" cy="45392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4 Marcador de pie de página">
            <a:extLst>
              <a:ext uri="{FF2B5EF4-FFF2-40B4-BE49-F238E27FC236}">
                <a16:creationId xmlns:a16="http://schemas.microsoft.com/office/drawing/2014/main" id="{424869B8-A10A-4B7B-9066-FA982A3F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2388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9" name="3 Marcador de contenido"/>
          <p:cNvSpPr>
            <a:spLocks noGrp="1"/>
          </p:cNvSpPr>
          <p:nvPr>
            <p:ph sz="half" idx="2"/>
          </p:nvPr>
        </p:nvSpPr>
        <p:spPr>
          <a:xfrm>
            <a:off x="1143001" y="2420887"/>
            <a:ext cx="3276598" cy="131202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1" name="3 Marcador de contenido"/>
          <p:cNvSpPr>
            <a:spLocks noGrp="1"/>
          </p:cNvSpPr>
          <p:nvPr>
            <p:ph sz="half" idx="13"/>
          </p:nvPr>
        </p:nvSpPr>
        <p:spPr>
          <a:xfrm>
            <a:off x="457200" y="1556792"/>
            <a:ext cx="3962400" cy="724940"/>
          </a:xfrm>
        </p:spPr>
        <p:txBody>
          <a:bodyPr/>
          <a:lstStyle>
            <a:lvl1pPr>
              <a:defRPr sz="1800" b="1"/>
            </a:lvl1pPr>
            <a:lvl2pPr>
              <a:defRPr sz="1800" b="1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6" name="3 Marcador de contenido"/>
          <p:cNvSpPr>
            <a:spLocks noGrp="1"/>
          </p:cNvSpPr>
          <p:nvPr>
            <p:ph sz="half" idx="14"/>
          </p:nvPr>
        </p:nvSpPr>
        <p:spPr>
          <a:xfrm>
            <a:off x="1143002" y="4667663"/>
            <a:ext cx="3276598" cy="142833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7" name="3 Marcador de contenido"/>
          <p:cNvSpPr>
            <a:spLocks noGrp="1"/>
          </p:cNvSpPr>
          <p:nvPr>
            <p:ph sz="half" idx="15"/>
          </p:nvPr>
        </p:nvSpPr>
        <p:spPr>
          <a:xfrm>
            <a:off x="447886" y="3853682"/>
            <a:ext cx="3971714" cy="6932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1800" b="1"/>
            </a:lvl1pPr>
            <a:lvl2pPr>
              <a:defRPr lang="es-ES" sz="1800" b="1"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9" name="3 Marcador de fecha">
            <a:extLst>
              <a:ext uri="{FF2B5EF4-FFF2-40B4-BE49-F238E27FC236}">
                <a16:creationId xmlns:a16="http://schemas.microsoft.com/office/drawing/2014/main" id="{9F05B75D-E410-48AE-839C-A1677698F14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006F-B208-4529-BAC3-E2CF4D52EE41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10" name="5 Marcador de número de diapositiva">
            <a:extLst>
              <a:ext uri="{FF2B5EF4-FFF2-40B4-BE49-F238E27FC236}">
                <a16:creationId xmlns:a16="http://schemas.microsoft.com/office/drawing/2014/main" id="{A1677584-7526-48F4-91C4-11474C7137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9D5A5-17AA-4D7C-89A5-2CFA3F754511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2" name="3 Marcador de contenido">
            <a:extLst>
              <a:ext uri="{FF2B5EF4-FFF2-40B4-BE49-F238E27FC236}">
                <a16:creationId xmlns:a16="http://schemas.microsoft.com/office/drawing/2014/main" id="{CC51602A-B33D-4DC9-B3DA-BBCE38A7D60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724402" y="1556792"/>
            <a:ext cx="3886198" cy="4539208"/>
          </a:xfrm>
          <a:solidFill>
            <a:srgbClr val="FFFF85"/>
          </a:solidFill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1" name="4 Marcador de pie de página">
            <a:extLst>
              <a:ext uri="{FF2B5EF4-FFF2-40B4-BE49-F238E27FC236}">
                <a16:creationId xmlns:a16="http://schemas.microsoft.com/office/drawing/2014/main" id="{CBB28CAD-EB65-420B-8D4D-CC72493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93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9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01788"/>
            <a:ext cx="8229600" cy="72866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1" name="3 Marcador de contenido"/>
          <p:cNvSpPr>
            <a:spLocks noGrp="1"/>
          </p:cNvSpPr>
          <p:nvPr>
            <p:ph sz="half" idx="13"/>
          </p:nvPr>
        </p:nvSpPr>
        <p:spPr>
          <a:xfrm>
            <a:off x="457200" y="2514600"/>
            <a:ext cx="8229600" cy="3657600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370F3DA9-2741-48ED-9808-CFE9CF0BA0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483B1-4D20-49E3-AC98-E015E455E5CB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0186637-717C-4859-941D-4126D7C4B7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7B1D5-E0BB-4082-8834-AD02BBF29A0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7" name="4 Marcador de pie de página">
            <a:extLst>
              <a:ext uri="{FF2B5EF4-FFF2-40B4-BE49-F238E27FC236}">
                <a16:creationId xmlns:a16="http://schemas.microsoft.com/office/drawing/2014/main" id="{1F0C90EB-9AE0-47C6-9485-28079634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93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9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463675"/>
            <a:ext cx="8229600" cy="127952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1" name="3 Marcador de contenido"/>
          <p:cNvSpPr>
            <a:spLocks noGrp="1"/>
          </p:cNvSpPr>
          <p:nvPr>
            <p:ph sz="half" idx="13"/>
          </p:nvPr>
        </p:nvSpPr>
        <p:spPr>
          <a:xfrm>
            <a:off x="457200" y="2971800"/>
            <a:ext cx="8229600" cy="3200400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370F3DA9-2741-48ED-9808-CFE9CF0BA0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483B1-4D20-49E3-AC98-E015E455E5CB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0186637-717C-4859-941D-4126D7C4B7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7B1D5-E0BB-4082-8834-AD02BBF29A0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7" name="4 Marcador de pie de página">
            <a:extLst>
              <a:ext uri="{FF2B5EF4-FFF2-40B4-BE49-F238E27FC236}">
                <a16:creationId xmlns:a16="http://schemas.microsoft.com/office/drawing/2014/main" id="{390ABC76-48DC-48EE-91E5-AEF1E0D1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8245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  <a:ln>
            <a:noFill/>
          </a:ln>
        </p:spPr>
        <p:txBody>
          <a:bodyPr/>
          <a:lstStyle>
            <a:lvl1pPr>
              <a:defRPr lang="es-MX" sz="2000" dirty="0"/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133E27B0-1864-4FB6-9F84-C7797628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E73F5-7BD4-4CF1-A706-3FCD1E2297AC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DC1B82B0-63F6-4F32-BFFA-42309177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625DEE3C-9680-461A-8610-A3BCF94C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DD0A6-F321-49E6-96BA-AFA530BA4DF0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80835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77658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C0883E9A-8606-40A8-9763-C346200B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F619-EE34-48D7-899C-2800FDFD9E98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59D41E30-FD9B-4216-B2AB-C8658913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AAFB27BB-AD27-410E-9573-56F56E57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EB7BA-C89E-4E04-B09C-00001F4A9A8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7148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E8B0FA73-4D88-4498-80D2-02381438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5A943-EC8C-48ED-A5C8-A0B478D94CD1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F90AC182-194D-4CBA-B400-CEBB399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33E6C5A0-6BFB-4256-A5A2-4325064A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28C83-5DD3-44A1-9B3B-6543E37670E0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579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45A37356-51B3-4DE5-B692-1B4AC016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C9283-33A2-4DCF-8C85-46B156E40E79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306030B3-94CC-4EBF-A8D6-60B6CEDD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Dr. Alfonso Miguel Reyes</a:t>
            </a:r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E159C4E7-FC4C-4FA2-A118-FF45CB4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42FF-487F-4F4F-BC31-003BBEA01DC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4979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412776"/>
            <a:ext cx="3290083" cy="234406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412775"/>
            <a:ext cx="4375398" cy="4767363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28650" y="3933055"/>
            <a:ext cx="3290083" cy="224708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5EE0E9-F114-42EC-8BAE-2F57AC8942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4CA7A-3E15-4669-8904-CF294266B263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269AA7-5305-46F9-BE3D-E8C0541614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Dr. Alfonso Miguel Reyes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A9F756-C0DA-4BD6-9B26-B0943B1D6B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199D9-B586-45D4-9242-D5215474EF8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827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398149"/>
            <a:ext cx="3382570" cy="3650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 i="1">
                <a:solidFill>
                  <a:srgbClr val="FF00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44" y="1912689"/>
            <a:ext cx="3361575" cy="18763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120" y="1411558"/>
            <a:ext cx="3399234" cy="3650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 i="1">
                <a:solidFill>
                  <a:srgbClr val="FF00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2487" y="1916832"/>
            <a:ext cx="3378867" cy="187220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51970" y="3912366"/>
            <a:ext cx="3382570" cy="3650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 i="1">
                <a:solidFill>
                  <a:srgbClr val="FF00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672965" y="4426906"/>
            <a:ext cx="3361575" cy="18763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15441" y="3925775"/>
            <a:ext cx="3399234" cy="3650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 i="1">
                <a:solidFill>
                  <a:srgbClr val="FF00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/>
          </p:nvPr>
        </p:nvSpPr>
        <p:spPr>
          <a:xfrm>
            <a:off x="4635808" y="4431049"/>
            <a:ext cx="3378867" cy="187220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479D23-627B-4646-8A9A-9ABE764E309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2E416-0614-4D27-B539-8028ACEEC945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113BE64-CF5A-48A7-8045-C8B7037246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Dr. Alfonso Miguel Reyes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C55A637-A386-4293-AC0D-5B7A50C7CF0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74540-28C8-4DEC-BDF7-D17EAFF9CFBE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2184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8" y="1398149"/>
            <a:ext cx="3714751" cy="506851"/>
          </a:xfrm>
          <a:solidFill>
            <a:srgbClr val="FFFFCC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s-ES" sz="20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44" y="2023514"/>
            <a:ext cx="3693756" cy="407248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120" y="1411558"/>
            <a:ext cx="3399234" cy="493442"/>
          </a:xfrm>
          <a:solidFill>
            <a:srgbClr val="FFFFCC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 i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023513"/>
            <a:ext cx="3419354" cy="407248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48" y="274638"/>
            <a:ext cx="7219952" cy="87656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071510-A46E-4029-84FA-04F25139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2313C-14BF-4576-9594-3F2EA00A91F5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DE07AD-008C-4095-B620-482A38A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Dr. Alfonso Miguel Reyes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FBC580-4828-43A2-941E-61AF626D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4F01-EC06-4A4C-A010-DE278F099DB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4321042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ción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398149"/>
            <a:ext cx="2724152" cy="506851"/>
          </a:xfrm>
          <a:solidFill>
            <a:srgbClr val="FFFFCC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s-ES" sz="20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44" y="2023514"/>
            <a:ext cx="2703156" cy="407248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199" y="1411558"/>
            <a:ext cx="4486155" cy="493442"/>
          </a:xfrm>
          <a:solidFill>
            <a:srgbClr val="FFFFCC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 i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200" y="2023513"/>
            <a:ext cx="4486155" cy="407248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48" y="274638"/>
            <a:ext cx="7219952" cy="87656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071510-A46E-4029-84FA-04F25139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2313C-14BF-4576-9594-3F2EA00A91F5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DE07AD-008C-4095-B620-482A38A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Dr. Alfonso Miguel Reyes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FBC580-4828-43A2-941E-61AF626D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4F01-EC06-4A4C-A010-DE278F099DB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2906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EF80A718-846D-4E2F-9A38-728B19A6A3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391400" cy="100488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dirty="0"/>
              <a:t>Haga clic para modificar el estilo de título del patrón</a:t>
            </a:r>
            <a:endParaRPr lang="es-MX" altLang="es-MX" dirty="0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1F7DF238-8257-4D30-AF0B-DC085F20AB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dirty="0"/>
              <a:t>Haga clic para modificar el estilo de texto del patrón</a:t>
            </a:r>
          </a:p>
          <a:p>
            <a:pPr lvl="1"/>
            <a:r>
              <a:rPr lang="es-ES" altLang="es-MX" dirty="0"/>
              <a:t>Segundo nivel</a:t>
            </a:r>
          </a:p>
          <a:p>
            <a:pPr lvl="2"/>
            <a:r>
              <a:rPr lang="es-ES" altLang="es-MX" dirty="0"/>
              <a:t>Tercer nivel</a:t>
            </a:r>
          </a:p>
          <a:p>
            <a:pPr lvl="3"/>
            <a:r>
              <a:rPr lang="es-ES" altLang="es-MX" dirty="0"/>
              <a:t>Cuarto nivel</a:t>
            </a:r>
          </a:p>
          <a:p>
            <a:pPr lvl="4"/>
            <a:r>
              <a:rPr lang="es-ES" altLang="es-MX" dirty="0"/>
              <a:t>Quinto nivel</a:t>
            </a:r>
            <a:endParaRPr lang="es-MX" altLang="es-MX" dirty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E39EAB42-0915-46CC-8830-D0B642C1B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CD99AC-25B8-4D43-AA19-DF267CE099B3}" type="datetime1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15D73A56-25D2-4D59-A52F-1E2EF5F61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s-ES" dirty="0"/>
              <a:t>Dr. Alfonso Miguel Reyes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A7987112-F2CF-461F-963E-FA7394D75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6902D8-09C2-439D-B486-F93BA7DB1D8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573ADDC-CB39-492D-8786-57FFFC458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 t="4789" r="16669"/>
          <a:stretch/>
        </p:blipFill>
        <p:spPr>
          <a:xfrm>
            <a:off x="7924800" y="274638"/>
            <a:ext cx="914400" cy="905511"/>
          </a:xfrm>
          <a:prstGeom prst="rect">
            <a:avLst/>
          </a:prstGeom>
        </p:spPr>
      </p:pic>
      <p:sp>
        <p:nvSpPr>
          <p:cNvPr id="8" name="Marcador de pie de página 3">
            <a:extLst>
              <a:ext uri="{FF2B5EF4-FFF2-40B4-BE49-F238E27FC236}">
                <a16:creationId xmlns:a16="http://schemas.microsoft.com/office/drawing/2014/main" id="{9EF1009B-8EA0-4F17-8BF1-2CC966544F0F}"/>
              </a:ext>
            </a:extLst>
          </p:cNvPr>
          <p:cNvSpPr txBox="1">
            <a:spLocks/>
          </p:cNvSpPr>
          <p:nvPr userDrawn="1"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1" r:id="rId1"/>
    <p:sldLayoutId id="2147484722" r:id="rId2"/>
    <p:sldLayoutId id="2147484723" r:id="rId3"/>
    <p:sldLayoutId id="2147484724" r:id="rId4"/>
    <p:sldLayoutId id="2147484725" r:id="rId5"/>
    <p:sldLayoutId id="2147484729" r:id="rId6"/>
    <p:sldLayoutId id="2147484730" r:id="rId7"/>
    <p:sldLayoutId id="2147484731" r:id="rId8"/>
    <p:sldLayoutId id="2147484744" r:id="rId9"/>
    <p:sldLayoutId id="2147484732" r:id="rId10"/>
    <p:sldLayoutId id="2147484726" r:id="rId11"/>
    <p:sldLayoutId id="2147484727" r:id="rId12"/>
    <p:sldLayoutId id="2147484728" r:id="rId13"/>
    <p:sldLayoutId id="2147484733" r:id="rId14"/>
    <p:sldLayoutId id="2147484734" r:id="rId15"/>
    <p:sldLayoutId id="2147484735" r:id="rId16"/>
    <p:sldLayoutId id="2147484736" r:id="rId17"/>
    <p:sldLayoutId id="2147484737" r:id="rId18"/>
    <p:sldLayoutId id="2147484738" r:id="rId19"/>
    <p:sldLayoutId id="2147484741" r:id="rId20"/>
    <p:sldLayoutId id="2147484743" r:id="rId21"/>
    <p:sldLayoutId id="2147484739" r:id="rId22"/>
    <p:sldLayoutId id="2147484742" r:id="rId23"/>
    <p:sldLayoutId id="2147484740" r:id="rId24"/>
    <p:sldLayoutId id="2147484746" r:id="rId2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s-MX" altLang="es-MX" sz="32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onso-miguel-uia/ComprasPro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DFD33-E5C4-4B35-8631-88DCF84EE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Gestión de compras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ABA05-1340-4D02-B44D-2EB604D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conceptual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778FD-4333-4C20-ABA1-AAF6C284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Agregar función </a:t>
            </a:r>
            <a:r>
              <a:rPr lang="es-MX" dirty="0" err="1"/>
              <a:t>seleccionaVendedores</a:t>
            </a:r>
            <a:r>
              <a:rPr lang="es-MX" dirty="0"/>
              <a:t>() en clase Comprador.</a:t>
            </a:r>
          </a:p>
          <a:p>
            <a:r>
              <a:rPr lang="es-MX" dirty="0"/>
              <a:t>Se usa la misma clase de </a:t>
            </a:r>
            <a:r>
              <a:rPr lang="es-MX" dirty="0" err="1"/>
              <a:t>Cotizacion</a:t>
            </a:r>
            <a:r>
              <a:rPr lang="es-MX" dirty="0"/>
              <a:t> para la selección de vendedores, pero se agrega una nueva variable en clase Comprador denominada </a:t>
            </a:r>
            <a:r>
              <a:rPr lang="es-MX" dirty="0" err="1"/>
              <a:t>cotizacionesVendedoresSeleccionados</a:t>
            </a:r>
            <a:endParaRPr lang="es-MX" dirty="0"/>
          </a:p>
          <a:p>
            <a:r>
              <a:rPr lang="es-MX" dirty="0"/>
              <a:t>Llamar desde </a:t>
            </a:r>
            <a:r>
              <a:rPr lang="es-MX" dirty="0" err="1"/>
              <a:t>gestorCompras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852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ABA05-1340-4D02-B44D-2EB604D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778FD-4333-4C20-ABA1-AAF6C284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685800"/>
          </a:xfrm>
        </p:spPr>
        <p:txBody>
          <a:bodyPr/>
          <a:lstStyle/>
          <a:p>
            <a:r>
              <a:rPr lang="es-MX" dirty="0"/>
              <a:t>Llamar desde </a:t>
            </a:r>
            <a:r>
              <a:rPr lang="es-MX" dirty="0" err="1"/>
              <a:t>gestorCompras</a:t>
            </a:r>
            <a:r>
              <a:rPr lang="es-MX" dirty="0"/>
              <a:t>()</a:t>
            </a:r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D4BB069-079C-46C6-B10C-36F33BAE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72" y="2286001"/>
            <a:ext cx="6953655" cy="39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F0E46-D4F5-4E8E-B7D3-4F1C1582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nueva variable en clase Comprador denominada </a:t>
            </a:r>
            <a:r>
              <a:rPr lang="es-MX" sz="2800" dirty="0" err="1"/>
              <a:t>cotizacionesVendedoresSeleccionados</a:t>
            </a:r>
            <a:endParaRPr lang="es-MX" sz="280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F2F87D6-0D9E-4028-B166-8399C40996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sz="1800" dirty="0" err="1"/>
              <a:t>cotizacionesVendedoresSeleccionados</a:t>
            </a:r>
            <a:r>
              <a:rPr lang="es-MX" sz="1800" dirty="0"/>
              <a:t> es solo una tabla de cotizaciones, la cotización con el monto mas bajo</a:t>
            </a:r>
            <a:endParaRPr lang="es-MX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3DB5AFF3-47F5-45AA-B72C-D6A7B95927E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320800" y="2514600"/>
            <a:ext cx="6502400" cy="3657600"/>
          </a:xfrm>
        </p:spPr>
      </p:pic>
    </p:spTree>
    <p:extLst>
      <p:ext uri="{BB962C8B-B14F-4D97-AF65-F5344CB8AC3E}">
        <p14:creationId xmlns:p14="http://schemas.microsoft.com/office/powerpoint/2010/main" val="224923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BA5F8A-7119-43C5-870C-1F20A915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88" y="1398149"/>
            <a:ext cx="3714751" cy="506851"/>
          </a:xfrm>
        </p:spPr>
        <p:txBody>
          <a:bodyPr/>
          <a:lstStyle/>
          <a:p>
            <a:r>
              <a:rPr lang="es-MX" dirty="0"/>
              <a:t>función </a:t>
            </a:r>
            <a:r>
              <a:rPr lang="es-MX" dirty="0" err="1"/>
              <a:t>seleccionaVendedores</a:t>
            </a:r>
            <a:r>
              <a:rPr lang="es-MX" dirty="0"/>
              <a:t>() en clase Comprador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C18C44-427F-4B90-8199-FA21C0188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695F86D-E0E2-40B8-99F8-A1EE5F0C7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023513"/>
            <a:ext cx="3693755" cy="4072486"/>
          </a:xfrm>
        </p:spPr>
        <p:txBody>
          <a:bodyPr/>
          <a:lstStyle/>
          <a:p>
            <a:r>
              <a:rPr lang="es-MX" sz="1600" dirty="0"/>
              <a:t>La implementación de esta función sigue el patrón similar de </a:t>
            </a:r>
            <a:r>
              <a:rPr lang="es-MX" sz="1600" dirty="0" err="1"/>
              <a:t>hazCotizaciones</a:t>
            </a:r>
            <a:r>
              <a:rPr lang="es-MX" sz="1600" dirty="0"/>
              <a:t>(), pero es más simple.</a:t>
            </a:r>
          </a:p>
          <a:p>
            <a:r>
              <a:rPr lang="es-MX" sz="1600" dirty="0"/>
              <a:t>Busca la cotización con el monto mas bajo, en la tabla de lista de cotizaciones. </a:t>
            </a:r>
          </a:p>
          <a:p>
            <a:r>
              <a:rPr lang="es-MX" sz="1600" dirty="0"/>
              <a:t>En la búsqueda guardamos el índice de la cotización mas baja y copiamos la cotización después de recorrer la lista.</a:t>
            </a:r>
          </a:p>
          <a:p>
            <a:r>
              <a:rPr lang="es-MX" sz="1600" dirty="0"/>
              <a:t>Solo es una cotización por lista. Es el caso mas simple.</a:t>
            </a:r>
          </a:p>
          <a:p>
            <a:r>
              <a:rPr lang="es-MX" sz="1600" dirty="0"/>
              <a:t>Por lo que la tabla de listas de cotizaciones  es ahora una tabla de cotizaciones.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9ABA05-1340-4D02-B44D-2EB604D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seleccionaVendedores</a:t>
            </a:r>
            <a:r>
              <a:rPr lang="es-MX" dirty="0"/>
              <a:t>()</a:t>
            </a:r>
          </a:p>
        </p:txBody>
      </p:sp>
      <p:pic>
        <p:nvPicPr>
          <p:cNvPr id="10" name="Marcador de contenido 13">
            <a:extLst>
              <a:ext uri="{FF2B5EF4-FFF2-40B4-BE49-F238E27FC236}">
                <a16:creationId xmlns:a16="http://schemas.microsoft.com/office/drawing/2014/main" id="{46D8BE01-0842-4BA4-BAE4-5FB9972A96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288" y="3021062"/>
            <a:ext cx="3694112" cy="20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2565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DD51C1C-7C84-4A50-95B6-1EEEF0ED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seleccionaVendedores</a:t>
            </a:r>
            <a:r>
              <a:rPr lang="es-MX" dirty="0"/>
              <a:t>()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FDB5E752-4EC4-4DB6-9851-5778B0638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6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591D-8056-456D-9688-876CC1FC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seleccionaVendedores</a:t>
            </a:r>
            <a:r>
              <a:rPr lang="es-MX"/>
              <a:t>()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36D41B-A121-4512-BACD-EC0814E0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93087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22778-A944-46A2-8922-F1F55425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Contexto de Examen 3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9CEFE84-FCFD-42E2-8471-54B6E9BF7B53}"/>
              </a:ext>
            </a:extLst>
          </p:cNvPr>
          <p:cNvGrpSpPr/>
          <p:nvPr/>
        </p:nvGrpSpPr>
        <p:grpSpPr>
          <a:xfrm>
            <a:off x="213836" y="1219200"/>
            <a:ext cx="8838880" cy="4864231"/>
            <a:chOff x="213836" y="1219200"/>
            <a:chExt cx="8838880" cy="4864231"/>
          </a:xfrm>
        </p:grpSpPr>
        <p:pic>
          <p:nvPicPr>
            <p:cNvPr id="5" name="Marcador de contenido 8">
              <a:extLst>
                <a:ext uri="{FF2B5EF4-FFF2-40B4-BE49-F238E27FC236}">
                  <a16:creationId xmlns:a16="http://schemas.microsoft.com/office/drawing/2014/main" id="{1DFB76CB-F62D-4C48-8F08-CFFA2CE3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3688" y="1453738"/>
              <a:ext cx="8809028" cy="4629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3C81D13-4653-4F3E-B10F-80FFCD0BB472}"/>
                </a:ext>
              </a:extLst>
            </p:cNvPr>
            <p:cNvSpPr/>
            <p:nvPr/>
          </p:nvSpPr>
          <p:spPr>
            <a:xfrm>
              <a:off x="213836" y="4724400"/>
              <a:ext cx="8686476" cy="10668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DECF4CB-9C16-4978-8C9E-3052FA340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947" y="1219200"/>
              <a:ext cx="4950853" cy="3044228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605F81E2-557A-45A7-977A-3BB4B4D78CA4}"/>
              </a:ext>
            </a:extLst>
          </p:cNvPr>
          <p:cNvSpPr/>
          <p:nvPr/>
        </p:nvSpPr>
        <p:spPr>
          <a:xfrm>
            <a:off x="4800600" y="5181600"/>
            <a:ext cx="3124200" cy="457200"/>
          </a:xfrm>
          <a:prstGeom prst="ellipse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65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833C0B5-BD37-47AF-8F1C-D72AEEE1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3200" b="1" i="1" u="sng" dirty="0"/>
              <a:t>Examen 3. Implementación en el proyecto de la función </a:t>
            </a:r>
            <a:r>
              <a:rPr lang="es-MX" altLang="es-MX" sz="3200" b="1" i="1" u="sng" dirty="0" err="1">
                <a:solidFill>
                  <a:srgbClr val="FF0000"/>
                </a:solidFill>
              </a:rPr>
              <a:t>seleccionaVendedores</a:t>
            </a:r>
            <a:r>
              <a:rPr lang="es-MX" altLang="es-MX" sz="3200" b="1" i="1" u="sng" dirty="0">
                <a:solidFill>
                  <a:srgbClr val="FF0000"/>
                </a:solidFill>
              </a:rPr>
              <a:t> ()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2A0B89-930D-4BD8-B0B1-BA3D8B78D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5" t="46441"/>
          <a:stretch/>
        </p:blipFill>
        <p:spPr>
          <a:xfrm>
            <a:off x="827770" y="4191000"/>
            <a:ext cx="7488459" cy="17906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DAAFC434-91B0-49BD-9882-18EB088C9112}"/>
              </a:ext>
            </a:extLst>
          </p:cNvPr>
          <p:cNvSpPr txBox="1">
            <a:spLocks/>
          </p:cNvSpPr>
          <p:nvPr/>
        </p:nvSpPr>
        <p:spPr>
          <a:xfrm>
            <a:off x="838200" y="1600201"/>
            <a:ext cx="7467600" cy="16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Descargue el proyecto 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</a:rPr>
              <a:t>ComprasProy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https://github.com/alfonso-miguel-uia/ComprasProy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Pruebe que se ejecute correctamente.</a:t>
            </a:r>
          </a:p>
          <a:p>
            <a:pPr>
              <a:defRPr/>
            </a:pP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Implemente las clases y métodos requeridos para la funcionalidad </a:t>
            </a:r>
            <a:r>
              <a:rPr lang="es-MX" altLang="es-MX" sz="1400" b="1" i="1" u="sng" dirty="0" err="1"/>
              <a:t>seleccionaVendedores</a:t>
            </a:r>
            <a:r>
              <a:rPr lang="es-MX" altLang="es-MX" sz="1400" b="1" i="1" u="sng" dirty="0"/>
              <a:t>()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 mostrada en el diagrama de secuencia.</a:t>
            </a:r>
          </a:p>
          <a:p>
            <a:pPr>
              <a:defRPr/>
            </a:pP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La implementación es similar a lo explicado ampliamente en la clase 14  Use como material de referencia el archivo  “</a:t>
            </a:r>
            <a:r>
              <a:rPr lang="es-ES" altLang="es-MX" sz="1400" dirty="0" err="1">
                <a:solidFill>
                  <a:schemeClr val="accent6">
                    <a:lumMod val="50000"/>
                  </a:schemeClr>
                </a:solidFill>
              </a:rPr>
              <a:t>Solucion</a:t>
            </a:r>
            <a:r>
              <a:rPr lang="es-ES" altLang="es-MX" sz="1400" dirty="0">
                <a:solidFill>
                  <a:schemeClr val="accent6">
                    <a:lumMod val="50000"/>
                  </a:schemeClr>
                </a:solidFill>
              </a:rPr>
              <a:t> actividad 13  </a:t>
            </a:r>
            <a:r>
              <a:rPr lang="es-ES" altLang="es-MX" sz="1400" dirty="0" err="1">
                <a:solidFill>
                  <a:schemeClr val="accent6">
                    <a:lumMod val="50000"/>
                  </a:schemeClr>
                </a:solidFill>
              </a:rPr>
              <a:t>construccion</a:t>
            </a:r>
            <a:r>
              <a:rPr lang="es-ES" altLang="es-MX" sz="1400" dirty="0">
                <a:solidFill>
                  <a:schemeClr val="accent6">
                    <a:lumMod val="50000"/>
                  </a:schemeClr>
                </a:solidFill>
              </a:rPr>
              <a:t> v3.pptx”</a:t>
            </a:r>
          </a:p>
          <a:p>
            <a:pPr>
              <a:defRPr/>
            </a:pPr>
            <a:endParaRPr lang="es-MX" altLang="es-MX" sz="14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lang="es-MX" altLang="es-MX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7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3A92387-2701-4859-BBEC-DE783B83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s-MX" altLang="es-MX" dirty="0"/>
              <a:t>Condiciones de simulación a implementar en la función.</a:t>
            </a:r>
          </a:p>
          <a:p>
            <a:pPr lvl="1"/>
            <a:r>
              <a:rPr lang="es-MX" altLang="es-MX" dirty="0"/>
              <a:t>Es una función que selecciona al vendedor de mas bajo precio de una cotización de entre el conjunto de cotizaciones recibidas para una solicitud de compra.</a:t>
            </a:r>
          </a:p>
          <a:p>
            <a:pPr lvl="1"/>
            <a:r>
              <a:rPr lang="es-MX" altLang="es-MX" dirty="0"/>
              <a:t>Como parte del examen es el uso de las estrategias de diseño para interpretar en el escenario, el diagrama de secuencia y el código las condiciones de simulación para implementar la función.</a:t>
            </a:r>
          </a:p>
          <a:p>
            <a:endParaRPr lang="es-MX" altLang="es-MX" dirty="0"/>
          </a:p>
          <a:p>
            <a:endParaRPr lang="es-MX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64C5087-012D-4E9D-8145-1A9F5F54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3200" b="1" i="1" u="sng" dirty="0"/>
              <a:t>Examen 3. Implementación en el proyecto de la función </a:t>
            </a:r>
            <a:r>
              <a:rPr lang="es-MX" altLang="es-MX" sz="3200" b="1" i="1" u="sng" dirty="0" err="1">
                <a:solidFill>
                  <a:srgbClr val="FF0000"/>
                </a:solidFill>
              </a:rPr>
              <a:t>seleccionaVendedores</a:t>
            </a:r>
            <a:r>
              <a:rPr lang="es-MX" altLang="es-MX" sz="3200" b="1" i="1" u="sng" dirty="0">
                <a:solidFill>
                  <a:srgbClr val="FF0000"/>
                </a:solidFill>
              </a:rPr>
              <a:t> ()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2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64C5087-012D-4E9D-8145-1A9F5F54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>
                <a:solidFill>
                  <a:schemeClr val="accent6">
                    <a:lumMod val="50000"/>
                  </a:schemeClr>
                </a:solidFill>
              </a:rPr>
              <a:t>Consideraciones de evaluación</a:t>
            </a:r>
            <a:endParaRPr lang="es-MX" dirty="0"/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72433053-E758-44EB-8771-EDE1E09947F5}"/>
              </a:ext>
            </a:extLst>
          </p:cNvPr>
          <p:cNvSpPr txBox="1">
            <a:spLocks/>
          </p:cNvSpPr>
          <p:nvPr/>
        </p:nvSpPr>
        <p:spPr bwMode="auto">
          <a:xfrm>
            <a:off x="457200" y="4419600"/>
            <a:ext cx="7848600" cy="209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altLang="es-MX" sz="2000" dirty="0"/>
          </a:p>
          <a:p>
            <a:endParaRPr lang="es-MX" altLang="es-MX" sz="2000" dirty="0"/>
          </a:p>
          <a:p>
            <a:endParaRPr lang="es-MX" altLang="es-MX" sz="2000" dirty="0"/>
          </a:p>
          <a:p>
            <a:endParaRPr lang="es-MX" altLang="es-MX" sz="2000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E99FCA6-DC91-49AD-9D53-8B9846861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2" y="1274812"/>
            <a:ext cx="8229600" cy="4754563"/>
          </a:xfrm>
        </p:spPr>
        <p:txBody>
          <a:bodyPr/>
          <a:lstStyle/>
          <a:p>
            <a:r>
              <a:rPr lang="es-MX" sz="2000" dirty="0"/>
              <a:t>Para realizar la evaluación el proyecto debe estar ejecutándose en un IDE de desarrollo (</a:t>
            </a:r>
            <a:r>
              <a:rPr lang="es-MX" sz="2000" dirty="0" err="1"/>
              <a:t>Netbeans</a:t>
            </a:r>
            <a:r>
              <a:rPr lang="es-MX" sz="2000" dirty="0"/>
              <a:t>, Eclipse o IntelliJ)</a:t>
            </a:r>
          </a:p>
          <a:p>
            <a:pPr lvl="1"/>
            <a:r>
              <a:rPr lang="es-MX" sz="1600" dirty="0"/>
              <a:t>Calificación 10</a:t>
            </a:r>
          </a:p>
          <a:p>
            <a:pPr lvl="2"/>
            <a:r>
              <a:rPr lang="es-MX" sz="1200" dirty="0"/>
              <a:t>La función  selecciona la cotización de mas bajo precio total de cada solicitud de orden de compra y la  imprime., usando las colecciones de datos correctas y algoritmos. Sin errores de compilación, lógica y ejecución.</a:t>
            </a:r>
          </a:p>
          <a:p>
            <a:pPr lvl="1"/>
            <a:r>
              <a:rPr lang="es-MX" sz="1600" dirty="0"/>
              <a:t>Calificación 7</a:t>
            </a:r>
          </a:p>
          <a:p>
            <a:pPr lvl="2"/>
            <a:r>
              <a:rPr lang="es-MX" sz="1200" dirty="0"/>
              <a:t>Se implementa la función  buscando seleccionar la cotización de mas bajo precio total de cada solicitud de orden de compra e imprimirla, usando las colecciones de datos correctas y algoritmos de forma correcta. Existen pocos errores de compilación, lógica y ejecución.  La función es implementada en la clase correcta con funciones auxiliares bien definidas y es llamada correctamente por la clase que requiere su uso.</a:t>
            </a:r>
          </a:p>
          <a:p>
            <a:pPr lvl="1"/>
            <a:r>
              <a:rPr lang="es-MX" sz="1600" dirty="0"/>
              <a:t>Calificación 5</a:t>
            </a:r>
          </a:p>
          <a:p>
            <a:pPr lvl="2"/>
            <a:r>
              <a:rPr lang="es-MX" sz="1200" dirty="0"/>
              <a:t>Se implementa la función  buscando seleccionar la cotización de mas bajo precio total de cada solicitud de orden de compra e imprimirla, usando las colecciones de datos correctas y algoritmos de forma incorrecta. Existen errores de compilación, lógica y ejecución.  La función no es implementada en la clase correcta con funciones auxiliares bien definidas o no  es llamada correctamente por la clase que requiere su uso.</a:t>
            </a:r>
          </a:p>
          <a:p>
            <a:pPr lvl="1"/>
            <a:r>
              <a:rPr lang="es-MX" sz="1600" dirty="0"/>
              <a:t>Calificación 3</a:t>
            </a:r>
          </a:p>
          <a:p>
            <a:pPr lvl="2"/>
            <a:r>
              <a:rPr lang="es-MX" sz="1200" dirty="0"/>
              <a:t>Se implementa la función  buscando seleccionar la cotización de mas bajo precio total de cada solicitud de orden de compra e imprimirla, usando las colecciones de datos correctas y algoritmos de forma incorrecta. Existen errores de compilación, lógica y ejecución.  La función no es implementada en la clase correcta con funciones auxiliares bien definidas y no  es llamada correctamente por la clase que requiere su uso.</a:t>
            </a:r>
          </a:p>
          <a:p>
            <a:pPr marL="457200"/>
            <a:r>
              <a:rPr lang="es-MX" sz="2000" dirty="0"/>
              <a:t>El ajuste entre la escala de calificación para casos no considerados queda a criterio, usando la escala como referencia.</a:t>
            </a:r>
          </a:p>
          <a:p>
            <a:pPr lvl="1"/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13337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368733-4D0A-4481-8A9A-19EC8C3B3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Diseño Final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4BADA99-E9DC-4E9C-BC98-027EA290C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23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9FB2-9CF2-4803-8E0E-9F9E1FDC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 final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F3C98B2-6E9A-44E0-8D86-64D2F3AEF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>
            <a:off x="457200" y="2264993"/>
            <a:ext cx="8229600" cy="31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3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CB96-363B-4D09-9C2D-CE7D760D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secuencia (código)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49C989-235D-4487-9E93-BF801B0B9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7881"/>
            <a:ext cx="8229600" cy="3570601"/>
          </a:xfrm>
        </p:spPr>
      </p:pic>
    </p:spTree>
    <p:extLst>
      <p:ext uri="{BB962C8B-B14F-4D97-AF65-F5344CB8AC3E}">
        <p14:creationId xmlns:p14="http://schemas.microsoft.com/office/powerpoint/2010/main" val="72801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16A37ED-8C78-4B62-9F8D-8AC500693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8928875-F058-4937-8783-4BA598577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13556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0002B7420894DB2005687DA103125" ma:contentTypeVersion="2" ma:contentTypeDescription="Create a new document." ma:contentTypeScope="" ma:versionID="55d36b7fbd3963f90764f64871d19d04">
  <xsd:schema xmlns:xsd="http://www.w3.org/2001/XMLSchema" xmlns:xs="http://www.w3.org/2001/XMLSchema" xmlns:p="http://schemas.microsoft.com/office/2006/metadata/properties" xmlns:ns2="cf4e9ec8-18b4-4c3a-b7f4-1bc58f3e790a" targetNamespace="http://schemas.microsoft.com/office/2006/metadata/properties" ma:root="true" ma:fieldsID="c16aaa2740dbc009cc96877599a32627" ns2:_="">
    <xsd:import namespace="cf4e9ec8-18b4-4c3a-b7f4-1bc58f3e79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e9ec8-18b4-4c3a-b7f4-1bc58f3e79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AAE58-179B-435F-B8CA-6218116E6CFB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f4e9ec8-18b4-4c3a-b7f4-1bc58f3e790a"/>
  </ds:schemaRefs>
</ds:datastoreItem>
</file>

<file path=customXml/itemProps2.xml><?xml version="1.0" encoding="utf-8"?>
<ds:datastoreItem xmlns:ds="http://schemas.openxmlformats.org/officeDocument/2006/customXml" ds:itemID="{0953EF8B-C081-40BE-ABCC-58C966C64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4e9ec8-18b4-4c3a-b7f4-1bc58f3e79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8AC063-63FA-4A69-AC1F-FAB0B44A35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44803</TotalTime>
  <Pages>36</Pages>
  <Words>646</Words>
  <Application>Microsoft Office PowerPoint</Application>
  <PresentationFormat>Presentación en pantalla 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1_Tema de Office</vt:lpstr>
      <vt:lpstr>Gestión de compras</vt:lpstr>
      <vt:lpstr>Contexto de Examen 3</vt:lpstr>
      <vt:lpstr>Examen 3. Implementación en el proyecto de la función seleccionaVendedores ()</vt:lpstr>
      <vt:lpstr>Examen 3. Implementación en el proyecto de la función seleccionaVendedores ()</vt:lpstr>
      <vt:lpstr>Consideraciones de evaluación</vt:lpstr>
      <vt:lpstr>Diseño Final</vt:lpstr>
      <vt:lpstr>Diagrama de clases final</vt:lpstr>
      <vt:lpstr>Diagrama de secuencia (código)</vt:lpstr>
      <vt:lpstr>Solución</vt:lpstr>
      <vt:lpstr>Solución conceptual</vt:lpstr>
      <vt:lpstr>Solución</vt:lpstr>
      <vt:lpstr>nueva variable en clase Comprador denominada cotizacionesVendedoresSeleccionados</vt:lpstr>
      <vt:lpstr>seleccionaVendedores()</vt:lpstr>
      <vt:lpstr>seleccionaVendedores()</vt:lpstr>
      <vt:lpstr>seleccionaVendedores()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JDeveloper 10g Overview</dc:title>
  <dc:creator>Shay Shmeltzer</dc:creator>
  <cp:lastModifiedBy>Alfonso Miguel</cp:lastModifiedBy>
  <cp:revision>1170</cp:revision>
  <cp:lastPrinted>2021-11-26T15:05:33Z</cp:lastPrinted>
  <dcterms:created xsi:type="dcterms:W3CDTF">1996-11-06T19:19:12Z</dcterms:created>
  <dcterms:modified xsi:type="dcterms:W3CDTF">2021-12-01T22:40:03Z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0x0101008030002B7420894DB2005687DA103125</vt:lpwstr>
  </property>
</Properties>
</file>