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be75d1a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be75d1a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e75d1a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e75d1a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be75d1a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be75d1a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be75d1a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be75d1a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e75d1a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e75d1a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be75d1a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be75d1a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e75d1a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e75d1a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be75d1a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be75d1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e75d1a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e75d1a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e75d1a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e75d1a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e75d1a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e75d1a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be75d1a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be75d1a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e75d1a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e75d1a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be75d1a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be75d1a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080"/>
              <a:t>INVESTIGACIÓN APLICACIONES DE RECONOCIMIENTO DE PATRONES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Nombre: Alfonso Ramirez Alvarez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Matricula: 006190069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Turno:Matutino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Grupo:</a:t>
            </a:r>
            <a:r>
              <a:rPr lang="es-419" sz="2700"/>
              <a:t>00608 AM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Materia:SEMINARIO DE SOLUCIÓN DE PROBLEMAS DE INTELIGENCIA ARTIFICIAL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Clasificación no supervisada:</a:t>
            </a:r>
            <a:r>
              <a:rPr lang="es-419"/>
              <a:t> Es cuando la clasificación se realiza intentando identificar similitudes entre objetos.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405" y="1880980"/>
            <a:ext cx="3016025" cy="30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Clasificación parcialmente supervisada:</a:t>
            </a:r>
            <a:r>
              <a:rPr lang="es-419"/>
              <a:t> Es un panorama donde existen modelos en algunas clases, pero no en todas. Por lo tanto, combina elementos de la clasificación supervisada y no supervisada.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450" y="2192125"/>
            <a:ext cx="5606650" cy="29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963" y="1103625"/>
            <a:ext cx="5162075" cy="34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Reconocimiento facial:</a:t>
            </a:r>
            <a:r>
              <a:rPr lang="es-419"/>
              <a:t> Es un sistema capaz de reconocer automáticamente un rostro en un espacio dado.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Reconocimiento de voz:</a:t>
            </a:r>
            <a:r>
              <a:rPr lang="es-419"/>
              <a:t> Es la capacidad que posee un sistema inteligente en reconocer palabras y oraciones en un idioma determinado.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Reconocimiento de huella dactilar:</a:t>
            </a:r>
            <a:r>
              <a:rPr lang="es-419"/>
              <a:t> Son dispositivos que identifican huellas dactilares, y detectar si dicha huella está almacenada en alguna base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Reconocimiento de caracteres:</a:t>
            </a:r>
            <a:r>
              <a:rPr lang="es-419"/>
              <a:t> Es un dispositivo especializado en reconocer caracteres, tanto escritos a mano, como escritos digitalmente. Estos caracteres son presentados al dispositivo como una imagen, y el sistema procede a almacenar estos caracteres, poniéndolos a disposición del usuario para que pueda usarlos posteriormente en un programa de edición de texto.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Reconocimiento de objetos:</a:t>
            </a:r>
            <a:r>
              <a:rPr lang="es-419"/>
              <a:t> Es usado en conjunto con la visión artificial. Y consta en la detección de objetos en una imagen o secuencia de imágenes (vídeo).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Reconocimiento de música</a:t>
            </a:r>
            <a:r>
              <a:rPr lang="es-419"/>
              <a:t>: Identifica qué música está sonando.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Reconocimiento de sonidos:</a:t>
            </a:r>
            <a:r>
              <a:rPr lang="es-419"/>
              <a:t> Distingue qué sonido está produciéndose. Como, por ejemplo, los ladridos de un perro, un bebé llorando, campanada de un timbre, etc.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3919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Reconocimiento de anomalías en imágenes de rayos X:</a:t>
            </a:r>
            <a:r>
              <a:rPr lang="es-419"/>
              <a:t> Identifica si existen irregularidades en proyecciones de rayos X, con el fin de determinar un problema existente en personas o animales.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Reconocimiento de células infectadas</a:t>
            </a:r>
            <a:r>
              <a:rPr lang="es-419"/>
              <a:t>: Es capaz de detectar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células con partículas víricas en su interior.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Reconocimiento de situaciones meteorológicas: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Permite pronosticar eventos meteorológicos de acuerdo a diversos patrones.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613" y="1726463"/>
            <a:ext cx="19716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2372"/>
              <a:t>APLICACIONES DE RECONOCIMIENTO DE PATRONES</a:t>
            </a:r>
            <a:endParaRPr sz="12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qué es y cómo funciona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actividad de identificar objetos o comportamientos que son recurrentes y clasificarlos, es denominada reconocimiento de patrones. Es ampliamente utilizada en la ingeniería, matemáticas e informática.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En la práctica, es muy utilizada, ya que soluciona un gran número de problemas. Y si bien algunas situaciones pueden ser resueltas por humanos de manera sencilla, existen otros contextos que una persona no podría solucionar eficientemente sin la ayuda de un sistema reconocedor de patrones.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325" y="1452600"/>
            <a:ext cx="3996975" cy="22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7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s-419" sz="1420"/>
              <a:t>Definición de reconocimiento de patrones</a:t>
            </a:r>
            <a:endParaRPr b="1"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-419" sz="1420"/>
              <a:t>El reconocimiento de patrones es una disciplina encargada de identificar figuras, reconocer formas o leer patrones, con la finalidad de recopilar información sobre el objeto que se está estudiando y asignarlo a un grupo o clase.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-419" sz="1420"/>
              <a:t>Para entender este concepto de manera más fácil, desglosemos los siguientes términos: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-419" sz="1420"/>
              <a:t>Reconocer: Distinguir un objeto entre varios, ya que dicho objeto posee características y atributos propios que lo diferencia del resto.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-419" sz="1420"/>
              <a:t>Patrón: Es un objeto que presenta cierto comportamiento y/o características ya conocidas.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-419" sz="1420"/>
              <a:t>Clase: Es un grupo de objetos que comparten los mismos atributos y/o comportamientos.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s-419" sz="1420"/>
              <a:t>Atributo: Es cualquier medida o cualidad extraíble. Constituye los parámetros, factores, variables y comportamientos.</a:t>
            </a:r>
            <a:endParaRPr sz="14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50" y="1017725"/>
            <a:ext cx="59055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Adquisición de datos:</a:t>
            </a:r>
            <a:r>
              <a:rPr lang="es-419"/>
              <a:t> El primer paso consta en la adquisición de datos. El responsable de este proceso </a:t>
            </a:r>
            <a:r>
              <a:rPr lang="es-419"/>
              <a:t>es un</a:t>
            </a:r>
            <a:r>
              <a:rPr lang="es-419"/>
              <a:t> dispositivo llamado sensor. Funciona transformando magnitudes físicas o químicas en magnitudes eléctricas. Las variables captadas pueden ser de distintas índoles, como, por ejemplo: color, temperatura, intensidad lumínica, inclinación, velocidad, fuerza, etc.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538" y="2830850"/>
            <a:ext cx="4236924" cy="23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Formulación de </a:t>
            </a:r>
            <a:r>
              <a:rPr b="1" lang="es-419"/>
              <a:t>características</a:t>
            </a:r>
            <a:r>
              <a:rPr b="1" lang="es-419"/>
              <a:t>:</a:t>
            </a:r>
            <a:r>
              <a:rPr lang="es-419"/>
              <a:t> Consta en la formulación de características para usarse posteriormente en la clasificación de objetos.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87" y="1940925"/>
            <a:ext cx="5459424" cy="30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Selección de atributos:</a:t>
            </a:r>
            <a:r>
              <a:rPr lang="es-419"/>
              <a:t> Es la selección adecuada de atributos para describir a los objetos.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50" y="1870075"/>
            <a:ext cx="23050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875" y="203200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113" y="1587538"/>
            <a:ext cx="29813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Clasificación de objetos:</a:t>
            </a:r>
            <a:r>
              <a:rPr lang="es-419"/>
              <a:t> En este paso, se clasifican los objetos de acuerdo a los atributos que presentan, </a:t>
            </a:r>
            <a:r>
              <a:rPr lang="es-419"/>
              <a:t>asignándoles</a:t>
            </a:r>
            <a:r>
              <a:rPr lang="es-419"/>
              <a:t> en un grupo u otro. En este procedimiento se utilizan tecnologías de machine learning, que consta en hacer que las computadoras aprendan a clasificar los objetos de manera autónoma.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01" y="2486550"/>
            <a:ext cx="3874400" cy="25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36"/>
              <a:buFont typeface="Arial"/>
              <a:buNone/>
            </a:pPr>
            <a:r>
              <a:rPr lang="es-419" sz="2372"/>
              <a:t>APLICACIONES DE RECONOCIMIENTO DE PATRONES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Clasificación supervisada:</a:t>
            </a:r>
            <a:r>
              <a:rPr lang="es-419"/>
              <a:t> Es la utilización de modelos ya prestablecidos para clasificar objetos o comportamientos.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26" y="1919675"/>
            <a:ext cx="5611725" cy="31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