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70" r:id="rId11"/>
    <p:sldId id="271" r:id="rId12"/>
    <p:sldId id="272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3" r:id="rId21"/>
    <p:sldId id="274" r:id="rId22"/>
    <p:sldId id="277" r:id="rId23"/>
    <p:sldId id="285" r:id="rId24"/>
    <p:sldId id="287" r:id="rId25"/>
    <p:sldId id="302" r:id="rId26"/>
    <p:sldId id="303" r:id="rId27"/>
    <p:sldId id="304" r:id="rId28"/>
    <p:sldId id="288" r:id="rId29"/>
    <p:sldId id="305" r:id="rId30"/>
    <p:sldId id="306" r:id="rId31"/>
    <p:sldId id="293" r:id="rId32"/>
    <p:sldId id="292" r:id="rId33"/>
    <p:sldId id="296" r:id="rId34"/>
    <p:sldId id="290" r:id="rId35"/>
    <p:sldId id="298" r:id="rId36"/>
    <p:sldId id="299" r:id="rId37"/>
    <p:sldId id="300" r:id="rId38"/>
    <p:sldId id="308" r:id="rId39"/>
    <p:sldId id="312" r:id="rId40"/>
    <p:sldId id="313" r:id="rId4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62FE0-1191-59F9-3B8B-CBFC8DB26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05BA2D-C1A2-82C5-6D41-43B592FC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2B2D7-CCD7-FCD5-8A12-095BB085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616DD-99B7-5930-BD5E-8FDA0F40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8AD38-D01C-3E29-B679-5459B8FC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9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86B82-4772-748B-9897-13435B36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C6D90B-C1B9-C52B-BCC0-DF36CCC0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666D8D-9EF4-F3BE-FC59-D055A8F4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FBB02-B10C-8BE7-9107-664EB5BD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5353D-F2AD-A8CA-7253-8BC54E0B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9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90EF7E-D8F4-ADB9-F523-54E13C6D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5F1EBB-6F81-A046-54C1-91E9FCFCA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7E858-A18B-E876-E2EB-222C7A31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D42F8-6454-2065-3B73-F16CBC59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A9BB1-2504-4018-BCB4-E4AC6880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3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328ED-088F-832E-BB17-4111AFF2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81F38-5438-6098-8095-688A02DB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350CB-CCD5-A051-5454-E1B61989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271E4-D1A4-B230-EC86-6F54BB75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DC2DF-42AD-B2E3-0864-EA688FF3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04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17B4E-AB94-54FE-35C4-E38FEA23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E15D4D-0DF1-C1EC-72AE-F8B2A8DF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6DD82-0AFB-3171-B0FC-EE8B056D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09D99-4319-4CA1-C220-CDBACEC0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AFBA0-0701-ADBF-A606-9BDA9C32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6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EA23A-B349-BC6D-AA7B-F44D6170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C0E44-F7D4-58EB-75E3-4FE48C07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D972D-BC18-70A3-1937-FC2C4A1C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4243D-5D86-0272-3B93-EE07A465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1A556-BD0F-3A50-66E5-B41FC997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CD9A6-485C-84FF-40DD-7C0DDDBB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7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EEF4E-5078-95AA-E0ED-F0000E15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588A7-9DA5-3BC8-C646-353C746CB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9FF81-5DA2-5EAD-BBAE-82A70BCD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2ACAE5-EAFE-AD97-6295-041EBE66D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3FB377-15E1-FA8F-0F31-C0522F6D0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0800F9-A859-977C-0625-8A44BB20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471F5F-07EE-6DDB-3DF5-6FF5F3EE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BCB8EE-9399-CB7D-77CC-B50F11AC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79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76051-A02D-462C-85B8-10FE17B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7BE791-1B47-F548-3EC0-89C100EE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3AFC22-30AD-964C-61D6-348AA4F3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09057-1673-8809-1BEC-B8AC928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68350F-2126-9C24-1AC5-EF862CC3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7F6C0E-C35D-A788-CAA6-69E87D19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1DE41D-31C8-9F8A-BA7A-2F2C4C25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4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CEB38-A74F-EB9E-2BC8-2DCFA8F6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80F3A-8B98-B2A3-7213-4FB6BC9D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7D657F-FB7F-1375-47DE-4E2FAC5C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A0471-0676-821E-04AA-5DD97620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D9F2DE-815D-FBDB-2B25-7D61E9E8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5A9DE-08F1-8E26-8781-560BC133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783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9C0EC-39BC-EF4A-DC7C-F78A4AE3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24B594-226F-D6A9-7131-7A472374F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5987B5-AD74-3E13-460F-F00C4F12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BF259D-7933-D62E-86CE-3E87B017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10F4D7-8F6D-23BC-90FA-3913EB9E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399DAD-1BD3-64F0-F99B-0FEED408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95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7ABEDC-11DD-2E25-6477-1B3706AC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760B4-98E2-46D6-9470-7D7904A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7A3D3B-269D-1E92-67B4-A296DF584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5538B-1AC9-46BD-811C-6A7A85FE895E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D78BA-77A7-D428-84E3-A16CB45CD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85BC8-5C4A-F09E-6965-11D0E2CFD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0DF39-3C78-42AF-A8A2-63D2F851A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21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4BC7-4F7B-D32F-CDD9-46CC19316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04 - DATAIKU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9F1921-3EAC-E0F3-29F8-6FD164C58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398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C7B5-2EA4-D123-C6BC-BC7B2AE5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B04E00-30E7-4A34-A8A5-8414E225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995"/>
            <a:ext cx="12192000" cy="56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8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BA0C-9185-D2A5-BC3E-C28B653F7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BF0BDE-C4A3-90E0-5EFF-07A799E6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991"/>
            <a:ext cx="12192000" cy="56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5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46E4A-B2D0-0E80-FAFD-BEC13719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AFA7E0-1416-D6EF-0B43-FE2AC570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642"/>
            <a:ext cx="12192000" cy="60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7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A8C9-45D2-F611-A8E7-6FBB63F7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337CA8-C5E9-0773-C41F-04194E9A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222"/>
            <a:ext cx="12192000" cy="59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3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DA30-1F09-9903-6EDA-7A2556114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7A1C23-656A-4FFB-7EBF-2EE8AB4C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100"/>
            <a:ext cx="12192000" cy="59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EA3BD-E7CC-AF6D-B61D-4AC7C6A33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243E92-2003-5E85-AC0E-765DEB49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892"/>
            <a:ext cx="12192000" cy="60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2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5DA6-A940-AC84-3033-B1D798023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C61959-A80B-1CE9-97E7-0D1A78CE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30"/>
            <a:ext cx="12192000" cy="6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7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F999-888D-E7C8-41D0-057345640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EF6738-D3BA-93D8-44A3-D86B3AF2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161"/>
            <a:ext cx="12192000" cy="59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8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41B0C-1C83-40A1-14E5-37F0ACA98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450EC7-63E5-8AA6-8287-584CD9BF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0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5539-1DDC-640B-7BC4-0BAD9CB5C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020F1A-EECE-DE33-31B9-BC9FD52A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530"/>
            <a:ext cx="12192000" cy="5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6AE56F-D913-0592-A074-107EE6F0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47"/>
            <a:ext cx="12192000" cy="6069106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1E4DBA3-72EA-F94B-DC07-C487839EA2AB}"/>
              </a:ext>
            </a:extLst>
          </p:cNvPr>
          <p:cNvSpPr/>
          <p:nvPr/>
        </p:nvSpPr>
        <p:spPr>
          <a:xfrm rot="12723410">
            <a:off x="7240248" y="4691922"/>
            <a:ext cx="1633927" cy="8394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2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A0093-F835-A506-B38E-69158157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63D93C-0D43-BDF7-E231-AB50E53E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053"/>
            <a:ext cx="12192000" cy="56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57644-DC07-6AFD-69F1-AB5882FD7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292BC7-6BBF-FA24-81D5-5E0F81B3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98"/>
            <a:ext cx="12192000" cy="56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1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A88B-7E2F-9C8E-80AC-B70D187A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32ED4F-CFCD-E144-40FA-497B0B13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388"/>
            <a:ext cx="12192000" cy="56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C4F246-8438-CE84-D1AB-187EDE01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398"/>
            <a:ext cx="12192000" cy="56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68017-24CE-2957-15CA-8CB80BE43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4F653A-CE9B-804D-F3A4-41BB247A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995"/>
            <a:ext cx="12192000" cy="56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1CD97-A4EE-3723-C412-77E22E591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98260-B981-81C7-8469-E40A8120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530"/>
            <a:ext cx="12192000" cy="5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59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5552-C66D-6740-AAFA-94EB15866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58377B-2D23-A24A-9DB2-70F707E1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27"/>
            <a:ext cx="12192000" cy="56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7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FB5957-8B7C-6A38-31F2-364FDD40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995"/>
            <a:ext cx="12192000" cy="56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4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2077-46D4-466E-6CD8-6AA2356F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948FBD-7CDE-6BB0-CF0D-332AB923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71"/>
            <a:ext cx="12192000" cy="60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B173F-3B0B-9EC0-2F8D-5FF6B1E1A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E33085-CC3D-D816-A58A-96D94CB3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98"/>
            <a:ext cx="12192000" cy="56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DC21-7BFB-30EF-52F0-6D35967F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E799B0-4E34-4C51-EA90-A9CB5F0A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835"/>
            <a:ext cx="1219200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4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8E26F-4A2A-1E13-30C5-D2397C7B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C37EC6-758F-82D7-8532-C4535967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132"/>
            <a:ext cx="12192000" cy="56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4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0235F-C605-76C4-E7FF-FA80FC5DC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7F80F6-99F8-74FE-4082-DDA0E484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443"/>
            <a:ext cx="12192000" cy="56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1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17951-FE1E-976F-BF76-760F213B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71C450-04CA-3CFF-7DF5-5144564D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063"/>
            <a:ext cx="12192000" cy="56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9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0446-2777-25A2-8D8E-1040A706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AFD5D1-4ED2-C546-6623-0F2E2022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530"/>
            <a:ext cx="12192000" cy="5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7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A8842-D146-EFEF-AFCF-B28E6861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658451-05EA-3AF8-1009-C0CB30A0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522"/>
            <a:ext cx="12192000" cy="56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14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0A9F43-58B6-7693-C991-6B4AE05B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530"/>
            <a:ext cx="12192000" cy="5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9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DA740-2FAC-83C8-47C2-9A1D75C5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44872F-200B-8460-0E50-04BF10D8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2114366"/>
            <a:ext cx="668748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5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43323-14EB-96D5-E718-8348480E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3FF131-321C-B1C8-E245-8090486A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995"/>
            <a:ext cx="12192000" cy="56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1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94780-2FCB-9361-940D-19D7E65C9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44FCE2-EBD9-CD7F-48E8-3D81AFA0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530"/>
            <a:ext cx="12192000" cy="5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8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B727C-E951-5A3D-7C16-0A6FC719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FBF1CF-9EC2-3A63-F885-3159AE63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98"/>
            <a:ext cx="12192000" cy="56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A7199-9B0B-7FEF-2034-29A584C5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6C7C87-F8F7-D99F-4250-0FAEB6D4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333"/>
            <a:ext cx="12192000" cy="56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5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7035-6C75-A140-BAD7-BB1C4D93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02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6F33E-4002-3FB6-F6B8-AA6D97F07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41C951-2C3A-6078-AD32-E0824A81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47"/>
            <a:ext cx="12192000" cy="63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1E98-24B6-4CFB-B5C9-674F6ED5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5D0F68-D753-EBAD-2627-EF60D4FF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72"/>
            <a:ext cx="12192000" cy="64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4B4E-9E3E-BD09-7CC7-8120B163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568AAB-9FE0-E0DF-93B9-0046AD83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91"/>
            <a:ext cx="12192000" cy="639521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D0EFB11C-671B-7A95-D1A5-CAD1F9EA6C00}"/>
              </a:ext>
            </a:extLst>
          </p:cNvPr>
          <p:cNvSpPr/>
          <p:nvPr/>
        </p:nvSpPr>
        <p:spPr>
          <a:xfrm rot="12723410">
            <a:off x="1514004" y="6206884"/>
            <a:ext cx="1633927" cy="8394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82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4C89-F2FD-462C-D42E-594BDF107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E6C932-F57D-3A73-2581-E5D07770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851"/>
            <a:ext cx="12192000" cy="5966298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1895B95-42FE-8729-CC27-CA2C68E4369C}"/>
              </a:ext>
            </a:extLst>
          </p:cNvPr>
          <p:cNvSpPr/>
          <p:nvPr/>
        </p:nvSpPr>
        <p:spPr>
          <a:xfrm rot="12723410">
            <a:off x="1154242" y="5992424"/>
            <a:ext cx="1633927" cy="8394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4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F6BA8-1F16-EEC9-F537-3315BF59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F5998C-C4DF-4F21-C5B3-C6B8F229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530"/>
            <a:ext cx="12192000" cy="5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9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</Words>
  <Application>Microsoft Office PowerPoint</Application>
  <PresentationFormat>Panorámica</PresentationFormat>
  <Paragraphs>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Tema de Office</vt:lpstr>
      <vt:lpstr>Taller 04 - DATAIKU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MARIA RIOS</dc:creator>
  <cp:lastModifiedBy>ADRIANA MARIA RIOS</cp:lastModifiedBy>
  <cp:revision>2</cp:revision>
  <dcterms:created xsi:type="dcterms:W3CDTF">2025-09-06T02:54:54Z</dcterms:created>
  <dcterms:modified xsi:type="dcterms:W3CDTF">2025-09-06T04:34:05Z</dcterms:modified>
</cp:coreProperties>
</file>