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51" r:id="rId4"/>
    <p:sldId id="356" r:id="rId5"/>
    <p:sldId id="352" r:id="rId6"/>
    <p:sldId id="353" r:id="rId7"/>
    <p:sldId id="357" r:id="rId8"/>
    <p:sldId id="354" r:id="rId9"/>
    <p:sldId id="358" r:id="rId10"/>
    <p:sldId id="355" r:id="rId11"/>
    <p:sldId id="368" r:id="rId12"/>
    <p:sldId id="359" r:id="rId13"/>
    <p:sldId id="369" r:id="rId14"/>
    <p:sldId id="360" r:id="rId15"/>
    <p:sldId id="370" r:id="rId16"/>
    <p:sldId id="371" r:id="rId17"/>
    <p:sldId id="361" r:id="rId18"/>
    <p:sldId id="362" r:id="rId19"/>
    <p:sldId id="372" r:id="rId20"/>
    <p:sldId id="363" r:id="rId21"/>
    <p:sldId id="373" r:id="rId22"/>
    <p:sldId id="364" r:id="rId23"/>
    <p:sldId id="374" r:id="rId24"/>
    <p:sldId id="375" r:id="rId25"/>
    <p:sldId id="365" r:id="rId26"/>
    <p:sldId id="376" r:id="rId27"/>
    <p:sldId id="366" r:id="rId28"/>
    <p:sldId id="367" r:id="rId29"/>
    <p:sldId id="377" r:id="rId30"/>
    <p:sldId id="378" r:id="rId31"/>
    <p:sldId id="379" r:id="rId32"/>
    <p:sldId id="315" r:id="rId3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62F"/>
    <a:srgbClr val="040603"/>
    <a:srgbClr val="E2E2E0"/>
    <a:srgbClr val="D21F15"/>
    <a:srgbClr val="F1F5F8"/>
    <a:srgbClr val="E88240"/>
    <a:srgbClr val="9C9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130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8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98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3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16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795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26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104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08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823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8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42DB-7DE3-44AB-9BE7-FC1211B5B3DB}" type="datetimeFigureOut">
              <a:rPr lang="es-CO" smtClean="0"/>
              <a:t>24/05/2025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372E-C655-44C6-B238-C80306DF8C1A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3D3C8A-2D7C-9F63-85A8-312B44EE9C4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306382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POSTERS DE PELÍCULA</a:t>
            </a:r>
            <a:endParaRPr lang="es-CO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Que tanto recordamos el séptimo arte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1160059" y="2136337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sz="5400" b="1" dirty="0"/>
          </a:p>
        </p:txBody>
      </p:sp>
    </p:spTree>
    <p:extLst>
      <p:ext uri="{BB962C8B-B14F-4D97-AF65-F5344CB8AC3E}">
        <p14:creationId xmlns:p14="http://schemas.microsoft.com/office/powerpoint/2010/main" val="72578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39D5-804D-29CB-3852-6588AD75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66944D-6901-F276-71A3-A1ECC5464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t="24845" r="14496" b="31059"/>
          <a:stretch/>
        </p:blipFill>
        <p:spPr>
          <a:xfrm>
            <a:off x="4461641" y="1576552"/>
            <a:ext cx="4051738" cy="5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5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7C171-59B3-78F5-262B-89C0C3CE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1538D9-2C93-ED8C-1F97-933C6AAF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1" t="11724" r="14496" b="31059"/>
          <a:stretch/>
        </p:blipFill>
        <p:spPr>
          <a:xfrm>
            <a:off x="4461641" y="3006"/>
            <a:ext cx="4051738" cy="68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15DF7-AFE1-2C36-9D5E-6AA17DFA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6A6002-FE91-0A7F-05B2-AA0F06098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3908" r="6532" b="16092"/>
          <a:stretch/>
        </p:blipFill>
        <p:spPr>
          <a:xfrm>
            <a:off x="3641834" y="7881"/>
            <a:ext cx="4572000" cy="685800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4E38289-9A28-45E1-2608-E112AE43EEC7}"/>
              </a:ext>
            </a:extLst>
          </p:cNvPr>
          <p:cNvSpPr/>
          <p:nvPr/>
        </p:nvSpPr>
        <p:spPr>
          <a:xfrm>
            <a:off x="4855779" y="3941379"/>
            <a:ext cx="1891862" cy="1387366"/>
          </a:xfrm>
          <a:prstGeom prst="rect">
            <a:avLst/>
          </a:prstGeom>
          <a:solidFill>
            <a:srgbClr val="9C9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822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D55E-AEC2-1906-B2F4-9D392ED3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B08EEC-53F0-3BB2-BE84-42C9C8E0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3908" r="6532" b="16092"/>
          <a:stretch/>
        </p:blipFill>
        <p:spPr>
          <a:xfrm>
            <a:off x="3641834" y="7881"/>
            <a:ext cx="457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EAAB5-544E-959E-263A-E37D99A2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C5D718-5E04-66BB-3200-F4008B58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3907" r="9518" b="17472"/>
          <a:stretch/>
        </p:blipFill>
        <p:spPr>
          <a:xfrm>
            <a:off x="3736429" y="-2786"/>
            <a:ext cx="4445874" cy="691279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B792221-3DA3-4D37-D4DC-BAF733C96037}"/>
              </a:ext>
            </a:extLst>
          </p:cNvPr>
          <p:cNvSpPr/>
          <p:nvPr/>
        </p:nvSpPr>
        <p:spPr>
          <a:xfrm>
            <a:off x="4871545" y="4887310"/>
            <a:ext cx="2270234" cy="882869"/>
          </a:xfrm>
          <a:prstGeom prst="rect">
            <a:avLst/>
          </a:prstGeom>
          <a:solidFill>
            <a:srgbClr val="E882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38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276E-1458-4081-D80D-9041EA47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4DBE02-076A-D19A-26CA-67BC39796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5" t="23907" r="9518" b="17472"/>
          <a:stretch/>
        </p:blipFill>
        <p:spPr>
          <a:xfrm>
            <a:off x="3736429" y="-2786"/>
            <a:ext cx="4445874" cy="69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7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34C8-A0F6-80CE-9507-85A58999A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B63056-34AD-0B13-8064-CC6B239F9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29105" r="16122" b="23382"/>
          <a:stretch/>
        </p:blipFill>
        <p:spPr>
          <a:xfrm>
            <a:off x="3594538" y="-21759"/>
            <a:ext cx="4599176" cy="6879759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D572440-5C90-AC06-62F9-25E0A3E1BE36}"/>
              </a:ext>
            </a:extLst>
          </p:cNvPr>
          <p:cNvSpPr/>
          <p:nvPr/>
        </p:nvSpPr>
        <p:spPr>
          <a:xfrm>
            <a:off x="4619297" y="788276"/>
            <a:ext cx="2506717" cy="945931"/>
          </a:xfrm>
          <a:prstGeom prst="rect">
            <a:avLst/>
          </a:prstGeom>
          <a:solidFill>
            <a:srgbClr val="F1F5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450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F9D2-8915-784E-1D62-7DF37E0B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66C845-FCBC-E542-DE05-2BE1FCE1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7" t="29105" r="16122" b="23382"/>
          <a:stretch/>
        </p:blipFill>
        <p:spPr>
          <a:xfrm>
            <a:off x="3594538" y="-21759"/>
            <a:ext cx="4599176" cy="68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3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559B-95DD-9422-4020-2491E9210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E48100-9306-78B8-8F31-5FC6DF3F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4598" r="7031" b="21839"/>
          <a:stretch/>
        </p:blipFill>
        <p:spPr>
          <a:xfrm>
            <a:off x="3468414" y="-11755"/>
            <a:ext cx="5076495" cy="683712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43FB9D-2635-DFFE-863E-DA0A8CD87025}"/>
              </a:ext>
            </a:extLst>
          </p:cNvPr>
          <p:cNvSpPr/>
          <p:nvPr/>
        </p:nvSpPr>
        <p:spPr>
          <a:xfrm>
            <a:off x="3862552" y="362607"/>
            <a:ext cx="4272455" cy="1371600"/>
          </a:xfrm>
          <a:prstGeom prst="rect">
            <a:avLst/>
          </a:prstGeom>
          <a:solidFill>
            <a:srgbClr val="D21F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27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F84A-3A8C-7275-30DF-53D5755B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F6DD70-A8A9-CF2E-32FF-9FDA5746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4598" r="7031" b="21839"/>
          <a:stretch/>
        </p:blipFill>
        <p:spPr>
          <a:xfrm>
            <a:off x="3468414" y="-11755"/>
            <a:ext cx="5076495" cy="683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D15ADCA-496E-99EF-D62C-269F664BB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4043" r="7251" b="40661"/>
          <a:stretch/>
        </p:blipFill>
        <p:spPr>
          <a:xfrm>
            <a:off x="3537680" y="-10296"/>
            <a:ext cx="4961744" cy="44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D7D8-E94F-A6C7-FFAA-16D6C03A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C01F21-5E08-D0CD-6283-4E6DEA3B4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3908" r="7031" b="17701"/>
          <a:stretch/>
        </p:blipFill>
        <p:spPr>
          <a:xfrm>
            <a:off x="3610302" y="-3827"/>
            <a:ext cx="4682359" cy="687467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9B482BCB-2FE7-4313-022A-51F8BC3399CB}"/>
              </a:ext>
            </a:extLst>
          </p:cNvPr>
          <p:cNvSpPr/>
          <p:nvPr/>
        </p:nvSpPr>
        <p:spPr>
          <a:xfrm>
            <a:off x="3720662" y="5439103"/>
            <a:ext cx="4571999" cy="882869"/>
          </a:xfrm>
          <a:prstGeom prst="rect">
            <a:avLst/>
          </a:prstGeom>
          <a:solidFill>
            <a:srgbClr val="0406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525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848DF-3D4D-EC45-9E57-DA540C32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5F5935-9690-16E7-03E7-C72B6CA7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4" t="23908" r="7031" b="17701"/>
          <a:stretch/>
        </p:blipFill>
        <p:spPr>
          <a:xfrm>
            <a:off x="3610302" y="-3827"/>
            <a:ext cx="4682359" cy="687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8525F-D57E-FEBE-A801-3719DD6A1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7A3F73-2DE1-9DA8-4370-C13699FA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" t="24368" r="6033" b="45287"/>
          <a:stretch/>
        </p:blipFill>
        <p:spPr>
          <a:xfrm>
            <a:off x="1660636" y="0"/>
            <a:ext cx="9143997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D6F3DD-8170-D080-56C2-CBAA588C92CD}"/>
              </a:ext>
            </a:extLst>
          </p:cNvPr>
          <p:cNvSpPr/>
          <p:nvPr/>
        </p:nvSpPr>
        <p:spPr>
          <a:xfrm>
            <a:off x="4067503" y="3074276"/>
            <a:ext cx="4729656" cy="2680138"/>
          </a:xfrm>
          <a:prstGeom prst="rect">
            <a:avLst/>
          </a:prstGeom>
          <a:solidFill>
            <a:srgbClr val="0406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09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DFC6-1D0C-3120-31DB-538607077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A16E66-439D-92C8-3A6F-EDBEB195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6" t="24368" r="6033" b="45287"/>
          <a:stretch/>
        </p:blipFill>
        <p:spPr>
          <a:xfrm>
            <a:off x="1660636" y="0"/>
            <a:ext cx="9143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5B0EA-79E6-E172-F2FB-7FF40FA78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1C6810-6337-1D85-DAD2-C620BB33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23908" r="8025" b="20000"/>
          <a:stretch/>
        </p:blipFill>
        <p:spPr>
          <a:xfrm>
            <a:off x="3594538" y="-12241"/>
            <a:ext cx="4792717" cy="6878957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611D4B6-8967-7022-8D9B-6587336F3CA9}"/>
              </a:ext>
            </a:extLst>
          </p:cNvPr>
          <p:cNvSpPr/>
          <p:nvPr/>
        </p:nvSpPr>
        <p:spPr>
          <a:xfrm>
            <a:off x="3736428" y="5076497"/>
            <a:ext cx="4493172" cy="914400"/>
          </a:xfrm>
          <a:prstGeom prst="rect">
            <a:avLst/>
          </a:prstGeom>
          <a:solidFill>
            <a:srgbClr val="E2E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711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0EA5C-248F-9384-F899-31829605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2CDA3C-91F8-3449-A6C7-F2CD047E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" t="23908" r="8025" b="20000"/>
          <a:stretch/>
        </p:blipFill>
        <p:spPr>
          <a:xfrm>
            <a:off x="3594538" y="-12241"/>
            <a:ext cx="4792717" cy="68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21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ECF62-053F-C26B-AF0A-43AF7867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6F1B4A-EA8D-2573-9D74-FE51E072C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18621" r="7031" b="23218"/>
          <a:stretch/>
        </p:blipFill>
        <p:spPr>
          <a:xfrm>
            <a:off x="3846787" y="-75876"/>
            <a:ext cx="4698124" cy="695102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83CA7FC-6F7C-0827-7029-63CF70FD1254}"/>
              </a:ext>
            </a:extLst>
          </p:cNvPr>
          <p:cNvSpPr/>
          <p:nvPr/>
        </p:nvSpPr>
        <p:spPr>
          <a:xfrm>
            <a:off x="4903076" y="5328745"/>
            <a:ext cx="2569779" cy="788276"/>
          </a:xfrm>
          <a:prstGeom prst="rect">
            <a:avLst/>
          </a:prstGeom>
          <a:solidFill>
            <a:srgbClr val="0406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81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768-BA4C-51C2-9E75-04E46D62F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C410E8-FFE5-3F32-26AB-0F29BBA70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18621" r="7031" b="23218"/>
          <a:stretch/>
        </p:blipFill>
        <p:spPr>
          <a:xfrm>
            <a:off x="3846787" y="-75876"/>
            <a:ext cx="4698124" cy="69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DD35-D6D9-6074-013D-3BA5C59C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E591BF-EEC9-BC27-F062-354AC829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24368" r="7031" b="17241"/>
          <a:stretch/>
        </p:blipFill>
        <p:spPr>
          <a:xfrm>
            <a:off x="3626069" y="-14933"/>
            <a:ext cx="4635062" cy="688482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E31AD8D-D02A-195C-BCE5-9E3C75D8C0AA}"/>
              </a:ext>
            </a:extLst>
          </p:cNvPr>
          <p:cNvSpPr/>
          <p:nvPr/>
        </p:nvSpPr>
        <p:spPr>
          <a:xfrm>
            <a:off x="3878317" y="5202621"/>
            <a:ext cx="4099035" cy="804041"/>
          </a:xfrm>
          <a:prstGeom prst="rect">
            <a:avLst/>
          </a:prstGeom>
          <a:solidFill>
            <a:srgbClr val="0406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7522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53F0F-114D-77D5-B8DD-D0E35C06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7657CE-3DFF-5BD2-8260-9D3A2371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" t="24368" r="7031" b="17241"/>
          <a:stretch/>
        </p:blipFill>
        <p:spPr>
          <a:xfrm>
            <a:off x="3626069" y="-14933"/>
            <a:ext cx="4635062" cy="68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9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F039F-674C-F8E2-F033-B9214917E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90D865-EDC5-5966-E544-4EA9E61C7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24044" r="7251" b="20218"/>
          <a:stretch/>
        </p:blipFill>
        <p:spPr>
          <a:xfrm>
            <a:off x="3537680" y="-10296"/>
            <a:ext cx="4961744" cy="69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3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D1081C-3948-11D0-6537-0F970434F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24597" r="7527" b="18851"/>
          <a:stretch/>
        </p:blipFill>
        <p:spPr>
          <a:xfrm>
            <a:off x="3825765" y="-26763"/>
            <a:ext cx="4813738" cy="6884763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E8598A3-4DE2-5A2C-A53B-31A6414EC15A}"/>
              </a:ext>
            </a:extLst>
          </p:cNvPr>
          <p:cNvSpPr/>
          <p:nvPr/>
        </p:nvSpPr>
        <p:spPr>
          <a:xfrm>
            <a:off x="5628290" y="1135117"/>
            <a:ext cx="1308538" cy="1213945"/>
          </a:xfrm>
          <a:prstGeom prst="rect">
            <a:avLst/>
          </a:prstGeom>
          <a:solidFill>
            <a:srgbClr val="EB96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94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209F-F400-522C-B226-BCF9B35C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1556C2-190E-11E9-6137-EAD7FBE71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24597" r="7527" b="18851"/>
          <a:stretch/>
        </p:blipFill>
        <p:spPr>
          <a:xfrm>
            <a:off x="3825765" y="-26763"/>
            <a:ext cx="4813738" cy="68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6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B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3609070" y="2180294"/>
            <a:ext cx="497386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bg1"/>
                </a:solidFill>
              </a:rPr>
              <a:t>Todos estuvieron</a:t>
            </a:r>
          </a:p>
          <a:p>
            <a:pPr algn="ctr"/>
            <a:r>
              <a:rPr lang="es-ES" sz="8800" b="1" dirty="0">
                <a:solidFill>
                  <a:schemeClr val="bg1"/>
                </a:solidFill>
              </a:rPr>
              <a:t>DE PELOS!</a:t>
            </a:r>
            <a:endParaRPr lang="es-CO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8BF08-DD2A-FFE0-DDFE-6E551B87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4C2427-9B14-9755-3617-A49EF6AB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21640" r="6777" b="26266"/>
          <a:stretch/>
        </p:blipFill>
        <p:spPr>
          <a:xfrm>
            <a:off x="3747541" y="-16655"/>
            <a:ext cx="4676931" cy="619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5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803545-6CD8-D0F7-9CAD-9FF9525F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21640" r="6777" b="20437"/>
          <a:stretch/>
        </p:blipFill>
        <p:spPr>
          <a:xfrm>
            <a:off x="3747541" y="-16655"/>
            <a:ext cx="4676931" cy="68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95495-F46F-54B7-5338-F619BDCF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717DAE-83F1-A148-D856-0BAF6F518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23388" r="6304" b="32242"/>
          <a:stretch/>
        </p:blipFill>
        <p:spPr>
          <a:xfrm>
            <a:off x="3627620" y="11265"/>
            <a:ext cx="4661941" cy="511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E819-7D96-B805-BED8-A983DA377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03307-8B2F-3CD7-BD79-075A7B02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6" t="23388" r="6304" b="16940"/>
          <a:stretch/>
        </p:blipFill>
        <p:spPr>
          <a:xfrm>
            <a:off x="3627620" y="11265"/>
            <a:ext cx="4661941" cy="68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3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7328-D74F-7E38-CF1A-7D31157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9A47A9-BDBF-F529-C5CE-8B025B423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t="24044" r="6777" b="18469"/>
          <a:stretch/>
        </p:blipFill>
        <p:spPr>
          <a:xfrm>
            <a:off x="3552669" y="-31453"/>
            <a:ext cx="4811842" cy="691537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9EE3CBE-6D9B-EFB3-61AC-BB1335C054CA}"/>
              </a:ext>
            </a:extLst>
          </p:cNvPr>
          <p:cNvSpPr/>
          <p:nvPr/>
        </p:nvSpPr>
        <p:spPr>
          <a:xfrm>
            <a:off x="5351489" y="2728210"/>
            <a:ext cx="1214203" cy="1214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02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F6182-BD00-A993-84F0-57A2A855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2ADE12-328A-076D-5825-EE6B24E9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" t="24044" r="6777" b="18469"/>
          <a:stretch/>
        </p:blipFill>
        <p:spPr>
          <a:xfrm>
            <a:off x="3552669" y="-31453"/>
            <a:ext cx="4811842" cy="691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8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</Words>
  <Application>Microsoft Office PowerPoint</Application>
  <PresentationFormat>Panorámica</PresentationFormat>
  <Paragraphs>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de Office</vt:lpstr>
      <vt:lpstr>POSTERS DE PELÍCULA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Alfonso Ayala Paloma</dc:creator>
  <cp:lastModifiedBy>ADRIANA MARIA RIOS SOLANO</cp:lastModifiedBy>
  <cp:revision>24</cp:revision>
  <dcterms:created xsi:type="dcterms:W3CDTF">2021-07-15T22:43:58Z</dcterms:created>
  <dcterms:modified xsi:type="dcterms:W3CDTF">2025-05-24T14:43:31Z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de Office:8</vt:lpwstr>
  </property>
  <property fmtid="{D5CDD505-2E9C-101B-9397-08002B2CF9AE}" pid="3" name="ClassificationContentMarkingFooterText">
    <vt:lpwstr>***Este documento está clasificado como PUBLICO por TELEFÓNICA.
***This document is classified as PUBLIC by TELEFÓNICA.</vt:lpwstr>
  </property>
</Properties>
</file>