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presProps" Target="presProps.xml"/>
  <Relationship Id="rId12" Type="http://schemas.openxmlformats.org/officeDocument/2006/relationships/viewProps" Target="viewProps.xml"/>
  <Relationship Id="rId1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810603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aleGeneral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aleRegional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aleRegional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aleRegional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aleRegional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aleRegional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aleRegional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valeRegional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666750"/>
          <a:ext cx="9163050" cy="5810250"/>
          <a:chOff x="0" y="666750"/>
          <a:chExt cx="9163050" cy="5810250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6305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381250" y="3429000"/>
            <a:ext cx="15240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929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477000" y="36195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14.3%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05450" y="32575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5505450" y="361950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5505450" y="39814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" name=""/>
          <p:cNvSpPr txBox="1"/>
          <p:nvPr/>
        </p:nvSpPr>
        <p:spPr>
          <a:xfrm>
            <a:off x="338137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60082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%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666750"/>
          <a:ext cx="9163050" cy="5819775"/>
          <a:chOff x="0" y="666750"/>
          <a:chExt cx="9163050" cy="58197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63050" cy="51530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381250" y="3429000"/>
            <a:ext cx="15240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340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477000" y="36195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66.75%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05450" y="32575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5505450" y="361950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5505450" y="39814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" name=""/>
          <p:cNvSpPr txBox="1"/>
          <p:nvPr/>
        </p:nvSpPr>
        <p:spPr>
          <a:xfrm>
            <a:off x="338137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60082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%]]></a:t>
            </a:r>
          </a:p>
        </p:txBody>
      </p:sp>
      <p:sp>
        <p:nvSpPr>
          <p:cNvPr id="9" name=""/>
          <p:cNvSpPr txBox="1"/>
          <p:nvPr/>
        </p:nvSpPr>
        <p:spPr>
          <a:xfrm>
            <a:off x="4572000" y="2667000"/>
            <a:ext cx="714375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1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666750"/>
          <a:ext cx="9163050" cy="5819775"/>
          <a:chOff x="0" y="666750"/>
          <a:chExt cx="9163050" cy="58197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63050" cy="51530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381250" y="3429000"/>
            <a:ext cx="15240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90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477000" y="36195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30.07%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05450" y="32575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5505450" y="361950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5505450" y="39814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" name=""/>
          <p:cNvSpPr txBox="1"/>
          <p:nvPr/>
        </p:nvSpPr>
        <p:spPr>
          <a:xfrm>
            <a:off x="338137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60082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%]]></a:t>
            </a:r>
          </a:p>
        </p:txBody>
      </p:sp>
      <p:sp>
        <p:nvSpPr>
          <p:cNvPr id="9" name=""/>
          <p:cNvSpPr txBox="1"/>
          <p:nvPr/>
        </p:nvSpPr>
        <p:spPr>
          <a:xfrm>
            <a:off x="4572000" y="2667000"/>
            <a:ext cx="714375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2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666750"/>
          <a:ext cx="9163050" cy="5819775"/>
          <a:chOff x="0" y="666750"/>
          <a:chExt cx="9163050" cy="58197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63050" cy="51530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381250" y="3429000"/>
            <a:ext cx="15240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1929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477000" y="36195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10.51%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05450" y="32575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5505450" y="361950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5505450" y="39814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" name=""/>
          <p:cNvSpPr txBox="1"/>
          <p:nvPr/>
        </p:nvSpPr>
        <p:spPr>
          <a:xfrm>
            <a:off x="338137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60082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%]]></a:t>
            </a:r>
          </a:p>
        </p:txBody>
      </p:sp>
      <p:sp>
        <p:nvSpPr>
          <p:cNvPr id="9" name=""/>
          <p:cNvSpPr txBox="1"/>
          <p:nvPr/>
        </p:nvSpPr>
        <p:spPr>
          <a:xfrm>
            <a:off x="4572000" y="2667000"/>
            <a:ext cx="714375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3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666750"/>
          <a:ext cx="9163050" cy="5819775"/>
          <a:chOff x="0" y="666750"/>
          <a:chExt cx="9163050" cy="58197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63050" cy="51530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381250" y="3429000"/>
            <a:ext cx="15240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59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477000" y="36195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15.61%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05450" y="32575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5505450" y="361950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5505450" y="39814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" name=""/>
          <p:cNvSpPr txBox="1"/>
          <p:nvPr/>
        </p:nvSpPr>
        <p:spPr>
          <a:xfrm>
            <a:off x="338137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60082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%]]></a:t>
            </a:r>
          </a:p>
        </p:txBody>
      </p:sp>
      <p:sp>
        <p:nvSpPr>
          <p:cNvPr id="9" name=""/>
          <p:cNvSpPr txBox="1"/>
          <p:nvPr/>
        </p:nvSpPr>
        <p:spPr>
          <a:xfrm>
            <a:off x="4572000" y="2667000"/>
            <a:ext cx="714375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4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666750"/>
          <a:ext cx="9163050" cy="5819775"/>
          <a:chOff x="0" y="666750"/>
          <a:chExt cx="9163050" cy="58197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63050" cy="51530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381250" y="3429000"/>
            <a:ext cx="15240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869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477000" y="36195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15.52%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05450" y="32575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5505450" y="361950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5505450" y="39814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" name=""/>
          <p:cNvSpPr txBox="1"/>
          <p:nvPr/>
        </p:nvSpPr>
        <p:spPr>
          <a:xfrm>
            <a:off x="338137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60082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%]]></a:t>
            </a:r>
          </a:p>
        </p:txBody>
      </p:sp>
      <p:sp>
        <p:nvSpPr>
          <p:cNvPr id="9" name=""/>
          <p:cNvSpPr txBox="1"/>
          <p:nvPr/>
        </p:nvSpPr>
        <p:spPr>
          <a:xfrm>
            <a:off x="4572000" y="2667000"/>
            <a:ext cx="714375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5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666750"/>
          <a:ext cx="9163050" cy="5819775"/>
          <a:chOff x="0" y="666750"/>
          <a:chExt cx="9163050" cy="58197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63050" cy="51530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381250" y="3429000"/>
            <a:ext cx="15240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89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477000" y="36195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6.43%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05450" y="32575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5505450" y="361950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5505450" y="39814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" name=""/>
          <p:cNvSpPr txBox="1"/>
          <p:nvPr/>
        </p:nvSpPr>
        <p:spPr>
          <a:xfrm>
            <a:off x="338137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60082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%]]></a:t>
            </a:r>
          </a:p>
        </p:txBody>
      </p:sp>
      <p:sp>
        <p:nvSpPr>
          <p:cNvPr id="9" name=""/>
          <p:cNvSpPr txBox="1"/>
          <p:nvPr/>
        </p:nvSpPr>
        <p:spPr>
          <a:xfrm>
            <a:off x="4572000" y="2667000"/>
            <a:ext cx="714375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6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666750"/>
          <a:ext cx="9163050" cy="5819775"/>
          <a:chOff x="0" y="666750"/>
          <a:chExt cx="9163050" cy="5819775"/>
        </a:xfrm>
      </p:grpSpPr>
      <p:pic>
        <p:nvPicPr>
          <p:cNvPr id="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63050" cy="5153025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2381250" y="3429000"/>
            <a:ext cx="1524000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70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477000" y="36195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4000" spc="0" u="none">
                <a:solidFill>
                  <a:srgbClr val="399FF0">
                    <a:alpha val="95.29%"/>
                  </a:srgbClr>
                </a:solidFill>
                <a:latin typeface="Calibri"/>
              </a:rPr>
              <a:t><![CDATA[4.63%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05450" y="32575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5505450" y="361950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5505450" y="3981450"/>
            <a:ext cx="4953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7" name=""/>
          <p:cNvSpPr txBox="1"/>
          <p:nvPr/>
        </p:nvSpPr>
        <p:spPr>
          <a:xfrm>
            <a:off x="338137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600825" y="4572000"/>
            <a:ext cx="1762125" cy="571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0%]]></a:t>
            </a:r>
          </a:p>
        </p:txBody>
      </p:sp>
      <p:sp>
        <p:nvSpPr>
          <p:cNvPr id="9" name=""/>
          <p:cNvSpPr txBox="1"/>
          <p:nvPr/>
        </p:nvSpPr>
        <p:spPr>
          <a:xfrm>
            <a:off x="4572000" y="2667000"/>
            <a:ext cx="714375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660">
                    <a:alpha val="94.12%"/>
                  </a:srgbClr>
                </a:solidFill>
                <a:latin typeface="Calibri"/>
              </a:rPr>
              <a:t><![CDATA[7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8">
  <a:themeElements>
    <a:clrScheme name="Theme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2020-05-10T05:49:17Z</dcterms:created>
  <dcterms:modified xsi:type="dcterms:W3CDTF">2020-05-10T05:49:17Z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