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3"/>
    <p:restoredTop sz="94713"/>
  </p:normalViewPr>
  <p:slideViewPr>
    <p:cSldViewPr snapToGrid="0" snapToObjects="1">
      <p:cViewPr varScale="1">
        <p:scale>
          <a:sx n="103" d="100"/>
          <a:sy n="103" d="100"/>
        </p:scale>
        <p:origin x="19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B713-52A5-9E44-9F37-3EFC8E52C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BA982-A564-FC4D-97EE-E2B7491F7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38292-B372-7A46-BBF2-B90B3FAE3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20A96-9222-E140-8465-10FCF3AA2D53}" type="datetimeFigureOut">
              <a:rPr lang="es-ES_tradnl" smtClean="0"/>
              <a:t>29/3/19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0F98E-833E-8B46-B73A-22B06376C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7282A-C66A-DA46-B41E-ADFB65192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1CEA-BD39-BA42-90AB-6AA3797AF82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263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3A5A1-EA8E-A142-A8CF-FAC98D8E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B602E-5BF1-8248-985F-E93AE1425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CE690-D4AB-4941-BA92-7A78326E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20A96-9222-E140-8465-10FCF3AA2D53}" type="datetimeFigureOut">
              <a:rPr lang="es-ES_tradnl" smtClean="0"/>
              <a:t>29/3/19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AF91F-1FD4-CD48-8FB1-AD25DCC80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B4736-966E-9A4C-A24E-305C2C1F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1CEA-BD39-BA42-90AB-6AA3797AF82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9926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E5937D-3E64-514B-A806-9DA4DF8E2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78E6F-19BA-CF42-BD08-26ADBD8ED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72662-C8C1-E849-9FCB-70114982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20A96-9222-E140-8465-10FCF3AA2D53}" type="datetimeFigureOut">
              <a:rPr lang="es-ES_tradnl" smtClean="0"/>
              <a:t>29/3/19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940D2-D83A-644B-89B6-13D6B389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BD34-BF07-4441-917C-BCDFBDDE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1CEA-BD39-BA42-90AB-6AA3797AF82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60791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4E06F-900B-4642-B860-F5EF462E1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8B881-8C4A-0644-A6E6-059DDBDD4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88845-1FDE-AA47-9A12-C2113092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20A96-9222-E140-8465-10FCF3AA2D53}" type="datetimeFigureOut">
              <a:rPr lang="es-ES_tradnl" smtClean="0"/>
              <a:t>29/3/19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8F5C3-84A1-DB42-9756-87F0F4AF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5D69-F1F1-8545-95C7-CBE0E70B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1CEA-BD39-BA42-90AB-6AA3797AF82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2190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F0D9-44A1-044C-B2B9-02BEEB39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920D9-CD2C-E543-B6AE-F59B36353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5D54F-99F9-2042-BA97-2CEA1BEA8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20A96-9222-E140-8465-10FCF3AA2D53}" type="datetimeFigureOut">
              <a:rPr lang="es-ES_tradnl" smtClean="0"/>
              <a:t>29/3/19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89487-BE18-5B49-B86E-525601223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FE159-B0DF-3F43-BBE3-3829B2C5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1CEA-BD39-BA42-90AB-6AA3797AF82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2690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0EE4-AD0C-1840-8C94-E931525C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E17C5-6EF0-B84D-9E00-83FD24AB6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72583-8DAF-9341-97A3-8B3FFCCF1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9C0DC-A481-4647-B054-35AAE007E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20A96-9222-E140-8465-10FCF3AA2D53}" type="datetimeFigureOut">
              <a:rPr lang="es-ES_tradnl" smtClean="0"/>
              <a:t>29/3/19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D6DD7-DBE2-794B-AC3E-B5BC3DD1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D4B53-70D9-794A-8228-C79FA398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1CEA-BD39-BA42-90AB-6AA3797AF82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934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6A3E2-B1CE-8E4D-8480-7534325F7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462E1-1C45-284B-B0EE-D955E80BC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E8DED-0244-9846-9D23-EB4DD6B29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21EFE-0CCD-2E4F-B81F-41DD904AF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D90F80-E1ED-CC40-A3F5-0EB528089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7D88E2-8129-444B-8491-423A68992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20A96-9222-E140-8465-10FCF3AA2D53}" type="datetimeFigureOut">
              <a:rPr lang="es-ES_tradnl" smtClean="0"/>
              <a:t>29/3/19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0C7D93-9020-8B45-AB96-9ADBF26FB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4CB96C-804D-7C49-8F38-CBA9FA05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1CEA-BD39-BA42-90AB-6AA3797AF82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0615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BAF0-5BCD-BE45-A0D0-E58C5A4B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BD2B7D-165E-174A-A9BA-D25CF7377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20A96-9222-E140-8465-10FCF3AA2D53}" type="datetimeFigureOut">
              <a:rPr lang="es-ES_tradnl" smtClean="0"/>
              <a:t>29/3/19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53705-36DF-DE46-85D9-9C47296E3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6A9B71-5704-D84D-B21A-B4A7DD09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1CEA-BD39-BA42-90AB-6AA3797AF82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492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02B11-8123-994A-A4D5-56A854DC3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20A96-9222-E140-8465-10FCF3AA2D53}" type="datetimeFigureOut">
              <a:rPr lang="es-ES_tradnl" smtClean="0"/>
              <a:t>29/3/19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A34E10-9A75-EB44-8F42-2F832D5C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63346-BF14-DB4E-B21A-166B82CB7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1CEA-BD39-BA42-90AB-6AA3797AF82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5449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CF64-7297-D448-A972-4BC495708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5489-EB68-AF43-ACCD-B931F8701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8796E-8111-9D45-B3FA-0F869B451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A0DBB-D992-4A49-B8C7-FCEE401F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20A96-9222-E140-8465-10FCF3AA2D53}" type="datetimeFigureOut">
              <a:rPr lang="es-ES_tradnl" smtClean="0"/>
              <a:t>29/3/19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82667-4F2F-FE42-B921-0C1F0F0E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7049B-A992-824F-AD07-6D9AD40A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1CEA-BD39-BA42-90AB-6AA3797AF82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3677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1817-C0C6-9E4C-A157-71F2D6D29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4D840-37A0-BD43-AAA7-FFE70C6A2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2BC3D-16CD-EE4F-93B9-C05034113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C0E5D-39B0-644E-97C9-70DE2ACB6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20A96-9222-E140-8465-10FCF3AA2D53}" type="datetimeFigureOut">
              <a:rPr lang="es-ES_tradnl" smtClean="0"/>
              <a:t>29/3/19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7F1E0-A911-3D40-8CB4-343413B00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2E312-EF16-314A-8989-F3AFA3B7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1CEA-BD39-BA42-90AB-6AA3797AF82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3346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76FD77-214E-014E-910C-6FA69B8F1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9F4F4-53B6-B540-8036-E88AEFBAA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AA6DA-AC2A-D84D-942C-92BEB8B58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20A96-9222-E140-8465-10FCF3AA2D53}" type="datetimeFigureOut">
              <a:rPr lang="es-ES_tradnl" smtClean="0"/>
              <a:t>29/3/19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17636-17BF-314D-BAEB-F5A664ACF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6E352-D1EC-224B-8845-260BC068C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71CEA-BD39-BA42-90AB-6AA3797AF82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7625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06376-5DB8-DE4C-8F26-F9F9959AB6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Examen segundo parcial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28AD5-9B6E-654F-A67D-6DABA073DE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5430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15F67-D778-5A4C-96C4-01378D6B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Primer paso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4D7B7-436F-7E4F-A5B6-58DB113FD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Primero cargue los datos de testeo para comenzar a ver los datos con los que se van a trabajar. Me di cuenta que había muchos valores guardados en el formato de </a:t>
            </a:r>
            <a:r>
              <a:rPr lang="es-ES_tradnl" dirty="0" err="1"/>
              <a:t>json</a:t>
            </a:r>
            <a:r>
              <a:rPr lang="es-ES_tradnl" dirty="0"/>
              <a:t> y </a:t>
            </a:r>
            <a:r>
              <a:rPr lang="es-ES_tradnl" dirty="0" err="1"/>
              <a:t>comenze</a:t>
            </a:r>
            <a:r>
              <a:rPr lang="es-ES_tradnl" dirty="0"/>
              <a:t> a buscar una manera para cargarlos y trabajar con la librería de </a:t>
            </a:r>
            <a:r>
              <a:rPr lang="es-ES_tradnl" dirty="0" err="1"/>
              <a:t>sklearn</a:t>
            </a:r>
            <a:endParaRPr lang="es-ES_trad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9CCA0A-8D8B-4D43-B8CF-D0142CEEB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403" y="3431746"/>
            <a:ext cx="4775952" cy="288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52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4F507-716A-DE4E-8ED0-76FA6A79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Segunda parte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6F141-AA05-4B41-9B4F-0C9B62B2F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/>
              <a:t>Continúe buscando en las clases del </a:t>
            </a:r>
            <a:r>
              <a:rPr lang="es-ES_tradnl" dirty="0" err="1"/>
              <a:t>csv</a:t>
            </a:r>
            <a:r>
              <a:rPr lang="es-ES_tradnl" dirty="0"/>
              <a:t>, para poder ver todos las que tenían un </a:t>
            </a:r>
            <a:r>
              <a:rPr lang="es-ES_tradnl" dirty="0" err="1"/>
              <a:t>json</a:t>
            </a:r>
            <a:r>
              <a:rPr lang="es-ES_tradnl" dirty="0"/>
              <a:t> como dato encontré una manera de que, con esto me di cuenta que </a:t>
            </a:r>
          </a:p>
          <a:p>
            <a:pPr marL="0" indent="0">
              <a:buNone/>
            </a:pPr>
            <a:endParaRPr lang="es-ES_trad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01D1D-7BEB-7A40-A48A-269C6A4E0D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59" b="15603"/>
          <a:stretch/>
        </p:blipFill>
        <p:spPr>
          <a:xfrm>
            <a:off x="541639" y="3326652"/>
            <a:ext cx="6817658" cy="31662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8C9270-FEB0-6441-A614-B957D9EAA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023" y="3650864"/>
            <a:ext cx="2806777" cy="252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31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73F2-CAE8-2D4A-8EEB-3D43BC27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Tercera parte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66C20-3FFB-F84D-8D2A-3E566B43C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25988" cy="4351338"/>
          </a:xfrm>
        </p:spPr>
        <p:txBody>
          <a:bodyPr/>
          <a:lstStyle/>
          <a:p>
            <a:r>
              <a:rPr lang="es-ES_tradnl" dirty="0"/>
              <a:t>A la hora de buscar como cargar los </a:t>
            </a:r>
            <a:r>
              <a:rPr lang="es-ES_tradnl" dirty="0" err="1"/>
              <a:t>json</a:t>
            </a:r>
            <a:r>
              <a:rPr lang="es-ES_tradnl" dirty="0"/>
              <a:t> me </a:t>
            </a:r>
            <a:r>
              <a:rPr lang="es-ES_tradnl" dirty="0" err="1"/>
              <a:t>salio</a:t>
            </a:r>
            <a:r>
              <a:rPr lang="es-ES_tradnl" dirty="0"/>
              <a:t> el error de que existían valores nulos por lo que </a:t>
            </a:r>
            <a:r>
              <a:rPr lang="es-ES_tradnl" dirty="0" err="1"/>
              <a:t>procedi</a:t>
            </a:r>
            <a:r>
              <a:rPr lang="es-ES_tradnl" dirty="0"/>
              <a:t> a ver el porcentaje de valores nulos y únicos para proceder a quitar las clases</a:t>
            </a:r>
          </a:p>
          <a:p>
            <a:r>
              <a:rPr lang="es-ES_tradnl" dirty="0" err="1"/>
              <a:t>Procedi</a:t>
            </a:r>
            <a:r>
              <a:rPr lang="es-ES_tradnl" dirty="0"/>
              <a:t> a quitar todas las que tuvieran 100 datos únicos, porque no ayudan a la búsqueda de patrones en la clase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C0A7E-E74C-4C4F-99AF-DDD533CA1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586" y="182562"/>
            <a:ext cx="2497866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8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36B98-DDF4-234A-B288-BE1D0876F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_tradnl" dirty="0"/>
              <a:t>Cuarta parte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A34D7-B59B-374C-B016-5896626AC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Primero con trasformamos las columnas que estaban en </a:t>
            </a:r>
            <a:r>
              <a:rPr lang="es-ES_tradnl" dirty="0" err="1"/>
              <a:t>json</a:t>
            </a:r>
            <a:r>
              <a:rPr lang="es-ES_tradnl" dirty="0"/>
              <a:t> para que pudieran ser procesadas convirtiendo los datos que tienen </a:t>
            </a:r>
            <a:r>
              <a:rPr lang="es-ES_tradnl" dirty="0" err="1"/>
              <a:t>NaN</a:t>
            </a:r>
            <a:r>
              <a:rPr lang="es-ES_tradnl" dirty="0"/>
              <a:t> a datos con un </a:t>
            </a:r>
            <a:r>
              <a:rPr lang="es-ES_tradnl" dirty="0" err="1"/>
              <a:t>json</a:t>
            </a:r>
            <a:r>
              <a:rPr lang="es-ES_tradnl" dirty="0"/>
              <a:t> </a:t>
            </a:r>
            <a:r>
              <a:rPr lang="es-ES_tradnl" dirty="0" err="1"/>
              <a:t>vacio</a:t>
            </a:r>
            <a:r>
              <a:rPr lang="es-ES_tradnl"/>
              <a:t> {}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82078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176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Examen segundo parcial</vt:lpstr>
      <vt:lpstr>Primer paso</vt:lpstr>
      <vt:lpstr>Segunda parte </vt:lpstr>
      <vt:lpstr>Tercera parte </vt:lpstr>
      <vt:lpstr>Cuarta parte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Examen segundo parcial</dc:title>
  <dc:creator>Alfonso Villalobos Ulate</dc:creator>
  <cp:lastModifiedBy>Alfonso Villalobos Ulate</cp:lastModifiedBy>
  <cp:revision>6</cp:revision>
  <dcterms:created xsi:type="dcterms:W3CDTF">2019-03-29T02:58:08Z</dcterms:created>
  <dcterms:modified xsi:type="dcterms:W3CDTF">2019-03-31T20:08:12Z</dcterms:modified>
</cp:coreProperties>
</file>