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713"/>
  </p:normalViewPr>
  <p:slideViewPr>
    <p:cSldViewPr snapToGrid="0" snapToObjects="1">
      <p:cViewPr varScale="1">
        <p:scale>
          <a:sx n="103" d="100"/>
          <a:sy n="103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B713-52A5-9E44-9F37-3EFC8E52C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BA982-A564-FC4D-97EE-E2B7491F7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8292-B372-7A46-BBF2-B90B3FAE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F98E-833E-8B46-B73A-22B06376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82A-C66A-DA46-B41E-ADFB6519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26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A5A1-EA8E-A142-A8CF-FAC98D8E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B602E-5BF1-8248-985F-E93AE142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E690-D4AB-4941-BA92-7A78326E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F91F-1FD4-CD48-8FB1-AD25DCC8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4736-966E-9A4C-A24E-305C2C1F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9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5937D-3E64-514B-A806-9DA4DF8E2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8E6F-19BA-CF42-BD08-26ADBD8ED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2662-C8C1-E849-9FCB-70114982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40D2-D83A-644B-89B6-13D6B389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D34-BF07-4441-917C-BCDFBDDE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79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E06F-900B-4642-B860-F5EF462E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B881-8C4A-0644-A6E6-059DDBDD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8845-1FDE-AA47-9A12-C211309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F5C3-84A1-DB42-9756-87F0F4AF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5D69-F1F1-8545-95C7-CBE0E70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190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F0D9-44A1-044C-B2B9-02BEEB39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20D9-CD2C-E543-B6AE-F59B36353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D54F-99F9-2042-BA97-2CEA1BEA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9487-BE18-5B49-B86E-52560122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E159-B0DF-3F43-BBE3-3829B2C5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69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0EE4-AD0C-1840-8C94-E931525C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7C5-6EF0-B84D-9E00-83FD24AB6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2583-8DAF-9341-97A3-8B3FFCCF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9C0DC-A481-4647-B054-35AAE007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D6DD7-DBE2-794B-AC3E-B5BC3DD1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D4B53-70D9-794A-8228-C79FA398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3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A3E2-B1CE-8E4D-8480-7534325F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62E1-1C45-284B-B0EE-D955E80B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E8DED-0244-9846-9D23-EB4DD6B2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21EFE-0CCD-2E4F-B81F-41DD904AF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90F80-E1ED-CC40-A3F5-0EB52808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D88E2-8129-444B-8491-423A6899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C7D93-9020-8B45-AB96-9ADBF26F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CB96C-804D-7C49-8F38-CBA9FA05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15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BAF0-5BCD-BE45-A0D0-E58C5A4B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D2B7D-165E-174A-A9BA-D25CF737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53705-36DF-DE46-85D9-9C47296E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A9B71-5704-D84D-B21A-B4A7DD09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92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02B11-8123-994A-A4D5-56A854DC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4E10-9A75-EB44-8F42-2F832D5C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3346-BF14-DB4E-B21A-166B82CB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44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CF64-7297-D448-A972-4BC49570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5489-EB68-AF43-ACCD-B931F870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8796E-8111-9D45-B3FA-0F869B45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A0DBB-D992-4A49-B8C7-FCEE401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82667-4F2F-FE42-B921-0C1F0F0E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049B-A992-824F-AD07-6D9AD40A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677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1817-C0C6-9E4C-A157-71F2D6D2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4D840-37A0-BD43-AAA7-FFE70C6A2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2BC3D-16CD-EE4F-93B9-C0503411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0E5D-39B0-644E-97C9-70DE2AC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7F1E0-A911-3D40-8CB4-343413B0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2E312-EF16-314A-8989-F3AFA3B7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34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6FD77-214E-014E-910C-6FA69B8F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9F4F4-53B6-B540-8036-E88AEFBA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A6DA-AC2A-D84D-942C-92BEB8B58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0A96-9222-E140-8465-10FCF3AA2D53}" type="datetimeFigureOut">
              <a:rPr lang="es-ES_tradnl" smtClean="0"/>
              <a:t>28/3/19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7636-17BF-314D-BAEB-F5A664ACF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352-D1EC-224B-8845-260BC068C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1CEA-BD39-BA42-90AB-6AA3797AF8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625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6376-5DB8-DE4C-8F26-F9F9959AB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Examen segundo parcial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28AD5-9B6E-654F-A67D-6DABA073D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43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F67-D778-5A4C-96C4-01378D6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Primer paso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D7B7-436F-7E4F-A5B6-58DB113F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Primero cargue los datos de testeo para comenzar a ver los datos con los que se van a trabajar. Me di cuenta que había muchos valores guardados en el formato de </a:t>
            </a:r>
            <a:r>
              <a:rPr lang="es-ES_tradnl" dirty="0" err="1"/>
              <a:t>json</a:t>
            </a:r>
            <a:r>
              <a:rPr lang="es-ES_tradnl" dirty="0"/>
              <a:t> y </a:t>
            </a:r>
            <a:r>
              <a:rPr lang="es-ES_tradnl" dirty="0" err="1"/>
              <a:t>comenze</a:t>
            </a:r>
            <a:r>
              <a:rPr lang="es-ES_tradnl" dirty="0"/>
              <a:t> a buscar una manera para cargarlos y trabajar con la librería de </a:t>
            </a:r>
            <a:r>
              <a:rPr lang="es-ES_tradnl" dirty="0" err="1"/>
              <a:t>sklearn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CCA0A-8D8B-4D43-B8CF-D0142CEE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03" y="3431746"/>
            <a:ext cx="4775952" cy="28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F507-716A-DE4E-8ED0-76FA6A79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Segunda parte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F141-AA05-4B41-9B4F-0C9B62B2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373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Examen segundo parcial</vt:lpstr>
      <vt:lpstr>Primer paso</vt:lpstr>
      <vt:lpstr>Segunda parte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segundo parcial</dc:title>
  <dc:creator>Alfonso Villalobos Ulate</dc:creator>
  <cp:lastModifiedBy>Alfonso Villalobos Ulate</cp:lastModifiedBy>
  <cp:revision>1</cp:revision>
  <dcterms:created xsi:type="dcterms:W3CDTF">2019-03-29T02:58:08Z</dcterms:created>
  <dcterms:modified xsi:type="dcterms:W3CDTF">2019-03-29T05:47:36Z</dcterms:modified>
</cp:coreProperties>
</file>