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1"/>
    <p:restoredTop sz="94713"/>
  </p:normalViewPr>
  <p:slideViewPr>
    <p:cSldViewPr snapToGrid="0" snapToObjects="1">
      <p:cViewPr varScale="1">
        <p:scale>
          <a:sx n="103" d="100"/>
          <a:sy n="103" d="100"/>
        </p:scale>
        <p:origin x="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01E0-4879-4248-9FDF-0C396990C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B2C91-057A-B84B-A35C-1632757EA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76B68-49A0-4B42-A0B7-81CA6A1B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DAD-9B51-D64A-A8D6-154B69C8CB83}" type="datetimeFigureOut">
              <a:rPr lang="es-ES_tradnl" smtClean="0"/>
              <a:t>27/3/19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ED2B3-757E-8849-A6C1-4A451695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6886F-47D5-3E4F-A973-78A23895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4A96-F5E4-DE4E-9592-24D2FCAB76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814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3807-56F8-D347-896F-B2B424A3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C66C8-18AE-5F4C-A04C-055569429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F250C-D9DF-A846-9129-7B5B3876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DAD-9B51-D64A-A8D6-154B69C8CB83}" type="datetimeFigureOut">
              <a:rPr lang="es-ES_tradnl" smtClean="0"/>
              <a:t>27/3/19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99A8A-0327-0C4F-B88B-49C5C347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4DBAE-9BA4-F142-99BE-B16EC0FF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4A96-F5E4-DE4E-9592-24D2FCAB76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1798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4B5B97-A913-3141-85E1-B72708591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B5A4A-8A04-6E4C-A16F-DA415CFC0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047D2-96D7-034D-8071-44922463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DAD-9B51-D64A-A8D6-154B69C8CB83}" type="datetimeFigureOut">
              <a:rPr lang="es-ES_tradnl" smtClean="0"/>
              <a:t>27/3/19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84138-425F-5040-ABAB-D74F2F69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1818A-BFA4-E34C-9AC0-FA0294E7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4A96-F5E4-DE4E-9592-24D2FCAB76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322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2898-F465-5C4B-9C14-DCBFB938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05B0-7DD5-224C-BDD6-C90B345C2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6AE0A-BDDD-734F-8D38-D704A5DD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DAD-9B51-D64A-A8D6-154B69C8CB83}" type="datetimeFigureOut">
              <a:rPr lang="es-ES_tradnl" smtClean="0"/>
              <a:t>27/3/19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B2DC6-8B21-3143-BEFC-99992A11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F2EE0-576B-B345-A7EC-4F624FD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4A96-F5E4-DE4E-9592-24D2FCAB76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480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F549-1E95-3F46-8EE3-4B1AC4E5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1504B-0DBC-7045-B8D9-A76CDD743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42F7-694B-C942-976D-D3532EB3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DAD-9B51-D64A-A8D6-154B69C8CB83}" type="datetimeFigureOut">
              <a:rPr lang="es-ES_tradnl" smtClean="0"/>
              <a:t>27/3/19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B3A03-5D7A-9541-AA06-60618D58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C1491-32C7-AE4F-B14D-FC2E623B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4A96-F5E4-DE4E-9592-24D2FCAB76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238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2F6F-F226-F74C-8D2F-C1965752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B45EE-824C-EB45-8298-BF4CADE82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AA17E-3C36-564A-9D43-1BBB5EF69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A0171-E18A-3D45-B4B5-B6B613A3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DAD-9B51-D64A-A8D6-154B69C8CB83}" type="datetimeFigureOut">
              <a:rPr lang="es-ES_tradnl" smtClean="0"/>
              <a:t>27/3/19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6528C-B645-E84F-8AAF-C35B871A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5EC91-A4E9-8A49-814E-51031C23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4A96-F5E4-DE4E-9592-24D2FCAB76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041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FDCF-E8A7-EB43-860F-844FB92D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119C0-EB95-5446-8283-C7179DFE3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3AA15-1134-F54A-94A3-BD68EB423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7AC13-20FF-A945-89D8-B6113CFA4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302B2-E8E6-FE43-8367-515763FE1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707FE-BD4E-D14F-854F-1611F1CB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DAD-9B51-D64A-A8D6-154B69C8CB83}" type="datetimeFigureOut">
              <a:rPr lang="es-ES_tradnl" smtClean="0"/>
              <a:t>27/3/19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934B1-073B-7A4B-A6EC-74073257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152CB-8EBD-7C48-A1E8-5C4D5AD7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4A96-F5E4-DE4E-9592-24D2FCAB76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954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5744-73AF-8042-A7B1-B3BCCE98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8090D-51EA-5F49-B555-BD71BBBB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DAD-9B51-D64A-A8D6-154B69C8CB83}" type="datetimeFigureOut">
              <a:rPr lang="es-ES_tradnl" smtClean="0"/>
              <a:t>27/3/19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BD427-27EE-774C-884A-69955BFB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90022-96EB-0F49-B951-533D0D65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4A96-F5E4-DE4E-9592-24D2FCAB76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4026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52A971-BF60-B445-BA78-0E967506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DAD-9B51-D64A-A8D6-154B69C8CB83}" type="datetimeFigureOut">
              <a:rPr lang="es-ES_tradnl" smtClean="0"/>
              <a:t>27/3/19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BF8D1-CA18-574C-ADFB-82FEBBE2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47B3E-B6A4-A946-96B9-8DBDC3BA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4A96-F5E4-DE4E-9592-24D2FCAB76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072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D9E3-50A4-944D-BF53-F9C4622D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125A-8779-D142-B651-A7AFCC0C2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4E262-8A97-4640-866D-720F98B1F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1D89D-A36B-004B-AF69-CCEEBDB7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DAD-9B51-D64A-A8D6-154B69C8CB83}" type="datetimeFigureOut">
              <a:rPr lang="es-ES_tradnl" smtClean="0"/>
              <a:t>27/3/19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8D097-0BD3-1E4B-871A-89E21B44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A1914-CE13-604C-9621-EF7524D2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4A96-F5E4-DE4E-9592-24D2FCAB76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630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49C3-99CB-8E4A-B556-E527EAE1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D3725C-3939-844E-86F9-8E2AB5041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3A334-38CC-DE49-AE7C-27085790B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B75A6-BEBF-8A47-9AC2-B8AD7E34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DAD-9B51-D64A-A8D6-154B69C8CB83}" type="datetimeFigureOut">
              <a:rPr lang="es-ES_tradnl" smtClean="0"/>
              <a:t>27/3/19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622F2-1BCF-B746-BBC1-FBFA72A3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5B548-05A9-944B-A19D-45FF3EAF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4A96-F5E4-DE4E-9592-24D2FCAB76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4638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AE883-AB0C-AF4D-BE4A-23F8EB1E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8998A-E623-924E-A770-4C3463332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8F96A-76A6-AC4F-8F7C-380576AF2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70DAD-9B51-D64A-A8D6-154B69C8CB83}" type="datetimeFigureOut">
              <a:rPr lang="es-ES_tradnl" smtClean="0"/>
              <a:t>27/3/19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5AA8D-8CDD-1245-953E-C7A53D462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720F3-2B05-9F4A-A45D-0CAD0C5B0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A4A96-F5E4-DE4E-9592-24D2FCAB76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1204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8439-C8BE-2640-9365-2DD1213168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Inteligencia Artificial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D7B26-F9B1-EA48-8FDA-70472E389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3467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6E62-D40B-974C-8013-6BC416D2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Metodos</a:t>
            </a:r>
            <a:r>
              <a:rPr lang="es-ES_tradnl" dirty="0"/>
              <a:t> ensamble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3C994-D8B0-B846-AE93-78B18623C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Se </a:t>
            </a:r>
            <a:r>
              <a:rPr lang="es-ES_tradnl" dirty="0" err="1"/>
              <a:t>agragaron</a:t>
            </a:r>
            <a:r>
              <a:rPr lang="es-ES_tradnl" dirty="0"/>
              <a:t> métodos de redes neuronales MLP, </a:t>
            </a:r>
            <a:r>
              <a:rPr lang="es-ES_tradnl" dirty="0" err="1"/>
              <a:t>adaBoost</a:t>
            </a:r>
            <a:r>
              <a:rPr lang="es-ES_tradnl" dirty="0"/>
              <a:t>, </a:t>
            </a:r>
            <a:r>
              <a:rPr lang="es-ES_tradnl" dirty="0" err="1"/>
              <a:t>Bagging</a:t>
            </a:r>
            <a:r>
              <a:rPr lang="es-ES_tradnl" dirty="0"/>
              <a:t> y </a:t>
            </a:r>
            <a:r>
              <a:rPr lang="es-ES_tradnl" dirty="0" err="1"/>
              <a:t>random</a:t>
            </a:r>
            <a:r>
              <a:rPr lang="es-ES_tradnl" dirty="0"/>
              <a:t> </a:t>
            </a:r>
            <a:r>
              <a:rPr lang="es-ES_tradnl" dirty="0" err="1"/>
              <a:t>forest</a:t>
            </a:r>
            <a:r>
              <a:rPr lang="es-ES_tradnl" dirty="0"/>
              <a:t> obteniendo estos </a:t>
            </a:r>
            <a:r>
              <a:rPr lang="es-ES_tradnl" dirty="0" err="1"/>
              <a:t>reultados</a:t>
            </a:r>
            <a:r>
              <a:rPr lang="es-ES_tradnl" dirty="0"/>
              <a:t>, jugando un poco con las opciones de cada uno para mejorar el score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71771-0873-6248-98AC-23218E0D7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62" y="3186953"/>
            <a:ext cx="5332625" cy="3145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E58A1D-1225-AA47-AC6D-AB9952C5D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838" y="3604186"/>
            <a:ext cx="43688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9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589-7F28-A447-A13F-2163EBE6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Cargar </a:t>
            </a:r>
            <a:r>
              <a:rPr lang="es-ES_tradnl" dirty="0" err="1"/>
              <a:t>json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2D4C0-CF72-914B-B873-18673C204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Aquí se cargo el </a:t>
            </a:r>
            <a:r>
              <a:rPr lang="es-ES_tradnl" dirty="0" err="1"/>
              <a:t>json</a:t>
            </a:r>
            <a:r>
              <a:rPr lang="es-ES_tradnl" dirty="0"/>
              <a:t> con los datos de entrenamiento y se obtuvo un score de 0.8858570849655545 utilizando el método de árbol de decisión y se le puso un tamaño de testeo de 30%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F14AB2-B3B9-AB4F-A001-C08A8E770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429000"/>
            <a:ext cx="8474950" cy="270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1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41FE-0984-9B49-AFA4-63C60D4F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Datos </a:t>
            </a:r>
            <a:r>
              <a:rPr lang="es-ES_tradnl" dirty="0" err="1"/>
              <a:t>vacios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8B744-0CC7-D14E-BEBA-590ECD5D0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Aqui</a:t>
            </a:r>
            <a:r>
              <a:rPr lang="es-ES_tradnl" dirty="0"/>
              <a:t> se buscaron datos </a:t>
            </a:r>
            <a:r>
              <a:rPr lang="es-ES_tradnl" dirty="0" err="1"/>
              <a:t>vacios</a:t>
            </a:r>
            <a:r>
              <a:rPr lang="es-ES_tradnl" dirty="0"/>
              <a:t> en el </a:t>
            </a:r>
            <a:r>
              <a:rPr lang="es-ES_tradnl" dirty="0" err="1"/>
              <a:t>datasheet</a:t>
            </a:r>
            <a:r>
              <a:rPr lang="es-ES_tradnl" dirty="0"/>
              <a:t> y no se encontraron, para esto se </a:t>
            </a:r>
            <a:r>
              <a:rPr lang="es-ES_tradnl" dirty="0" err="1"/>
              <a:t>urilizo</a:t>
            </a:r>
            <a:r>
              <a:rPr lang="es-ES_tradnl" dirty="0"/>
              <a:t> el un método de </a:t>
            </a:r>
            <a:r>
              <a:rPr lang="es-ES_tradnl" dirty="0" err="1"/>
              <a:t>pd</a:t>
            </a:r>
            <a:r>
              <a:rPr lang="es-ES_tradnl" dirty="0"/>
              <a:t> para encontrar la cantidad de datos </a:t>
            </a:r>
            <a:r>
              <a:rPr lang="es-ES_tradnl" dirty="0" err="1"/>
              <a:t>vacios</a:t>
            </a:r>
            <a:r>
              <a:rPr lang="es-ES_tradnl" dirty="0"/>
              <a:t> de cada clase y se saca el porcentaje se obtuvo 0 en todas. </a:t>
            </a:r>
            <a:r>
              <a:rPr lang="es-ES_tradnl" dirty="0" err="1"/>
              <a:t>Despues</a:t>
            </a:r>
            <a:r>
              <a:rPr lang="es-ES_tradnl" dirty="0"/>
              <a:t> de esto se saco que tan únicos eran los datos para ver la funcionalidad de las clases.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9FFF3C-722D-BC43-AF35-94D4203FD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89" y="4528250"/>
            <a:ext cx="10014687" cy="110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5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5E5F-4A4A-5044-B34B-77CABFEE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Remove</a:t>
            </a:r>
            <a:r>
              <a:rPr lang="es-ES_tradnl" dirty="0"/>
              <a:t> </a:t>
            </a:r>
            <a:r>
              <a:rPr lang="es-ES_tradnl" dirty="0" err="1"/>
              <a:t>outliers</a:t>
            </a:r>
            <a:r>
              <a:rPr lang="es-ES_tradn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D3BF9-87C4-BF4C-AD8A-2AB670B9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Aquí se buscaron </a:t>
            </a:r>
            <a:r>
              <a:rPr lang="es-ES_tradnl" dirty="0" err="1"/>
              <a:t>outliers</a:t>
            </a:r>
            <a:r>
              <a:rPr lang="es-ES_tradnl" dirty="0"/>
              <a:t> con el apoyo de  </a:t>
            </a:r>
            <a:r>
              <a:rPr lang="es-ES_tradnl" dirty="0" err="1"/>
              <a:t>boxplot</a:t>
            </a:r>
            <a:r>
              <a:rPr lang="es-ES_tradnl" dirty="0"/>
              <a:t> y </a:t>
            </a:r>
            <a:r>
              <a:rPr lang="es-ES_tradnl" dirty="0" err="1"/>
              <a:t>scatter</a:t>
            </a:r>
            <a:r>
              <a:rPr lang="es-ES_tradnl" dirty="0"/>
              <a:t> </a:t>
            </a:r>
            <a:r>
              <a:rPr lang="es-ES_tradnl" dirty="0" err="1"/>
              <a:t>plot</a:t>
            </a:r>
            <a:r>
              <a:rPr lang="es-ES_tradnl" dirty="0"/>
              <a:t>, después de esto se removieron simplemente con la opción de pandas, se guardo esto en un nuevo </a:t>
            </a:r>
            <a:r>
              <a:rPr lang="es-ES_tradnl" dirty="0" err="1"/>
              <a:t>data_frame</a:t>
            </a:r>
            <a:r>
              <a:rPr lang="es-ES_tradnl" dirty="0"/>
              <a:t> especifico sin </a:t>
            </a:r>
            <a:r>
              <a:rPr lang="es-ES_tradnl" dirty="0" err="1"/>
              <a:t>outliers</a:t>
            </a:r>
            <a:r>
              <a:rPr lang="es-ES_tradnl" dirty="0"/>
              <a:t>. Score = 0.8758544087491456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FA6F0-EA89-E44B-854E-0825E9182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28" y="4001294"/>
            <a:ext cx="10027544" cy="148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9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72E7-9A3F-FB47-A628-BB74CF0E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B199-4910-5640-BFDF-3CF5DC991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Al remover los </a:t>
            </a:r>
            <a:r>
              <a:rPr lang="es-ES_tradnl" dirty="0" err="1"/>
              <a:t>outliers</a:t>
            </a:r>
            <a:r>
              <a:rPr lang="es-ES_tradnl" dirty="0"/>
              <a:t> me di cuenta que el algoritmo mejoro muchísimo, </a:t>
            </a:r>
            <a:r>
              <a:rPr lang="es-ES_tradnl" dirty="0" err="1"/>
              <a:t>comense</a:t>
            </a:r>
            <a:r>
              <a:rPr lang="es-ES_tradnl" dirty="0"/>
              <a:t> a jugar con las graficas para que quedaran tanto la </a:t>
            </a:r>
            <a:r>
              <a:rPr lang="es-ES_tradnl" dirty="0" err="1"/>
              <a:t>plotbox</a:t>
            </a:r>
            <a:r>
              <a:rPr lang="es-ES_tradnl" dirty="0"/>
              <a:t> como la </a:t>
            </a:r>
            <a:r>
              <a:rPr lang="es-ES_tradnl" dirty="0" err="1"/>
              <a:t>scaterplot</a:t>
            </a:r>
            <a:r>
              <a:rPr lang="es-ES_tradnl" dirty="0"/>
              <a:t> sin </a:t>
            </a:r>
            <a:r>
              <a:rPr lang="es-ES_tradnl" dirty="0" err="1"/>
              <a:t>outliers</a:t>
            </a:r>
            <a:r>
              <a:rPr lang="es-ES_trad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311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A8BB-E9FA-DF45-80BE-3426CDAC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Seleccion</a:t>
            </a:r>
            <a:r>
              <a:rPr lang="es-ES_tradnl" dirty="0"/>
              <a:t>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7EA3C-1079-5B47-8D04-4D93993D5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Buscando los datos del </a:t>
            </a:r>
            <a:r>
              <a:rPr lang="es-ES_tradnl" dirty="0" err="1"/>
              <a:t>sklearn</a:t>
            </a:r>
            <a:r>
              <a:rPr lang="es-ES_tradnl" dirty="0"/>
              <a:t> encontré un método fácil de hacer el </a:t>
            </a:r>
            <a:r>
              <a:rPr lang="es-ES_tradnl" dirty="0" err="1"/>
              <a:t>feature</a:t>
            </a:r>
            <a:r>
              <a:rPr lang="es-ES_tradnl" dirty="0"/>
              <a:t> </a:t>
            </a:r>
            <a:r>
              <a:rPr lang="es-ES_tradnl" dirty="0" err="1"/>
              <a:t>selection</a:t>
            </a:r>
            <a:r>
              <a:rPr lang="es-ES_tradnl" dirty="0"/>
              <a:t>, con el árbol de decisión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7316C-06DC-304B-AF74-CFBA9CC40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6" y="2797304"/>
            <a:ext cx="7131050" cy="15159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922853-C7C1-E046-9AAF-D49A05F12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419" y="2458244"/>
            <a:ext cx="3860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1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46F2-EA7A-BB42-947A-1E6BA0B1F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7E6B7C-AE2E-5F4B-ABA1-11C2ACCDD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Despues</a:t>
            </a:r>
            <a:r>
              <a:rPr lang="es-ES_tradnl" dirty="0"/>
              <a:t> buscando mas opciones </a:t>
            </a:r>
            <a:r>
              <a:rPr lang="es-ES_tradnl" dirty="0" err="1"/>
              <a:t>descubri</a:t>
            </a:r>
            <a:r>
              <a:rPr lang="es-ES_tradnl" dirty="0"/>
              <a:t> como utilizar </a:t>
            </a:r>
            <a:r>
              <a:rPr lang="es-ES_tradnl" dirty="0" err="1"/>
              <a:t>selectkbest</a:t>
            </a:r>
            <a:r>
              <a:rPr lang="es-ES_tradnl" dirty="0"/>
              <a:t> que me </a:t>
            </a:r>
            <a:r>
              <a:rPr lang="es-ES_tradnl" dirty="0" err="1"/>
              <a:t>parecio</a:t>
            </a:r>
            <a:r>
              <a:rPr lang="es-ES_tradnl" dirty="0"/>
              <a:t> mas adecuada para el problema score = 0.894565960355434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AE325A-DF51-D04D-A5B2-1F91B0CF5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7" y="3429000"/>
            <a:ext cx="6971179" cy="15899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DE4167-D11B-404E-A794-11A5F32F0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379" y="3008453"/>
            <a:ext cx="36830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0A1E-60A8-DC44-AA85-9CD8A26F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4BE1-FA4E-B048-833F-D36FF9858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Para el </a:t>
            </a:r>
            <a:r>
              <a:rPr lang="es-ES_tradnl" dirty="0" err="1"/>
              <a:t>feature</a:t>
            </a:r>
            <a:r>
              <a:rPr lang="es-ES_tradnl" dirty="0"/>
              <a:t> </a:t>
            </a:r>
            <a:r>
              <a:rPr lang="es-ES_tradnl" dirty="0" err="1"/>
              <a:t>selection</a:t>
            </a:r>
            <a:r>
              <a:rPr lang="es-ES_tradnl" dirty="0"/>
              <a:t> comencé con un problema, debido a que me había faltado quitar las clases que tenían valores únicos, por lo que me estaba mostrando scores altísimos. </a:t>
            </a:r>
          </a:p>
          <a:p>
            <a:r>
              <a:rPr lang="es-ES_tradnl" dirty="0"/>
              <a:t>Después de borrarlos, me mostro scores mas normales por lo que puse que agarrara solo las mejores 5 clases</a:t>
            </a:r>
          </a:p>
        </p:txBody>
      </p:sp>
    </p:spTree>
    <p:extLst>
      <p:ext uri="{BB962C8B-B14F-4D97-AF65-F5344CB8AC3E}">
        <p14:creationId xmlns:p14="http://schemas.microsoft.com/office/powerpoint/2010/main" val="333225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147B-0278-EE41-B11F-F9E8C037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Min </a:t>
            </a:r>
            <a:r>
              <a:rPr lang="es-ES_tradnl" dirty="0" err="1"/>
              <a:t>max</a:t>
            </a:r>
            <a:r>
              <a:rPr lang="es-ES_tradnl" dirty="0"/>
              <a:t> </a:t>
            </a:r>
            <a:r>
              <a:rPr lang="es-ES_tradnl" dirty="0" err="1"/>
              <a:t>scaler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7E385-3082-0749-83F9-A4598705A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Se utilizo el atributo </a:t>
            </a:r>
            <a:r>
              <a:rPr lang="es-ES_tradnl" dirty="0" err="1"/>
              <a:t>fit_transform</a:t>
            </a:r>
            <a:r>
              <a:rPr lang="es-ES_tradnl" dirty="0"/>
              <a:t> para normalizar los datos, dándole un rango de 0,1 y nos dio un score de 0.8911483253588517</a:t>
            </a:r>
          </a:p>
          <a:p>
            <a:r>
              <a:rPr lang="es-ES_tradnl" dirty="0" err="1"/>
              <a:t>Tambien</a:t>
            </a:r>
            <a:r>
              <a:rPr lang="es-ES_tradnl" dirty="0"/>
              <a:t> se borraron columnas con valores únicos y se le dio un </a:t>
            </a:r>
            <a:r>
              <a:rPr lang="es-ES_tradnl" dirty="0" err="1"/>
              <a:t>max_depth</a:t>
            </a:r>
            <a:r>
              <a:rPr lang="es-ES_tradnl" dirty="0"/>
              <a:t> de 5 al árbol de decisión haciendo que agarre menos características mejorando el score 0.9163533834586466 con el </a:t>
            </a:r>
            <a:r>
              <a:rPr lang="es-ES_tradnl" dirty="0" err="1"/>
              <a:t>maxdepth</a:t>
            </a:r>
            <a:r>
              <a:rPr lang="es-ES_tradnl" dirty="0"/>
              <a:t>=7 0.9174641148325359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42FBD-AA70-4E49-BDF1-B8B3741D9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94994"/>
            <a:ext cx="5092700" cy="2197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7D13E8-8709-8547-97D3-22996BB4D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50" y="4001294"/>
            <a:ext cx="5181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8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366</Words>
  <Application>Microsoft Macintosh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Inteligencia Artificial</vt:lpstr>
      <vt:lpstr>Cargar json</vt:lpstr>
      <vt:lpstr>Datos vacios</vt:lpstr>
      <vt:lpstr>Remove outliers </vt:lpstr>
      <vt:lpstr>PowerPoint Presentation</vt:lpstr>
      <vt:lpstr>Seleccion de datos</vt:lpstr>
      <vt:lpstr>PowerPoint Presentation</vt:lpstr>
      <vt:lpstr>PowerPoint Presentation</vt:lpstr>
      <vt:lpstr>Min max scaler</vt:lpstr>
      <vt:lpstr>Metodos ensamble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Artificial</dc:title>
  <dc:creator>Alfonso Villalobos Ulate</dc:creator>
  <cp:lastModifiedBy>Alfonso Villalobos Ulate</cp:lastModifiedBy>
  <cp:revision>12</cp:revision>
  <dcterms:created xsi:type="dcterms:W3CDTF">2019-03-26T04:18:37Z</dcterms:created>
  <dcterms:modified xsi:type="dcterms:W3CDTF">2019-03-28T05:26:31Z</dcterms:modified>
</cp:coreProperties>
</file>