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notesMasterIdLst>
    <p:notesMasterId r:id="rId30"/>
  </p:notesMasterIdLst>
  <p:sldIdLst>
    <p:sldId id="256" r:id="rId2"/>
    <p:sldId id="257" r:id="rId3"/>
    <p:sldId id="259" r:id="rId4"/>
    <p:sldId id="258" r:id="rId5"/>
    <p:sldId id="312" r:id="rId6"/>
    <p:sldId id="269" r:id="rId7"/>
    <p:sldId id="261" r:id="rId8"/>
    <p:sldId id="314" r:id="rId9"/>
    <p:sldId id="262" r:id="rId10"/>
    <p:sldId id="331" r:id="rId11"/>
    <p:sldId id="264" r:id="rId12"/>
    <p:sldId id="315" r:id="rId13"/>
    <p:sldId id="316" r:id="rId14"/>
    <p:sldId id="318" r:id="rId15"/>
    <p:sldId id="319" r:id="rId16"/>
    <p:sldId id="320" r:id="rId17"/>
    <p:sldId id="321" r:id="rId18"/>
    <p:sldId id="322" r:id="rId19"/>
    <p:sldId id="323" r:id="rId20"/>
    <p:sldId id="324" r:id="rId21"/>
    <p:sldId id="327" r:id="rId22"/>
    <p:sldId id="326" r:id="rId23"/>
    <p:sldId id="325" r:id="rId24"/>
    <p:sldId id="328" r:id="rId25"/>
    <p:sldId id="329" r:id="rId26"/>
    <p:sldId id="330" r:id="rId27"/>
    <p:sldId id="332" r:id="rId28"/>
    <p:sldId id="311"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8"/>
    <a:srgbClr val="007AD6"/>
    <a:srgbClr val="0081E2"/>
    <a:srgbClr val="152543"/>
    <a:srgbClr val="F0E8AE"/>
    <a:srgbClr val="E9DD87"/>
    <a:srgbClr val="DE0000"/>
    <a:srgbClr val="FFABA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67694" autoAdjust="0"/>
  </p:normalViewPr>
  <p:slideViewPr>
    <p:cSldViewPr snapToGrid="0" showGuides="1">
      <p:cViewPr varScale="1">
        <p:scale>
          <a:sx n="77" d="100"/>
          <a:sy n="77" d="100"/>
        </p:scale>
        <p:origin x="1158" y="84"/>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ata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rawing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73EF8-E8C2-4657-89FF-FD177365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813214-5658-4CD2-B5CE-9A51018F23B2}">
      <dgm:prSet/>
      <dgm:spPr/>
      <dgm:t>
        <a:bodyPr/>
        <a:lstStyle/>
        <a:p>
          <a:pPr>
            <a:lnSpc>
              <a:spcPct val="100000"/>
            </a:lnSpc>
          </a:pPr>
          <a:r>
            <a:rPr lang="es-ES" b="1"/>
            <a:t>OBJ1</a:t>
          </a:r>
          <a:r>
            <a:rPr lang="es-ES"/>
            <a:t>: Aplicar los principios DevOps en el ámbito del Internet de las cosas (IoT) a lo largo de todo el ciclo de vida del proyecto</a:t>
          </a:r>
          <a:endParaRPr lang="en-US"/>
        </a:p>
      </dgm:t>
    </dgm:pt>
    <dgm:pt modelId="{2442AC1C-0B53-49E1-B6A4-C6895E038339}" type="parTrans" cxnId="{35FBFDAB-1D31-4B94-8089-9CAEECB5D30E}">
      <dgm:prSet/>
      <dgm:spPr/>
      <dgm:t>
        <a:bodyPr/>
        <a:lstStyle/>
        <a:p>
          <a:endParaRPr lang="en-US"/>
        </a:p>
      </dgm:t>
    </dgm:pt>
    <dgm:pt modelId="{B785966E-45B7-4AAC-94F1-632AED2BC228}" type="sibTrans" cxnId="{35FBFDAB-1D31-4B94-8089-9CAEECB5D30E}">
      <dgm:prSet/>
      <dgm:spPr/>
      <dgm:t>
        <a:bodyPr/>
        <a:lstStyle/>
        <a:p>
          <a:endParaRPr lang="en-US"/>
        </a:p>
      </dgm:t>
    </dgm:pt>
    <dgm:pt modelId="{FF85BDCB-3092-4B8B-8A19-B3A5BD6E6F37}">
      <dgm:prSet/>
      <dgm:spPr/>
      <dgm:t>
        <a:bodyPr/>
        <a:lstStyle/>
        <a:p>
          <a:pPr>
            <a:lnSpc>
              <a:spcPct val="100000"/>
            </a:lnSpc>
          </a:pPr>
          <a:r>
            <a:rPr lang="es-ES" b="1"/>
            <a:t>OBJ2</a:t>
          </a:r>
          <a:r>
            <a:rPr lang="es-ES"/>
            <a:t>: Establecer una sólida monitorización de sistemas IoT como piedra angular del proyecto, permitiendo obtener una visión en tiempo real de los datos generados por los dispositivos. </a:t>
          </a:r>
          <a:endParaRPr lang="en-US"/>
        </a:p>
      </dgm:t>
    </dgm:pt>
    <dgm:pt modelId="{36BF22E6-7748-4D77-9091-927052D8244A}" type="parTrans" cxnId="{EDECB994-8B8F-4098-941D-BFEFC0B4D085}">
      <dgm:prSet/>
      <dgm:spPr/>
      <dgm:t>
        <a:bodyPr/>
        <a:lstStyle/>
        <a:p>
          <a:endParaRPr lang="en-US"/>
        </a:p>
      </dgm:t>
    </dgm:pt>
    <dgm:pt modelId="{ADA6C694-CA97-48A0-ACFE-4611D157283F}" type="sibTrans" cxnId="{EDECB994-8B8F-4098-941D-BFEFC0B4D085}">
      <dgm:prSet/>
      <dgm:spPr/>
      <dgm:t>
        <a:bodyPr/>
        <a:lstStyle/>
        <a:p>
          <a:endParaRPr lang="en-US"/>
        </a:p>
      </dgm:t>
    </dgm:pt>
    <dgm:pt modelId="{1BA44E66-D601-47B5-A7A9-5580D68A6D15}">
      <dgm:prSet/>
      <dgm:spPr/>
      <dgm:t>
        <a:bodyPr/>
        <a:lstStyle/>
        <a:p>
          <a:pPr>
            <a:lnSpc>
              <a:spcPct val="100000"/>
            </a:lnSpc>
          </a:pPr>
          <a:r>
            <a:rPr lang="es-ES" b="1"/>
            <a:t>OBJ3</a:t>
          </a:r>
          <a:r>
            <a:rPr lang="es-ES"/>
            <a:t>: Implementar un proceso de entrega continua utilizando herramientas de Integración Continua/Despliegue Continuo (CI/CD) como Jenkins, para asegurar la eficiencia y agilidad en el despliegue de cambios y actualizaciones en los sistemas IoT</a:t>
          </a:r>
          <a:endParaRPr lang="en-US"/>
        </a:p>
      </dgm:t>
    </dgm:pt>
    <dgm:pt modelId="{C759B109-B805-432A-B169-DD0BD31D6445}" type="parTrans" cxnId="{958FFEB0-D16D-4F92-B137-345EB95A5EDE}">
      <dgm:prSet/>
      <dgm:spPr/>
      <dgm:t>
        <a:bodyPr/>
        <a:lstStyle/>
        <a:p>
          <a:endParaRPr lang="en-US"/>
        </a:p>
      </dgm:t>
    </dgm:pt>
    <dgm:pt modelId="{779A617A-780B-4F84-8011-9094C7A3D069}" type="sibTrans" cxnId="{958FFEB0-D16D-4F92-B137-345EB95A5EDE}">
      <dgm:prSet/>
      <dgm:spPr/>
      <dgm:t>
        <a:bodyPr/>
        <a:lstStyle/>
        <a:p>
          <a:endParaRPr lang="en-US"/>
        </a:p>
      </dgm:t>
    </dgm:pt>
    <dgm:pt modelId="{F45586DF-4B57-4221-9D88-AAF029EC7626}">
      <dgm:prSet/>
      <dgm:spPr/>
      <dgm:t>
        <a:bodyPr/>
        <a:lstStyle/>
        <a:p>
          <a:pPr>
            <a:lnSpc>
              <a:spcPct val="100000"/>
            </a:lnSpc>
          </a:pPr>
          <a:r>
            <a:rPr lang="es-ES" b="1"/>
            <a:t>OBJ4</a:t>
          </a:r>
          <a:r>
            <a:rPr lang="es-ES"/>
            <a:t>: Establecer una herramienta de control de versiones como GitHub, garantizando la trazabilidad y colaboración efectiva entre los equipos de desarrollo y operaciones en el desarrollo de los diferentes componentes.</a:t>
          </a:r>
          <a:endParaRPr lang="en-US"/>
        </a:p>
      </dgm:t>
    </dgm:pt>
    <dgm:pt modelId="{7F657873-2FBE-46B3-9ED4-8324EA10FA4E}" type="parTrans" cxnId="{A6E2F766-5EFC-4CF8-A5CC-13E948BDCE0A}">
      <dgm:prSet/>
      <dgm:spPr/>
      <dgm:t>
        <a:bodyPr/>
        <a:lstStyle/>
        <a:p>
          <a:endParaRPr lang="en-US"/>
        </a:p>
      </dgm:t>
    </dgm:pt>
    <dgm:pt modelId="{9C093D2F-3298-4155-AA66-92B402CFE98B}" type="sibTrans" cxnId="{A6E2F766-5EFC-4CF8-A5CC-13E948BDCE0A}">
      <dgm:prSet/>
      <dgm:spPr/>
      <dgm:t>
        <a:bodyPr/>
        <a:lstStyle/>
        <a:p>
          <a:endParaRPr lang="en-US"/>
        </a:p>
      </dgm:t>
    </dgm:pt>
    <dgm:pt modelId="{3D217391-D61C-4C1E-AB36-9DFD6D651D70}">
      <dgm:prSet/>
      <dgm:spPr/>
      <dgm:t>
        <a:bodyPr/>
        <a:lstStyle/>
        <a:p>
          <a:pPr>
            <a:lnSpc>
              <a:spcPct val="100000"/>
            </a:lnSpc>
          </a:pPr>
          <a:r>
            <a:rPr lang="es-ES" b="1"/>
            <a:t>OBJ5</a:t>
          </a:r>
          <a:r>
            <a:rPr lang="es-ES"/>
            <a:t>: Aplicar el enfoque de Infraestructura como Código (IaC) en el entorno de desarrollo mediante el uso de Vagrant, facilitando la reproducibilidad, evolución y mantenimiento del entorno de desarrollo de manera consistente y portátil.</a:t>
          </a:r>
          <a:endParaRPr lang="en-US"/>
        </a:p>
      </dgm:t>
    </dgm:pt>
    <dgm:pt modelId="{57151C7D-487B-4AAA-B273-AB0BDD1506FA}" type="parTrans" cxnId="{1D947BAF-258A-48E6-A87F-E8153EDA6160}">
      <dgm:prSet/>
      <dgm:spPr/>
      <dgm:t>
        <a:bodyPr/>
        <a:lstStyle/>
        <a:p>
          <a:endParaRPr lang="en-US"/>
        </a:p>
      </dgm:t>
    </dgm:pt>
    <dgm:pt modelId="{70D995A4-07F2-4643-8805-707DE88AB8FB}" type="sibTrans" cxnId="{1D947BAF-258A-48E6-A87F-E8153EDA6160}">
      <dgm:prSet/>
      <dgm:spPr/>
      <dgm:t>
        <a:bodyPr/>
        <a:lstStyle/>
        <a:p>
          <a:endParaRPr lang="en-US"/>
        </a:p>
      </dgm:t>
    </dgm:pt>
    <dgm:pt modelId="{83A07F80-CF70-4B07-A9A3-D32E4D79EDAB}" type="pres">
      <dgm:prSet presAssocID="{F8573EF8-E8C2-4657-89FF-FD177365992F}" presName="root" presStyleCnt="0">
        <dgm:presLayoutVars>
          <dgm:dir/>
          <dgm:resizeHandles val="exact"/>
        </dgm:presLayoutVars>
      </dgm:prSet>
      <dgm:spPr/>
    </dgm:pt>
    <dgm:pt modelId="{83518A7B-36F5-442B-860A-CADC8674D421}" type="pres">
      <dgm:prSet presAssocID="{97813214-5658-4CD2-B5CE-9A51018F23B2}" presName="compNode" presStyleCnt="0"/>
      <dgm:spPr/>
    </dgm:pt>
    <dgm:pt modelId="{A1B235B7-C64E-41AD-824F-8683615EA8FB}" type="pres">
      <dgm:prSet presAssocID="{97813214-5658-4CD2-B5CE-9A51018F23B2}" presName="bgRect" presStyleLbl="bgShp" presStyleIdx="0" presStyleCnt="5"/>
      <dgm:spPr/>
    </dgm:pt>
    <dgm:pt modelId="{C4C8CA9B-23F8-4400-8716-D2E4BDDA99B3}" type="pres">
      <dgm:prSet presAssocID="{97813214-5658-4CD2-B5CE-9A51018F23B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la de juntas con relleno sólido"/>
        </a:ext>
      </dgm:extLst>
    </dgm:pt>
    <dgm:pt modelId="{309571EF-1226-4B40-8442-A73DFDBBF934}" type="pres">
      <dgm:prSet presAssocID="{97813214-5658-4CD2-B5CE-9A51018F23B2}" presName="spaceRect" presStyleCnt="0"/>
      <dgm:spPr/>
    </dgm:pt>
    <dgm:pt modelId="{4AA8FBAE-05D6-4BAA-8DC8-F3275EF615F7}" type="pres">
      <dgm:prSet presAssocID="{97813214-5658-4CD2-B5CE-9A51018F23B2}" presName="parTx" presStyleLbl="revTx" presStyleIdx="0" presStyleCnt="5">
        <dgm:presLayoutVars>
          <dgm:chMax val="0"/>
          <dgm:chPref val="0"/>
        </dgm:presLayoutVars>
      </dgm:prSet>
      <dgm:spPr/>
    </dgm:pt>
    <dgm:pt modelId="{FD49BE3C-1738-45B2-AA6D-4F7CCE4CC44C}" type="pres">
      <dgm:prSet presAssocID="{B785966E-45B7-4AAC-94F1-632AED2BC228}" presName="sibTrans" presStyleCnt="0"/>
      <dgm:spPr/>
    </dgm:pt>
    <dgm:pt modelId="{A78B9E93-5416-43C6-9D31-FDCF2A3C79A4}" type="pres">
      <dgm:prSet presAssocID="{FF85BDCB-3092-4B8B-8A19-B3A5BD6E6F37}" presName="compNode" presStyleCnt="0"/>
      <dgm:spPr/>
    </dgm:pt>
    <dgm:pt modelId="{683B6496-65E2-48A2-B98B-AD49E5E9E7FC}" type="pres">
      <dgm:prSet presAssocID="{FF85BDCB-3092-4B8B-8A19-B3A5BD6E6F37}" presName="bgRect" presStyleLbl="bgShp" presStyleIdx="1" presStyleCnt="5"/>
      <dgm:spPr/>
    </dgm:pt>
    <dgm:pt modelId="{D15C466A-92A5-4600-B735-FB0D38445D80}" type="pres">
      <dgm:prSet presAssocID="{FF85BDCB-3092-4B8B-8A19-B3A5BD6E6F37}"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onitor con relleno sólido"/>
        </a:ext>
      </dgm:extLst>
    </dgm:pt>
    <dgm:pt modelId="{990CCCD3-04DB-4D1C-B120-5694EE8BD4DB}" type="pres">
      <dgm:prSet presAssocID="{FF85BDCB-3092-4B8B-8A19-B3A5BD6E6F37}" presName="spaceRect" presStyleCnt="0"/>
      <dgm:spPr/>
    </dgm:pt>
    <dgm:pt modelId="{72E40E48-A627-4FBA-B502-4E565C51D3A9}" type="pres">
      <dgm:prSet presAssocID="{FF85BDCB-3092-4B8B-8A19-B3A5BD6E6F37}" presName="parTx" presStyleLbl="revTx" presStyleIdx="1" presStyleCnt="5">
        <dgm:presLayoutVars>
          <dgm:chMax val="0"/>
          <dgm:chPref val="0"/>
        </dgm:presLayoutVars>
      </dgm:prSet>
      <dgm:spPr/>
    </dgm:pt>
    <dgm:pt modelId="{2DD08516-B315-44CA-BB93-54F9C631EE98}" type="pres">
      <dgm:prSet presAssocID="{ADA6C694-CA97-48A0-ACFE-4611D157283F}" presName="sibTrans" presStyleCnt="0"/>
      <dgm:spPr/>
    </dgm:pt>
    <dgm:pt modelId="{B07E915A-5069-47B8-A146-A922ED5D16C9}" type="pres">
      <dgm:prSet presAssocID="{1BA44E66-D601-47B5-A7A9-5580D68A6D15}" presName="compNode" presStyleCnt="0"/>
      <dgm:spPr/>
    </dgm:pt>
    <dgm:pt modelId="{CE8E015E-BFC9-489B-9292-6D1D580183CF}" type="pres">
      <dgm:prSet presAssocID="{1BA44E66-D601-47B5-A7A9-5580D68A6D15}" presName="bgRect" presStyleLbl="bgShp" presStyleIdx="2" presStyleCnt="5"/>
      <dgm:spPr/>
    </dgm:pt>
    <dgm:pt modelId="{F1C54274-7700-49BD-A07F-CDD7221B68DF}" type="pres">
      <dgm:prSet presAssocID="{1BA44E66-D601-47B5-A7A9-5580D68A6D15}"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ejora continua con relleno sólido"/>
        </a:ext>
      </dgm:extLst>
    </dgm:pt>
    <dgm:pt modelId="{3D74FDAD-55C2-4C14-AEC0-83D9A8741392}" type="pres">
      <dgm:prSet presAssocID="{1BA44E66-D601-47B5-A7A9-5580D68A6D15}" presName="spaceRect" presStyleCnt="0"/>
      <dgm:spPr/>
    </dgm:pt>
    <dgm:pt modelId="{056B484C-9ED9-49D1-92E7-A1046B974E0D}" type="pres">
      <dgm:prSet presAssocID="{1BA44E66-D601-47B5-A7A9-5580D68A6D15}" presName="parTx" presStyleLbl="revTx" presStyleIdx="2" presStyleCnt="5">
        <dgm:presLayoutVars>
          <dgm:chMax val="0"/>
          <dgm:chPref val="0"/>
        </dgm:presLayoutVars>
      </dgm:prSet>
      <dgm:spPr/>
    </dgm:pt>
    <dgm:pt modelId="{9B87265C-D88C-47BF-B2CB-E11CD1BE4F19}" type="pres">
      <dgm:prSet presAssocID="{779A617A-780B-4F84-8011-9094C7A3D069}" presName="sibTrans" presStyleCnt="0"/>
      <dgm:spPr/>
    </dgm:pt>
    <dgm:pt modelId="{D65F6BAE-C60F-4E95-9ECD-54217D36D9FA}" type="pres">
      <dgm:prSet presAssocID="{F45586DF-4B57-4221-9D88-AAF029EC7626}" presName="compNode" presStyleCnt="0"/>
      <dgm:spPr/>
    </dgm:pt>
    <dgm:pt modelId="{E373C07F-B016-4231-B842-33F921C032A5}" type="pres">
      <dgm:prSet presAssocID="{F45586DF-4B57-4221-9D88-AAF029EC7626}" presName="bgRect" presStyleLbl="bgShp" presStyleIdx="3" presStyleCnt="5"/>
      <dgm:spPr/>
    </dgm:pt>
    <dgm:pt modelId="{6CE71046-8C1B-493C-A696-99888D4E43F8}" type="pres">
      <dgm:prSet presAssocID="{F45586DF-4B57-4221-9D88-AAF029EC7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910D19BC-D7CE-4D8A-8AC3-44B1C7AA0C51}" type="pres">
      <dgm:prSet presAssocID="{F45586DF-4B57-4221-9D88-AAF029EC7626}" presName="spaceRect" presStyleCnt="0"/>
      <dgm:spPr/>
    </dgm:pt>
    <dgm:pt modelId="{C942762E-33AC-4E59-89B2-829482F4C02C}" type="pres">
      <dgm:prSet presAssocID="{F45586DF-4B57-4221-9D88-AAF029EC7626}" presName="parTx" presStyleLbl="revTx" presStyleIdx="3" presStyleCnt="5">
        <dgm:presLayoutVars>
          <dgm:chMax val="0"/>
          <dgm:chPref val="0"/>
        </dgm:presLayoutVars>
      </dgm:prSet>
      <dgm:spPr/>
    </dgm:pt>
    <dgm:pt modelId="{38A99E1E-3494-420D-B40A-5C72ACD262A9}" type="pres">
      <dgm:prSet presAssocID="{9C093D2F-3298-4155-AA66-92B402CFE98B}" presName="sibTrans" presStyleCnt="0"/>
      <dgm:spPr/>
    </dgm:pt>
    <dgm:pt modelId="{DF5A0B21-D23F-4F4A-989D-8F3DB2ABF606}" type="pres">
      <dgm:prSet presAssocID="{3D217391-D61C-4C1E-AB36-9DFD6D651D70}" presName="compNode" presStyleCnt="0"/>
      <dgm:spPr/>
    </dgm:pt>
    <dgm:pt modelId="{E0F87C46-E226-4ADF-8969-06146CDBE2B8}" type="pres">
      <dgm:prSet presAssocID="{3D217391-D61C-4C1E-AB36-9DFD6D651D70}" presName="bgRect" presStyleLbl="bgShp" presStyleIdx="4" presStyleCnt="5"/>
      <dgm:spPr/>
    </dgm:pt>
    <dgm:pt modelId="{C93FBA18-6EC8-4876-9E2A-1F405D8389FB}" type="pres">
      <dgm:prSet presAssocID="{3D217391-D61C-4C1E-AB36-9DFD6D651D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Jerarquía"/>
        </a:ext>
      </dgm:extLst>
    </dgm:pt>
    <dgm:pt modelId="{0D4DA416-9D7D-4A97-9117-606484AEDABC}" type="pres">
      <dgm:prSet presAssocID="{3D217391-D61C-4C1E-AB36-9DFD6D651D70}" presName="spaceRect" presStyleCnt="0"/>
      <dgm:spPr/>
    </dgm:pt>
    <dgm:pt modelId="{9E5B69D6-A22A-482F-AEA2-73ACE158F7BF}" type="pres">
      <dgm:prSet presAssocID="{3D217391-D61C-4C1E-AB36-9DFD6D651D70}" presName="parTx" presStyleLbl="revTx" presStyleIdx="4" presStyleCnt="5">
        <dgm:presLayoutVars>
          <dgm:chMax val="0"/>
          <dgm:chPref val="0"/>
        </dgm:presLayoutVars>
      </dgm:prSet>
      <dgm:spPr/>
    </dgm:pt>
  </dgm:ptLst>
  <dgm:cxnLst>
    <dgm:cxn modelId="{0BF8B837-5CFB-4DF1-80AF-78D360A95D52}" type="presOf" srcId="{F8573EF8-E8C2-4657-89FF-FD177365992F}" destId="{83A07F80-CF70-4B07-A9A3-D32E4D79EDAB}" srcOrd="0" destOrd="0" presId="urn:microsoft.com/office/officeart/2018/2/layout/IconVerticalSolidList"/>
    <dgm:cxn modelId="{19AF673B-9058-4E2B-985D-27FDB854361D}" type="presOf" srcId="{3D217391-D61C-4C1E-AB36-9DFD6D651D70}" destId="{9E5B69D6-A22A-482F-AEA2-73ACE158F7BF}" srcOrd="0" destOrd="0" presId="urn:microsoft.com/office/officeart/2018/2/layout/IconVerticalSolidList"/>
    <dgm:cxn modelId="{A6E2F766-5EFC-4CF8-A5CC-13E948BDCE0A}" srcId="{F8573EF8-E8C2-4657-89FF-FD177365992F}" destId="{F45586DF-4B57-4221-9D88-AAF029EC7626}" srcOrd="3" destOrd="0" parTransId="{7F657873-2FBE-46B3-9ED4-8324EA10FA4E}" sibTransId="{9C093D2F-3298-4155-AA66-92B402CFE98B}"/>
    <dgm:cxn modelId="{0D035E92-D363-47CA-B732-4A28D15BB9FA}" type="presOf" srcId="{FF85BDCB-3092-4B8B-8A19-B3A5BD6E6F37}" destId="{72E40E48-A627-4FBA-B502-4E565C51D3A9}" srcOrd="0" destOrd="0" presId="urn:microsoft.com/office/officeart/2018/2/layout/IconVerticalSolidList"/>
    <dgm:cxn modelId="{EDECB994-8B8F-4098-941D-BFEFC0B4D085}" srcId="{F8573EF8-E8C2-4657-89FF-FD177365992F}" destId="{FF85BDCB-3092-4B8B-8A19-B3A5BD6E6F37}" srcOrd="1" destOrd="0" parTransId="{36BF22E6-7748-4D77-9091-927052D8244A}" sibTransId="{ADA6C694-CA97-48A0-ACFE-4611D157283F}"/>
    <dgm:cxn modelId="{35FBFDAB-1D31-4B94-8089-9CAEECB5D30E}" srcId="{F8573EF8-E8C2-4657-89FF-FD177365992F}" destId="{97813214-5658-4CD2-B5CE-9A51018F23B2}" srcOrd="0" destOrd="0" parTransId="{2442AC1C-0B53-49E1-B6A4-C6895E038339}" sibTransId="{B785966E-45B7-4AAC-94F1-632AED2BC228}"/>
    <dgm:cxn modelId="{1D947BAF-258A-48E6-A87F-E8153EDA6160}" srcId="{F8573EF8-E8C2-4657-89FF-FD177365992F}" destId="{3D217391-D61C-4C1E-AB36-9DFD6D651D70}" srcOrd="4" destOrd="0" parTransId="{57151C7D-487B-4AAA-B273-AB0BDD1506FA}" sibTransId="{70D995A4-07F2-4643-8805-707DE88AB8FB}"/>
    <dgm:cxn modelId="{958FFEB0-D16D-4F92-B137-345EB95A5EDE}" srcId="{F8573EF8-E8C2-4657-89FF-FD177365992F}" destId="{1BA44E66-D601-47B5-A7A9-5580D68A6D15}" srcOrd="2" destOrd="0" parTransId="{C759B109-B805-432A-B169-DD0BD31D6445}" sibTransId="{779A617A-780B-4F84-8011-9094C7A3D069}"/>
    <dgm:cxn modelId="{9D8CD9BD-FEB9-4947-84D4-9A812D44AEFD}" type="presOf" srcId="{F45586DF-4B57-4221-9D88-AAF029EC7626}" destId="{C942762E-33AC-4E59-89B2-829482F4C02C}" srcOrd="0" destOrd="0" presId="urn:microsoft.com/office/officeart/2018/2/layout/IconVerticalSolidList"/>
    <dgm:cxn modelId="{93CF53CA-1B51-4FD8-9090-83B258D82022}" type="presOf" srcId="{1BA44E66-D601-47B5-A7A9-5580D68A6D15}" destId="{056B484C-9ED9-49D1-92E7-A1046B974E0D}" srcOrd="0" destOrd="0" presId="urn:microsoft.com/office/officeart/2018/2/layout/IconVerticalSolidList"/>
    <dgm:cxn modelId="{900430FC-22E9-4D2C-B110-CBC96FECB29A}" type="presOf" srcId="{97813214-5658-4CD2-B5CE-9A51018F23B2}" destId="{4AA8FBAE-05D6-4BAA-8DC8-F3275EF615F7}" srcOrd="0" destOrd="0" presId="urn:microsoft.com/office/officeart/2018/2/layout/IconVerticalSolidList"/>
    <dgm:cxn modelId="{BDC82895-C893-4F1C-BDCF-4F3EDEACEA69}" type="presParOf" srcId="{83A07F80-CF70-4B07-A9A3-D32E4D79EDAB}" destId="{83518A7B-36F5-442B-860A-CADC8674D421}" srcOrd="0" destOrd="0" presId="urn:microsoft.com/office/officeart/2018/2/layout/IconVerticalSolidList"/>
    <dgm:cxn modelId="{EC006CE2-9922-49E8-BC42-0CFEB0572181}" type="presParOf" srcId="{83518A7B-36F5-442B-860A-CADC8674D421}" destId="{A1B235B7-C64E-41AD-824F-8683615EA8FB}" srcOrd="0" destOrd="0" presId="urn:microsoft.com/office/officeart/2018/2/layout/IconVerticalSolidList"/>
    <dgm:cxn modelId="{507B3311-0D60-4AF5-B10E-A36D1C834DE8}" type="presParOf" srcId="{83518A7B-36F5-442B-860A-CADC8674D421}" destId="{C4C8CA9B-23F8-4400-8716-D2E4BDDA99B3}" srcOrd="1" destOrd="0" presId="urn:microsoft.com/office/officeart/2018/2/layout/IconVerticalSolidList"/>
    <dgm:cxn modelId="{E8E90F63-D391-41A4-9295-EC3DC423A70A}" type="presParOf" srcId="{83518A7B-36F5-442B-860A-CADC8674D421}" destId="{309571EF-1226-4B40-8442-A73DFDBBF934}" srcOrd="2" destOrd="0" presId="urn:microsoft.com/office/officeart/2018/2/layout/IconVerticalSolidList"/>
    <dgm:cxn modelId="{C6E529F8-8C3E-4D7A-806C-8A88D413C38E}" type="presParOf" srcId="{83518A7B-36F5-442B-860A-CADC8674D421}" destId="{4AA8FBAE-05D6-4BAA-8DC8-F3275EF615F7}" srcOrd="3" destOrd="0" presId="urn:microsoft.com/office/officeart/2018/2/layout/IconVerticalSolidList"/>
    <dgm:cxn modelId="{3E6C2F36-7F11-4ED6-B53F-9CD3A03B85A6}" type="presParOf" srcId="{83A07F80-CF70-4B07-A9A3-D32E4D79EDAB}" destId="{FD49BE3C-1738-45B2-AA6D-4F7CCE4CC44C}" srcOrd="1" destOrd="0" presId="urn:microsoft.com/office/officeart/2018/2/layout/IconVerticalSolidList"/>
    <dgm:cxn modelId="{9651210B-9AFF-449A-BFAF-4C140647EBC1}" type="presParOf" srcId="{83A07F80-CF70-4B07-A9A3-D32E4D79EDAB}" destId="{A78B9E93-5416-43C6-9D31-FDCF2A3C79A4}" srcOrd="2" destOrd="0" presId="urn:microsoft.com/office/officeart/2018/2/layout/IconVerticalSolidList"/>
    <dgm:cxn modelId="{7728E7F6-09F9-455D-9C23-FBD9A7C2C055}" type="presParOf" srcId="{A78B9E93-5416-43C6-9D31-FDCF2A3C79A4}" destId="{683B6496-65E2-48A2-B98B-AD49E5E9E7FC}" srcOrd="0" destOrd="0" presId="urn:microsoft.com/office/officeart/2018/2/layout/IconVerticalSolidList"/>
    <dgm:cxn modelId="{56609545-B2CB-4475-9866-F2B79871BF0E}" type="presParOf" srcId="{A78B9E93-5416-43C6-9D31-FDCF2A3C79A4}" destId="{D15C466A-92A5-4600-B735-FB0D38445D80}" srcOrd="1" destOrd="0" presId="urn:microsoft.com/office/officeart/2018/2/layout/IconVerticalSolidList"/>
    <dgm:cxn modelId="{3F389AF7-E55D-4C49-88F7-61F74F6770DE}" type="presParOf" srcId="{A78B9E93-5416-43C6-9D31-FDCF2A3C79A4}" destId="{990CCCD3-04DB-4D1C-B120-5694EE8BD4DB}" srcOrd="2" destOrd="0" presId="urn:microsoft.com/office/officeart/2018/2/layout/IconVerticalSolidList"/>
    <dgm:cxn modelId="{41F4D8DB-27DC-401A-BB43-1FF1F6B64CCD}" type="presParOf" srcId="{A78B9E93-5416-43C6-9D31-FDCF2A3C79A4}" destId="{72E40E48-A627-4FBA-B502-4E565C51D3A9}" srcOrd="3" destOrd="0" presId="urn:microsoft.com/office/officeart/2018/2/layout/IconVerticalSolidList"/>
    <dgm:cxn modelId="{27492688-349E-48ED-8485-7C450EDF1383}" type="presParOf" srcId="{83A07F80-CF70-4B07-A9A3-D32E4D79EDAB}" destId="{2DD08516-B315-44CA-BB93-54F9C631EE98}" srcOrd="3" destOrd="0" presId="urn:microsoft.com/office/officeart/2018/2/layout/IconVerticalSolidList"/>
    <dgm:cxn modelId="{6395DB1C-37D2-4B1B-88C6-D9BC2EEEA4C2}" type="presParOf" srcId="{83A07F80-CF70-4B07-A9A3-D32E4D79EDAB}" destId="{B07E915A-5069-47B8-A146-A922ED5D16C9}" srcOrd="4" destOrd="0" presId="urn:microsoft.com/office/officeart/2018/2/layout/IconVerticalSolidList"/>
    <dgm:cxn modelId="{1AB820F3-11D0-403F-BB8D-DB393859471A}" type="presParOf" srcId="{B07E915A-5069-47B8-A146-A922ED5D16C9}" destId="{CE8E015E-BFC9-489B-9292-6D1D580183CF}" srcOrd="0" destOrd="0" presId="urn:microsoft.com/office/officeart/2018/2/layout/IconVerticalSolidList"/>
    <dgm:cxn modelId="{F8AD0905-B13A-4509-B75A-1B14DAD9F7B5}" type="presParOf" srcId="{B07E915A-5069-47B8-A146-A922ED5D16C9}" destId="{F1C54274-7700-49BD-A07F-CDD7221B68DF}" srcOrd="1" destOrd="0" presId="urn:microsoft.com/office/officeart/2018/2/layout/IconVerticalSolidList"/>
    <dgm:cxn modelId="{524D9D44-4934-4EB5-90FC-251B362C1603}" type="presParOf" srcId="{B07E915A-5069-47B8-A146-A922ED5D16C9}" destId="{3D74FDAD-55C2-4C14-AEC0-83D9A8741392}" srcOrd="2" destOrd="0" presId="urn:microsoft.com/office/officeart/2018/2/layout/IconVerticalSolidList"/>
    <dgm:cxn modelId="{B88A75FD-006E-4624-900B-3C37B5A3A729}" type="presParOf" srcId="{B07E915A-5069-47B8-A146-A922ED5D16C9}" destId="{056B484C-9ED9-49D1-92E7-A1046B974E0D}" srcOrd="3" destOrd="0" presId="urn:microsoft.com/office/officeart/2018/2/layout/IconVerticalSolidList"/>
    <dgm:cxn modelId="{3B5BF148-9AFC-4AFA-81B9-5BF1BAC78E7D}" type="presParOf" srcId="{83A07F80-CF70-4B07-A9A3-D32E4D79EDAB}" destId="{9B87265C-D88C-47BF-B2CB-E11CD1BE4F19}" srcOrd="5" destOrd="0" presId="urn:microsoft.com/office/officeart/2018/2/layout/IconVerticalSolidList"/>
    <dgm:cxn modelId="{913A9279-A8B2-4BDA-9934-00D49952BFFB}" type="presParOf" srcId="{83A07F80-CF70-4B07-A9A3-D32E4D79EDAB}" destId="{D65F6BAE-C60F-4E95-9ECD-54217D36D9FA}" srcOrd="6" destOrd="0" presId="urn:microsoft.com/office/officeart/2018/2/layout/IconVerticalSolidList"/>
    <dgm:cxn modelId="{CB2C4F24-3E48-4103-9475-EC3D941F8637}" type="presParOf" srcId="{D65F6BAE-C60F-4E95-9ECD-54217D36D9FA}" destId="{E373C07F-B016-4231-B842-33F921C032A5}" srcOrd="0" destOrd="0" presId="urn:microsoft.com/office/officeart/2018/2/layout/IconVerticalSolidList"/>
    <dgm:cxn modelId="{95EF900B-6663-42E1-94B3-8671B82C7237}" type="presParOf" srcId="{D65F6BAE-C60F-4E95-9ECD-54217D36D9FA}" destId="{6CE71046-8C1B-493C-A696-99888D4E43F8}" srcOrd="1" destOrd="0" presId="urn:microsoft.com/office/officeart/2018/2/layout/IconVerticalSolidList"/>
    <dgm:cxn modelId="{B57D9F74-9C04-41AA-B38B-0FBA50F1F0BD}" type="presParOf" srcId="{D65F6BAE-C60F-4E95-9ECD-54217D36D9FA}" destId="{910D19BC-D7CE-4D8A-8AC3-44B1C7AA0C51}" srcOrd="2" destOrd="0" presId="urn:microsoft.com/office/officeart/2018/2/layout/IconVerticalSolidList"/>
    <dgm:cxn modelId="{8155CD6F-2EFE-4D8B-B2D1-DC8C70B8C5A7}" type="presParOf" srcId="{D65F6BAE-C60F-4E95-9ECD-54217D36D9FA}" destId="{C942762E-33AC-4E59-89B2-829482F4C02C}" srcOrd="3" destOrd="0" presId="urn:microsoft.com/office/officeart/2018/2/layout/IconVerticalSolidList"/>
    <dgm:cxn modelId="{9C8C9823-2646-46A5-85BC-7D0F77CF1D54}" type="presParOf" srcId="{83A07F80-CF70-4B07-A9A3-D32E4D79EDAB}" destId="{38A99E1E-3494-420D-B40A-5C72ACD262A9}" srcOrd="7" destOrd="0" presId="urn:microsoft.com/office/officeart/2018/2/layout/IconVerticalSolidList"/>
    <dgm:cxn modelId="{081643AF-8608-4AF2-912A-2CB033FF93CA}" type="presParOf" srcId="{83A07F80-CF70-4B07-A9A3-D32E4D79EDAB}" destId="{DF5A0B21-D23F-4F4A-989D-8F3DB2ABF606}" srcOrd="8" destOrd="0" presId="urn:microsoft.com/office/officeart/2018/2/layout/IconVerticalSolidList"/>
    <dgm:cxn modelId="{CDB6C667-BBE3-4F64-BBE1-699E642E627C}" type="presParOf" srcId="{DF5A0B21-D23F-4F4A-989D-8F3DB2ABF606}" destId="{E0F87C46-E226-4ADF-8969-06146CDBE2B8}" srcOrd="0" destOrd="0" presId="urn:microsoft.com/office/officeart/2018/2/layout/IconVerticalSolidList"/>
    <dgm:cxn modelId="{11EE85A8-D9C0-40BA-BB61-817B3430CD75}" type="presParOf" srcId="{DF5A0B21-D23F-4F4A-989D-8F3DB2ABF606}" destId="{C93FBA18-6EC8-4876-9E2A-1F405D8389FB}" srcOrd="1" destOrd="0" presId="urn:microsoft.com/office/officeart/2018/2/layout/IconVerticalSolidList"/>
    <dgm:cxn modelId="{4795BCE5-3040-42FD-BA53-62795D1C6EBE}" type="presParOf" srcId="{DF5A0B21-D23F-4F4A-989D-8F3DB2ABF606}" destId="{0D4DA416-9D7D-4A97-9117-606484AEDABC}" srcOrd="2" destOrd="0" presId="urn:microsoft.com/office/officeart/2018/2/layout/IconVerticalSolidList"/>
    <dgm:cxn modelId="{91896C66-96EC-4205-807E-1AEA37F2EB8A}" type="presParOf" srcId="{DF5A0B21-D23F-4F4A-989D-8F3DB2ABF606}" destId="{9E5B69D6-A22A-482F-AEA2-73ACE158F7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573EF8-E8C2-4657-89FF-FD177365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813214-5658-4CD2-B5CE-9A51018F23B2}">
      <dgm:prSet/>
      <dgm:spPr/>
      <dgm:t>
        <a:bodyPr/>
        <a:lstStyle/>
        <a:p>
          <a:pPr>
            <a:lnSpc>
              <a:spcPct val="100000"/>
            </a:lnSpc>
          </a:pPr>
          <a:r>
            <a:rPr lang="es-ES" b="1"/>
            <a:t>OBJ6: </a:t>
          </a:r>
          <a:r>
            <a:rPr lang="es-ES" b="0"/>
            <a:t>Implementar una solución de monitorización utilizando el </a:t>
          </a:r>
          <a:r>
            <a:rPr lang="es-ES" b="0" err="1"/>
            <a:t>stack</a:t>
          </a:r>
          <a:r>
            <a:rPr lang="es-ES" b="0"/>
            <a:t> ELK (</a:t>
          </a:r>
          <a:r>
            <a:rPr lang="es-ES" b="0" err="1"/>
            <a:t>Elasticsearch</a:t>
          </a:r>
          <a:r>
            <a:rPr lang="es-ES" b="0"/>
            <a:t>, </a:t>
          </a:r>
          <a:r>
            <a:rPr lang="es-ES" b="0" err="1"/>
            <a:t>Logstash</a:t>
          </a:r>
          <a:r>
            <a:rPr lang="es-ES" b="0"/>
            <a:t> y </a:t>
          </a:r>
          <a:r>
            <a:rPr lang="es-ES" b="0" err="1"/>
            <a:t>Kibana</a:t>
          </a:r>
          <a:r>
            <a:rPr lang="es-ES" b="0"/>
            <a:t>), permitiendo recopilar, analizar y visualizar los registros de los sistemas IoT, facilitando la detección temprana de decisiones informadas.</a:t>
          </a:r>
          <a:endParaRPr lang="en-US" b="0"/>
        </a:p>
      </dgm:t>
    </dgm:pt>
    <dgm:pt modelId="{2442AC1C-0B53-49E1-B6A4-C6895E038339}" type="parTrans" cxnId="{35FBFDAB-1D31-4B94-8089-9CAEECB5D30E}">
      <dgm:prSet/>
      <dgm:spPr/>
      <dgm:t>
        <a:bodyPr/>
        <a:lstStyle/>
        <a:p>
          <a:endParaRPr lang="en-US"/>
        </a:p>
      </dgm:t>
    </dgm:pt>
    <dgm:pt modelId="{B785966E-45B7-4AAC-94F1-632AED2BC228}" type="sibTrans" cxnId="{35FBFDAB-1D31-4B94-8089-9CAEECB5D30E}">
      <dgm:prSet/>
      <dgm:spPr/>
      <dgm:t>
        <a:bodyPr/>
        <a:lstStyle/>
        <a:p>
          <a:endParaRPr lang="en-US"/>
        </a:p>
      </dgm:t>
    </dgm:pt>
    <dgm:pt modelId="{FF85BDCB-3092-4B8B-8A19-B3A5BD6E6F37}">
      <dgm:prSet/>
      <dgm:spPr/>
      <dgm:t>
        <a:bodyPr/>
        <a:lstStyle/>
        <a:p>
          <a:pPr>
            <a:lnSpc>
              <a:spcPct val="100000"/>
            </a:lnSpc>
          </a:pPr>
          <a:r>
            <a:rPr lang="es-ES" b="1"/>
            <a:t>OBJ7</a:t>
          </a:r>
          <a:r>
            <a:rPr lang="es-ES"/>
            <a:t>: Diseñar una arquitectura de solución que sea escalable y resiliente, teniendo la posibilidad de tener alta disponibilidad en los componentes clave, de forma que se pueda escalar ante picos de carga y haya múltiples nodos para que no se sufra indisponibilidad ante errores</a:t>
          </a:r>
          <a:endParaRPr lang="en-US"/>
        </a:p>
      </dgm:t>
    </dgm:pt>
    <dgm:pt modelId="{36BF22E6-7748-4D77-9091-927052D8244A}" type="parTrans" cxnId="{EDECB994-8B8F-4098-941D-BFEFC0B4D085}">
      <dgm:prSet/>
      <dgm:spPr/>
      <dgm:t>
        <a:bodyPr/>
        <a:lstStyle/>
        <a:p>
          <a:endParaRPr lang="en-US"/>
        </a:p>
      </dgm:t>
    </dgm:pt>
    <dgm:pt modelId="{ADA6C694-CA97-48A0-ACFE-4611D157283F}" type="sibTrans" cxnId="{EDECB994-8B8F-4098-941D-BFEFC0B4D085}">
      <dgm:prSet/>
      <dgm:spPr/>
      <dgm:t>
        <a:bodyPr/>
        <a:lstStyle/>
        <a:p>
          <a:endParaRPr lang="en-US"/>
        </a:p>
      </dgm:t>
    </dgm:pt>
    <dgm:pt modelId="{1BA44E66-D601-47B5-A7A9-5580D68A6D15}">
      <dgm:prSet/>
      <dgm:spPr/>
      <dgm:t>
        <a:bodyPr/>
        <a:lstStyle/>
        <a:p>
          <a:pPr>
            <a:lnSpc>
              <a:spcPct val="100000"/>
            </a:lnSpc>
          </a:pPr>
          <a:r>
            <a:rPr lang="es-ES" b="1"/>
            <a:t>OBJ8</a:t>
          </a:r>
          <a:r>
            <a:rPr lang="es-ES"/>
            <a:t>: Implementar prácticas de seguridad sólidas en el desarrollo y operación de los sistemas IoT, garantizando la protección de los datos y la privacidad de los usuarios, así como la integridad y confidencialidad de la información transmitida</a:t>
          </a:r>
          <a:endParaRPr lang="en-US"/>
        </a:p>
      </dgm:t>
    </dgm:pt>
    <dgm:pt modelId="{C759B109-B805-432A-B169-DD0BD31D6445}" type="parTrans" cxnId="{958FFEB0-D16D-4F92-B137-345EB95A5EDE}">
      <dgm:prSet/>
      <dgm:spPr/>
      <dgm:t>
        <a:bodyPr/>
        <a:lstStyle/>
        <a:p>
          <a:endParaRPr lang="en-US"/>
        </a:p>
      </dgm:t>
    </dgm:pt>
    <dgm:pt modelId="{779A617A-780B-4F84-8011-9094C7A3D069}" type="sibTrans" cxnId="{958FFEB0-D16D-4F92-B137-345EB95A5EDE}">
      <dgm:prSet/>
      <dgm:spPr/>
      <dgm:t>
        <a:bodyPr/>
        <a:lstStyle/>
        <a:p>
          <a:endParaRPr lang="en-US"/>
        </a:p>
      </dgm:t>
    </dgm:pt>
    <dgm:pt modelId="{F45586DF-4B57-4221-9D88-AAF029EC7626}">
      <dgm:prSet/>
      <dgm:spPr/>
      <dgm:t>
        <a:bodyPr/>
        <a:lstStyle/>
        <a:p>
          <a:pPr>
            <a:lnSpc>
              <a:spcPct val="100000"/>
            </a:lnSpc>
          </a:pPr>
          <a:r>
            <a:rPr lang="es-ES" b="1"/>
            <a:t>OBJ9</a:t>
          </a:r>
          <a:r>
            <a:rPr lang="es-ES"/>
            <a:t>: Establecer procesos y herramientas de automatización para la gestión de infraestructuras y despliegue de sistemas IoT, permitiendo la creación, configuración y actualización eficiente de los recursos necesarios, reduciendo el tiempo y los errores asociados a las tareas manuales.</a:t>
          </a:r>
          <a:endParaRPr lang="en-US"/>
        </a:p>
      </dgm:t>
    </dgm:pt>
    <dgm:pt modelId="{7F657873-2FBE-46B3-9ED4-8324EA10FA4E}" type="parTrans" cxnId="{A6E2F766-5EFC-4CF8-A5CC-13E948BDCE0A}">
      <dgm:prSet/>
      <dgm:spPr/>
      <dgm:t>
        <a:bodyPr/>
        <a:lstStyle/>
        <a:p>
          <a:endParaRPr lang="en-US"/>
        </a:p>
      </dgm:t>
    </dgm:pt>
    <dgm:pt modelId="{9C093D2F-3298-4155-AA66-92B402CFE98B}" type="sibTrans" cxnId="{A6E2F766-5EFC-4CF8-A5CC-13E948BDCE0A}">
      <dgm:prSet/>
      <dgm:spPr/>
      <dgm:t>
        <a:bodyPr/>
        <a:lstStyle/>
        <a:p>
          <a:endParaRPr lang="en-US"/>
        </a:p>
      </dgm:t>
    </dgm:pt>
    <dgm:pt modelId="{3D217391-D61C-4C1E-AB36-9DFD6D651D70}">
      <dgm:prSet custT="1"/>
      <dgm:spPr/>
      <dgm:t>
        <a:bodyPr/>
        <a:lstStyle/>
        <a:p>
          <a:pPr>
            <a:lnSpc>
              <a:spcPct val="100000"/>
            </a:lnSpc>
          </a:pPr>
          <a:r>
            <a:rPr lang="es-ES" sz="1200" b="1"/>
            <a:t>OBJ10</a:t>
          </a:r>
          <a:r>
            <a:rPr lang="es-ES" sz="1200"/>
            <a:t>: Promover la documentación exhaustiva y actualizada de los procesos, configuraciones y decisiones tomadas durante el desarrollo y operación de los sistemas IoT, facilitando la comprensión y el mantenimiento de estos a lo largo del tiempo así como el intercambio de conocimientos entre los miembros del equipo y futuros usuarios o administradores del sistema.</a:t>
          </a:r>
          <a:endParaRPr lang="en-US" sz="1200"/>
        </a:p>
      </dgm:t>
    </dgm:pt>
    <dgm:pt modelId="{57151C7D-487B-4AAA-B273-AB0BDD1506FA}" type="parTrans" cxnId="{1D947BAF-258A-48E6-A87F-E8153EDA6160}">
      <dgm:prSet/>
      <dgm:spPr/>
      <dgm:t>
        <a:bodyPr/>
        <a:lstStyle/>
        <a:p>
          <a:endParaRPr lang="en-US"/>
        </a:p>
      </dgm:t>
    </dgm:pt>
    <dgm:pt modelId="{70D995A4-07F2-4643-8805-707DE88AB8FB}" type="sibTrans" cxnId="{1D947BAF-258A-48E6-A87F-E8153EDA6160}">
      <dgm:prSet/>
      <dgm:spPr/>
      <dgm:t>
        <a:bodyPr/>
        <a:lstStyle/>
        <a:p>
          <a:endParaRPr lang="en-US"/>
        </a:p>
      </dgm:t>
    </dgm:pt>
    <dgm:pt modelId="{83A07F80-CF70-4B07-A9A3-D32E4D79EDAB}" type="pres">
      <dgm:prSet presAssocID="{F8573EF8-E8C2-4657-89FF-FD177365992F}" presName="root" presStyleCnt="0">
        <dgm:presLayoutVars>
          <dgm:dir/>
          <dgm:resizeHandles val="exact"/>
        </dgm:presLayoutVars>
      </dgm:prSet>
      <dgm:spPr/>
    </dgm:pt>
    <dgm:pt modelId="{83518A7B-36F5-442B-860A-CADC8674D421}" type="pres">
      <dgm:prSet presAssocID="{97813214-5658-4CD2-B5CE-9A51018F23B2}" presName="compNode" presStyleCnt="0"/>
      <dgm:spPr/>
    </dgm:pt>
    <dgm:pt modelId="{A1B235B7-C64E-41AD-824F-8683615EA8FB}" type="pres">
      <dgm:prSet presAssocID="{97813214-5658-4CD2-B5CE-9A51018F23B2}" presName="bgRect" presStyleLbl="bgShp" presStyleIdx="0" presStyleCnt="5"/>
      <dgm:spPr/>
    </dgm:pt>
    <dgm:pt modelId="{C4C8CA9B-23F8-4400-8716-D2E4BDDA99B3}" type="pres">
      <dgm:prSet presAssocID="{97813214-5658-4CD2-B5CE-9A51018F23B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áfico de barras con relleno sólido"/>
        </a:ext>
      </dgm:extLst>
    </dgm:pt>
    <dgm:pt modelId="{309571EF-1226-4B40-8442-A73DFDBBF934}" type="pres">
      <dgm:prSet presAssocID="{97813214-5658-4CD2-B5CE-9A51018F23B2}" presName="spaceRect" presStyleCnt="0"/>
      <dgm:spPr/>
    </dgm:pt>
    <dgm:pt modelId="{4AA8FBAE-05D6-4BAA-8DC8-F3275EF615F7}" type="pres">
      <dgm:prSet presAssocID="{97813214-5658-4CD2-B5CE-9A51018F23B2}" presName="parTx" presStyleLbl="revTx" presStyleIdx="0" presStyleCnt="5">
        <dgm:presLayoutVars>
          <dgm:chMax val="0"/>
          <dgm:chPref val="0"/>
        </dgm:presLayoutVars>
      </dgm:prSet>
      <dgm:spPr/>
    </dgm:pt>
    <dgm:pt modelId="{FD49BE3C-1738-45B2-AA6D-4F7CCE4CC44C}" type="pres">
      <dgm:prSet presAssocID="{B785966E-45B7-4AAC-94F1-632AED2BC228}" presName="sibTrans" presStyleCnt="0"/>
      <dgm:spPr/>
    </dgm:pt>
    <dgm:pt modelId="{A78B9E93-5416-43C6-9D31-FDCF2A3C79A4}" type="pres">
      <dgm:prSet presAssocID="{FF85BDCB-3092-4B8B-8A19-B3A5BD6E6F37}" presName="compNode" presStyleCnt="0"/>
      <dgm:spPr/>
    </dgm:pt>
    <dgm:pt modelId="{683B6496-65E2-48A2-B98B-AD49E5E9E7FC}" type="pres">
      <dgm:prSet presAssocID="{FF85BDCB-3092-4B8B-8A19-B3A5BD6E6F37}" presName="bgRect" presStyleLbl="bgShp" presStyleIdx="1" presStyleCnt="5"/>
      <dgm:spPr/>
    </dgm:pt>
    <dgm:pt modelId="{D15C466A-92A5-4600-B735-FB0D38445D80}" type="pres">
      <dgm:prSet presAssocID="{FF85BDCB-3092-4B8B-8A19-B3A5BD6E6F3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adena de bloques con relleno sólido"/>
        </a:ext>
      </dgm:extLst>
    </dgm:pt>
    <dgm:pt modelId="{990CCCD3-04DB-4D1C-B120-5694EE8BD4DB}" type="pres">
      <dgm:prSet presAssocID="{FF85BDCB-3092-4B8B-8A19-B3A5BD6E6F37}" presName="spaceRect" presStyleCnt="0"/>
      <dgm:spPr/>
    </dgm:pt>
    <dgm:pt modelId="{72E40E48-A627-4FBA-B502-4E565C51D3A9}" type="pres">
      <dgm:prSet presAssocID="{FF85BDCB-3092-4B8B-8A19-B3A5BD6E6F37}" presName="parTx" presStyleLbl="revTx" presStyleIdx="1" presStyleCnt="5">
        <dgm:presLayoutVars>
          <dgm:chMax val="0"/>
          <dgm:chPref val="0"/>
        </dgm:presLayoutVars>
      </dgm:prSet>
      <dgm:spPr/>
    </dgm:pt>
    <dgm:pt modelId="{2DD08516-B315-44CA-BB93-54F9C631EE98}" type="pres">
      <dgm:prSet presAssocID="{ADA6C694-CA97-48A0-ACFE-4611D157283F}" presName="sibTrans" presStyleCnt="0"/>
      <dgm:spPr/>
    </dgm:pt>
    <dgm:pt modelId="{B07E915A-5069-47B8-A146-A922ED5D16C9}" type="pres">
      <dgm:prSet presAssocID="{1BA44E66-D601-47B5-A7A9-5580D68A6D15}" presName="compNode" presStyleCnt="0"/>
      <dgm:spPr/>
    </dgm:pt>
    <dgm:pt modelId="{CE8E015E-BFC9-489B-9292-6D1D580183CF}" type="pres">
      <dgm:prSet presAssocID="{1BA44E66-D601-47B5-A7A9-5580D68A6D15}" presName="bgRect" presStyleLbl="bgShp" presStyleIdx="2" presStyleCnt="5"/>
      <dgm:spPr/>
    </dgm:pt>
    <dgm:pt modelId="{F1C54274-7700-49BD-A07F-CDD7221B68DF}" type="pres">
      <dgm:prSet presAssocID="{1BA44E66-D601-47B5-A7A9-5580D68A6D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curity Camera Sign"/>
        </a:ext>
      </dgm:extLst>
    </dgm:pt>
    <dgm:pt modelId="{3D74FDAD-55C2-4C14-AEC0-83D9A8741392}" type="pres">
      <dgm:prSet presAssocID="{1BA44E66-D601-47B5-A7A9-5580D68A6D15}" presName="spaceRect" presStyleCnt="0"/>
      <dgm:spPr/>
    </dgm:pt>
    <dgm:pt modelId="{056B484C-9ED9-49D1-92E7-A1046B974E0D}" type="pres">
      <dgm:prSet presAssocID="{1BA44E66-D601-47B5-A7A9-5580D68A6D15}" presName="parTx" presStyleLbl="revTx" presStyleIdx="2" presStyleCnt="5">
        <dgm:presLayoutVars>
          <dgm:chMax val="0"/>
          <dgm:chPref val="0"/>
        </dgm:presLayoutVars>
      </dgm:prSet>
      <dgm:spPr/>
    </dgm:pt>
    <dgm:pt modelId="{9B87265C-D88C-47BF-B2CB-E11CD1BE4F19}" type="pres">
      <dgm:prSet presAssocID="{779A617A-780B-4F84-8011-9094C7A3D069}" presName="sibTrans" presStyleCnt="0"/>
      <dgm:spPr/>
    </dgm:pt>
    <dgm:pt modelId="{D65F6BAE-C60F-4E95-9ECD-54217D36D9FA}" type="pres">
      <dgm:prSet presAssocID="{F45586DF-4B57-4221-9D88-AAF029EC7626}" presName="compNode" presStyleCnt="0"/>
      <dgm:spPr/>
    </dgm:pt>
    <dgm:pt modelId="{E373C07F-B016-4231-B842-33F921C032A5}" type="pres">
      <dgm:prSet presAssocID="{F45586DF-4B57-4221-9D88-AAF029EC7626}" presName="bgRect" presStyleLbl="bgShp" presStyleIdx="3" presStyleCnt="5"/>
      <dgm:spPr/>
    </dgm:pt>
    <dgm:pt modelId="{6CE71046-8C1B-493C-A696-99888D4E43F8}" type="pres">
      <dgm:prSet presAssocID="{F45586DF-4B57-4221-9D88-AAF029EC7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ódigo QR con relleno sólido"/>
        </a:ext>
      </dgm:extLst>
    </dgm:pt>
    <dgm:pt modelId="{910D19BC-D7CE-4D8A-8AC3-44B1C7AA0C51}" type="pres">
      <dgm:prSet presAssocID="{F45586DF-4B57-4221-9D88-AAF029EC7626}" presName="spaceRect" presStyleCnt="0"/>
      <dgm:spPr/>
    </dgm:pt>
    <dgm:pt modelId="{C942762E-33AC-4E59-89B2-829482F4C02C}" type="pres">
      <dgm:prSet presAssocID="{F45586DF-4B57-4221-9D88-AAF029EC7626}" presName="parTx" presStyleLbl="revTx" presStyleIdx="3" presStyleCnt="5">
        <dgm:presLayoutVars>
          <dgm:chMax val="0"/>
          <dgm:chPref val="0"/>
        </dgm:presLayoutVars>
      </dgm:prSet>
      <dgm:spPr/>
    </dgm:pt>
    <dgm:pt modelId="{38A99E1E-3494-420D-B40A-5C72ACD262A9}" type="pres">
      <dgm:prSet presAssocID="{9C093D2F-3298-4155-AA66-92B402CFE98B}" presName="sibTrans" presStyleCnt="0"/>
      <dgm:spPr/>
    </dgm:pt>
    <dgm:pt modelId="{DF5A0B21-D23F-4F4A-989D-8F3DB2ABF606}" type="pres">
      <dgm:prSet presAssocID="{3D217391-D61C-4C1E-AB36-9DFD6D651D70}" presName="compNode" presStyleCnt="0"/>
      <dgm:spPr/>
    </dgm:pt>
    <dgm:pt modelId="{E0F87C46-E226-4ADF-8969-06146CDBE2B8}" type="pres">
      <dgm:prSet presAssocID="{3D217391-D61C-4C1E-AB36-9DFD6D651D70}" presName="bgRect" presStyleLbl="bgShp" presStyleIdx="4" presStyleCnt="5"/>
      <dgm:spPr/>
    </dgm:pt>
    <dgm:pt modelId="{C93FBA18-6EC8-4876-9E2A-1F405D8389FB}" type="pres">
      <dgm:prSet presAssocID="{3D217391-D61C-4C1E-AB36-9DFD6D651D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0D4DA416-9D7D-4A97-9117-606484AEDABC}" type="pres">
      <dgm:prSet presAssocID="{3D217391-D61C-4C1E-AB36-9DFD6D651D70}" presName="spaceRect" presStyleCnt="0"/>
      <dgm:spPr/>
    </dgm:pt>
    <dgm:pt modelId="{9E5B69D6-A22A-482F-AEA2-73ACE158F7BF}" type="pres">
      <dgm:prSet presAssocID="{3D217391-D61C-4C1E-AB36-9DFD6D651D70}" presName="parTx" presStyleLbl="revTx" presStyleIdx="4" presStyleCnt="5">
        <dgm:presLayoutVars>
          <dgm:chMax val="0"/>
          <dgm:chPref val="0"/>
        </dgm:presLayoutVars>
      </dgm:prSet>
      <dgm:spPr/>
    </dgm:pt>
  </dgm:ptLst>
  <dgm:cxnLst>
    <dgm:cxn modelId="{0BF8B837-5CFB-4DF1-80AF-78D360A95D52}" type="presOf" srcId="{F8573EF8-E8C2-4657-89FF-FD177365992F}" destId="{83A07F80-CF70-4B07-A9A3-D32E4D79EDAB}" srcOrd="0" destOrd="0" presId="urn:microsoft.com/office/officeart/2018/2/layout/IconVerticalSolidList"/>
    <dgm:cxn modelId="{19AF673B-9058-4E2B-985D-27FDB854361D}" type="presOf" srcId="{3D217391-D61C-4C1E-AB36-9DFD6D651D70}" destId="{9E5B69D6-A22A-482F-AEA2-73ACE158F7BF}" srcOrd="0" destOrd="0" presId="urn:microsoft.com/office/officeart/2018/2/layout/IconVerticalSolidList"/>
    <dgm:cxn modelId="{A6E2F766-5EFC-4CF8-A5CC-13E948BDCE0A}" srcId="{F8573EF8-E8C2-4657-89FF-FD177365992F}" destId="{F45586DF-4B57-4221-9D88-AAF029EC7626}" srcOrd="3" destOrd="0" parTransId="{7F657873-2FBE-46B3-9ED4-8324EA10FA4E}" sibTransId="{9C093D2F-3298-4155-AA66-92B402CFE98B}"/>
    <dgm:cxn modelId="{0D035E92-D363-47CA-B732-4A28D15BB9FA}" type="presOf" srcId="{FF85BDCB-3092-4B8B-8A19-B3A5BD6E6F37}" destId="{72E40E48-A627-4FBA-B502-4E565C51D3A9}" srcOrd="0" destOrd="0" presId="urn:microsoft.com/office/officeart/2018/2/layout/IconVerticalSolidList"/>
    <dgm:cxn modelId="{EDECB994-8B8F-4098-941D-BFEFC0B4D085}" srcId="{F8573EF8-E8C2-4657-89FF-FD177365992F}" destId="{FF85BDCB-3092-4B8B-8A19-B3A5BD6E6F37}" srcOrd="1" destOrd="0" parTransId="{36BF22E6-7748-4D77-9091-927052D8244A}" sibTransId="{ADA6C694-CA97-48A0-ACFE-4611D157283F}"/>
    <dgm:cxn modelId="{35FBFDAB-1D31-4B94-8089-9CAEECB5D30E}" srcId="{F8573EF8-E8C2-4657-89FF-FD177365992F}" destId="{97813214-5658-4CD2-B5CE-9A51018F23B2}" srcOrd="0" destOrd="0" parTransId="{2442AC1C-0B53-49E1-B6A4-C6895E038339}" sibTransId="{B785966E-45B7-4AAC-94F1-632AED2BC228}"/>
    <dgm:cxn modelId="{1D947BAF-258A-48E6-A87F-E8153EDA6160}" srcId="{F8573EF8-E8C2-4657-89FF-FD177365992F}" destId="{3D217391-D61C-4C1E-AB36-9DFD6D651D70}" srcOrd="4" destOrd="0" parTransId="{57151C7D-487B-4AAA-B273-AB0BDD1506FA}" sibTransId="{70D995A4-07F2-4643-8805-707DE88AB8FB}"/>
    <dgm:cxn modelId="{958FFEB0-D16D-4F92-B137-345EB95A5EDE}" srcId="{F8573EF8-E8C2-4657-89FF-FD177365992F}" destId="{1BA44E66-D601-47B5-A7A9-5580D68A6D15}" srcOrd="2" destOrd="0" parTransId="{C759B109-B805-432A-B169-DD0BD31D6445}" sibTransId="{779A617A-780B-4F84-8011-9094C7A3D069}"/>
    <dgm:cxn modelId="{9D8CD9BD-FEB9-4947-84D4-9A812D44AEFD}" type="presOf" srcId="{F45586DF-4B57-4221-9D88-AAF029EC7626}" destId="{C942762E-33AC-4E59-89B2-829482F4C02C}" srcOrd="0" destOrd="0" presId="urn:microsoft.com/office/officeart/2018/2/layout/IconVerticalSolidList"/>
    <dgm:cxn modelId="{93CF53CA-1B51-4FD8-9090-83B258D82022}" type="presOf" srcId="{1BA44E66-D601-47B5-A7A9-5580D68A6D15}" destId="{056B484C-9ED9-49D1-92E7-A1046B974E0D}" srcOrd="0" destOrd="0" presId="urn:microsoft.com/office/officeart/2018/2/layout/IconVerticalSolidList"/>
    <dgm:cxn modelId="{900430FC-22E9-4D2C-B110-CBC96FECB29A}" type="presOf" srcId="{97813214-5658-4CD2-B5CE-9A51018F23B2}" destId="{4AA8FBAE-05D6-4BAA-8DC8-F3275EF615F7}" srcOrd="0" destOrd="0" presId="urn:microsoft.com/office/officeart/2018/2/layout/IconVerticalSolidList"/>
    <dgm:cxn modelId="{BDC82895-C893-4F1C-BDCF-4F3EDEACEA69}" type="presParOf" srcId="{83A07F80-CF70-4B07-A9A3-D32E4D79EDAB}" destId="{83518A7B-36F5-442B-860A-CADC8674D421}" srcOrd="0" destOrd="0" presId="urn:microsoft.com/office/officeart/2018/2/layout/IconVerticalSolidList"/>
    <dgm:cxn modelId="{EC006CE2-9922-49E8-BC42-0CFEB0572181}" type="presParOf" srcId="{83518A7B-36F5-442B-860A-CADC8674D421}" destId="{A1B235B7-C64E-41AD-824F-8683615EA8FB}" srcOrd="0" destOrd="0" presId="urn:microsoft.com/office/officeart/2018/2/layout/IconVerticalSolidList"/>
    <dgm:cxn modelId="{507B3311-0D60-4AF5-B10E-A36D1C834DE8}" type="presParOf" srcId="{83518A7B-36F5-442B-860A-CADC8674D421}" destId="{C4C8CA9B-23F8-4400-8716-D2E4BDDA99B3}" srcOrd="1" destOrd="0" presId="urn:microsoft.com/office/officeart/2018/2/layout/IconVerticalSolidList"/>
    <dgm:cxn modelId="{E8E90F63-D391-41A4-9295-EC3DC423A70A}" type="presParOf" srcId="{83518A7B-36F5-442B-860A-CADC8674D421}" destId="{309571EF-1226-4B40-8442-A73DFDBBF934}" srcOrd="2" destOrd="0" presId="urn:microsoft.com/office/officeart/2018/2/layout/IconVerticalSolidList"/>
    <dgm:cxn modelId="{C6E529F8-8C3E-4D7A-806C-8A88D413C38E}" type="presParOf" srcId="{83518A7B-36F5-442B-860A-CADC8674D421}" destId="{4AA8FBAE-05D6-4BAA-8DC8-F3275EF615F7}" srcOrd="3" destOrd="0" presId="urn:microsoft.com/office/officeart/2018/2/layout/IconVerticalSolidList"/>
    <dgm:cxn modelId="{3E6C2F36-7F11-4ED6-B53F-9CD3A03B85A6}" type="presParOf" srcId="{83A07F80-CF70-4B07-A9A3-D32E4D79EDAB}" destId="{FD49BE3C-1738-45B2-AA6D-4F7CCE4CC44C}" srcOrd="1" destOrd="0" presId="urn:microsoft.com/office/officeart/2018/2/layout/IconVerticalSolidList"/>
    <dgm:cxn modelId="{9651210B-9AFF-449A-BFAF-4C140647EBC1}" type="presParOf" srcId="{83A07F80-CF70-4B07-A9A3-D32E4D79EDAB}" destId="{A78B9E93-5416-43C6-9D31-FDCF2A3C79A4}" srcOrd="2" destOrd="0" presId="urn:microsoft.com/office/officeart/2018/2/layout/IconVerticalSolidList"/>
    <dgm:cxn modelId="{7728E7F6-09F9-455D-9C23-FBD9A7C2C055}" type="presParOf" srcId="{A78B9E93-5416-43C6-9D31-FDCF2A3C79A4}" destId="{683B6496-65E2-48A2-B98B-AD49E5E9E7FC}" srcOrd="0" destOrd="0" presId="urn:microsoft.com/office/officeart/2018/2/layout/IconVerticalSolidList"/>
    <dgm:cxn modelId="{56609545-B2CB-4475-9866-F2B79871BF0E}" type="presParOf" srcId="{A78B9E93-5416-43C6-9D31-FDCF2A3C79A4}" destId="{D15C466A-92A5-4600-B735-FB0D38445D80}" srcOrd="1" destOrd="0" presId="urn:microsoft.com/office/officeart/2018/2/layout/IconVerticalSolidList"/>
    <dgm:cxn modelId="{3F389AF7-E55D-4C49-88F7-61F74F6770DE}" type="presParOf" srcId="{A78B9E93-5416-43C6-9D31-FDCF2A3C79A4}" destId="{990CCCD3-04DB-4D1C-B120-5694EE8BD4DB}" srcOrd="2" destOrd="0" presId="urn:microsoft.com/office/officeart/2018/2/layout/IconVerticalSolidList"/>
    <dgm:cxn modelId="{41F4D8DB-27DC-401A-BB43-1FF1F6B64CCD}" type="presParOf" srcId="{A78B9E93-5416-43C6-9D31-FDCF2A3C79A4}" destId="{72E40E48-A627-4FBA-B502-4E565C51D3A9}" srcOrd="3" destOrd="0" presId="urn:microsoft.com/office/officeart/2018/2/layout/IconVerticalSolidList"/>
    <dgm:cxn modelId="{27492688-349E-48ED-8485-7C450EDF1383}" type="presParOf" srcId="{83A07F80-CF70-4B07-A9A3-D32E4D79EDAB}" destId="{2DD08516-B315-44CA-BB93-54F9C631EE98}" srcOrd="3" destOrd="0" presId="urn:microsoft.com/office/officeart/2018/2/layout/IconVerticalSolidList"/>
    <dgm:cxn modelId="{6395DB1C-37D2-4B1B-88C6-D9BC2EEEA4C2}" type="presParOf" srcId="{83A07F80-CF70-4B07-A9A3-D32E4D79EDAB}" destId="{B07E915A-5069-47B8-A146-A922ED5D16C9}" srcOrd="4" destOrd="0" presId="urn:microsoft.com/office/officeart/2018/2/layout/IconVerticalSolidList"/>
    <dgm:cxn modelId="{1AB820F3-11D0-403F-BB8D-DB393859471A}" type="presParOf" srcId="{B07E915A-5069-47B8-A146-A922ED5D16C9}" destId="{CE8E015E-BFC9-489B-9292-6D1D580183CF}" srcOrd="0" destOrd="0" presId="urn:microsoft.com/office/officeart/2018/2/layout/IconVerticalSolidList"/>
    <dgm:cxn modelId="{F8AD0905-B13A-4509-B75A-1B14DAD9F7B5}" type="presParOf" srcId="{B07E915A-5069-47B8-A146-A922ED5D16C9}" destId="{F1C54274-7700-49BD-A07F-CDD7221B68DF}" srcOrd="1" destOrd="0" presId="urn:microsoft.com/office/officeart/2018/2/layout/IconVerticalSolidList"/>
    <dgm:cxn modelId="{524D9D44-4934-4EB5-90FC-251B362C1603}" type="presParOf" srcId="{B07E915A-5069-47B8-A146-A922ED5D16C9}" destId="{3D74FDAD-55C2-4C14-AEC0-83D9A8741392}" srcOrd="2" destOrd="0" presId="urn:microsoft.com/office/officeart/2018/2/layout/IconVerticalSolidList"/>
    <dgm:cxn modelId="{B88A75FD-006E-4624-900B-3C37B5A3A729}" type="presParOf" srcId="{B07E915A-5069-47B8-A146-A922ED5D16C9}" destId="{056B484C-9ED9-49D1-92E7-A1046B974E0D}" srcOrd="3" destOrd="0" presId="urn:microsoft.com/office/officeart/2018/2/layout/IconVerticalSolidList"/>
    <dgm:cxn modelId="{3B5BF148-9AFC-4AFA-81B9-5BF1BAC78E7D}" type="presParOf" srcId="{83A07F80-CF70-4B07-A9A3-D32E4D79EDAB}" destId="{9B87265C-D88C-47BF-B2CB-E11CD1BE4F19}" srcOrd="5" destOrd="0" presId="urn:microsoft.com/office/officeart/2018/2/layout/IconVerticalSolidList"/>
    <dgm:cxn modelId="{913A9279-A8B2-4BDA-9934-00D49952BFFB}" type="presParOf" srcId="{83A07F80-CF70-4B07-A9A3-D32E4D79EDAB}" destId="{D65F6BAE-C60F-4E95-9ECD-54217D36D9FA}" srcOrd="6" destOrd="0" presId="urn:microsoft.com/office/officeart/2018/2/layout/IconVerticalSolidList"/>
    <dgm:cxn modelId="{CB2C4F24-3E48-4103-9475-EC3D941F8637}" type="presParOf" srcId="{D65F6BAE-C60F-4E95-9ECD-54217D36D9FA}" destId="{E373C07F-B016-4231-B842-33F921C032A5}" srcOrd="0" destOrd="0" presId="urn:microsoft.com/office/officeart/2018/2/layout/IconVerticalSolidList"/>
    <dgm:cxn modelId="{95EF900B-6663-42E1-94B3-8671B82C7237}" type="presParOf" srcId="{D65F6BAE-C60F-4E95-9ECD-54217D36D9FA}" destId="{6CE71046-8C1B-493C-A696-99888D4E43F8}" srcOrd="1" destOrd="0" presId="urn:microsoft.com/office/officeart/2018/2/layout/IconVerticalSolidList"/>
    <dgm:cxn modelId="{B57D9F74-9C04-41AA-B38B-0FBA50F1F0BD}" type="presParOf" srcId="{D65F6BAE-C60F-4E95-9ECD-54217D36D9FA}" destId="{910D19BC-D7CE-4D8A-8AC3-44B1C7AA0C51}" srcOrd="2" destOrd="0" presId="urn:microsoft.com/office/officeart/2018/2/layout/IconVerticalSolidList"/>
    <dgm:cxn modelId="{8155CD6F-2EFE-4D8B-B2D1-DC8C70B8C5A7}" type="presParOf" srcId="{D65F6BAE-C60F-4E95-9ECD-54217D36D9FA}" destId="{C942762E-33AC-4E59-89B2-829482F4C02C}" srcOrd="3" destOrd="0" presId="urn:microsoft.com/office/officeart/2018/2/layout/IconVerticalSolidList"/>
    <dgm:cxn modelId="{9C8C9823-2646-46A5-85BC-7D0F77CF1D54}" type="presParOf" srcId="{83A07F80-CF70-4B07-A9A3-D32E4D79EDAB}" destId="{38A99E1E-3494-420D-B40A-5C72ACD262A9}" srcOrd="7" destOrd="0" presId="urn:microsoft.com/office/officeart/2018/2/layout/IconVerticalSolidList"/>
    <dgm:cxn modelId="{081643AF-8608-4AF2-912A-2CB033FF93CA}" type="presParOf" srcId="{83A07F80-CF70-4B07-A9A3-D32E4D79EDAB}" destId="{DF5A0B21-D23F-4F4A-989D-8F3DB2ABF606}" srcOrd="8" destOrd="0" presId="urn:microsoft.com/office/officeart/2018/2/layout/IconVerticalSolidList"/>
    <dgm:cxn modelId="{CDB6C667-BBE3-4F64-BBE1-699E642E627C}" type="presParOf" srcId="{DF5A0B21-D23F-4F4A-989D-8F3DB2ABF606}" destId="{E0F87C46-E226-4ADF-8969-06146CDBE2B8}" srcOrd="0" destOrd="0" presId="urn:microsoft.com/office/officeart/2018/2/layout/IconVerticalSolidList"/>
    <dgm:cxn modelId="{11EE85A8-D9C0-40BA-BB61-817B3430CD75}" type="presParOf" srcId="{DF5A0B21-D23F-4F4A-989D-8F3DB2ABF606}" destId="{C93FBA18-6EC8-4876-9E2A-1F405D8389FB}" srcOrd="1" destOrd="0" presId="urn:microsoft.com/office/officeart/2018/2/layout/IconVerticalSolidList"/>
    <dgm:cxn modelId="{4795BCE5-3040-42FD-BA53-62795D1C6EBE}" type="presParOf" srcId="{DF5A0B21-D23F-4F4A-989D-8F3DB2ABF606}" destId="{0D4DA416-9D7D-4A97-9117-606484AEDABC}" srcOrd="2" destOrd="0" presId="urn:microsoft.com/office/officeart/2018/2/layout/IconVerticalSolidList"/>
    <dgm:cxn modelId="{91896C66-96EC-4205-807E-1AEA37F2EB8A}" type="presParOf" srcId="{DF5A0B21-D23F-4F4A-989D-8F3DB2ABF606}" destId="{9E5B69D6-A22A-482F-AEA2-73ACE158F7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0F9F6-5860-490E-89AC-0445F2040DA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7A6BCF1-4043-4646-89F0-5D8F1E43797A}">
      <dgm:prSet/>
      <dgm:spPr/>
      <dgm:t>
        <a:bodyPr/>
        <a:lstStyle/>
        <a:p>
          <a:pPr>
            <a:lnSpc>
              <a:spcPct val="100000"/>
            </a:lnSpc>
          </a:pPr>
          <a:r>
            <a:rPr lang="es-ES" dirty="0"/>
            <a:t>Conectividad</a:t>
          </a:r>
          <a:endParaRPr lang="en-US" dirty="0"/>
        </a:p>
      </dgm:t>
    </dgm:pt>
    <dgm:pt modelId="{02C0B4F1-257C-4A65-BB9A-0CAB6894AA78}" type="parTrans" cxnId="{6B4608D2-5048-40A8-B544-6B5CC84DD02F}">
      <dgm:prSet/>
      <dgm:spPr/>
      <dgm:t>
        <a:bodyPr/>
        <a:lstStyle/>
        <a:p>
          <a:endParaRPr lang="en-US"/>
        </a:p>
      </dgm:t>
    </dgm:pt>
    <dgm:pt modelId="{A6184D8F-1E8C-40A3-9918-4E0F2E302EBB}" type="sibTrans" cxnId="{6B4608D2-5048-40A8-B544-6B5CC84DD02F}">
      <dgm:prSet/>
      <dgm:spPr/>
      <dgm:t>
        <a:bodyPr/>
        <a:lstStyle/>
        <a:p>
          <a:pPr>
            <a:lnSpc>
              <a:spcPct val="100000"/>
            </a:lnSpc>
          </a:pPr>
          <a:endParaRPr lang="en-US"/>
        </a:p>
      </dgm:t>
    </dgm:pt>
    <dgm:pt modelId="{36D132B7-D42D-4E0B-9941-1A1B7976E5C7}">
      <dgm:prSet/>
      <dgm:spPr/>
      <dgm:t>
        <a:bodyPr/>
        <a:lstStyle/>
        <a:p>
          <a:pPr>
            <a:lnSpc>
              <a:spcPct val="100000"/>
            </a:lnSpc>
          </a:pPr>
          <a:r>
            <a:rPr lang="es-ES" dirty="0"/>
            <a:t>Dispositivos, sensores y actuadores</a:t>
          </a:r>
          <a:endParaRPr lang="en-US" dirty="0"/>
        </a:p>
      </dgm:t>
    </dgm:pt>
    <dgm:pt modelId="{17DD2D3F-43C4-4971-A806-5E80057CA80D}" type="parTrans" cxnId="{2415D89C-7C9E-4D5B-9AC3-39BEAB654627}">
      <dgm:prSet/>
      <dgm:spPr/>
      <dgm:t>
        <a:bodyPr/>
        <a:lstStyle/>
        <a:p>
          <a:endParaRPr lang="en-US"/>
        </a:p>
      </dgm:t>
    </dgm:pt>
    <dgm:pt modelId="{59523B4F-9B4E-4F99-AA92-37E47D566EEB}" type="sibTrans" cxnId="{2415D89C-7C9E-4D5B-9AC3-39BEAB654627}">
      <dgm:prSet/>
      <dgm:spPr/>
      <dgm:t>
        <a:bodyPr/>
        <a:lstStyle/>
        <a:p>
          <a:pPr>
            <a:lnSpc>
              <a:spcPct val="100000"/>
            </a:lnSpc>
          </a:pPr>
          <a:endParaRPr lang="en-US"/>
        </a:p>
      </dgm:t>
    </dgm:pt>
    <dgm:pt modelId="{79671A36-66AC-49B4-B065-C0521D51C0A2}">
      <dgm:prSet/>
      <dgm:spPr/>
      <dgm:t>
        <a:bodyPr/>
        <a:lstStyle/>
        <a:p>
          <a:pPr>
            <a:lnSpc>
              <a:spcPct val="100000"/>
            </a:lnSpc>
          </a:pPr>
          <a:r>
            <a:rPr lang="es-ES" dirty="0"/>
            <a:t>Análisis de datos</a:t>
          </a:r>
          <a:endParaRPr lang="en-US" dirty="0"/>
        </a:p>
      </dgm:t>
    </dgm:pt>
    <dgm:pt modelId="{D2E0F4CB-9ECE-480A-A68F-B693EF214DBA}" type="parTrans" cxnId="{98739F86-6C20-4A14-8851-34D24C9B6168}">
      <dgm:prSet/>
      <dgm:spPr/>
      <dgm:t>
        <a:bodyPr/>
        <a:lstStyle/>
        <a:p>
          <a:endParaRPr lang="en-US"/>
        </a:p>
      </dgm:t>
    </dgm:pt>
    <dgm:pt modelId="{7BE54E8F-F24C-4F90-81BF-138731FBD76A}" type="sibTrans" cxnId="{98739F86-6C20-4A14-8851-34D24C9B6168}">
      <dgm:prSet/>
      <dgm:spPr/>
      <dgm:t>
        <a:bodyPr/>
        <a:lstStyle/>
        <a:p>
          <a:pPr>
            <a:lnSpc>
              <a:spcPct val="100000"/>
            </a:lnSpc>
          </a:pPr>
          <a:endParaRPr lang="en-US"/>
        </a:p>
      </dgm:t>
    </dgm:pt>
    <dgm:pt modelId="{2E77E9BA-226D-4D02-833F-24FEDDFB64A9}">
      <dgm:prSet/>
      <dgm:spPr/>
      <dgm:t>
        <a:bodyPr/>
        <a:lstStyle/>
        <a:p>
          <a:pPr>
            <a:lnSpc>
              <a:spcPct val="100000"/>
            </a:lnSpc>
          </a:pPr>
          <a:r>
            <a:rPr lang="es-ES" dirty="0"/>
            <a:t>Monitorización de la plataforma</a:t>
          </a:r>
          <a:endParaRPr lang="en-US" dirty="0"/>
        </a:p>
      </dgm:t>
    </dgm:pt>
    <dgm:pt modelId="{B74B68A6-6D1E-4AB9-B736-F41410867320}" type="parTrans" cxnId="{81B27423-E80D-47AB-A693-685F0CDF868F}">
      <dgm:prSet/>
      <dgm:spPr/>
      <dgm:t>
        <a:bodyPr/>
        <a:lstStyle/>
        <a:p>
          <a:endParaRPr lang="en-US"/>
        </a:p>
      </dgm:t>
    </dgm:pt>
    <dgm:pt modelId="{08B9FE3F-A966-402C-88F1-A616FC827B68}" type="sibTrans" cxnId="{81B27423-E80D-47AB-A693-685F0CDF868F}">
      <dgm:prSet/>
      <dgm:spPr/>
      <dgm:t>
        <a:bodyPr/>
        <a:lstStyle/>
        <a:p>
          <a:pPr>
            <a:lnSpc>
              <a:spcPct val="100000"/>
            </a:lnSpc>
          </a:pPr>
          <a:endParaRPr lang="en-US"/>
        </a:p>
      </dgm:t>
    </dgm:pt>
    <dgm:pt modelId="{D7A9A889-32C5-4B46-B732-7A65615756FB}">
      <dgm:prSet/>
      <dgm:spPr/>
      <dgm:t>
        <a:bodyPr/>
        <a:lstStyle/>
        <a:p>
          <a:pPr>
            <a:lnSpc>
              <a:spcPct val="100000"/>
            </a:lnSpc>
          </a:pPr>
          <a:r>
            <a:rPr lang="es-ES" dirty="0"/>
            <a:t>Seguridad</a:t>
          </a:r>
          <a:endParaRPr lang="en-US" dirty="0"/>
        </a:p>
      </dgm:t>
    </dgm:pt>
    <dgm:pt modelId="{673F6433-E4D2-4B9F-918C-64A1132DF118}" type="parTrans" cxnId="{35F52316-1B21-4651-BA86-095F9970497F}">
      <dgm:prSet/>
      <dgm:spPr/>
      <dgm:t>
        <a:bodyPr/>
        <a:lstStyle/>
        <a:p>
          <a:endParaRPr lang="en-US"/>
        </a:p>
      </dgm:t>
    </dgm:pt>
    <dgm:pt modelId="{8A56A5E5-F547-4331-BF5A-60CED7CF6979}" type="sibTrans" cxnId="{35F52316-1B21-4651-BA86-095F9970497F}">
      <dgm:prSet/>
      <dgm:spPr/>
      <dgm:t>
        <a:bodyPr/>
        <a:lstStyle/>
        <a:p>
          <a:pPr>
            <a:lnSpc>
              <a:spcPct val="100000"/>
            </a:lnSpc>
          </a:pPr>
          <a:endParaRPr lang="en-US"/>
        </a:p>
      </dgm:t>
    </dgm:pt>
    <dgm:pt modelId="{A111E982-7C15-4156-95BC-D6F67D0BD7F3}">
      <dgm:prSet/>
      <dgm:spPr/>
      <dgm:t>
        <a:bodyPr/>
        <a:lstStyle/>
        <a:p>
          <a:pPr>
            <a:lnSpc>
              <a:spcPct val="100000"/>
            </a:lnSpc>
          </a:pPr>
          <a:r>
            <a:rPr lang="es-ES" dirty="0"/>
            <a:t>Privacidad</a:t>
          </a:r>
          <a:endParaRPr lang="en-US" dirty="0"/>
        </a:p>
      </dgm:t>
    </dgm:pt>
    <dgm:pt modelId="{1096C45E-5749-47DF-96A0-70A9DC136BF1}" type="parTrans" cxnId="{4192F122-9863-4EB6-8853-257AF65936E7}">
      <dgm:prSet/>
      <dgm:spPr/>
      <dgm:t>
        <a:bodyPr/>
        <a:lstStyle/>
        <a:p>
          <a:endParaRPr lang="en-US"/>
        </a:p>
      </dgm:t>
    </dgm:pt>
    <dgm:pt modelId="{8B447536-733F-418C-B718-5D49AEADFA59}" type="sibTrans" cxnId="{4192F122-9863-4EB6-8853-257AF65936E7}">
      <dgm:prSet/>
      <dgm:spPr/>
      <dgm:t>
        <a:bodyPr/>
        <a:lstStyle/>
        <a:p>
          <a:endParaRPr lang="en-US"/>
        </a:p>
      </dgm:t>
    </dgm:pt>
    <dgm:pt modelId="{69E0CAE7-3FFC-48A5-8C29-0964561DD7E5}" type="pres">
      <dgm:prSet presAssocID="{8B40F9F6-5860-490E-89AC-0445F2040DA6}" presName="root" presStyleCnt="0">
        <dgm:presLayoutVars>
          <dgm:dir/>
          <dgm:resizeHandles val="exact"/>
        </dgm:presLayoutVars>
      </dgm:prSet>
      <dgm:spPr/>
    </dgm:pt>
    <dgm:pt modelId="{3243CD33-6102-4043-A3E7-09F7A577449F}" type="pres">
      <dgm:prSet presAssocID="{8B40F9F6-5860-490E-89AC-0445F2040DA6}" presName="container" presStyleCnt="0">
        <dgm:presLayoutVars>
          <dgm:dir/>
          <dgm:resizeHandles val="exact"/>
        </dgm:presLayoutVars>
      </dgm:prSet>
      <dgm:spPr/>
    </dgm:pt>
    <dgm:pt modelId="{F03C9747-D680-4314-B280-144D1DAEC119}" type="pres">
      <dgm:prSet presAssocID="{87A6BCF1-4043-4646-89F0-5D8F1E43797A}" presName="compNode" presStyleCnt="0"/>
      <dgm:spPr/>
    </dgm:pt>
    <dgm:pt modelId="{F27C16D5-712D-4A1F-BB02-FB05F247ED2B}" type="pres">
      <dgm:prSet presAssocID="{87A6BCF1-4043-4646-89F0-5D8F1E43797A}" presName="iconBgRect" presStyleLbl="bgShp" presStyleIdx="0" presStyleCnt="6"/>
      <dgm:spPr/>
    </dgm:pt>
    <dgm:pt modelId="{B7F0C4DF-90A7-41CA-A5F5-4E13954E9848}" type="pres">
      <dgm:prSet presAssocID="{87A6BCF1-4043-4646-89F0-5D8F1E43797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E4881DA5-F8AE-4CB7-8F65-7135658E3B3B}" type="pres">
      <dgm:prSet presAssocID="{87A6BCF1-4043-4646-89F0-5D8F1E43797A}" presName="spaceRect" presStyleCnt="0"/>
      <dgm:spPr/>
    </dgm:pt>
    <dgm:pt modelId="{72A074E6-B7F1-47E1-ABD3-D3824BCB4C04}" type="pres">
      <dgm:prSet presAssocID="{87A6BCF1-4043-4646-89F0-5D8F1E43797A}" presName="textRect" presStyleLbl="revTx" presStyleIdx="0" presStyleCnt="6">
        <dgm:presLayoutVars>
          <dgm:chMax val="1"/>
          <dgm:chPref val="1"/>
        </dgm:presLayoutVars>
      </dgm:prSet>
      <dgm:spPr/>
    </dgm:pt>
    <dgm:pt modelId="{C5BF4B67-4FE2-441F-9281-3E2D1BA4C18E}" type="pres">
      <dgm:prSet presAssocID="{A6184D8F-1E8C-40A3-9918-4E0F2E302EBB}" presName="sibTrans" presStyleLbl="sibTrans2D1" presStyleIdx="0" presStyleCnt="0"/>
      <dgm:spPr/>
    </dgm:pt>
    <dgm:pt modelId="{92908A2C-2779-4FEA-986A-E83951E2270F}" type="pres">
      <dgm:prSet presAssocID="{36D132B7-D42D-4E0B-9941-1A1B7976E5C7}" presName="compNode" presStyleCnt="0"/>
      <dgm:spPr/>
    </dgm:pt>
    <dgm:pt modelId="{32D94A5C-55F8-452C-94B3-744EE884B3F9}" type="pres">
      <dgm:prSet presAssocID="{36D132B7-D42D-4E0B-9941-1A1B7976E5C7}" presName="iconBgRect" presStyleLbl="bgShp" presStyleIdx="1" presStyleCnt="6"/>
      <dgm:spPr/>
    </dgm:pt>
    <dgm:pt modelId="{D53504EF-ACCA-405D-8F0E-B437D38BE0B4}" type="pres">
      <dgm:prSet presAssocID="{36D132B7-D42D-4E0B-9941-1A1B7976E5C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FA7B99D-5888-4CA7-9738-861793901E6E}" type="pres">
      <dgm:prSet presAssocID="{36D132B7-D42D-4E0B-9941-1A1B7976E5C7}" presName="spaceRect" presStyleCnt="0"/>
      <dgm:spPr/>
    </dgm:pt>
    <dgm:pt modelId="{0EA20780-941B-483D-9F68-C20CF3A4CF9A}" type="pres">
      <dgm:prSet presAssocID="{36D132B7-D42D-4E0B-9941-1A1B7976E5C7}" presName="textRect" presStyleLbl="revTx" presStyleIdx="1" presStyleCnt="6">
        <dgm:presLayoutVars>
          <dgm:chMax val="1"/>
          <dgm:chPref val="1"/>
        </dgm:presLayoutVars>
      </dgm:prSet>
      <dgm:spPr/>
    </dgm:pt>
    <dgm:pt modelId="{E9A12BAF-F0EE-4E18-BD52-9C1B9068373A}" type="pres">
      <dgm:prSet presAssocID="{59523B4F-9B4E-4F99-AA92-37E47D566EEB}" presName="sibTrans" presStyleLbl="sibTrans2D1" presStyleIdx="0" presStyleCnt="0"/>
      <dgm:spPr/>
    </dgm:pt>
    <dgm:pt modelId="{8A546870-681A-4602-8DD1-81AE3FB7214D}" type="pres">
      <dgm:prSet presAssocID="{79671A36-66AC-49B4-B065-C0521D51C0A2}" presName="compNode" presStyleCnt="0"/>
      <dgm:spPr/>
    </dgm:pt>
    <dgm:pt modelId="{BB7AA95A-8A3D-47E0-982D-7F1175619C52}" type="pres">
      <dgm:prSet presAssocID="{79671A36-66AC-49B4-B065-C0521D51C0A2}" presName="iconBgRect" presStyleLbl="bgShp" presStyleIdx="2" presStyleCnt="6"/>
      <dgm:spPr/>
    </dgm:pt>
    <dgm:pt modelId="{43C696E7-3200-4066-938A-FF4533E25F6A}" type="pres">
      <dgm:prSet presAssocID="{79671A36-66AC-49B4-B065-C0521D51C0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8BF9428-3CC6-4BA0-B575-2D75512E5661}" type="pres">
      <dgm:prSet presAssocID="{79671A36-66AC-49B4-B065-C0521D51C0A2}" presName="spaceRect" presStyleCnt="0"/>
      <dgm:spPr/>
    </dgm:pt>
    <dgm:pt modelId="{FEC81875-75AA-4FDC-944C-83EAD45FF022}" type="pres">
      <dgm:prSet presAssocID="{79671A36-66AC-49B4-B065-C0521D51C0A2}" presName="textRect" presStyleLbl="revTx" presStyleIdx="2" presStyleCnt="6">
        <dgm:presLayoutVars>
          <dgm:chMax val="1"/>
          <dgm:chPref val="1"/>
        </dgm:presLayoutVars>
      </dgm:prSet>
      <dgm:spPr/>
    </dgm:pt>
    <dgm:pt modelId="{7DE23BEA-62D8-4423-AA44-4C42877D329E}" type="pres">
      <dgm:prSet presAssocID="{7BE54E8F-F24C-4F90-81BF-138731FBD76A}" presName="sibTrans" presStyleLbl="sibTrans2D1" presStyleIdx="0" presStyleCnt="0"/>
      <dgm:spPr/>
    </dgm:pt>
    <dgm:pt modelId="{80660649-BA52-424E-AA4D-72BA52E7550D}" type="pres">
      <dgm:prSet presAssocID="{2E77E9BA-226D-4D02-833F-24FEDDFB64A9}" presName="compNode" presStyleCnt="0"/>
      <dgm:spPr/>
    </dgm:pt>
    <dgm:pt modelId="{EEDCA123-8FA6-4D5D-A642-B6C7085C6EFC}" type="pres">
      <dgm:prSet presAssocID="{2E77E9BA-226D-4D02-833F-24FEDDFB64A9}" presName="iconBgRect" presStyleLbl="bgShp" presStyleIdx="3" presStyleCnt="6"/>
      <dgm:spPr/>
    </dgm:pt>
    <dgm:pt modelId="{54CDD969-F991-4200-A2E9-0843B3800F28}" type="pres">
      <dgm:prSet presAssocID="{2E77E9BA-226D-4D02-833F-24FEDDFB64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dicador"/>
        </a:ext>
      </dgm:extLst>
    </dgm:pt>
    <dgm:pt modelId="{6E10964A-A8E7-4473-99B6-7143591A53CE}" type="pres">
      <dgm:prSet presAssocID="{2E77E9BA-226D-4D02-833F-24FEDDFB64A9}" presName="spaceRect" presStyleCnt="0"/>
      <dgm:spPr/>
    </dgm:pt>
    <dgm:pt modelId="{3049D1D0-FD60-46E0-BAB8-5C7D7BC30469}" type="pres">
      <dgm:prSet presAssocID="{2E77E9BA-226D-4D02-833F-24FEDDFB64A9}" presName="textRect" presStyleLbl="revTx" presStyleIdx="3" presStyleCnt="6">
        <dgm:presLayoutVars>
          <dgm:chMax val="1"/>
          <dgm:chPref val="1"/>
        </dgm:presLayoutVars>
      </dgm:prSet>
      <dgm:spPr/>
    </dgm:pt>
    <dgm:pt modelId="{64002629-3427-4E41-8A9E-7AD6CF3DB601}" type="pres">
      <dgm:prSet presAssocID="{08B9FE3F-A966-402C-88F1-A616FC827B68}" presName="sibTrans" presStyleLbl="sibTrans2D1" presStyleIdx="0" presStyleCnt="0"/>
      <dgm:spPr/>
    </dgm:pt>
    <dgm:pt modelId="{F7D1E1BF-3ABA-4122-A94A-1F2FDCC21EF0}" type="pres">
      <dgm:prSet presAssocID="{D7A9A889-32C5-4B46-B732-7A65615756FB}" presName="compNode" presStyleCnt="0"/>
      <dgm:spPr/>
    </dgm:pt>
    <dgm:pt modelId="{0643E669-D129-40F9-93CB-C9E118971CC1}" type="pres">
      <dgm:prSet presAssocID="{D7A9A889-32C5-4B46-B732-7A65615756FB}" presName="iconBgRect" presStyleLbl="bgShp" presStyleIdx="4" presStyleCnt="6"/>
      <dgm:spPr/>
    </dgm:pt>
    <dgm:pt modelId="{99B8B2A3-E212-48E9-875C-C098D13E57CA}" type="pres">
      <dgm:prSet presAssocID="{D7A9A889-32C5-4B46-B732-7A65615756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loquear"/>
        </a:ext>
      </dgm:extLst>
    </dgm:pt>
    <dgm:pt modelId="{E530F979-5B90-4F77-9616-DC70BEFE0F2E}" type="pres">
      <dgm:prSet presAssocID="{D7A9A889-32C5-4B46-B732-7A65615756FB}" presName="spaceRect" presStyleCnt="0"/>
      <dgm:spPr/>
    </dgm:pt>
    <dgm:pt modelId="{760505BD-811A-494E-BB6B-30AF40B2D041}" type="pres">
      <dgm:prSet presAssocID="{D7A9A889-32C5-4B46-B732-7A65615756FB}" presName="textRect" presStyleLbl="revTx" presStyleIdx="4" presStyleCnt="6">
        <dgm:presLayoutVars>
          <dgm:chMax val="1"/>
          <dgm:chPref val="1"/>
        </dgm:presLayoutVars>
      </dgm:prSet>
      <dgm:spPr/>
    </dgm:pt>
    <dgm:pt modelId="{45F05D9D-FABB-456D-861A-0519A4CEC8AB}" type="pres">
      <dgm:prSet presAssocID="{8A56A5E5-F547-4331-BF5A-60CED7CF6979}" presName="sibTrans" presStyleLbl="sibTrans2D1" presStyleIdx="0" presStyleCnt="0"/>
      <dgm:spPr/>
    </dgm:pt>
    <dgm:pt modelId="{1ADA2134-461B-48A1-94FE-5AE3C92C7B22}" type="pres">
      <dgm:prSet presAssocID="{A111E982-7C15-4156-95BC-D6F67D0BD7F3}" presName="compNode" presStyleCnt="0"/>
      <dgm:spPr/>
    </dgm:pt>
    <dgm:pt modelId="{E21F7B06-3E61-4FA4-9AB2-FA587BCC33C4}" type="pres">
      <dgm:prSet presAssocID="{A111E982-7C15-4156-95BC-D6F67D0BD7F3}" presName="iconBgRect" presStyleLbl="bgShp" presStyleIdx="5" presStyleCnt="6"/>
      <dgm:spPr/>
    </dgm:pt>
    <dgm:pt modelId="{D0CAA612-3913-4D93-8EA2-C3E63ECF869C}" type="pres">
      <dgm:prSet presAssocID="{A111E982-7C15-4156-95BC-D6F67D0BD7F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curity Camera Sign"/>
        </a:ext>
      </dgm:extLst>
    </dgm:pt>
    <dgm:pt modelId="{809C6D89-0D6C-4AB6-AFB1-D78456922E77}" type="pres">
      <dgm:prSet presAssocID="{A111E982-7C15-4156-95BC-D6F67D0BD7F3}" presName="spaceRect" presStyleCnt="0"/>
      <dgm:spPr/>
    </dgm:pt>
    <dgm:pt modelId="{0CFE1558-4334-41DF-9C98-06A8DC868675}" type="pres">
      <dgm:prSet presAssocID="{A111E982-7C15-4156-95BC-D6F67D0BD7F3}" presName="textRect" presStyleLbl="revTx" presStyleIdx="5" presStyleCnt="6">
        <dgm:presLayoutVars>
          <dgm:chMax val="1"/>
          <dgm:chPref val="1"/>
        </dgm:presLayoutVars>
      </dgm:prSet>
      <dgm:spPr/>
    </dgm:pt>
  </dgm:ptLst>
  <dgm:cxnLst>
    <dgm:cxn modelId="{35F52316-1B21-4651-BA86-095F9970497F}" srcId="{8B40F9F6-5860-490E-89AC-0445F2040DA6}" destId="{D7A9A889-32C5-4B46-B732-7A65615756FB}" srcOrd="4" destOrd="0" parTransId="{673F6433-E4D2-4B9F-918C-64A1132DF118}" sibTransId="{8A56A5E5-F547-4331-BF5A-60CED7CF6979}"/>
    <dgm:cxn modelId="{4192F122-9863-4EB6-8853-257AF65936E7}" srcId="{8B40F9F6-5860-490E-89AC-0445F2040DA6}" destId="{A111E982-7C15-4156-95BC-D6F67D0BD7F3}" srcOrd="5" destOrd="0" parTransId="{1096C45E-5749-47DF-96A0-70A9DC136BF1}" sibTransId="{8B447536-733F-418C-B718-5D49AEADFA59}"/>
    <dgm:cxn modelId="{81B27423-E80D-47AB-A693-685F0CDF868F}" srcId="{8B40F9F6-5860-490E-89AC-0445F2040DA6}" destId="{2E77E9BA-226D-4D02-833F-24FEDDFB64A9}" srcOrd="3" destOrd="0" parTransId="{B74B68A6-6D1E-4AB9-B736-F41410867320}" sibTransId="{08B9FE3F-A966-402C-88F1-A616FC827B68}"/>
    <dgm:cxn modelId="{6C9EAE3B-ED11-4933-8857-DFD30EC0FEB4}" type="presOf" srcId="{2E77E9BA-226D-4D02-833F-24FEDDFB64A9}" destId="{3049D1D0-FD60-46E0-BAB8-5C7D7BC30469}" srcOrd="0" destOrd="0" presId="urn:microsoft.com/office/officeart/2018/2/layout/IconCircleList"/>
    <dgm:cxn modelId="{983D5E46-1949-4816-B0DD-773372953C67}" type="presOf" srcId="{A111E982-7C15-4156-95BC-D6F67D0BD7F3}" destId="{0CFE1558-4334-41DF-9C98-06A8DC868675}" srcOrd="0" destOrd="0" presId="urn:microsoft.com/office/officeart/2018/2/layout/IconCircleList"/>
    <dgm:cxn modelId="{49199B69-E0B7-4B4C-8D9A-9BB5E88D373C}" type="presOf" srcId="{7BE54E8F-F24C-4F90-81BF-138731FBD76A}" destId="{7DE23BEA-62D8-4423-AA44-4C42877D329E}" srcOrd="0" destOrd="0" presId="urn:microsoft.com/office/officeart/2018/2/layout/IconCircleList"/>
    <dgm:cxn modelId="{1C75954A-F7F3-4B91-8B40-86982AC7BF61}" type="presOf" srcId="{8B40F9F6-5860-490E-89AC-0445F2040DA6}" destId="{69E0CAE7-3FFC-48A5-8C29-0964561DD7E5}" srcOrd="0" destOrd="0" presId="urn:microsoft.com/office/officeart/2018/2/layout/IconCircleList"/>
    <dgm:cxn modelId="{5CEABB79-5834-45F8-A368-FAC42E4D251E}" type="presOf" srcId="{87A6BCF1-4043-4646-89F0-5D8F1E43797A}" destId="{72A074E6-B7F1-47E1-ABD3-D3824BCB4C04}" srcOrd="0" destOrd="0" presId="urn:microsoft.com/office/officeart/2018/2/layout/IconCircleList"/>
    <dgm:cxn modelId="{1C0C7185-674B-49F5-8351-FAF909C8ED09}" type="presOf" srcId="{A6184D8F-1E8C-40A3-9918-4E0F2E302EBB}" destId="{C5BF4B67-4FE2-441F-9281-3E2D1BA4C18E}" srcOrd="0" destOrd="0" presId="urn:microsoft.com/office/officeart/2018/2/layout/IconCircleList"/>
    <dgm:cxn modelId="{98739F86-6C20-4A14-8851-34D24C9B6168}" srcId="{8B40F9F6-5860-490E-89AC-0445F2040DA6}" destId="{79671A36-66AC-49B4-B065-C0521D51C0A2}" srcOrd="2" destOrd="0" parTransId="{D2E0F4CB-9ECE-480A-A68F-B693EF214DBA}" sibTransId="{7BE54E8F-F24C-4F90-81BF-138731FBD76A}"/>
    <dgm:cxn modelId="{FFCD3D8A-CF84-4924-847F-623432F16FA7}" type="presOf" srcId="{59523B4F-9B4E-4F99-AA92-37E47D566EEB}" destId="{E9A12BAF-F0EE-4E18-BD52-9C1B9068373A}" srcOrd="0" destOrd="0" presId="urn:microsoft.com/office/officeart/2018/2/layout/IconCircleList"/>
    <dgm:cxn modelId="{64213C91-72F8-42B6-8CB2-F097AE6C9698}" type="presOf" srcId="{D7A9A889-32C5-4B46-B732-7A65615756FB}" destId="{760505BD-811A-494E-BB6B-30AF40B2D041}" srcOrd="0" destOrd="0" presId="urn:microsoft.com/office/officeart/2018/2/layout/IconCircleList"/>
    <dgm:cxn modelId="{6C727B97-D2C9-4755-A839-5E81D8CD00BD}" type="presOf" srcId="{79671A36-66AC-49B4-B065-C0521D51C0A2}" destId="{FEC81875-75AA-4FDC-944C-83EAD45FF022}" srcOrd="0" destOrd="0" presId="urn:microsoft.com/office/officeart/2018/2/layout/IconCircleList"/>
    <dgm:cxn modelId="{2415D89C-7C9E-4D5B-9AC3-39BEAB654627}" srcId="{8B40F9F6-5860-490E-89AC-0445F2040DA6}" destId="{36D132B7-D42D-4E0B-9941-1A1B7976E5C7}" srcOrd="1" destOrd="0" parTransId="{17DD2D3F-43C4-4971-A806-5E80057CA80D}" sibTransId="{59523B4F-9B4E-4F99-AA92-37E47D566EEB}"/>
    <dgm:cxn modelId="{8FD3CAA1-E8A0-4671-9B7A-75C3DF1F7356}" type="presOf" srcId="{8A56A5E5-F547-4331-BF5A-60CED7CF6979}" destId="{45F05D9D-FABB-456D-861A-0519A4CEC8AB}" srcOrd="0" destOrd="0" presId="urn:microsoft.com/office/officeart/2018/2/layout/IconCircleList"/>
    <dgm:cxn modelId="{E4A45CC8-56FC-4EB0-8D6C-CD7306830074}" type="presOf" srcId="{08B9FE3F-A966-402C-88F1-A616FC827B68}" destId="{64002629-3427-4E41-8A9E-7AD6CF3DB601}" srcOrd="0" destOrd="0" presId="urn:microsoft.com/office/officeart/2018/2/layout/IconCircleList"/>
    <dgm:cxn modelId="{6B4608D2-5048-40A8-B544-6B5CC84DD02F}" srcId="{8B40F9F6-5860-490E-89AC-0445F2040DA6}" destId="{87A6BCF1-4043-4646-89F0-5D8F1E43797A}" srcOrd="0" destOrd="0" parTransId="{02C0B4F1-257C-4A65-BB9A-0CAB6894AA78}" sibTransId="{A6184D8F-1E8C-40A3-9918-4E0F2E302EBB}"/>
    <dgm:cxn modelId="{FD6A7BEE-9814-48EE-AE06-1A10C5A00CE3}" type="presOf" srcId="{36D132B7-D42D-4E0B-9941-1A1B7976E5C7}" destId="{0EA20780-941B-483D-9F68-C20CF3A4CF9A}" srcOrd="0" destOrd="0" presId="urn:microsoft.com/office/officeart/2018/2/layout/IconCircleList"/>
    <dgm:cxn modelId="{65B3AA50-4DE7-45DA-9315-585B2CAE6F31}" type="presParOf" srcId="{69E0CAE7-3FFC-48A5-8C29-0964561DD7E5}" destId="{3243CD33-6102-4043-A3E7-09F7A577449F}" srcOrd="0" destOrd="0" presId="urn:microsoft.com/office/officeart/2018/2/layout/IconCircleList"/>
    <dgm:cxn modelId="{E32D4F5E-CA56-4B79-972A-DB0D6D72A576}" type="presParOf" srcId="{3243CD33-6102-4043-A3E7-09F7A577449F}" destId="{F03C9747-D680-4314-B280-144D1DAEC119}" srcOrd="0" destOrd="0" presId="urn:microsoft.com/office/officeart/2018/2/layout/IconCircleList"/>
    <dgm:cxn modelId="{EBC2DC1F-7210-42B8-B562-57A00BA4792B}" type="presParOf" srcId="{F03C9747-D680-4314-B280-144D1DAEC119}" destId="{F27C16D5-712D-4A1F-BB02-FB05F247ED2B}" srcOrd="0" destOrd="0" presId="urn:microsoft.com/office/officeart/2018/2/layout/IconCircleList"/>
    <dgm:cxn modelId="{E3B8F83F-5603-4813-813F-64FAA9ED887D}" type="presParOf" srcId="{F03C9747-D680-4314-B280-144D1DAEC119}" destId="{B7F0C4DF-90A7-41CA-A5F5-4E13954E9848}" srcOrd="1" destOrd="0" presId="urn:microsoft.com/office/officeart/2018/2/layout/IconCircleList"/>
    <dgm:cxn modelId="{84826A99-F07F-4B8D-8618-3FFD9731DF66}" type="presParOf" srcId="{F03C9747-D680-4314-B280-144D1DAEC119}" destId="{E4881DA5-F8AE-4CB7-8F65-7135658E3B3B}" srcOrd="2" destOrd="0" presId="urn:microsoft.com/office/officeart/2018/2/layout/IconCircleList"/>
    <dgm:cxn modelId="{41077FC7-ECEF-40D4-B44A-3E8B15D03DAE}" type="presParOf" srcId="{F03C9747-D680-4314-B280-144D1DAEC119}" destId="{72A074E6-B7F1-47E1-ABD3-D3824BCB4C04}" srcOrd="3" destOrd="0" presId="urn:microsoft.com/office/officeart/2018/2/layout/IconCircleList"/>
    <dgm:cxn modelId="{08DCCD7C-8B60-47BF-B334-DF1DAFC215D3}" type="presParOf" srcId="{3243CD33-6102-4043-A3E7-09F7A577449F}" destId="{C5BF4B67-4FE2-441F-9281-3E2D1BA4C18E}" srcOrd="1" destOrd="0" presId="urn:microsoft.com/office/officeart/2018/2/layout/IconCircleList"/>
    <dgm:cxn modelId="{0CEC1D0B-B0F3-435A-B85A-CED24F328497}" type="presParOf" srcId="{3243CD33-6102-4043-A3E7-09F7A577449F}" destId="{92908A2C-2779-4FEA-986A-E83951E2270F}" srcOrd="2" destOrd="0" presId="urn:microsoft.com/office/officeart/2018/2/layout/IconCircleList"/>
    <dgm:cxn modelId="{7662B49A-E187-4214-A560-3C4B31477915}" type="presParOf" srcId="{92908A2C-2779-4FEA-986A-E83951E2270F}" destId="{32D94A5C-55F8-452C-94B3-744EE884B3F9}" srcOrd="0" destOrd="0" presId="urn:microsoft.com/office/officeart/2018/2/layout/IconCircleList"/>
    <dgm:cxn modelId="{61C63499-65BA-48DB-981C-1DE3DB9781CF}" type="presParOf" srcId="{92908A2C-2779-4FEA-986A-E83951E2270F}" destId="{D53504EF-ACCA-405D-8F0E-B437D38BE0B4}" srcOrd="1" destOrd="0" presId="urn:microsoft.com/office/officeart/2018/2/layout/IconCircleList"/>
    <dgm:cxn modelId="{BB03D600-353A-4F85-81E7-D2E19BF01D34}" type="presParOf" srcId="{92908A2C-2779-4FEA-986A-E83951E2270F}" destId="{BFA7B99D-5888-4CA7-9738-861793901E6E}" srcOrd="2" destOrd="0" presId="urn:microsoft.com/office/officeart/2018/2/layout/IconCircleList"/>
    <dgm:cxn modelId="{DD006C4C-7E8E-4A6A-8555-1AC30CD53F13}" type="presParOf" srcId="{92908A2C-2779-4FEA-986A-E83951E2270F}" destId="{0EA20780-941B-483D-9F68-C20CF3A4CF9A}" srcOrd="3" destOrd="0" presId="urn:microsoft.com/office/officeart/2018/2/layout/IconCircleList"/>
    <dgm:cxn modelId="{1ECF7F9F-EBC6-42E1-9FC4-F63C594CE845}" type="presParOf" srcId="{3243CD33-6102-4043-A3E7-09F7A577449F}" destId="{E9A12BAF-F0EE-4E18-BD52-9C1B9068373A}" srcOrd="3" destOrd="0" presId="urn:microsoft.com/office/officeart/2018/2/layout/IconCircleList"/>
    <dgm:cxn modelId="{05A5DBDF-F66A-4E37-BC7D-C1D7AF919F02}" type="presParOf" srcId="{3243CD33-6102-4043-A3E7-09F7A577449F}" destId="{8A546870-681A-4602-8DD1-81AE3FB7214D}" srcOrd="4" destOrd="0" presId="urn:microsoft.com/office/officeart/2018/2/layout/IconCircleList"/>
    <dgm:cxn modelId="{91A0EB4C-1D6E-4D4D-BD51-AD2DC9B8AAE6}" type="presParOf" srcId="{8A546870-681A-4602-8DD1-81AE3FB7214D}" destId="{BB7AA95A-8A3D-47E0-982D-7F1175619C52}" srcOrd="0" destOrd="0" presId="urn:microsoft.com/office/officeart/2018/2/layout/IconCircleList"/>
    <dgm:cxn modelId="{FAE4A9CB-5C2B-46F1-86F5-90437C4EEE9C}" type="presParOf" srcId="{8A546870-681A-4602-8DD1-81AE3FB7214D}" destId="{43C696E7-3200-4066-938A-FF4533E25F6A}" srcOrd="1" destOrd="0" presId="urn:microsoft.com/office/officeart/2018/2/layout/IconCircleList"/>
    <dgm:cxn modelId="{C8E0C886-0DA8-45F3-8A6F-35322A8DD246}" type="presParOf" srcId="{8A546870-681A-4602-8DD1-81AE3FB7214D}" destId="{08BF9428-3CC6-4BA0-B575-2D75512E5661}" srcOrd="2" destOrd="0" presId="urn:microsoft.com/office/officeart/2018/2/layout/IconCircleList"/>
    <dgm:cxn modelId="{58B101E8-A40D-4F75-A12D-20A262D4F152}" type="presParOf" srcId="{8A546870-681A-4602-8DD1-81AE3FB7214D}" destId="{FEC81875-75AA-4FDC-944C-83EAD45FF022}" srcOrd="3" destOrd="0" presId="urn:microsoft.com/office/officeart/2018/2/layout/IconCircleList"/>
    <dgm:cxn modelId="{66B66508-0E58-41AE-951C-C61EF7CDFD94}" type="presParOf" srcId="{3243CD33-6102-4043-A3E7-09F7A577449F}" destId="{7DE23BEA-62D8-4423-AA44-4C42877D329E}" srcOrd="5" destOrd="0" presId="urn:microsoft.com/office/officeart/2018/2/layout/IconCircleList"/>
    <dgm:cxn modelId="{7D2F02BC-B0C3-4BE4-937A-19F8703F492C}" type="presParOf" srcId="{3243CD33-6102-4043-A3E7-09F7A577449F}" destId="{80660649-BA52-424E-AA4D-72BA52E7550D}" srcOrd="6" destOrd="0" presId="urn:microsoft.com/office/officeart/2018/2/layout/IconCircleList"/>
    <dgm:cxn modelId="{D1F4BDB1-567B-4E28-AF26-51C6B72F1859}" type="presParOf" srcId="{80660649-BA52-424E-AA4D-72BA52E7550D}" destId="{EEDCA123-8FA6-4D5D-A642-B6C7085C6EFC}" srcOrd="0" destOrd="0" presId="urn:microsoft.com/office/officeart/2018/2/layout/IconCircleList"/>
    <dgm:cxn modelId="{571C0C65-4152-484A-B5B1-D25C5BBE3AD1}" type="presParOf" srcId="{80660649-BA52-424E-AA4D-72BA52E7550D}" destId="{54CDD969-F991-4200-A2E9-0843B3800F28}" srcOrd="1" destOrd="0" presId="urn:microsoft.com/office/officeart/2018/2/layout/IconCircleList"/>
    <dgm:cxn modelId="{AD8F70A5-9958-4B89-9167-BD156881AFAD}" type="presParOf" srcId="{80660649-BA52-424E-AA4D-72BA52E7550D}" destId="{6E10964A-A8E7-4473-99B6-7143591A53CE}" srcOrd="2" destOrd="0" presId="urn:microsoft.com/office/officeart/2018/2/layout/IconCircleList"/>
    <dgm:cxn modelId="{8FBD6033-9616-4A08-B2A2-A6F7119EF6B4}" type="presParOf" srcId="{80660649-BA52-424E-AA4D-72BA52E7550D}" destId="{3049D1D0-FD60-46E0-BAB8-5C7D7BC30469}" srcOrd="3" destOrd="0" presId="urn:microsoft.com/office/officeart/2018/2/layout/IconCircleList"/>
    <dgm:cxn modelId="{FB385973-720B-4BF4-B261-2A64726D6789}" type="presParOf" srcId="{3243CD33-6102-4043-A3E7-09F7A577449F}" destId="{64002629-3427-4E41-8A9E-7AD6CF3DB601}" srcOrd="7" destOrd="0" presId="urn:microsoft.com/office/officeart/2018/2/layout/IconCircleList"/>
    <dgm:cxn modelId="{4495B95C-08A4-4B96-ABBF-33FEBEA9C925}" type="presParOf" srcId="{3243CD33-6102-4043-A3E7-09F7A577449F}" destId="{F7D1E1BF-3ABA-4122-A94A-1F2FDCC21EF0}" srcOrd="8" destOrd="0" presId="urn:microsoft.com/office/officeart/2018/2/layout/IconCircleList"/>
    <dgm:cxn modelId="{69B4C463-22BA-401C-973F-D9A0238AB157}" type="presParOf" srcId="{F7D1E1BF-3ABA-4122-A94A-1F2FDCC21EF0}" destId="{0643E669-D129-40F9-93CB-C9E118971CC1}" srcOrd="0" destOrd="0" presId="urn:microsoft.com/office/officeart/2018/2/layout/IconCircleList"/>
    <dgm:cxn modelId="{CCFDEA9D-568E-46C8-BB68-5BF91989A710}" type="presParOf" srcId="{F7D1E1BF-3ABA-4122-A94A-1F2FDCC21EF0}" destId="{99B8B2A3-E212-48E9-875C-C098D13E57CA}" srcOrd="1" destOrd="0" presId="urn:microsoft.com/office/officeart/2018/2/layout/IconCircleList"/>
    <dgm:cxn modelId="{4AF0F5D4-66E3-43B7-A517-FC5AB4625D3C}" type="presParOf" srcId="{F7D1E1BF-3ABA-4122-A94A-1F2FDCC21EF0}" destId="{E530F979-5B90-4F77-9616-DC70BEFE0F2E}" srcOrd="2" destOrd="0" presId="urn:microsoft.com/office/officeart/2018/2/layout/IconCircleList"/>
    <dgm:cxn modelId="{2C327070-E578-4388-965B-15B97938A6BE}" type="presParOf" srcId="{F7D1E1BF-3ABA-4122-A94A-1F2FDCC21EF0}" destId="{760505BD-811A-494E-BB6B-30AF40B2D041}" srcOrd="3" destOrd="0" presId="urn:microsoft.com/office/officeart/2018/2/layout/IconCircleList"/>
    <dgm:cxn modelId="{ACD561A9-4A1C-4705-B911-92FA49B48279}" type="presParOf" srcId="{3243CD33-6102-4043-A3E7-09F7A577449F}" destId="{45F05D9D-FABB-456D-861A-0519A4CEC8AB}" srcOrd="9" destOrd="0" presId="urn:microsoft.com/office/officeart/2018/2/layout/IconCircleList"/>
    <dgm:cxn modelId="{E68C07EB-3005-4BF4-8979-4F163432C5E1}" type="presParOf" srcId="{3243CD33-6102-4043-A3E7-09F7A577449F}" destId="{1ADA2134-461B-48A1-94FE-5AE3C92C7B22}" srcOrd="10" destOrd="0" presId="urn:microsoft.com/office/officeart/2018/2/layout/IconCircleList"/>
    <dgm:cxn modelId="{1DD69676-228F-4E70-9780-9B31421A4A48}" type="presParOf" srcId="{1ADA2134-461B-48A1-94FE-5AE3C92C7B22}" destId="{E21F7B06-3E61-4FA4-9AB2-FA587BCC33C4}" srcOrd="0" destOrd="0" presId="urn:microsoft.com/office/officeart/2018/2/layout/IconCircleList"/>
    <dgm:cxn modelId="{623B09F1-03A4-424D-9AFC-65753E944CE8}" type="presParOf" srcId="{1ADA2134-461B-48A1-94FE-5AE3C92C7B22}" destId="{D0CAA612-3913-4D93-8EA2-C3E63ECF869C}" srcOrd="1" destOrd="0" presId="urn:microsoft.com/office/officeart/2018/2/layout/IconCircleList"/>
    <dgm:cxn modelId="{96A8DCBB-4B51-4DAF-AD59-6E32D11D19AD}" type="presParOf" srcId="{1ADA2134-461B-48A1-94FE-5AE3C92C7B22}" destId="{809C6D89-0D6C-4AB6-AFB1-D78456922E77}" srcOrd="2" destOrd="0" presId="urn:microsoft.com/office/officeart/2018/2/layout/IconCircleList"/>
    <dgm:cxn modelId="{91E0DA43-43AF-4D5C-84F5-134F3727B243}" type="presParOf" srcId="{1ADA2134-461B-48A1-94FE-5AE3C92C7B22}" destId="{0CFE1558-4334-41DF-9C98-06A8DC8686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12C72-6DFC-4E07-9578-FF47AB861F15}"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3D3628D7-F61D-4BC5-AC81-E873A5683EBC}">
      <dgm:prSet/>
      <dgm:spPr/>
      <dgm:t>
        <a:bodyPr/>
        <a:lstStyle/>
        <a:p>
          <a:r>
            <a:rPr lang="es-ES" b="0" i="0"/>
            <a:t>Escalado automático </a:t>
          </a:r>
          <a:endParaRPr lang="en-US"/>
        </a:p>
      </dgm:t>
    </dgm:pt>
    <dgm:pt modelId="{2B284173-9614-4410-861C-7475172708BD}" type="parTrans" cxnId="{150B3EC1-896F-4516-8242-D5944CC0C9D5}">
      <dgm:prSet/>
      <dgm:spPr/>
      <dgm:t>
        <a:bodyPr/>
        <a:lstStyle/>
        <a:p>
          <a:endParaRPr lang="en-US"/>
        </a:p>
      </dgm:t>
    </dgm:pt>
    <dgm:pt modelId="{355FFE81-E03A-471D-8EA6-536D270AA0B8}" type="sibTrans" cxnId="{150B3EC1-896F-4516-8242-D5944CC0C9D5}">
      <dgm:prSet/>
      <dgm:spPr/>
      <dgm:t>
        <a:bodyPr/>
        <a:lstStyle/>
        <a:p>
          <a:endParaRPr lang="en-US"/>
        </a:p>
      </dgm:t>
    </dgm:pt>
    <dgm:pt modelId="{1D0B8436-BB7E-417F-B2EA-AC86975EBCC8}">
      <dgm:prSet/>
      <dgm:spPr/>
      <dgm:t>
        <a:bodyPr/>
        <a:lstStyle/>
        <a:p>
          <a:r>
            <a:rPr lang="es-ES" b="0" i="0"/>
            <a:t>Alta disponibilidad </a:t>
          </a:r>
          <a:endParaRPr lang="en-US"/>
        </a:p>
      </dgm:t>
    </dgm:pt>
    <dgm:pt modelId="{DB7410DE-915F-49A3-88A8-C62865F90E1F}" type="parTrans" cxnId="{886D45AB-7AC5-4C5F-AB3B-F2B2FDD2FC63}">
      <dgm:prSet/>
      <dgm:spPr/>
      <dgm:t>
        <a:bodyPr/>
        <a:lstStyle/>
        <a:p>
          <a:endParaRPr lang="en-US"/>
        </a:p>
      </dgm:t>
    </dgm:pt>
    <dgm:pt modelId="{9FBA66D9-B08D-41D2-B8EB-D4D646C0608E}" type="sibTrans" cxnId="{886D45AB-7AC5-4C5F-AB3B-F2B2FDD2FC63}">
      <dgm:prSet/>
      <dgm:spPr/>
      <dgm:t>
        <a:bodyPr/>
        <a:lstStyle/>
        <a:p>
          <a:endParaRPr lang="en-US"/>
        </a:p>
      </dgm:t>
    </dgm:pt>
    <dgm:pt modelId="{67CFB3D5-5F8C-4D83-BCDE-6F1FA7A87CA9}">
      <dgm:prSet/>
      <dgm:spPr/>
      <dgm:t>
        <a:bodyPr/>
        <a:lstStyle/>
        <a:p>
          <a:r>
            <a:rPr lang="es-ES" b="0" i="0"/>
            <a:t>Despliegue declarativo </a:t>
          </a:r>
          <a:endParaRPr lang="en-US"/>
        </a:p>
      </dgm:t>
    </dgm:pt>
    <dgm:pt modelId="{8227D863-0EBC-4A43-AA76-8AC52DD1E909}" type="parTrans" cxnId="{859CDBB3-9A1E-40D7-BF94-57975504F533}">
      <dgm:prSet/>
      <dgm:spPr/>
      <dgm:t>
        <a:bodyPr/>
        <a:lstStyle/>
        <a:p>
          <a:endParaRPr lang="en-US"/>
        </a:p>
      </dgm:t>
    </dgm:pt>
    <dgm:pt modelId="{49F6A8D8-BA42-4B6C-84D2-4422BA4860F5}" type="sibTrans" cxnId="{859CDBB3-9A1E-40D7-BF94-57975504F533}">
      <dgm:prSet/>
      <dgm:spPr/>
      <dgm:t>
        <a:bodyPr/>
        <a:lstStyle/>
        <a:p>
          <a:endParaRPr lang="en-US"/>
        </a:p>
      </dgm:t>
    </dgm:pt>
    <dgm:pt modelId="{9B34938F-B5DE-437C-80C6-7724923231AE}">
      <dgm:prSet/>
      <dgm:spPr/>
      <dgm:t>
        <a:bodyPr/>
        <a:lstStyle/>
        <a:p>
          <a:r>
            <a:rPr lang="es-ES" b="0" i="0"/>
            <a:t>Gestión del almacenamiento </a:t>
          </a:r>
          <a:endParaRPr lang="en-US"/>
        </a:p>
      </dgm:t>
    </dgm:pt>
    <dgm:pt modelId="{EEE3881B-ACE5-471B-B22E-4F54F7EB3202}" type="parTrans" cxnId="{8142608C-2385-435D-BCAA-D0296999C38D}">
      <dgm:prSet/>
      <dgm:spPr/>
      <dgm:t>
        <a:bodyPr/>
        <a:lstStyle/>
        <a:p>
          <a:endParaRPr lang="en-US"/>
        </a:p>
      </dgm:t>
    </dgm:pt>
    <dgm:pt modelId="{1FAA1E7E-9D87-45D5-B306-97568A34B3E1}" type="sibTrans" cxnId="{8142608C-2385-435D-BCAA-D0296999C38D}">
      <dgm:prSet/>
      <dgm:spPr/>
      <dgm:t>
        <a:bodyPr/>
        <a:lstStyle/>
        <a:p>
          <a:endParaRPr lang="en-US"/>
        </a:p>
      </dgm:t>
    </dgm:pt>
    <dgm:pt modelId="{7F4A6A4B-DD07-4EAE-81FE-1D03656D8175}">
      <dgm:prSet/>
      <dgm:spPr/>
      <dgm:t>
        <a:bodyPr/>
        <a:lstStyle/>
        <a:p>
          <a:r>
            <a:rPr lang="es-ES" b="0" i="0" dirty="0" err="1"/>
            <a:t>Networking</a:t>
          </a:r>
          <a:endParaRPr lang="en-US" dirty="0"/>
        </a:p>
      </dgm:t>
    </dgm:pt>
    <dgm:pt modelId="{3C1FEF1C-D658-4573-A1AB-6E797C97226B}" type="parTrans" cxnId="{F3CD6D9A-A650-4ABA-8211-6AE24BAA3354}">
      <dgm:prSet/>
      <dgm:spPr/>
      <dgm:t>
        <a:bodyPr/>
        <a:lstStyle/>
        <a:p>
          <a:endParaRPr lang="en-US"/>
        </a:p>
      </dgm:t>
    </dgm:pt>
    <dgm:pt modelId="{0B231B46-516F-4F8E-9C20-40158FC00C51}" type="sibTrans" cxnId="{F3CD6D9A-A650-4ABA-8211-6AE24BAA3354}">
      <dgm:prSet/>
      <dgm:spPr/>
      <dgm:t>
        <a:bodyPr/>
        <a:lstStyle/>
        <a:p>
          <a:endParaRPr lang="en-US"/>
        </a:p>
      </dgm:t>
    </dgm:pt>
    <dgm:pt modelId="{1DD70E7A-8905-4B29-AA17-B1C6B43B13B6}" type="pres">
      <dgm:prSet presAssocID="{FAE12C72-6DFC-4E07-9578-FF47AB861F15}" presName="Name0" presStyleCnt="0">
        <dgm:presLayoutVars>
          <dgm:dir/>
          <dgm:animLvl val="lvl"/>
          <dgm:resizeHandles val="exact"/>
        </dgm:presLayoutVars>
      </dgm:prSet>
      <dgm:spPr/>
    </dgm:pt>
    <dgm:pt modelId="{C108B9DC-5369-4FB4-87FE-AFFD48080D27}" type="pres">
      <dgm:prSet presAssocID="{3D3628D7-F61D-4BC5-AC81-E873A5683EBC}" presName="linNode" presStyleCnt="0"/>
      <dgm:spPr/>
    </dgm:pt>
    <dgm:pt modelId="{76194339-E7CA-42CE-B616-DFFD13C58828}" type="pres">
      <dgm:prSet presAssocID="{3D3628D7-F61D-4BC5-AC81-E873A5683EBC}" presName="parentText" presStyleLbl="node1" presStyleIdx="0" presStyleCnt="5">
        <dgm:presLayoutVars>
          <dgm:chMax val="1"/>
          <dgm:bulletEnabled val="1"/>
        </dgm:presLayoutVars>
      </dgm:prSet>
      <dgm:spPr/>
    </dgm:pt>
    <dgm:pt modelId="{38A43E00-8818-4433-BB60-52FD56DCBCCB}" type="pres">
      <dgm:prSet presAssocID="{355FFE81-E03A-471D-8EA6-536D270AA0B8}" presName="sp" presStyleCnt="0"/>
      <dgm:spPr/>
    </dgm:pt>
    <dgm:pt modelId="{985F2B20-2FA1-403B-BA50-EA773B9B37FB}" type="pres">
      <dgm:prSet presAssocID="{1D0B8436-BB7E-417F-B2EA-AC86975EBCC8}" presName="linNode" presStyleCnt="0"/>
      <dgm:spPr/>
    </dgm:pt>
    <dgm:pt modelId="{CDB10D8B-CB1F-4649-ADE6-95DF2DBD12F3}" type="pres">
      <dgm:prSet presAssocID="{1D0B8436-BB7E-417F-B2EA-AC86975EBCC8}" presName="parentText" presStyleLbl="node1" presStyleIdx="1" presStyleCnt="5">
        <dgm:presLayoutVars>
          <dgm:chMax val="1"/>
          <dgm:bulletEnabled val="1"/>
        </dgm:presLayoutVars>
      </dgm:prSet>
      <dgm:spPr/>
    </dgm:pt>
    <dgm:pt modelId="{BBFBB415-2B6D-4CBC-95CB-E262F11971F1}" type="pres">
      <dgm:prSet presAssocID="{9FBA66D9-B08D-41D2-B8EB-D4D646C0608E}" presName="sp" presStyleCnt="0"/>
      <dgm:spPr/>
    </dgm:pt>
    <dgm:pt modelId="{79455FA8-584A-40DF-90C1-24308379CEB7}" type="pres">
      <dgm:prSet presAssocID="{67CFB3D5-5F8C-4D83-BCDE-6F1FA7A87CA9}" presName="linNode" presStyleCnt="0"/>
      <dgm:spPr/>
    </dgm:pt>
    <dgm:pt modelId="{7EA7D02E-90F4-48A5-9D7E-F0DCA3AA5F10}" type="pres">
      <dgm:prSet presAssocID="{67CFB3D5-5F8C-4D83-BCDE-6F1FA7A87CA9}" presName="parentText" presStyleLbl="node1" presStyleIdx="2" presStyleCnt="5">
        <dgm:presLayoutVars>
          <dgm:chMax val="1"/>
          <dgm:bulletEnabled val="1"/>
        </dgm:presLayoutVars>
      </dgm:prSet>
      <dgm:spPr/>
    </dgm:pt>
    <dgm:pt modelId="{DCDE91FF-9BCF-4C72-8DE6-08D03B1FC2B1}" type="pres">
      <dgm:prSet presAssocID="{49F6A8D8-BA42-4B6C-84D2-4422BA4860F5}" presName="sp" presStyleCnt="0"/>
      <dgm:spPr/>
    </dgm:pt>
    <dgm:pt modelId="{BFE9F5F3-97CF-4E53-9D70-33A9F3860E16}" type="pres">
      <dgm:prSet presAssocID="{9B34938F-B5DE-437C-80C6-7724923231AE}" presName="linNode" presStyleCnt="0"/>
      <dgm:spPr/>
    </dgm:pt>
    <dgm:pt modelId="{55490E79-2EA7-4DF9-B8A5-A9B55959DC85}" type="pres">
      <dgm:prSet presAssocID="{9B34938F-B5DE-437C-80C6-7724923231AE}" presName="parentText" presStyleLbl="node1" presStyleIdx="3" presStyleCnt="5">
        <dgm:presLayoutVars>
          <dgm:chMax val="1"/>
          <dgm:bulletEnabled val="1"/>
        </dgm:presLayoutVars>
      </dgm:prSet>
      <dgm:spPr/>
    </dgm:pt>
    <dgm:pt modelId="{7B715F1F-B1F5-4BF4-9C93-794C2D9A37DE}" type="pres">
      <dgm:prSet presAssocID="{1FAA1E7E-9D87-45D5-B306-97568A34B3E1}" presName="sp" presStyleCnt="0"/>
      <dgm:spPr/>
    </dgm:pt>
    <dgm:pt modelId="{29B4E6D3-8B8B-45B8-AC93-810F1E3F7A17}" type="pres">
      <dgm:prSet presAssocID="{7F4A6A4B-DD07-4EAE-81FE-1D03656D8175}" presName="linNode" presStyleCnt="0"/>
      <dgm:spPr/>
    </dgm:pt>
    <dgm:pt modelId="{0E42F27A-3BE6-4418-8DE6-6D152A808A5C}" type="pres">
      <dgm:prSet presAssocID="{7F4A6A4B-DD07-4EAE-81FE-1D03656D8175}" presName="parentText" presStyleLbl="node1" presStyleIdx="4" presStyleCnt="5">
        <dgm:presLayoutVars>
          <dgm:chMax val="1"/>
          <dgm:bulletEnabled val="1"/>
        </dgm:presLayoutVars>
      </dgm:prSet>
      <dgm:spPr/>
    </dgm:pt>
  </dgm:ptLst>
  <dgm:cxnLst>
    <dgm:cxn modelId="{85872106-4CAD-4B84-A1BD-0B684F5437F4}" type="presOf" srcId="{7F4A6A4B-DD07-4EAE-81FE-1D03656D8175}" destId="{0E42F27A-3BE6-4418-8DE6-6D152A808A5C}" srcOrd="0" destOrd="0" presId="urn:microsoft.com/office/officeart/2005/8/layout/vList5"/>
    <dgm:cxn modelId="{D371E43B-5D8C-4849-AE18-8B54AEC13959}" type="presOf" srcId="{67CFB3D5-5F8C-4D83-BCDE-6F1FA7A87CA9}" destId="{7EA7D02E-90F4-48A5-9D7E-F0DCA3AA5F10}" srcOrd="0" destOrd="0" presId="urn:microsoft.com/office/officeart/2005/8/layout/vList5"/>
    <dgm:cxn modelId="{2B3B3550-6009-4543-8677-9236DC62DD1D}" type="presOf" srcId="{FAE12C72-6DFC-4E07-9578-FF47AB861F15}" destId="{1DD70E7A-8905-4B29-AA17-B1C6B43B13B6}" srcOrd="0" destOrd="0" presId="urn:microsoft.com/office/officeart/2005/8/layout/vList5"/>
    <dgm:cxn modelId="{FDA89C89-6910-4A40-8F82-AF71CD9FA48A}" type="presOf" srcId="{1D0B8436-BB7E-417F-B2EA-AC86975EBCC8}" destId="{CDB10D8B-CB1F-4649-ADE6-95DF2DBD12F3}" srcOrd="0" destOrd="0" presId="urn:microsoft.com/office/officeart/2005/8/layout/vList5"/>
    <dgm:cxn modelId="{8142608C-2385-435D-BCAA-D0296999C38D}" srcId="{FAE12C72-6DFC-4E07-9578-FF47AB861F15}" destId="{9B34938F-B5DE-437C-80C6-7724923231AE}" srcOrd="3" destOrd="0" parTransId="{EEE3881B-ACE5-471B-B22E-4F54F7EB3202}" sibTransId="{1FAA1E7E-9D87-45D5-B306-97568A34B3E1}"/>
    <dgm:cxn modelId="{F3CD6D9A-A650-4ABA-8211-6AE24BAA3354}" srcId="{FAE12C72-6DFC-4E07-9578-FF47AB861F15}" destId="{7F4A6A4B-DD07-4EAE-81FE-1D03656D8175}" srcOrd="4" destOrd="0" parTransId="{3C1FEF1C-D658-4573-A1AB-6E797C97226B}" sibTransId="{0B231B46-516F-4F8E-9C20-40158FC00C51}"/>
    <dgm:cxn modelId="{886D45AB-7AC5-4C5F-AB3B-F2B2FDD2FC63}" srcId="{FAE12C72-6DFC-4E07-9578-FF47AB861F15}" destId="{1D0B8436-BB7E-417F-B2EA-AC86975EBCC8}" srcOrd="1" destOrd="0" parTransId="{DB7410DE-915F-49A3-88A8-C62865F90E1F}" sibTransId="{9FBA66D9-B08D-41D2-B8EB-D4D646C0608E}"/>
    <dgm:cxn modelId="{859CDBB3-9A1E-40D7-BF94-57975504F533}" srcId="{FAE12C72-6DFC-4E07-9578-FF47AB861F15}" destId="{67CFB3D5-5F8C-4D83-BCDE-6F1FA7A87CA9}" srcOrd="2" destOrd="0" parTransId="{8227D863-0EBC-4A43-AA76-8AC52DD1E909}" sibTransId="{49F6A8D8-BA42-4B6C-84D2-4422BA4860F5}"/>
    <dgm:cxn modelId="{2C049DB9-1CCF-4698-8ED3-9AFA110AFA44}" type="presOf" srcId="{3D3628D7-F61D-4BC5-AC81-E873A5683EBC}" destId="{76194339-E7CA-42CE-B616-DFFD13C58828}" srcOrd="0" destOrd="0" presId="urn:microsoft.com/office/officeart/2005/8/layout/vList5"/>
    <dgm:cxn modelId="{150B3EC1-896F-4516-8242-D5944CC0C9D5}" srcId="{FAE12C72-6DFC-4E07-9578-FF47AB861F15}" destId="{3D3628D7-F61D-4BC5-AC81-E873A5683EBC}" srcOrd="0" destOrd="0" parTransId="{2B284173-9614-4410-861C-7475172708BD}" sibTransId="{355FFE81-E03A-471D-8EA6-536D270AA0B8}"/>
    <dgm:cxn modelId="{FED97BC7-D7D8-441B-849C-23FACD29A280}" type="presOf" srcId="{9B34938F-B5DE-437C-80C6-7724923231AE}" destId="{55490E79-2EA7-4DF9-B8A5-A9B55959DC85}" srcOrd="0" destOrd="0" presId="urn:microsoft.com/office/officeart/2005/8/layout/vList5"/>
    <dgm:cxn modelId="{5ACE526C-9C42-479E-ADD9-48EE7F2C412C}" type="presParOf" srcId="{1DD70E7A-8905-4B29-AA17-B1C6B43B13B6}" destId="{C108B9DC-5369-4FB4-87FE-AFFD48080D27}" srcOrd="0" destOrd="0" presId="urn:microsoft.com/office/officeart/2005/8/layout/vList5"/>
    <dgm:cxn modelId="{915A5246-EB14-4559-BDE7-CAA23D2341D4}" type="presParOf" srcId="{C108B9DC-5369-4FB4-87FE-AFFD48080D27}" destId="{76194339-E7CA-42CE-B616-DFFD13C58828}" srcOrd="0" destOrd="0" presId="urn:microsoft.com/office/officeart/2005/8/layout/vList5"/>
    <dgm:cxn modelId="{8B0EF8C0-50B6-4621-97C6-287C524C4283}" type="presParOf" srcId="{1DD70E7A-8905-4B29-AA17-B1C6B43B13B6}" destId="{38A43E00-8818-4433-BB60-52FD56DCBCCB}" srcOrd="1" destOrd="0" presId="urn:microsoft.com/office/officeart/2005/8/layout/vList5"/>
    <dgm:cxn modelId="{95C92859-0923-4B60-817F-813379EA87FF}" type="presParOf" srcId="{1DD70E7A-8905-4B29-AA17-B1C6B43B13B6}" destId="{985F2B20-2FA1-403B-BA50-EA773B9B37FB}" srcOrd="2" destOrd="0" presId="urn:microsoft.com/office/officeart/2005/8/layout/vList5"/>
    <dgm:cxn modelId="{F481C8B4-5718-404B-9AE6-C08C342BEE81}" type="presParOf" srcId="{985F2B20-2FA1-403B-BA50-EA773B9B37FB}" destId="{CDB10D8B-CB1F-4649-ADE6-95DF2DBD12F3}" srcOrd="0" destOrd="0" presId="urn:microsoft.com/office/officeart/2005/8/layout/vList5"/>
    <dgm:cxn modelId="{B12C1910-4E6F-4D0C-80E9-A259F6A74512}" type="presParOf" srcId="{1DD70E7A-8905-4B29-AA17-B1C6B43B13B6}" destId="{BBFBB415-2B6D-4CBC-95CB-E262F11971F1}" srcOrd="3" destOrd="0" presId="urn:microsoft.com/office/officeart/2005/8/layout/vList5"/>
    <dgm:cxn modelId="{A949BCC5-B5FF-46AE-A5CB-9D98660D4C34}" type="presParOf" srcId="{1DD70E7A-8905-4B29-AA17-B1C6B43B13B6}" destId="{79455FA8-584A-40DF-90C1-24308379CEB7}" srcOrd="4" destOrd="0" presId="urn:microsoft.com/office/officeart/2005/8/layout/vList5"/>
    <dgm:cxn modelId="{704309E0-7BE3-42CB-A940-0F385324554F}" type="presParOf" srcId="{79455FA8-584A-40DF-90C1-24308379CEB7}" destId="{7EA7D02E-90F4-48A5-9D7E-F0DCA3AA5F10}" srcOrd="0" destOrd="0" presId="urn:microsoft.com/office/officeart/2005/8/layout/vList5"/>
    <dgm:cxn modelId="{BE9D78D1-7A3B-4ED9-A3B7-B857F0DBA9F7}" type="presParOf" srcId="{1DD70E7A-8905-4B29-AA17-B1C6B43B13B6}" destId="{DCDE91FF-9BCF-4C72-8DE6-08D03B1FC2B1}" srcOrd="5" destOrd="0" presId="urn:microsoft.com/office/officeart/2005/8/layout/vList5"/>
    <dgm:cxn modelId="{F707D050-FE68-4B2A-91C2-458BEA0DD922}" type="presParOf" srcId="{1DD70E7A-8905-4B29-AA17-B1C6B43B13B6}" destId="{BFE9F5F3-97CF-4E53-9D70-33A9F3860E16}" srcOrd="6" destOrd="0" presId="urn:microsoft.com/office/officeart/2005/8/layout/vList5"/>
    <dgm:cxn modelId="{D4275087-2167-4029-8E03-F833C16A7676}" type="presParOf" srcId="{BFE9F5F3-97CF-4E53-9D70-33A9F3860E16}" destId="{55490E79-2EA7-4DF9-B8A5-A9B55959DC85}" srcOrd="0" destOrd="0" presId="urn:microsoft.com/office/officeart/2005/8/layout/vList5"/>
    <dgm:cxn modelId="{1E505899-3CC8-49C7-B2FB-CD8AED4022D8}" type="presParOf" srcId="{1DD70E7A-8905-4B29-AA17-B1C6B43B13B6}" destId="{7B715F1F-B1F5-4BF4-9C93-794C2D9A37DE}" srcOrd="7" destOrd="0" presId="urn:microsoft.com/office/officeart/2005/8/layout/vList5"/>
    <dgm:cxn modelId="{68CA5017-3FD4-4F04-A6AD-409BC1D9B0F9}" type="presParOf" srcId="{1DD70E7A-8905-4B29-AA17-B1C6B43B13B6}" destId="{29B4E6D3-8B8B-45B8-AC93-810F1E3F7A17}" srcOrd="8" destOrd="0" presId="urn:microsoft.com/office/officeart/2005/8/layout/vList5"/>
    <dgm:cxn modelId="{5F419078-EA15-453F-B2FD-C829F11192C0}" type="presParOf" srcId="{29B4E6D3-8B8B-45B8-AC93-810F1E3F7A17}" destId="{0E42F27A-3BE6-4418-8DE6-6D152A808A5C}"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E12C72-6DFC-4E07-9578-FF47AB861F15}"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3D3628D7-F61D-4BC5-AC81-E873A5683EBC}">
      <dgm:prSet/>
      <dgm:spPr/>
      <dgm:t>
        <a:bodyPr/>
        <a:lstStyle/>
        <a:p>
          <a:r>
            <a:rPr lang="en-US" b="0" i="0" dirty="0" err="1">
              <a:effectLst/>
            </a:rPr>
            <a:t>Tamaño</a:t>
          </a:r>
          <a:r>
            <a:rPr lang="en-US" b="0" i="0" dirty="0">
              <a:effectLst/>
            </a:rPr>
            <a:t> </a:t>
          </a:r>
          <a:r>
            <a:rPr lang="en-US" b="0" i="0" dirty="0" err="1">
              <a:effectLst/>
            </a:rPr>
            <a:t>reducido</a:t>
          </a:r>
          <a:r>
            <a:rPr lang="en-US" b="0" i="0" dirty="0">
              <a:effectLst/>
            </a:rPr>
            <a:t> </a:t>
          </a:r>
          <a:endParaRPr lang="en-US" dirty="0"/>
        </a:p>
      </dgm:t>
    </dgm:pt>
    <dgm:pt modelId="{2B284173-9614-4410-861C-7475172708BD}" type="parTrans" cxnId="{150B3EC1-896F-4516-8242-D5944CC0C9D5}">
      <dgm:prSet/>
      <dgm:spPr/>
      <dgm:t>
        <a:bodyPr/>
        <a:lstStyle/>
        <a:p>
          <a:endParaRPr lang="en-US"/>
        </a:p>
      </dgm:t>
    </dgm:pt>
    <dgm:pt modelId="{355FFE81-E03A-471D-8EA6-536D270AA0B8}" type="sibTrans" cxnId="{150B3EC1-896F-4516-8242-D5944CC0C9D5}">
      <dgm:prSet/>
      <dgm:spPr/>
      <dgm:t>
        <a:bodyPr/>
        <a:lstStyle/>
        <a:p>
          <a:endParaRPr lang="en-US"/>
        </a:p>
      </dgm:t>
    </dgm:pt>
    <dgm:pt modelId="{1D0B8436-BB7E-417F-B2EA-AC86975EBCC8}">
      <dgm:prSet/>
      <dgm:spPr/>
      <dgm:t>
        <a:bodyPr/>
        <a:lstStyle/>
        <a:p>
          <a:r>
            <a:rPr lang="en-US" b="0" i="0" dirty="0">
              <a:effectLst/>
            </a:rPr>
            <a:t>Bajo </a:t>
          </a:r>
          <a:r>
            <a:rPr lang="en-US" b="0" i="0" dirty="0" err="1">
              <a:effectLst/>
            </a:rPr>
            <a:t>consumo</a:t>
          </a:r>
          <a:r>
            <a:rPr lang="en-US" b="0" i="0" dirty="0">
              <a:effectLst/>
            </a:rPr>
            <a:t> de </a:t>
          </a:r>
          <a:r>
            <a:rPr lang="en-US" b="0" i="0" dirty="0" err="1">
              <a:effectLst/>
            </a:rPr>
            <a:t>memoria</a:t>
          </a:r>
          <a:r>
            <a:rPr lang="en-US" b="0" i="0" dirty="0">
              <a:effectLst/>
            </a:rPr>
            <a:t> RAM y CPU </a:t>
          </a:r>
          <a:endParaRPr lang="en-US" dirty="0"/>
        </a:p>
      </dgm:t>
    </dgm:pt>
    <dgm:pt modelId="{DB7410DE-915F-49A3-88A8-C62865F90E1F}" type="parTrans" cxnId="{886D45AB-7AC5-4C5F-AB3B-F2B2FDD2FC63}">
      <dgm:prSet/>
      <dgm:spPr/>
      <dgm:t>
        <a:bodyPr/>
        <a:lstStyle/>
        <a:p>
          <a:endParaRPr lang="en-US"/>
        </a:p>
      </dgm:t>
    </dgm:pt>
    <dgm:pt modelId="{9FBA66D9-B08D-41D2-B8EB-D4D646C0608E}" type="sibTrans" cxnId="{886D45AB-7AC5-4C5F-AB3B-F2B2FDD2FC63}">
      <dgm:prSet/>
      <dgm:spPr/>
      <dgm:t>
        <a:bodyPr/>
        <a:lstStyle/>
        <a:p>
          <a:endParaRPr lang="en-US"/>
        </a:p>
      </dgm:t>
    </dgm:pt>
    <dgm:pt modelId="{67CFB3D5-5F8C-4D83-BCDE-6F1FA7A87CA9}">
      <dgm:prSet/>
      <dgm:spPr/>
      <dgm:t>
        <a:bodyPr/>
        <a:lstStyle/>
        <a:p>
          <a:r>
            <a:rPr lang="en-US" b="0" i="0" dirty="0" err="1">
              <a:effectLst/>
            </a:rPr>
            <a:t>Fácil</a:t>
          </a:r>
          <a:r>
            <a:rPr lang="en-US" b="0" i="0" dirty="0">
              <a:effectLst/>
            </a:rPr>
            <a:t> </a:t>
          </a:r>
          <a:r>
            <a:rPr lang="en-US" b="0" i="0" dirty="0" err="1">
              <a:effectLst/>
            </a:rPr>
            <a:t>instalación</a:t>
          </a:r>
          <a:r>
            <a:rPr lang="en-US" b="0" i="0" dirty="0">
              <a:effectLst/>
            </a:rPr>
            <a:t> y </a:t>
          </a:r>
          <a:r>
            <a:rPr lang="en-US" b="0" i="0" dirty="0" err="1">
              <a:effectLst/>
            </a:rPr>
            <a:t>administración</a:t>
          </a:r>
          <a:r>
            <a:rPr lang="en-US" b="0" i="0" dirty="0">
              <a:effectLst/>
            </a:rPr>
            <a:t> </a:t>
          </a:r>
          <a:endParaRPr lang="en-US" dirty="0"/>
        </a:p>
      </dgm:t>
    </dgm:pt>
    <dgm:pt modelId="{8227D863-0EBC-4A43-AA76-8AC52DD1E909}" type="parTrans" cxnId="{859CDBB3-9A1E-40D7-BF94-57975504F533}">
      <dgm:prSet/>
      <dgm:spPr/>
      <dgm:t>
        <a:bodyPr/>
        <a:lstStyle/>
        <a:p>
          <a:endParaRPr lang="en-US"/>
        </a:p>
      </dgm:t>
    </dgm:pt>
    <dgm:pt modelId="{49F6A8D8-BA42-4B6C-84D2-4422BA4860F5}" type="sibTrans" cxnId="{859CDBB3-9A1E-40D7-BF94-57975504F533}">
      <dgm:prSet/>
      <dgm:spPr/>
      <dgm:t>
        <a:bodyPr/>
        <a:lstStyle/>
        <a:p>
          <a:endParaRPr lang="en-US"/>
        </a:p>
      </dgm:t>
    </dgm:pt>
    <dgm:pt modelId="{9B34938F-B5DE-437C-80C6-7724923231AE}">
      <dgm:prSet/>
      <dgm:spPr/>
      <dgm:t>
        <a:bodyPr/>
        <a:lstStyle/>
        <a:p>
          <a:r>
            <a:rPr lang="en-US" b="0" i="0" dirty="0" err="1">
              <a:effectLst/>
            </a:rPr>
            <a:t>Integración</a:t>
          </a:r>
          <a:r>
            <a:rPr lang="en-US" b="0" i="0" dirty="0">
              <a:effectLst/>
            </a:rPr>
            <a:t> con </a:t>
          </a:r>
          <a:r>
            <a:rPr lang="en-US" b="0" i="0" dirty="0" err="1">
              <a:effectLst/>
            </a:rPr>
            <a:t>herramientas</a:t>
          </a:r>
          <a:r>
            <a:rPr lang="en-US" b="0" i="0" dirty="0">
              <a:effectLst/>
            </a:rPr>
            <a:t> de </a:t>
          </a:r>
          <a:r>
            <a:rPr lang="en-US" b="0" i="0" dirty="0" err="1">
              <a:effectLst/>
            </a:rPr>
            <a:t>contenedores</a:t>
          </a:r>
          <a:r>
            <a:rPr lang="en-US" b="0" i="0" dirty="0">
              <a:effectLst/>
            </a:rPr>
            <a:t> </a:t>
          </a:r>
          <a:endParaRPr lang="en-US" dirty="0"/>
        </a:p>
      </dgm:t>
    </dgm:pt>
    <dgm:pt modelId="{EEE3881B-ACE5-471B-B22E-4F54F7EB3202}" type="parTrans" cxnId="{8142608C-2385-435D-BCAA-D0296999C38D}">
      <dgm:prSet/>
      <dgm:spPr/>
      <dgm:t>
        <a:bodyPr/>
        <a:lstStyle/>
        <a:p>
          <a:endParaRPr lang="en-US"/>
        </a:p>
      </dgm:t>
    </dgm:pt>
    <dgm:pt modelId="{1FAA1E7E-9D87-45D5-B306-97568A34B3E1}" type="sibTrans" cxnId="{8142608C-2385-435D-BCAA-D0296999C38D}">
      <dgm:prSet/>
      <dgm:spPr/>
      <dgm:t>
        <a:bodyPr/>
        <a:lstStyle/>
        <a:p>
          <a:endParaRPr lang="en-US"/>
        </a:p>
      </dgm:t>
    </dgm:pt>
    <dgm:pt modelId="{7F4A6A4B-DD07-4EAE-81FE-1D03656D8175}">
      <dgm:prSet/>
      <dgm:spPr/>
      <dgm:t>
        <a:bodyPr/>
        <a:lstStyle/>
        <a:p>
          <a:r>
            <a:rPr lang="en-US" b="0" i="0" dirty="0" err="1">
              <a:effectLst/>
            </a:rPr>
            <a:t>Seguridad</a:t>
          </a:r>
          <a:endParaRPr lang="en-US" dirty="0"/>
        </a:p>
      </dgm:t>
    </dgm:pt>
    <dgm:pt modelId="{3C1FEF1C-D658-4573-A1AB-6E797C97226B}" type="parTrans" cxnId="{F3CD6D9A-A650-4ABA-8211-6AE24BAA3354}">
      <dgm:prSet/>
      <dgm:spPr/>
      <dgm:t>
        <a:bodyPr/>
        <a:lstStyle/>
        <a:p>
          <a:endParaRPr lang="en-US"/>
        </a:p>
      </dgm:t>
    </dgm:pt>
    <dgm:pt modelId="{0B231B46-516F-4F8E-9C20-40158FC00C51}" type="sibTrans" cxnId="{F3CD6D9A-A650-4ABA-8211-6AE24BAA3354}">
      <dgm:prSet/>
      <dgm:spPr/>
      <dgm:t>
        <a:bodyPr/>
        <a:lstStyle/>
        <a:p>
          <a:endParaRPr lang="en-US"/>
        </a:p>
      </dgm:t>
    </dgm:pt>
    <dgm:pt modelId="{1DD70E7A-8905-4B29-AA17-B1C6B43B13B6}" type="pres">
      <dgm:prSet presAssocID="{FAE12C72-6DFC-4E07-9578-FF47AB861F15}" presName="Name0" presStyleCnt="0">
        <dgm:presLayoutVars>
          <dgm:dir/>
          <dgm:animLvl val="lvl"/>
          <dgm:resizeHandles val="exact"/>
        </dgm:presLayoutVars>
      </dgm:prSet>
      <dgm:spPr/>
    </dgm:pt>
    <dgm:pt modelId="{C108B9DC-5369-4FB4-87FE-AFFD48080D27}" type="pres">
      <dgm:prSet presAssocID="{3D3628D7-F61D-4BC5-AC81-E873A5683EBC}" presName="linNode" presStyleCnt="0"/>
      <dgm:spPr/>
    </dgm:pt>
    <dgm:pt modelId="{76194339-E7CA-42CE-B616-DFFD13C58828}" type="pres">
      <dgm:prSet presAssocID="{3D3628D7-F61D-4BC5-AC81-E873A5683EBC}" presName="parentText" presStyleLbl="node1" presStyleIdx="0" presStyleCnt="5">
        <dgm:presLayoutVars>
          <dgm:chMax val="1"/>
          <dgm:bulletEnabled val="1"/>
        </dgm:presLayoutVars>
      </dgm:prSet>
      <dgm:spPr/>
    </dgm:pt>
    <dgm:pt modelId="{38A43E00-8818-4433-BB60-52FD56DCBCCB}" type="pres">
      <dgm:prSet presAssocID="{355FFE81-E03A-471D-8EA6-536D270AA0B8}" presName="sp" presStyleCnt="0"/>
      <dgm:spPr/>
    </dgm:pt>
    <dgm:pt modelId="{985F2B20-2FA1-403B-BA50-EA773B9B37FB}" type="pres">
      <dgm:prSet presAssocID="{1D0B8436-BB7E-417F-B2EA-AC86975EBCC8}" presName="linNode" presStyleCnt="0"/>
      <dgm:spPr/>
    </dgm:pt>
    <dgm:pt modelId="{CDB10D8B-CB1F-4649-ADE6-95DF2DBD12F3}" type="pres">
      <dgm:prSet presAssocID="{1D0B8436-BB7E-417F-B2EA-AC86975EBCC8}" presName="parentText" presStyleLbl="node1" presStyleIdx="1" presStyleCnt="5">
        <dgm:presLayoutVars>
          <dgm:chMax val="1"/>
          <dgm:bulletEnabled val="1"/>
        </dgm:presLayoutVars>
      </dgm:prSet>
      <dgm:spPr/>
    </dgm:pt>
    <dgm:pt modelId="{BBFBB415-2B6D-4CBC-95CB-E262F11971F1}" type="pres">
      <dgm:prSet presAssocID="{9FBA66D9-B08D-41D2-B8EB-D4D646C0608E}" presName="sp" presStyleCnt="0"/>
      <dgm:spPr/>
    </dgm:pt>
    <dgm:pt modelId="{79455FA8-584A-40DF-90C1-24308379CEB7}" type="pres">
      <dgm:prSet presAssocID="{67CFB3D5-5F8C-4D83-BCDE-6F1FA7A87CA9}" presName="linNode" presStyleCnt="0"/>
      <dgm:spPr/>
    </dgm:pt>
    <dgm:pt modelId="{7EA7D02E-90F4-48A5-9D7E-F0DCA3AA5F10}" type="pres">
      <dgm:prSet presAssocID="{67CFB3D5-5F8C-4D83-BCDE-6F1FA7A87CA9}" presName="parentText" presStyleLbl="node1" presStyleIdx="2" presStyleCnt="5">
        <dgm:presLayoutVars>
          <dgm:chMax val="1"/>
          <dgm:bulletEnabled val="1"/>
        </dgm:presLayoutVars>
      </dgm:prSet>
      <dgm:spPr/>
    </dgm:pt>
    <dgm:pt modelId="{DCDE91FF-9BCF-4C72-8DE6-08D03B1FC2B1}" type="pres">
      <dgm:prSet presAssocID="{49F6A8D8-BA42-4B6C-84D2-4422BA4860F5}" presName="sp" presStyleCnt="0"/>
      <dgm:spPr/>
    </dgm:pt>
    <dgm:pt modelId="{BFE9F5F3-97CF-4E53-9D70-33A9F3860E16}" type="pres">
      <dgm:prSet presAssocID="{9B34938F-B5DE-437C-80C6-7724923231AE}" presName="linNode" presStyleCnt="0"/>
      <dgm:spPr/>
    </dgm:pt>
    <dgm:pt modelId="{55490E79-2EA7-4DF9-B8A5-A9B55959DC85}" type="pres">
      <dgm:prSet presAssocID="{9B34938F-B5DE-437C-80C6-7724923231AE}" presName="parentText" presStyleLbl="node1" presStyleIdx="3" presStyleCnt="5">
        <dgm:presLayoutVars>
          <dgm:chMax val="1"/>
          <dgm:bulletEnabled val="1"/>
        </dgm:presLayoutVars>
      </dgm:prSet>
      <dgm:spPr/>
    </dgm:pt>
    <dgm:pt modelId="{7B715F1F-B1F5-4BF4-9C93-794C2D9A37DE}" type="pres">
      <dgm:prSet presAssocID="{1FAA1E7E-9D87-45D5-B306-97568A34B3E1}" presName="sp" presStyleCnt="0"/>
      <dgm:spPr/>
    </dgm:pt>
    <dgm:pt modelId="{29B4E6D3-8B8B-45B8-AC93-810F1E3F7A17}" type="pres">
      <dgm:prSet presAssocID="{7F4A6A4B-DD07-4EAE-81FE-1D03656D8175}" presName="linNode" presStyleCnt="0"/>
      <dgm:spPr/>
    </dgm:pt>
    <dgm:pt modelId="{0E42F27A-3BE6-4418-8DE6-6D152A808A5C}" type="pres">
      <dgm:prSet presAssocID="{7F4A6A4B-DD07-4EAE-81FE-1D03656D8175}" presName="parentText" presStyleLbl="node1" presStyleIdx="4" presStyleCnt="5">
        <dgm:presLayoutVars>
          <dgm:chMax val="1"/>
          <dgm:bulletEnabled val="1"/>
        </dgm:presLayoutVars>
      </dgm:prSet>
      <dgm:spPr/>
    </dgm:pt>
  </dgm:ptLst>
  <dgm:cxnLst>
    <dgm:cxn modelId="{85872106-4CAD-4B84-A1BD-0B684F5437F4}" type="presOf" srcId="{7F4A6A4B-DD07-4EAE-81FE-1D03656D8175}" destId="{0E42F27A-3BE6-4418-8DE6-6D152A808A5C}" srcOrd="0" destOrd="0" presId="urn:microsoft.com/office/officeart/2005/8/layout/vList5"/>
    <dgm:cxn modelId="{D371E43B-5D8C-4849-AE18-8B54AEC13959}" type="presOf" srcId="{67CFB3D5-5F8C-4D83-BCDE-6F1FA7A87CA9}" destId="{7EA7D02E-90F4-48A5-9D7E-F0DCA3AA5F10}" srcOrd="0" destOrd="0" presId="urn:microsoft.com/office/officeart/2005/8/layout/vList5"/>
    <dgm:cxn modelId="{2B3B3550-6009-4543-8677-9236DC62DD1D}" type="presOf" srcId="{FAE12C72-6DFC-4E07-9578-FF47AB861F15}" destId="{1DD70E7A-8905-4B29-AA17-B1C6B43B13B6}" srcOrd="0" destOrd="0" presId="urn:microsoft.com/office/officeart/2005/8/layout/vList5"/>
    <dgm:cxn modelId="{FDA89C89-6910-4A40-8F82-AF71CD9FA48A}" type="presOf" srcId="{1D0B8436-BB7E-417F-B2EA-AC86975EBCC8}" destId="{CDB10D8B-CB1F-4649-ADE6-95DF2DBD12F3}" srcOrd="0" destOrd="0" presId="urn:microsoft.com/office/officeart/2005/8/layout/vList5"/>
    <dgm:cxn modelId="{8142608C-2385-435D-BCAA-D0296999C38D}" srcId="{FAE12C72-6DFC-4E07-9578-FF47AB861F15}" destId="{9B34938F-B5DE-437C-80C6-7724923231AE}" srcOrd="3" destOrd="0" parTransId="{EEE3881B-ACE5-471B-B22E-4F54F7EB3202}" sibTransId="{1FAA1E7E-9D87-45D5-B306-97568A34B3E1}"/>
    <dgm:cxn modelId="{F3CD6D9A-A650-4ABA-8211-6AE24BAA3354}" srcId="{FAE12C72-6DFC-4E07-9578-FF47AB861F15}" destId="{7F4A6A4B-DD07-4EAE-81FE-1D03656D8175}" srcOrd="4" destOrd="0" parTransId="{3C1FEF1C-D658-4573-A1AB-6E797C97226B}" sibTransId="{0B231B46-516F-4F8E-9C20-40158FC00C51}"/>
    <dgm:cxn modelId="{886D45AB-7AC5-4C5F-AB3B-F2B2FDD2FC63}" srcId="{FAE12C72-6DFC-4E07-9578-FF47AB861F15}" destId="{1D0B8436-BB7E-417F-B2EA-AC86975EBCC8}" srcOrd="1" destOrd="0" parTransId="{DB7410DE-915F-49A3-88A8-C62865F90E1F}" sibTransId="{9FBA66D9-B08D-41D2-B8EB-D4D646C0608E}"/>
    <dgm:cxn modelId="{859CDBB3-9A1E-40D7-BF94-57975504F533}" srcId="{FAE12C72-6DFC-4E07-9578-FF47AB861F15}" destId="{67CFB3D5-5F8C-4D83-BCDE-6F1FA7A87CA9}" srcOrd="2" destOrd="0" parTransId="{8227D863-0EBC-4A43-AA76-8AC52DD1E909}" sibTransId="{49F6A8D8-BA42-4B6C-84D2-4422BA4860F5}"/>
    <dgm:cxn modelId="{2C049DB9-1CCF-4698-8ED3-9AFA110AFA44}" type="presOf" srcId="{3D3628D7-F61D-4BC5-AC81-E873A5683EBC}" destId="{76194339-E7CA-42CE-B616-DFFD13C58828}" srcOrd="0" destOrd="0" presId="urn:microsoft.com/office/officeart/2005/8/layout/vList5"/>
    <dgm:cxn modelId="{150B3EC1-896F-4516-8242-D5944CC0C9D5}" srcId="{FAE12C72-6DFC-4E07-9578-FF47AB861F15}" destId="{3D3628D7-F61D-4BC5-AC81-E873A5683EBC}" srcOrd="0" destOrd="0" parTransId="{2B284173-9614-4410-861C-7475172708BD}" sibTransId="{355FFE81-E03A-471D-8EA6-536D270AA0B8}"/>
    <dgm:cxn modelId="{FED97BC7-D7D8-441B-849C-23FACD29A280}" type="presOf" srcId="{9B34938F-B5DE-437C-80C6-7724923231AE}" destId="{55490E79-2EA7-4DF9-B8A5-A9B55959DC85}" srcOrd="0" destOrd="0" presId="urn:microsoft.com/office/officeart/2005/8/layout/vList5"/>
    <dgm:cxn modelId="{5ACE526C-9C42-479E-ADD9-48EE7F2C412C}" type="presParOf" srcId="{1DD70E7A-8905-4B29-AA17-B1C6B43B13B6}" destId="{C108B9DC-5369-4FB4-87FE-AFFD48080D27}" srcOrd="0" destOrd="0" presId="urn:microsoft.com/office/officeart/2005/8/layout/vList5"/>
    <dgm:cxn modelId="{915A5246-EB14-4559-BDE7-CAA23D2341D4}" type="presParOf" srcId="{C108B9DC-5369-4FB4-87FE-AFFD48080D27}" destId="{76194339-E7CA-42CE-B616-DFFD13C58828}" srcOrd="0" destOrd="0" presId="urn:microsoft.com/office/officeart/2005/8/layout/vList5"/>
    <dgm:cxn modelId="{8B0EF8C0-50B6-4621-97C6-287C524C4283}" type="presParOf" srcId="{1DD70E7A-8905-4B29-AA17-B1C6B43B13B6}" destId="{38A43E00-8818-4433-BB60-52FD56DCBCCB}" srcOrd="1" destOrd="0" presId="urn:microsoft.com/office/officeart/2005/8/layout/vList5"/>
    <dgm:cxn modelId="{95C92859-0923-4B60-817F-813379EA87FF}" type="presParOf" srcId="{1DD70E7A-8905-4B29-AA17-B1C6B43B13B6}" destId="{985F2B20-2FA1-403B-BA50-EA773B9B37FB}" srcOrd="2" destOrd="0" presId="urn:microsoft.com/office/officeart/2005/8/layout/vList5"/>
    <dgm:cxn modelId="{F481C8B4-5718-404B-9AE6-C08C342BEE81}" type="presParOf" srcId="{985F2B20-2FA1-403B-BA50-EA773B9B37FB}" destId="{CDB10D8B-CB1F-4649-ADE6-95DF2DBD12F3}" srcOrd="0" destOrd="0" presId="urn:microsoft.com/office/officeart/2005/8/layout/vList5"/>
    <dgm:cxn modelId="{B12C1910-4E6F-4D0C-80E9-A259F6A74512}" type="presParOf" srcId="{1DD70E7A-8905-4B29-AA17-B1C6B43B13B6}" destId="{BBFBB415-2B6D-4CBC-95CB-E262F11971F1}" srcOrd="3" destOrd="0" presId="urn:microsoft.com/office/officeart/2005/8/layout/vList5"/>
    <dgm:cxn modelId="{A949BCC5-B5FF-46AE-A5CB-9D98660D4C34}" type="presParOf" srcId="{1DD70E7A-8905-4B29-AA17-B1C6B43B13B6}" destId="{79455FA8-584A-40DF-90C1-24308379CEB7}" srcOrd="4" destOrd="0" presId="urn:microsoft.com/office/officeart/2005/8/layout/vList5"/>
    <dgm:cxn modelId="{704309E0-7BE3-42CB-A940-0F385324554F}" type="presParOf" srcId="{79455FA8-584A-40DF-90C1-24308379CEB7}" destId="{7EA7D02E-90F4-48A5-9D7E-F0DCA3AA5F10}" srcOrd="0" destOrd="0" presId="urn:microsoft.com/office/officeart/2005/8/layout/vList5"/>
    <dgm:cxn modelId="{BE9D78D1-7A3B-4ED9-A3B7-B857F0DBA9F7}" type="presParOf" srcId="{1DD70E7A-8905-4B29-AA17-B1C6B43B13B6}" destId="{DCDE91FF-9BCF-4C72-8DE6-08D03B1FC2B1}" srcOrd="5" destOrd="0" presId="urn:microsoft.com/office/officeart/2005/8/layout/vList5"/>
    <dgm:cxn modelId="{F707D050-FE68-4B2A-91C2-458BEA0DD922}" type="presParOf" srcId="{1DD70E7A-8905-4B29-AA17-B1C6B43B13B6}" destId="{BFE9F5F3-97CF-4E53-9D70-33A9F3860E16}" srcOrd="6" destOrd="0" presId="urn:microsoft.com/office/officeart/2005/8/layout/vList5"/>
    <dgm:cxn modelId="{D4275087-2167-4029-8E03-F833C16A7676}" type="presParOf" srcId="{BFE9F5F3-97CF-4E53-9D70-33A9F3860E16}" destId="{55490E79-2EA7-4DF9-B8A5-A9B55959DC85}" srcOrd="0" destOrd="0" presId="urn:microsoft.com/office/officeart/2005/8/layout/vList5"/>
    <dgm:cxn modelId="{1E505899-3CC8-49C7-B2FB-CD8AED4022D8}" type="presParOf" srcId="{1DD70E7A-8905-4B29-AA17-B1C6B43B13B6}" destId="{7B715F1F-B1F5-4BF4-9C93-794C2D9A37DE}" srcOrd="7" destOrd="0" presId="urn:microsoft.com/office/officeart/2005/8/layout/vList5"/>
    <dgm:cxn modelId="{68CA5017-3FD4-4F04-A6AD-409BC1D9B0F9}" type="presParOf" srcId="{1DD70E7A-8905-4B29-AA17-B1C6B43B13B6}" destId="{29B4E6D3-8B8B-45B8-AC93-810F1E3F7A17}" srcOrd="8" destOrd="0" presId="urn:microsoft.com/office/officeart/2005/8/layout/vList5"/>
    <dgm:cxn modelId="{5F419078-EA15-453F-B2FD-C829F11192C0}" type="presParOf" srcId="{29B4E6D3-8B8B-45B8-AC93-810F1E3F7A17}" destId="{0E42F27A-3BE6-4418-8DE6-6D152A808A5C}"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E012C-9402-4580-9C8E-45EE985DD8C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7A14DA7-4373-420E-8CA5-05F8780420BC}">
      <dgm:prSet/>
      <dgm:spPr/>
      <dgm:t>
        <a:bodyPr/>
        <a:lstStyle/>
        <a:p>
          <a:pPr>
            <a:lnSpc>
              <a:spcPct val="100000"/>
            </a:lnSpc>
          </a:pPr>
          <a:r>
            <a:rPr lang="es-ES"/>
            <a:t>Integración continua (CI)</a:t>
          </a:r>
          <a:endParaRPr lang="en-US"/>
        </a:p>
      </dgm:t>
    </dgm:pt>
    <dgm:pt modelId="{97A16563-63CB-444D-935C-B811D44D1065}" type="parTrans" cxnId="{0ABB03B7-698A-4E52-A7E2-BBD96FA6489F}">
      <dgm:prSet/>
      <dgm:spPr/>
      <dgm:t>
        <a:bodyPr/>
        <a:lstStyle/>
        <a:p>
          <a:endParaRPr lang="en-US"/>
        </a:p>
      </dgm:t>
    </dgm:pt>
    <dgm:pt modelId="{BF82EE26-ED6B-402A-91C8-061E662E97AF}" type="sibTrans" cxnId="{0ABB03B7-698A-4E52-A7E2-BBD96FA6489F}">
      <dgm:prSet/>
      <dgm:spPr/>
      <dgm:t>
        <a:bodyPr/>
        <a:lstStyle/>
        <a:p>
          <a:endParaRPr lang="en-US"/>
        </a:p>
      </dgm:t>
    </dgm:pt>
    <dgm:pt modelId="{8A3C8DA4-9D6B-4C10-B31C-1466C889C3F1}">
      <dgm:prSet/>
      <dgm:spPr/>
      <dgm:t>
        <a:bodyPr/>
        <a:lstStyle/>
        <a:p>
          <a:pPr>
            <a:lnSpc>
              <a:spcPct val="100000"/>
            </a:lnSpc>
          </a:pPr>
          <a:r>
            <a:rPr lang="es-ES"/>
            <a:t>Entrega continua (CD)</a:t>
          </a:r>
          <a:endParaRPr lang="en-US"/>
        </a:p>
      </dgm:t>
    </dgm:pt>
    <dgm:pt modelId="{FA590A16-6AC7-4AA0-A31E-E9B2ABDDD622}" type="parTrans" cxnId="{02C3C115-2D4A-405B-A3C2-7D1FC29C6AFA}">
      <dgm:prSet/>
      <dgm:spPr/>
      <dgm:t>
        <a:bodyPr/>
        <a:lstStyle/>
        <a:p>
          <a:endParaRPr lang="en-US"/>
        </a:p>
      </dgm:t>
    </dgm:pt>
    <dgm:pt modelId="{03FD43F7-9BBE-49C1-B791-FDB036EC6156}" type="sibTrans" cxnId="{02C3C115-2D4A-405B-A3C2-7D1FC29C6AFA}">
      <dgm:prSet/>
      <dgm:spPr/>
      <dgm:t>
        <a:bodyPr/>
        <a:lstStyle/>
        <a:p>
          <a:endParaRPr lang="en-US"/>
        </a:p>
      </dgm:t>
    </dgm:pt>
    <dgm:pt modelId="{8449C304-A685-4DA3-B202-1E60D2FF2B99}">
      <dgm:prSet/>
      <dgm:spPr/>
      <dgm:t>
        <a:bodyPr/>
        <a:lstStyle/>
        <a:p>
          <a:pPr>
            <a:lnSpc>
              <a:spcPct val="100000"/>
            </a:lnSpc>
          </a:pPr>
          <a:r>
            <a:rPr lang="es-ES"/>
            <a:t>Automatización de tareas</a:t>
          </a:r>
          <a:endParaRPr lang="en-US"/>
        </a:p>
      </dgm:t>
    </dgm:pt>
    <dgm:pt modelId="{6024AE8C-0BD8-4E34-83FC-5374C48994A6}" type="parTrans" cxnId="{8AEAC7AF-9C52-4989-B78A-6587C1FEA02F}">
      <dgm:prSet/>
      <dgm:spPr/>
      <dgm:t>
        <a:bodyPr/>
        <a:lstStyle/>
        <a:p>
          <a:endParaRPr lang="en-US"/>
        </a:p>
      </dgm:t>
    </dgm:pt>
    <dgm:pt modelId="{1BF66B96-A58C-4E28-B375-422605BD513F}" type="sibTrans" cxnId="{8AEAC7AF-9C52-4989-B78A-6587C1FEA02F}">
      <dgm:prSet/>
      <dgm:spPr/>
      <dgm:t>
        <a:bodyPr/>
        <a:lstStyle/>
        <a:p>
          <a:endParaRPr lang="en-US"/>
        </a:p>
      </dgm:t>
    </dgm:pt>
    <dgm:pt modelId="{D899C8C6-9958-4679-963C-59A22E2C8C03}">
      <dgm:prSet/>
      <dgm:spPr/>
      <dgm:t>
        <a:bodyPr/>
        <a:lstStyle/>
        <a:p>
          <a:pPr>
            <a:lnSpc>
              <a:spcPct val="100000"/>
            </a:lnSpc>
          </a:pPr>
          <a:r>
            <a:rPr lang="es-ES"/>
            <a:t>Extensibilidad y flexibilidad</a:t>
          </a:r>
          <a:endParaRPr lang="en-US"/>
        </a:p>
      </dgm:t>
    </dgm:pt>
    <dgm:pt modelId="{B3A4E2D7-311E-4CE5-9495-9F26EB1563FC}" type="parTrans" cxnId="{B327FA4C-B2E3-4BC2-B5D2-7478EC9AFC7C}">
      <dgm:prSet/>
      <dgm:spPr/>
      <dgm:t>
        <a:bodyPr/>
        <a:lstStyle/>
        <a:p>
          <a:endParaRPr lang="en-US"/>
        </a:p>
      </dgm:t>
    </dgm:pt>
    <dgm:pt modelId="{F33E87FB-BE3F-427D-BF96-CB568CC0C4C5}" type="sibTrans" cxnId="{B327FA4C-B2E3-4BC2-B5D2-7478EC9AFC7C}">
      <dgm:prSet/>
      <dgm:spPr/>
      <dgm:t>
        <a:bodyPr/>
        <a:lstStyle/>
        <a:p>
          <a:endParaRPr lang="en-US"/>
        </a:p>
      </dgm:t>
    </dgm:pt>
    <dgm:pt modelId="{746328AF-C4C9-4EB5-B871-57B4096510F1}">
      <dgm:prSet/>
      <dgm:spPr/>
      <dgm:t>
        <a:bodyPr/>
        <a:lstStyle/>
        <a:p>
          <a:pPr>
            <a:lnSpc>
              <a:spcPct val="100000"/>
            </a:lnSpc>
          </a:pPr>
          <a:r>
            <a:rPr lang="es-ES"/>
            <a:t>Interfaz gráfica y visualización</a:t>
          </a:r>
          <a:endParaRPr lang="en-US"/>
        </a:p>
      </dgm:t>
    </dgm:pt>
    <dgm:pt modelId="{CCBD8A1B-E3C1-482E-A2FD-352D9D8A952A}" type="parTrans" cxnId="{BE134460-E7B0-4F9A-ABC0-073BD732B982}">
      <dgm:prSet/>
      <dgm:spPr/>
      <dgm:t>
        <a:bodyPr/>
        <a:lstStyle/>
        <a:p>
          <a:endParaRPr lang="en-US"/>
        </a:p>
      </dgm:t>
    </dgm:pt>
    <dgm:pt modelId="{CE38EF41-5BC7-40D5-B459-35C6044F507D}" type="sibTrans" cxnId="{BE134460-E7B0-4F9A-ABC0-073BD732B982}">
      <dgm:prSet/>
      <dgm:spPr/>
      <dgm:t>
        <a:bodyPr/>
        <a:lstStyle/>
        <a:p>
          <a:endParaRPr lang="en-US"/>
        </a:p>
      </dgm:t>
    </dgm:pt>
    <dgm:pt modelId="{06CDA998-E7AD-493D-947D-BDDAEFD9F58A}">
      <dgm:prSet/>
      <dgm:spPr/>
      <dgm:t>
        <a:bodyPr/>
        <a:lstStyle/>
        <a:p>
          <a:pPr>
            <a:lnSpc>
              <a:spcPct val="100000"/>
            </a:lnSpc>
          </a:pPr>
          <a:r>
            <a:rPr lang="es-ES"/>
            <a:t>Comunidad activa y soporte</a:t>
          </a:r>
          <a:endParaRPr lang="en-US"/>
        </a:p>
      </dgm:t>
    </dgm:pt>
    <dgm:pt modelId="{E4A3A633-D642-4632-9573-D6B1BE939BC7}" type="parTrans" cxnId="{1DE867BA-560F-437D-B423-C39D1A993E24}">
      <dgm:prSet/>
      <dgm:spPr/>
      <dgm:t>
        <a:bodyPr/>
        <a:lstStyle/>
        <a:p>
          <a:endParaRPr lang="en-US"/>
        </a:p>
      </dgm:t>
    </dgm:pt>
    <dgm:pt modelId="{9638A7C9-93DB-4DBF-A233-C2342D21D80F}" type="sibTrans" cxnId="{1DE867BA-560F-437D-B423-C39D1A993E24}">
      <dgm:prSet/>
      <dgm:spPr/>
      <dgm:t>
        <a:bodyPr/>
        <a:lstStyle/>
        <a:p>
          <a:endParaRPr lang="en-US"/>
        </a:p>
      </dgm:t>
    </dgm:pt>
    <dgm:pt modelId="{BD16441D-8EC3-4BEF-B943-C0AE660FDEE2}" type="pres">
      <dgm:prSet presAssocID="{400E012C-9402-4580-9C8E-45EE985DD8CD}" presName="root" presStyleCnt="0">
        <dgm:presLayoutVars>
          <dgm:dir/>
          <dgm:resizeHandles val="exact"/>
        </dgm:presLayoutVars>
      </dgm:prSet>
      <dgm:spPr/>
    </dgm:pt>
    <dgm:pt modelId="{40167159-2EC9-4E76-BC56-8CFDA2B3C06C}" type="pres">
      <dgm:prSet presAssocID="{07A14DA7-4373-420E-8CA5-05F8780420BC}" presName="compNode" presStyleCnt="0"/>
      <dgm:spPr/>
    </dgm:pt>
    <dgm:pt modelId="{DBEAF604-3EF5-412A-8DD5-6F9F199266D8}" type="pres">
      <dgm:prSet presAssocID="{07A14DA7-4373-420E-8CA5-05F8780420B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CA2E1B54-1768-4A51-BE6B-03E8F996B7BB}" type="pres">
      <dgm:prSet presAssocID="{07A14DA7-4373-420E-8CA5-05F8780420BC}" presName="spaceRect" presStyleCnt="0"/>
      <dgm:spPr/>
    </dgm:pt>
    <dgm:pt modelId="{C2390188-AE56-4E1B-8AAE-D901B7859F92}" type="pres">
      <dgm:prSet presAssocID="{07A14DA7-4373-420E-8CA5-05F8780420BC}" presName="textRect" presStyleLbl="revTx" presStyleIdx="0" presStyleCnt="6">
        <dgm:presLayoutVars>
          <dgm:chMax val="1"/>
          <dgm:chPref val="1"/>
        </dgm:presLayoutVars>
      </dgm:prSet>
      <dgm:spPr/>
    </dgm:pt>
    <dgm:pt modelId="{DC8924CF-B372-4C87-88B7-F7D4FE4136FD}" type="pres">
      <dgm:prSet presAssocID="{BF82EE26-ED6B-402A-91C8-061E662E97AF}" presName="sibTrans" presStyleCnt="0"/>
      <dgm:spPr/>
    </dgm:pt>
    <dgm:pt modelId="{E135D25A-A0CE-4E80-AA55-BEEFC289F42F}" type="pres">
      <dgm:prSet presAssocID="{8A3C8DA4-9D6B-4C10-B31C-1466C889C3F1}" presName="compNode" presStyleCnt="0"/>
      <dgm:spPr/>
    </dgm:pt>
    <dgm:pt modelId="{18877F4E-4C70-4BA9-8B0D-0ACB71721022}" type="pres">
      <dgm:prSet presAssocID="{8A3C8DA4-9D6B-4C10-B31C-1466C889C3F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5CBF82B3-8988-4C3C-9A1A-E49490C68436}" type="pres">
      <dgm:prSet presAssocID="{8A3C8DA4-9D6B-4C10-B31C-1466C889C3F1}" presName="spaceRect" presStyleCnt="0"/>
      <dgm:spPr/>
    </dgm:pt>
    <dgm:pt modelId="{6AA55A1B-78FC-402A-B427-E0542BBAE882}" type="pres">
      <dgm:prSet presAssocID="{8A3C8DA4-9D6B-4C10-B31C-1466C889C3F1}" presName="textRect" presStyleLbl="revTx" presStyleIdx="1" presStyleCnt="6">
        <dgm:presLayoutVars>
          <dgm:chMax val="1"/>
          <dgm:chPref val="1"/>
        </dgm:presLayoutVars>
      </dgm:prSet>
      <dgm:spPr/>
    </dgm:pt>
    <dgm:pt modelId="{41BDADB1-7C50-4696-8D27-D412FD52C283}" type="pres">
      <dgm:prSet presAssocID="{03FD43F7-9BBE-49C1-B791-FDB036EC6156}" presName="sibTrans" presStyleCnt="0"/>
      <dgm:spPr/>
    </dgm:pt>
    <dgm:pt modelId="{2710919F-5DD3-4D5D-A135-4BB253BD360E}" type="pres">
      <dgm:prSet presAssocID="{8449C304-A685-4DA3-B202-1E60D2FF2B99}" presName="compNode" presStyleCnt="0"/>
      <dgm:spPr/>
    </dgm:pt>
    <dgm:pt modelId="{B80FC211-AADD-4E66-92A8-4D0D9860C49D}" type="pres">
      <dgm:prSet presAssocID="{8449C304-A685-4DA3-B202-1E60D2FF2B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sta de comprobación"/>
        </a:ext>
      </dgm:extLst>
    </dgm:pt>
    <dgm:pt modelId="{0BC0FCC6-CAD4-4ECA-A3F7-EE8F0FAAAE26}" type="pres">
      <dgm:prSet presAssocID="{8449C304-A685-4DA3-B202-1E60D2FF2B99}" presName="spaceRect" presStyleCnt="0"/>
      <dgm:spPr/>
    </dgm:pt>
    <dgm:pt modelId="{CA4F429C-9B52-4E15-823C-FEE2EBB4F88A}" type="pres">
      <dgm:prSet presAssocID="{8449C304-A685-4DA3-B202-1E60D2FF2B99}" presName="textRect" presStyleLbl="revTx" presStyleIdx="2" presStyleCnt="6">
        <dgm:presLayoutVars>
          <dgm:chMax val="1"/>
          <dgm:chPref val="1"/>
        </dgm:presLayoutVars>
      </dgm:prSet>
      <dgm:spPr/>
    </dgm:pt>
    <dgm:pt modelId="{9A7EBA56-06FB-446E-A36C-BCE0C7807277}" type="pres">
      <dgm:prSet presAssocID="{1BF66B96-A58C-4E28-B375-422605BD513F}" presName="sibTrans" presStyleCnt="0"/>
      <dgm:spPr/>
    </dgm:pt>
    <dgm:pt modelId="{F1C4DE17-1BC3-452B-AC3B-5D617D9AA13D}" type="pres">
      <dgm:prSet presAssocID="{D899C8C6-9958-4679-963C-59A22E2C8C03}" presName="compNode" presStyleCnt="0"/>
      <dgm:spPr/>
    </dgm:pt>
    <dgm:pt modelId="{2986242F-C311-4442-95CB-7F3A13E9968D}" type="pres">
      <dgm:prSet presAssocID="{D899C8C6-9958-4679-963C-59A22E2C8C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F4F876DD-228C-4050-8488-BB93D23C46E1}" type="pres">
      <dgm:prSet presAssocID="{D899C8C6-9958-4679-963C-59A22E2C8C03}" presName="spaceRect" presStyleCnt="0"/>
      <dgm:spPr/>
    </dgm:pt>
    <dgm:pt modelId="{868E26EB-51B3-4D44-826B-77AC360F61E7}" type="pres">
      <dgm:prSet presAssocID="{D899C8C6-9958-4679-963C-59A22E2C8C03}" presName="textRect" presStyleLbl="revTx" presStyleIdx="3" presStyleCnt="6">
        <dgm:presLayoutVars>
          <dgm:chMax val="1"/>
          <dgm:chPref val="1"/>
        </dgm:presLayoutVars>
      </dgm:prSet>
      <dgm:spPr/>
    </dgm:pt>
    <dgm:pt modelId="{23DA46E9-7854-416E-9AF1-48558022392F}" type="pres">
      <dgm:prSet presAssocID="{F33E87FB-BE3F-427D-BF96-CB568CC0C4C5}" presName="sibTrans" presStyleCnt="0"/>
      <dgm:spPr/>
    </dgm:pt>
    <dgm:pt modelId="{C3F472BC-1575-4E15-B117-A98DA26B7E89}" type="pres">
      <dgm:prSet presAssocID="{746328AF-C4C9-4EB5-B871-57B4096510F1}" presName="compNode" presStyleCnt="0"/>
      <dgm:spPr/>
    </dgm:pt>
    <dgm:pt modelId="{6092EF90-CE2F-4712-9DAB-6487BC81E759}" type="pres">
      <dgm:prSet presAssocID="{746328AF-C4C9-4EB5-B871-57B409651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ye"/>
        </a:ext>
      </dgm:extLst>
    </dgm:pt>
    <dgm:pt modelId="{E99A0BBC-51CB-4265-88F9-6F28C431877C}" type="pres">
      <dgm:prSet presAssocID="{746328AF-C4C9-4EB5-B871-57B4096510F1}" presName="spaceRect" presStyleCnt="0"/>
      <dgm:spPr/>
    </dgm:pt>
    <dgm:pt modelId="{3839D99D-4693-4D94-B09A-BE3D6639542E}" type="pres">
      <dgm:prSet presAssocID="{746328AF-C4C9-4EB5-B871-57B4096510F1}" presName="textRect" presStyleLbl="revTx" presStyleIdx="4" presStyleCnt="6">
        <dgm:presLayoutVars>
          <dgm:chMax val="1"/>
          <dgm:chPref val="1"/>
        </dgm:presLayoutVars>
      </dgm:prSet>
      <dgm:spPr/>
    </dgm:pt>
    <dgm:pt modelId="{F716906F-6840-41C7-BB6E-0FC34E5B54F6}" type="pres">
      <dgm:prSet presAssocID="{CE38EF41-5BC7-40D5-B459-35C6044F507D}" presName="sibTrans" presStyleCnt="0"/>
      <dgm:spPr/>
    </dgm:pt>
    <dgm:pt modelId="{405DA170-4290-4918-843D-3112DE68BAD3}" type="pres">
      <dgm:prSet presAssocID="{06CDA998-E7AD-493D-947D-BDDAEFD9F58A}" presName="compNode" presStyleCnt="0"/>
      <dgm:spPr/>
    </dgm:pt>
    <dgm:pt modelId="{D0B48F38-C087-4882-B595-5614E8F38CEE}" type="pres">
      <dgm:prSet presAssocID="{06CDA998-E7AD-493D-947D-BDDAEFD9F58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AA19C03E-44DC-461A-B386-E37751B957F6}" type="pres">
      <dgm:prSet presAssocID="{06CDA998-E7AD-493D-947D-BDDAEFD9F58A}" presName="spaceRect" presStyleCnt="0"/>
      <dgm:spPr/>
    </dgm:pt>
    <dgm:pt modelId="{CF189E9C-C288-41E8-B3CC-05A9A5BA621C}" type="pres">
      <dgm:prSet presAssocID="{06CDA998-E7AD-493D-947D-BDDAEFD9F58A}" presName="textRect" presStyleLbl="revTx" presStyleIdx="5" presStyleCnt="6">
        <dgm:presLayoutVars>
          <dgm:chMax val="1"/>
          <dgm:chPref val="1"/>
        </dgm:presLayoutVars>
      </dgm:prSet>
      <dgm:spPr/>
    </dgm:pt>
  </dgm:ptLst>
  <dgm:cxnLst>
    <dgm:cxn modelId="{02C3C115-2D4A-405B-A3C2-7D1FC29C6AFA}" srcId="{400E012C-9402-4580-9C8E-45EE985DD8CD}" destId="{8A3C8DA4-9D6B-4C10-B31C-1466C889C3F1}" srcOrd="1" destOrd="0" parTransId="{FA590A16-6AC7-4AA0-A31E-E9B2ABDDD622}" sibTransId="{03FD43F7-9BBE-49C1-B791-FDB036EC6156}"/>
    <dgm:cxn modelId="{0F883A30-C04A-4A7C-926E-371CE0A3F6B4}" type="presOf" srcId="{400E012C-9402-4580-9C8E-45EE985DD8CD}" destId="{BD16441D-8EC3-4BEF-B943-C0AE660FDEE2}" srcOrd="0" destOrd="0" presId="urn:microsoft.com/office/officeart/2018/2/layout/IconLabelList"/>
    <dgm:cxn modelId="{BE134460-E7B0-4F9A-ABC0-073BD732B982}" srcId="{400E012C-9402-4580-9C8E-45EE985DD8CD}" destId="{746328AF-C4C9-4EB5-B871-57B4096510F1}" srcOrd="4" destOrd="0" parTransId="{CCBD8A1B-E3C1-482E-A2FD-352D9D8A952A}" sibTransId="{CE38EF41-5BC7-40D5-B459-35C6044F507D}"/>
    <dgm:cxn modelId="{972EC365-66C4-4169-BB6F-D3B714C7245F}" type="presOf" srcId="{746328AF-C4C9-4EB5-B871-57B4096510F1}" destId="{3839D99D-4693-4D94-B09A-BE3D6639542E}" srcOrd="0" destOrd="0" presId="urn:microsoft.com/office/officeart/2018/2/layout/IconLabelList"/>
    <dgm:cxn modelId="{B327FA4C-B2E3-4BC2-B5D2-7478EC9AFC7C}" srcId="{400E012C-9402-4580-9C8E-45EE985DD8CD}" destId="{D899C8C6-9958-4679-963C-59A22E2C8C03}" srcOrd="3" destOrd="0" parTransId="{B3A4E2D7-311E-4CE5-9495-9F26EB1563FC}" sibTransId="{F33E87FB-BE3F-427D-BF96-CB568CC0C4C5}"/>
    <dgm:cxn modelId="{5EA8CA5A-FD61-42A3-ADE9-A5A270312F05}" type="presOf" srcId="{8449C304-A685-4DA3-B202-1E60D2FF2B99}" destId="{CA4F429C-9B52-4E15-823C-FEE2EBB4F88A}" srcOrd="0" destOrd="0" presId="urn:microsoft.com/office/officeart/2018/2/layout/IconLabelList"/>
    <dgm:cxn modelId="{3343D688-D5BC-4301-9443-9FEC8F651B1F}" type="presOf" srcId="{07A14DA7-4373-420E-8CA5-05F8780420BC}" destId="{C2390188-AE56-4E1B-8AAE-D901B7859F92}" srcOrd="0" destOrd="0" presId="urn:microsoft.com/office/officeart/2018/2/layout/IconLabelList"/>
    <dgm:cxn modelId="{99CE158C-4D0E-4096-AAA5-D594875E474C}" type="presOf" srcId="{8A3C8DA4-9D6B-4C10-B31C-1466C889C3F1}" destId="{6AA55A1B-78FC-402A-B427-E0542BBAE882}" srcOrd="0" destOrd="0" presId="urn:microsoft.com/office/officeart/2018/2/layout/IconLabelList"/>
    <dgm:cxn modelId="{C29E309E-D063-46A3-92A5-5062169CEB4E}" type="presOf" srcId="{D899C8C6-9958-4679-963C-59A22E2C8C03}" destId="{868E26EB-51B3-4D44-826B-77AC360F61E7}" srcOrd="0" destOrd="0" presId="urn:microsoft.com/office/officeart/2018/2/layout/IconLabelList"/>
    <dgm:cxn modelId="{8AEAC7AF-9C52-4989-B78A-6587C1FEA02F}" srcId="{400E012C-9402-4580-9C8E-45EE985DD8CD}" destId="{8449C304-A685-4DA3-B202-1E60D2FF2B99}" srcOrd="2" destOrd="0" parTransId="{6024AE8C-0BD8-4E34-83FC-5374C48994A6}" sibTransId="{1BF66B96-A58C-4E28-B375-422605BD513F}"/>
    <dgm:cxn modelId="{0ABB03B7-698A-4E52-A7E2-BBD96FA6489F}" srcId="{400E012C-9402-4580-9C8E-45EE985DD8CD}" destId="{07A14DA7-4373-420E-8CA5-05F8780420BC}" srcOrd="0" destOrd="0" parTransId="{97A16563-63CB-444D-935C-B811D44D1065}" sibTransId="{BF82EE26-ED6B-402A-91C8-061E662E97AF}"/>
    <dgm:cxn modelId="{1DE867BA-560F-437D-B423-C39D1A993E24}" srcId="{400E012C-9402-4580-9C8E-45EE985DD8CD}" destId="{06CDA998-E7AD-493D-947D-BDDAEFD9F58A}" srcOrd="5" destOrd="0" parTransId="{E4A3A633-D642-4632-9573-D6B1BE939BC7}" sibTransId="{9638A7C9-93DB-4DBF-A233-C2342D21D80F}"/>
    <dgm:cxn modelId="{FF3C51E3-6E79-4A08-8CD0-D77417BAC733}" type="presOf" srcId="{06CDA998-E7AD-493D-947D-BDDAEFD9F58A}" destId="{CF189E9C-C288-41E8-B3CC-05A9A5BA621C}" srcOrd="0" destOrd="0" presId="urn:microsoft.com/office/officeart/2018/2/layout/IconLabelList"/>
    <dgm:cxn modelId="{DA52EDA0-BD9A-4AC3-A594-50ACC535AD7F}" type="presParOf" srcId="{BD16441D-8EC3-4BEF-B943-C0AE660FDEE2}" destId="{40167159-2EC9-4E76-BC56-8CFDA2B3C06C}" srcOrd="0" destOrd="0" presId="urn:microsoft.com/office/officeart/2018/2/layout/IconLabelList"/>
    <dgm:cxn modelId="{777A534C-CA46-4E1D-845C-54155EE0907E}" type="presParOf" srcId="{40167159-2EC9-4E76-BC56-8CFDA2B3C06C}" destId="{DBEAF604-3EF5-412A-8DD5-6F9F199266D8}" srcOrd="0" destOrd="0" presId="urn:microsoft.com/office/officeart/2018/2/layout/IconLabelList"/>
    <dgm:cxn modelId="{2FBAFFCF-283D-4EE5-B0F4-A0AAF57D8E91}" type="presParOf" srcId="{40167159-2EC9-4E76-BC56-8CFDA2B3C06C}" destId="{CA2E1B54-1768-4A51-BE6B-03E8F996B7BB}" srcOrd="1" destOrd="0" presId="urn:microsoft.com/office/officeart/2018/2/layout/IconLabelList"/>
    <dgm:cxn modelId="{F53747C0-C31B-44E3-A3E4-90D4F530F1AA}" type="presParOf" srcId="{40167159-2EC9-4E76-BC56-8CFDA2B3C06C}" destId="{C2390188-AE56-4E1B-8AAE-D901B7859F92}" srcOrd="2" destOrd="0" presId="urn:microsoft.com/office/officeart/2018/2/layout/IconLabelList"/>
    <dgm:cxn modelId="{C577BDB9-8D63-4F4E-9C92-39F74A2EE223}" type="presParOf" srcId="{BD16441D-8EC3-4BEF-B943-C0AE660FDEE2}" destId="{DC8924CF-B372-4C87-88B7-F7D4FE4136FD}" srcOrd="1" destOrd="0" presId="urn:microsoft.com/office/officeart/2018/2/layout/IconLabelList"/>
    <dgm:cxn modelId="{E6ABE8E0-73B2-4F15-B14C-7D2984F19403}" type="presParOf" srcId="{BD16441D-8EC3-4BEF-B943-C0AE660FDEE2}" destId="{E135D25A-A0CE-4E80-AA55-BEEFC289F42F}" srcOrd="2" destOrd="0" presId="urn:microsoft.com/office/officeart/2018/2/layout/IconLabelList"/>
    <dgm:cxn modelId="{3C56E0F1-0F51-4703-AE0E-704B1514F98B}" type="presParOf" srcId="{E135D25A-A0CE-4E80-AA55-BEEFC289F42F}" destId="{18877F4E-4C70-4BA9-8B0D-0ACB71721022}" srcOrd="0" destOrd="0" presId="urn:microsoft.com/office/officeart/2018/2/layout/IconLabelList"/>
    <dgm:cxn modelId="{22F186C5-5675-46E0-B9A5-E6F18F54C846}" type="presParOf" srcId="{E135D25A-A0CE-4E80-AA55-BEEFC289F42F}" destId="{5CBF82B3-8988-4C3C-9A1A-E49490C68436}" srcOrd="1" destOrd="0" presId="urn:microsoft.com/office/officeart/2018/2/layout/IconLabelList"/>
    <dgm:cxn modelId="{62BE6884-3923-438F-AC75-2C47C3C41C12}" type="presParOf" srcId="{E135D25A-A0CE-4E80-AA55-BEEFC289F42F}" destId="{6AA55A1B-78FC-402A-B427-E0542BBAE882}" srcOrd="2" destOrd="0" presId="urn:microsoft.com/office/officeart/2018/2/layout/IconLabelList"/>
    <dgm:cxn modelId="{47030D70-2E3C-4A7B-A82E-016C3F873E58}" type="presParOf" srcId="{BD16441D-8EC3-4BEF-B943-C0AE660FDEE2}" destId="{41BDADB1-7C50-4696-8D27-D412FD52C283}" srcOrd="3" destOrd="0" presId="urn:microsoft.com/office/officeart/2018/2/layout/IconLabelList"/>
    <dgm:cxn modelId="{520C054A-577E-461B-913E-D92DD3E5CA1E}" type="presParOf" srcId="{BD16441D-8EC3-4BEF-B943-C0AE660FDEE2}" destId="{2710919F-5DD3-4D5D-A135-4BB253BD360E}" srcOrd="4" destOrd="0" presId="urn:microsoft.com/office/officeart/2018/2/layout/IconLabelList"/>
    <dgm:cxn modelId="{9E77B85F-D4D2-4191-8C5B-902118731445}" type="presParOf" srcId="{2710919F-5DD3-4D5D-A135-4BB253BD360E}" destId="{B80FC211-AADD-4E66-92A8-4D0D9860C49D}" srcOrd="0" destOrd="0" presId="urn:microsoft.com/office/officeart/2018/2/layout/IconLabelList"/>
    <dgm:cxn modelId="{2D8927E6-277E-4447-8141-AD89C4EA54CB}" type="presParOf" srcId="{2710919F-5DD3-4D5D-A135-4BB253BD360E}" destId="{0BC0FCC6-CAD4-4ECA-A3F7-EE8F0FAAAE26}" srcOrd="1" destOrd="0" presId="urn:microsoft.com/office/officeart/2018/2/layout/IconLabelList"/>
    <dgm:cxn modelId="{07F3DE14-1F5A-4740-8A8C-D9DBACD61186}" type="presParOf" srcId="{2710919F-5DD3-4D5D-A135-4BB253BD360E}" destId="{CA4F429C-9B52-4E15-823C-FEE2EBB4F88A}" srcOrd="2" destOrd="0" presId="urn:microsoft.com/office/officeart/2018/2/layout/IconLabelList"/>
    <dgm:cxn modelId="{668CC0B4-08BD-43F6-B751-19A6B0385454}" type="presParOf" srcId="{BD16441D-8EC3-4BEF-B943-C0AE660FDEE2}" destId="{9A7EBA56-06FB-446E-A36C-BCE0C7807277}" srcOrd="5" destOrd="0" presId="urn:microsoft.com/office/officeart/2018/2/layout/IconLabelList"/>
    <dgm:cxn modelId="{279A27A1-7D1A-4374-8C52-C62F026FAF88}" type="presParOf" srcId="{BD16441D-8EC3-4BEF-B943-C0AE660FDEE2}" destId="{F1C4DE17-1BC3-452B-AC3B-5D617D9AA13D}" srcOrd="6" destOrd="0" presId="urn:microsoft.com/office/officeart/2018/2/layout/IconLabelList"/>
    <dgm:cxn modelId="{A82B95D9-97DC-4971-924D-E5B5DF9028EC}" type="presParOf" srcId="{F1C4DE17-1BC3-452B-AC3B-5D617D9AA13D}" destId="{2986242F-C311-4442-95CB-7F3A13E9968D}" srcOrd="0" destOrd="0" presId="urn:microsoft.com/office/officeart/2018/2/layout/IconLabelList"/>
    <dgm:cxn modelId="{DAAB32C2-7EC9-4A41-B1D5-467D17E76A84}" type="presParOf" srcId="{F1C4DE17-1BC3-452B-AC3B-5D617D9AA13D}" destId="{F4F876DD-228C-4050-8488-BB93D23C46E1}" srcOrd="1" destOrd="0" presId="urn:microsoft.com/office/officeart/2018/2/layout/IconLabelList"/>
    <dgm:cxn modelId="{45F179CA-CD54-4888-AEBF-21E90F11B7BD}" type="presParOf" srcId="{F1C4DE17-1BC3-452B-AC3B-5D617D9AA13D}" destId="{868E26EB-51B3-4D44-826B-77AC360F61E7}" srcOrd="2" destOrd="0" presId="urn:microsoft.com/office/officeart/2018/2/layout/IconLabelList"/>
    <dgm:cxn modelId="{F7C2262C-538E-4DA7-ACB4-4631A184ED7A}" type="presParOf" srcId="{BD16441D-8EC3-4BEF-B943-C0AE660FDEE2}" destId="{23DA46E9-7854-416E-9AF1-48558022392F}" srcOrd="7" destOrd="0" presId="urn:microsoft.com/office/officeart/2018/2/layout/IconLabelList"/>
    <dgm:cxn modelId="{F8B66340-92AD-4696-A7F5-7A722B414854}" type="presParOf" srcId="{BD16441D-8EC3-4BEF-B943-C0AE660FDEE2}" destId="{C3F472BC-1575-4E15-B117-A98DA26B7E89}" srcOrd="8" destOrd="0" presId="urn:microsoft.com/office/officeart/2018/2/layout/IconLabelList"/>
    <dgm:cxn modelId="{6443D474-1EAC-4B56-904E-20A232257D9A}" type="presParOf" srcId="{C3F472BC-1575-4E15-B117-A98DA26B7E89}" destId="{6092EF90-CE2F-4712-9DAB-6487BC81E759}" srcOrd="0" destOrd="0" presId="urn:microsoft.com/office/officeart/2018/2/layout/IconLabelList"/>
    <dgm:cxn modelId="{EA537A0B-1A56-485B-A04F-5E9920900733}" type="presParOf" srcId="{C3F472BC-1575-4E15-B117-A98DA26B7E89}" destId="{E99A0BBC-51CB-4265-88F9-6F28C431877C}" srcOrd="1" destOrd="0" presId="urn:microsoft.com/office/officeart/2018/2/layout/IconLabelList"/>
    <dgm:cxn modelId="{28280175-0940-4B64-8A0F-7E243BFD1F21}" type="presParOf" srcId="{C3F472BC-1575-4E15-B117-A98DA26B7E89}" destId="{3839D99D-4693-4D94-B09A-BE3D6639542E}" srcOrd="2" destOrd="0" presId="urn:microsoft.com/office/officeart/2018/2/layout/IconLabelList"/>
    <dgm:cxn modelId="{C810A799-DF28-41A1-BF28-63B63C9E4D63}" type="presParOf" srcId="{BD16441D-8EC3-4BEF-B943-C0AE660FDEE2}" destId="{F716906F-6840-41C7-BB6E-0FC34E5B54F6}" srcOrd="9" destOrd="0" presId="urn:microsoft.com/office/officeart/2018/2/layout/IconLabelList"/>
    <dgm:cxn modelId="{6B28C1C8-5897-482A-BCB2-35A1BAB605EC}" type="presParOf" srcId="{BD16441D-8EC3-4BEF-B943-C0AE660FDEE2}" destId="{405DA170-4290-4918-843D-3112DE68BAD3}" srcOrd="10" destOrd="0" presId="urn:microsoft.com/office/officeart/2018/2/layout/IconLabelList"/>
    <dgm:cxn modelId="{715C5F7A-AD6B-49A9-8A23-AE778AC08ADF}" type="presParOf" srcId="{405DA170-4290-4918-843D-3112DE68BAD3}" destId="{D0B48F38-C087-4882-B595-5614E8F38CEE}" srcOrd="0" destOrd="0" presId="urn:microsoft.com/office/officeart/2018/2/layout/IconLabelList"/>
    <dgm:cxn modelId="{7F4A28EE-F3C6-4FED-9F26-9E92DFF98112}" type="presParOf" srcId="{405DA170-4290-4918-843D-3112DE68BAD3}" destId="{AA19C03E-44DC-461A-B386-E37751B957F6}" srcOrd="1" destOrd="0" presId="urn:microsoft.com/office/officeart/2018/2/layout/IconLabelList"/>
    <dgm:cxn modelId="{6988BEDB-61CE-4A0E-8DED-96E8B1DED16B}" type="presParOf" srcId="{405DA170-4290-4918-843D-3112DE68BAD3}" destId="{CF189E9C-C288-41E8-B3CC-05A9A5BA62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EA1395-A933-4E26-934B-0AAEF6A4B4F6}"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2C71C10F-31AD-4F41-89E5-5994B8EBAEE4}">
      <dgm:prSet/>
      <dgm:spPr/>
      <dgm:t>
        <a:bodyPr/>
        <a:lstStyle/>
        <a:p>
          <a:pPr>
            <a:defRPr b="1"/>
          </a:pPr>
          <a:r>
            <a:rPr lang="es-ES"/>
            <a:t>Entorno de desarrollo</a:t>
          </a:r>
          <a:endParaRPr lang="en-US"/>
        </a:p>
      </dgm:t>
    </dgm:pt>
    <dgm:pt modelId="{36130F72-FB58-46AC-BC14-CAA9D254C14D}" type="parTrans" cxnId="{64A8B0F4-DA3C-4DA4-9B82-5089502DAB02}">
      <dgm:prSet/>
      <dgm:spPr/>
      <dgm:t>
        <a:bodyPr/>
        <a:lstStyle/>
        <a:p>
          <a:endParaRPr lang="en-US"/>
        </a:p>
      </dgm:t>
    </dgm:pt>
    <dgm:pt modelId="{020708FC-F3BC-4EAF-9CD4-A41ACAC2AE6E}" type="sibTrans" cxnId="{64A8B0F4-DA3C-4DA4-9B82-5089502DAB02}">
      <dgm:prSet/>
      <dgm:spPr/>
      <dgm:t>
        <a:bodyPr/>
        <a:lstStyle/>
        <a:p>
          <a:endParaRPr lang="en-US"/>
        </a:p>
      </dgm:t>
    </dgm:pt>
    <dgm:pt modelId="{ADD52770-E0D6-4F2B-AED2-BD6B5E6699F6}">
      <dgm:prSet/>
      <dgm:spPr/>
      <dgm:t>
        <a:bodyPr/>
        <a:lstStyle/>
        <a:p>
          <a:pPr>
            <a:buFont typeface="Arial" panose="020B0604020202020204" pitchFamily="34" charset="0"/>
            <a:buChar char="•"/>
          </a:pPr>
          <a:r>
            <a:rPr lang="es-ES" b="1"/>
            <a:t>Plataforma de orquestación de contenedores</a:t>
          </a:r>
          <a:endParaRPr lang="en-US" b="1"/>
        </a:p>
      </dgm:t>
    </dgm:pt>
    <dgm:pt modelId="{E70D0EFF-6799-4CF2-9E76-25DC9C9D9B09}" type="parTrans" cxnId="{1590E76A-B39D-4276-B82A-706D89B348AE}">
      <dgm:prSet/>
      <dgm:spPr/>
      <dgm:t>
        <a:bodyPr/>
        <a:lstStyle/>
        <a:p>
          <a:endParaRPr lang="en-US"/>
        </a:p>
      </dgm:t>
    </dgm:pt>
    <dgm:pt modelId="{04E42EBA-63D6-4FFF-8751-7833A6368F96}" type="sibTrans" cxnId="{1590E76A-B39D-4276-B82A-706D89B348AE}">
      <dgm:prSet/>
      <dgm:spPr/>
      <dgm:t>
        <a:bodyPr/>
        <a:lstStyle/>
        <a:p>
          <a:endParaRPr lang="en-US"/>
        </a:p>
      </dgm:t>
    </dgm:pt>
    <dgm:pt modelId="{FC640DB3-B42D-4B66-B492-C0DADECDDBA8}">
      <dgm:prSet/>
      <dgm:spPr/>
      <dgm:t>
        <a:bodyPr/>
        <a:lstStyle/>
        <a:p>
          <a:pPr>
            <a:buFont typeface="Arial" panose="020B0604020202020204" pitchFamily="34" charset="0"/>
            <a:buChar char="•"/>
          </a:pPr>
          <a:r>
            <a:rPr lang="es-ES" b="1"/>
            <a:t>Sistema de mensajería basado en colas con protocolo MQTT</a:t>
          </a:r>
          <a:endParaRPr lang="en-US" b="1"/>
        </a:p>
      </dgm:t>
    </dgm:pt>
    <dgm:pt modelId="{D0CE20B9-8027-484C-BB85-0164ABD6C2DC}" type="parTrans" cxnId="{5C6FCA83-485A-4C56-A290-D4073945B05D}">
      <dgm:prSet/>
      <dgm:spPr/>
      <dgm:t>
        <a:bodyPr/>
        <a:lstStyle/>
        <a:p>
          <a:endParaRPr lang="en-US"/>
        </a:p>
      </dgm:t>
    </dgm:pt>
    <dgm:pt modelId="{590A5B4A-C762-443D-9AA3-49B08E9E3192}" type="sibTrans" cxnId="{5C6FCA83-485A-4C56-A290-D4073945B05D}">
      <dgm:prSet/>
      <dgm:spPr/>
      <dgm:t>
        <a:bodyPr/>
        <a:lstStyle/>
        <a:p>
          <a:endParaRPr lang="en-US"/>
        </a:p>
      </dgm:t>
    </dgm:pt>
    <dgm:pt modelId="{79226188-0D2D-4A83-9170-A49582C001AE}">
      <dgm:prSet/>
      <dgm:spPr/>
      <dgm:t>
        <a:bodyPr/>
        <a:lstStyle/>
        <a:p>
          <a:pPr>
            <a:buFont typeface="Arial" panose="020B0604020202020204" pitchFamily="34" charset="0"/>
            <a:buChar char="•"/>
          </a:pPr>
          <a:r>
            <a:rPr lang="es-ES" b="1"/>
            <a:t>Plataforma de Monitorización Continua</a:t>
          </a:r>
          <a:endParaRPr lang="en-US" b="1"/>
        </a:p>
      </dgm:t>
    </dgm:pt>
    <dgm:pt modelId="{85924FEE-C4AB-400F-AF43-7DBC3C917360}" type="parTrans" cxnId="{2DFC0434-8D82-44A9-AB1E-9B94A7734905}">
      <dgm:prSet/>
      <dgm:spPr/>
      <dgm:t>
        <a:bodyPr/>
        <a:lstStyle/>
        <a:p>
          <a:endParaRPr lang="en-US"/>
        </a:p>
      </dgm:t>
    </dgm:pt>
    <dgm:pt modelId="{0C9CD6E1-53B4-41F0-9C3D-4B0DD967A33F}" type="sibTrans" cxnId="{2DFC0434-8D82-44A9-AB1E-9B94A7734905}">
      <dgm:prSet/>
      <dgm:spPr/>
      <dgm:t>
        <a:bodyPr/>
        <a:lstStyle/>
        <a:p>
          <a:endParaRPr lang="en-US"/>
        </a:p>
      </dgm:t>
    </dgm:pt>
    <dgm:pt modelId="{8D9209F4-5E76-45D4-8DC5-BE97D434CBB7}">
      <dgm:prSet/>
      <dgm:spPr/>
      <dgm:t>
        <a:bodyPr/>
        <a:lstStyle/>
        <a:p>
          <a:pPr>
            <a:buFont typeface="Arial" panose="020B0604020202020204" pitchFamily="34" charset="0"/>
            <a:buChar char="•"/>
          </a:pPr>
          <a:r>
            <a:rPr lang="es-ES"/>
            <a:t>Agente ligero de recolección de eventos</a:t>
          </a:r>
          <a:endParaRPr lang="en-US"/>
        </a:p>
      </dgm:t>
    </dgm:pt>
    <dgm:pt modelId="{1F53DC67-D3D2-4F39-BE15-6EABE40AE55B}" type="parTrans" cxnId="{982447C1-E28F-4275-84A8-866FA1E068AD}">
      <dgm:prSet/>
      <dgm:spPr/>
      <dgm:t>
        <a:bodyPr/>
        <a:lstStyle/>
        <a:p>
          <a:endParaRPr lang="en-US"/>
        </a:p>
      </dgm:t>
    </dgm:pt>
    <dgm:pt modelId="{5C610DB8-03C0-4B92-9897-353E67A2F158}" type="sibTrans" cxnId="{982447C1-E28F-4275-84A8-866FA1E068AD}">
      <dgm:prSet/>
      <dgm:spPr/>
      <dgm:t>
        <a:bodyPr/>
        <a:lstStyle/>
        <a:p>
          <a:endParaRPr lang="en-US"/>
        </a:p>
      </dgm:t>
    </dgm:pt>
    <dgm:pt modelId="{CE2CDF09-4B9D-436E-B964-0A1C10230376}">
      <dgm:prSet/>
      <dgm:spPr/>
      <dgm:t>
        <a:bodyPr/>
        <a:lstStyle/>
        <a:p>
          <a:pPr>
            <a:buFont typeface="Arial" panose="020B0604020202020204" pitchFamily="34" charset="0"/>
            <a:buChar char="•"/>
          </a:pPr>
          <a:r>
            <a:rPr lang="es-ES"/>
            <a:t>Plataforma de procesamiento e ingesta de eventos</a:t>
          </a:r>
          <a:endParaRPr lang="en-US"/>
        </a:p>
      </dgm:t>
    </dgm:pt>
    <dgm:pt modelId="{8B74C9F8-E87F-4246-9851-F6CE724DDE5F}" type="parTrans" cxnId="{9EF4C1D2-93F3-42E1-94BA-0FF15D85FBA9}">
      <dgm:prSet/>
      <dgm:spPr/>
      <dgm:t>
        <a:bodyPr/>
        <a:lstStyle/>
        <a:p>
          <a:endParaRPr lang="en-US"/>
        </a:p>
      </dgm:t>
    </dgm:pt>
    <dgm:pt modelId="{5D5CBB3E-EF6E-4929-8594-7E8E39573253}" type="sibTrans" cxnId="{9EF4C1D2-93F3-42E1-94BA-0FF15D85FBA9}">
      <dgm:prSet/>
      <dgm:spPr/>
      <dgm:t>
        <a:bodyPr/>
        <a:lstStyle/>
        <a:p>
          <a:endParaRPr lang="en-US"/>
        </a:p>
      </dgm:t>
    </dgm:pt>
    <dgm:pt modelId="{280C7145-A060-442F-8052-184243EF24F9}">
      <dgm:prSet/>
      <dgm:spPr/>
      <dgm:t>
        <a:bodyPr/>
        <a:lstStyle/>
        <a:p>
          <a:pPr>
            <a:buFont typeface="Arial" panose="020B0604020202020204" pitchFamily="34" charset="0"/>
            <a:buChar char="•"/>
          </a:pPr>
          <a:r>
            <a:rPr lang="es-ES"/>
            <a:t>Plataforma de indexación de logs</a:t>
          </a:r>
          <a:endParaRPr lang="en-US"/>
        </a:p>
      </dgm:t>
    </dgm:pt>
    <dgm:pt modelId="{17453697-F1EC-418A-AD15-D72013816FFF}" type="parTrans" cxnId="{9D815219-8F25-4190-9F41-6F5B9615525B}">
      <dgm:prSet/>
      <dgm:spPr/>
      <dgm:t>
        <a:bodyPr/>
        <a:lstStyle/>
        <a:p>
          <a:endParaRPr lang="en-US"/>
        </a:p>
      </dgm:t>
    </dgm:pt>
    <dgm:pt modelId="{76224A35-F8C5-4360-B7EF-D70B000EFB98}" type="sibTrans" cxnId="{9D815219-8F25-4190-9F41-6F5B9615525B}">
      <dgm:prSet/>
      <dgm:spPr/>
      <dgm:t>
        <a:bodyPr/>
        <a:lstStyle/>
        <a:p>
          <a:endParaRPr lang="en-US"/>
        </a:p>
      </dgm:t>
    </dgm:pt>
    <dgm:pt modelId="{75D572E9-9184-4B3D-8F2A-64D6B8AABBC7}">
      <dgm:prSet/>
      <dgm:spPr/>
      <dgm:t>
        <a:bodyPr/>
        <a:lstStyle/>
        <a:p>
          <a:pPr>
            <a:buFont typeface="Arial" panose="020B0604020202020204" pitchFamily="34" charset="0"/>
            <a:buChar char="•"/>
          </a:pPr>
          <a:r>
            <a:rPr lang="es-ES"/>
            <a:t>Plataforma de visualización de datos</a:t>
          </a:r>
          <a:endParaRPr lang="en-US"/>
        </a:p>
      </dgm:t>
    </dgm:pt>
    <dgm:pt modelId="{AFF69129-7118-4613-9C61-47B57CD7486E}" type="parTrans" cxnId="{C4E2A591-E275-45C9-A43A-C330D12203F4}">
      <dgm:prSet/>
      <dgm:spPr/>
      <dgm:t>
        <a:bodyPr/>
        <a:lstStyle/>
        <a:p>
          <a:endParaRPr lang="en-US"/>
        </a:p>
      </dgm:t>
    </dgm:pt>
    <dgm:pt modelId="{4732C1D9-DFA9-468D-B1E7-48ADE537CF09}" type="sibTrans" cxnId="{C4E2A591-E275-45C9-A43A-C330D12203F4}">
      <dgm:prSet/>
      <dgm:spPr/>
      <dgm:t>
        <a:bodyPr/>
        <a:lstStyle/>
        <a:p>
          <a:endParaRPr lang="en-US"/>
        </a:p>
      </dgm:t>
    </dgm:pt>
    <dgm:pt modelId="{B791F844-B8D7-41AE-B985-0E04F2747FD9}">
      <dgm:prSet/>
      <dgm:spPr/>
      <dgm:t>
        <a:bodyPr/>
        <a:lstStyle/>
        <a:p>
          <a:pPr>
            <a:defRPr b="1"/>
          </a:pPr>
          <a:r>
            <a:rPr lang="es-ES" dirty="0"/>
            <a:t>Plataforma de Integración y Entrega Continua</a:t>
          </a:r>
          <a:endParaRPr lang="en-US" dirty="0"/>
        </a:p>
      </dgm:t>
    </dgm:pt>
    <dgm:pt modelId="{3525B1BD-B32B-4B68-B62B-4D6388F6C57A}" type="sibTrans" cxnId="{F3BB5100-EDCC-4060-A090-4D535A6979A3}">
      <dgm:prSet/>
      <dgm:spPr/>
      <dgm:t>
        <a:bodyPr/>
        <a:lstStyle/>
        <a:p>
          <a:endParaRPr lang="en-US"/>
        </a:p>
      </dgm:t>
    </dgm:pt>
    <dgm:pt modelId="{A6AE9E16-4AF1-4C7E-A747-C326A786C8E2}" type="parTrans" cxnId="{F3BB5100-EDCC-4060-A090-4D535A6979A3}">
      <dgm:prSet/>
      <dgm:spPr/>
      <dgm:t>
        <a:bodyPr/>
        <a:lstStyle/>
        <a:p>
          <a:endParaRPr lang="en-US"/>
        </a:p>
      </dgm:t>
    </dgm:pt>
    <dgm:pt modelId="{B49D1195-8525-4048-9ABB-980FD553697D}" type="pres">
      <dgm:prSet presAssocID="{EDEA1395-A933-4E26-934B-0AAEF6A4B4F6}" presName="hierChild1" presStyleCnt="0">
        <dgm:presLayoutVars>
          <dgm:chPref val="1"/>
          <dgm:dir/>
          <dgm:animOne val="branch"/>
          <dgm:animLvl val="lvl"/>
          <dgm:resizeHandles/>
        </dgm:presLayoutVars>
      </dgm:prSet>
      <dgm:spPr/>
    </dgm:pt>
    <dgm:pt modelId="{07C5ABA3-F67D-4F1A-B50B-F3ACD4963AD5}" type="pres">
      <dgm:prSet presAssocID="{B791F844-B8D7-41AE-B985-0E04F2747FD9}" presName="hierRoot1" presStyleCnt="0"/>
      <dgm:spPr/>
    </dgm:pt>
    <dgm:pt modelId="{66492C67-FE8E-4346-AD90-B9A0FDEAEC34}" type="pres">
      <dgm:prSet presAssocID="{B791F844-B8D7-41AE-B985-0E04F2747FD9}" presName="composite" presStyleCnt="0"/>
      <dgm:spPr/>
    </dgm:pt>
    <dgm:pt modelId="{9DF8DFFA-AF55-42C2-92A1-47CAA3C2FE18}" type="pres">
      <dgm:prSet presAssocID="{B791F844-B8D7-41AE-B985-0E04F2747FD9}" presName="background" presStyleLbl="node0" presStyleIdx="0" presStyleCnt="2"/>
      <dgm:spPr/>
    </dgm:pt>
    <dgm:pt modelId="{BBF9A04D-9589-4A96-BE93-6AE0E07A60FA}" type="pres">
      <dgm:prSet presAssocID="{B791F844-B8D7-41AE-B985-0E04F2747FD9}" presName="text" presStyleLbl="fgAcc0" presStyleIdx="0" presStyleCnt="2">
        <dgm:presLayoutVars>
          <dgm:chPref val="3"/>
        </dgm:presLayoutVars>
      </dgm:prSet>
      <dgm:spPr/>
    </dgm:pt>
    <dgm:pt modelId="{7FDBD285-746B-4A38-B971-1CD58651A5F9}" type="pres">
      <dgm:prSet presAssocID="{B791F844-B8D7-41AE-B985-0E04F2747FD9}" presName="hierChild2" presStyleCnt="0"/>
      <dgm:spPr/>
    </dgm:pt>
    <dgm:pt modelId="{A6BDC0A0-2CDF-475A-BD32-CDC3BF0647E2}" type="pres">
      <dgm:prSet presAssocID="{2C71C10F-31AD-4F41-89E5-5994B8EBAEE4}" presName="hierRoot1" presStyleCnt="0"/>
      <dgm:spPr/>
    </dgm:pt>
    <dgm:pt modelId="{75AE53BF-9E84-43EF-BEA6-335015424A8E}" type="pres">
      <dgm:prSet presAssocID="{2C71C10F-31AD-4F41-89E5-5994B8EBAEE4}" presName="composite" presStyleCnt="0"/>
      <dgm:spPr/>
    </dgm:pt>
    <dgm:pt modelId="{3E12B8D3-E34A-405B-A74B-084D067BF5C0}" type="pres">
      <dgm:prSet presAssocID="{2C71C10F-31AD-4F41-89E5-5994B8EBAEE4}" presName="background" presStyleLbl="node0" presStyleIdx="1" presStyleCnt="2"/>
      <dgm:spPr/>
    </dgm:pt>
    <dgm:pt modelId="{F6E3222D-9F68-487E-8EFB-B72111D653CD}" type="pres">
      <dgm:prSet presAssocID="{2C71C10F-31AD-4F41-89E5-5994B8EBAEE4}" presName="text" presStyleLbl="fgAcc0" presStyleIdx="1" presStyleCnt="2" custLinFactX="100000" custLinFactNeighborX="142065">
        <dgm:presLayoutVars>
          <dgm:chPref val="3"/>
        </dgm:presLayoutVars>
      </dgm:prSet>
      <dgm:spPr/>
    </dgm:pt>
    <dgm:pt modelId="{3BBBFA62-19F6-4350-849C-289EDDF2622D}" type="pres">
      <dgm:prSet presAssocID="{2C71C10F-31AD-4F41-89E5-5994B8EBAEE4}" presName="hierChild2" presStyleCnt="0"/>
      <dgm:spPr/>
    </dgm:pt>
    <dgm:pt modelId="{271469FB-3809-4C1F-8BAC-19551F0D8C02}" type="pres">
      <dgm:prSet presAssocID="{E70D0EFF-6799-4CF2-9E76-25DC9C9D9B09}" presName="Name10" presStyleLbl="parChTrans1D2" presStyleIdx="0" presStyleCnt="3"/>
      <dgm:spPr/>
    </dgm:pt>
    <dgm:pt modelId="{230DC832-92FE-4FB4-B9EF-026EB5BADD47}" type="pres">
      <dgm:prSet presAssocID="{ADD52770-E0D6-4F2B-AED2-BD6B5E6699F6}" presName="hierRoot2" presStyleCnt="0"/>
      <dgm:spPr/>
    </dgm:pt>
    <dgm:pt modelId="{4DEF24DF-6899-402D-B5D4-3ECF046C8F15}" type="pres">
      <dgm:prSet presAssocID="{ADD52770-E0D6-4F2B-AED2-BD6B5E6699F6}" presName="composite2" presStyleCnt="0"/>
      <dgm:spPr/>
    </dgm:pt>
    <dgm:pt modelId="{1DE3860F-63D5-4A2A-9CF5-C7E90974FE74}" type="pres">
      <dgm:prSet presAssocID="{ADD52770-E0D6-4F2B-AED2-BD6B5E6699F6}" presName="background2" presStyleLbl="node2" presStyleIdx="0" presStyleCnt="3"/>
      <dgm:spPr/>
    </dgm:pt>
    <dgm:pt modelId="{7DB56DF8-BA37-424C-9358-49843AEC47F4}" type="pres">
      <dgm:prSet presAssocID="{ADD52770-E0D6-4F2B-AED2-BD6B5E6699F6}" presName="text2" presStyleLbl="fgAcc2" presStyleIdx="0" presStyleCnt="3" custLinFactX="100000" custLinFactNeighborX="142065">
        <dgm:presLayoutVars>
          <dgm:chPref val="3"/>
        </dgm:presLayoutVars>
      </dgm:prSet>
      <dgm:spPr/>
    </dgm:pt>
    <dgm:pt modelId="{8E481242-0224-45AE-949D-186C9A5E46D1}" type="pres">
      <dgm:prSet presAssocID="{ADD52770-E0D6-4F2B-AED2-BD6B5E6699F6}" presName="hierChild3" presStyleCnt="0"/>
      <dgm:spPr/>
    </dgm:pt>
    <dgm:pt modelId="{1C2E3720-9927-409B-BE27-1C73BF2BB57F}" type="pres">
      <dgm:prSet presAssocID="{D0CE20B9-8027-484C-BB85-0164ABD6C2DC}" presName="Name10" presStyleLbl="parChTrans1D2" presStyleIdx="1" presStyleCnt="3"/>
      <dgm:spPr/>
    </dgm:pt>
    <dgm:pt modelId="{7DA65A2B-6327-471F-A329-B78C28D8FD7F}" type="pres">
      <dgm:prSet presAssocID="{FC640DB3-B42D-4B66-B492-C0DADECDDBA8}" presName="hierRoot2" presStyleCnt="0"/>
      <dgm:spPr/>
    </dgm:pt>
    <dgm:pt modelId="{0D6A2E26-CB68-48EE-BBEF-F2D08C07CF24}" type="pres">
      <dgm:prSet presAssocID="{FC640DB3-B42D-4B66-B492-C0DADECDDBA8}" presName="composite2" presStyleCnt="0"/>
      <dgm:spPr/>
    </dgm:pt>
    <dgm:pt modelId="{80741CAE-1CBD-49CE-A0F2-E0E80CBEAE65}" type="pres">
      <dgm:prSet presAssocID="{FC640DB3-B42D-4B66-B492-C0DADECDDBA8}" presName="background2" presStyleLbl="node2" presStyleIdx="1" presStyleCnt="3"/>
      <dgm:spPr/>
    </dgm:pt>
    <dgm:pt modelId="{B7E0FE8D-254F-43B6-A6C5-39F6E62B5142}" type="pres">
      <dgm:prSet presAssocID="{FC640DB3-B42D-4B66-B492-C0DADECDDBA8}" presName="text2" presStyleLbl="fgAcc2" presStyleIdx="1" presStyleCnt="3" custLinFactX="100000" custLinFactNeighborX="142065">
        <dgm:presLayoutVars>
          <dgm:chPref val="3"/>
        </dgm:presLayoutVars>
      </dgm:prSet>
      <dgm:spPr/>
    </dgm:pt>
    <dgm:pt modelId="{C51CDFB1-BBD5-4A76-82DC-E7ADED567FA0}" type="pres">
      <dgm:prSet presAssocID="{FC640DB3-B42D-4B66-B492-C0DADECDDBA8}" presName="hierChild3" presStyleCnt="0"/>
      <dgm:spPr/>
    </dgm:pt>
    <dgm:pt modelId="{1C3C2B90-3319-4634-B88D-EFB80E1BCE78}" type="pres">
      <dgm:prSet presAssocID="{85924FEE-C4AB-400F-AF43-7DBC3C917360}" presName="Name10" presStyleLbl="parChTrans1D2" presStyleIdx="2" presStyleCnt="3"/>
      <dgm:spPr/>
    </dgm:pt>
    <dgm:pt modelId="{93EC8C83-902A-4BDC-882C-5E1E8E1E6E99}" type="pres">
      <dgm:prSet presAssocID="{79226188-0D2D-4A83-9170-A49582C001AE}" presName="hierRoot2" presStyleCnt="0"/>
      <dgm:spPr/>
    </dgm:pt>
    <dgm:pt modelId="{10F8F252-AB42-4DF5-9F10-4AFA43B038BA}" type="pres">
      <dgm:prSet presAssocID="{79226188-0D2D-4A83-9170-A49582C001AE}" presName="composite2" presStyleCnt="0"/>
      <dgm:spPr/>
    </dgm:pt>
    <dgm:pt modelId="{A1B9882E-EC2B-4F5B-B2F2-2F6A14E9E455}" type="pres">
      <dgm:prSet presAssocID="{79226188-0D2D-4A83-9170-A49582C001AE}" presName="background2" presStyleLbl="node2" presStyleIdx="2" presStyleCnt="3"/>
      <dgm:spPr/>
    </dgm:pt>
    <dgm:pt modelId="{4E3EDFD1-5838-4CE2-A584-874B0B12BFD5}" type="pres">
      <dgm:prSet presAssocID="{79226188-0D2D-4A83-9170-A49582C001AE}" presName="text2" presStyleLbl="fgAcc2" presStyleIdx="2" presStyleCnt="3" custLinFactX="100000" custLinFactNeighborX="142065">
        <dgm:presLayoutVars>
          <dgm:chPref val="3"/>
        </dgm:presLayoutVars>
      </dgm:prSet>
      <dgm:spPr/>
    </dgm:pt>
    <dgm:pt modelId="{6D5C7BBC-EC68-4F49-9CF8-7CEB878A04E6}" type="pres">
      <dgm:prSet presAssocID="{79226188-0D2D-4A83-9170-A49582C001AE}" presName="hierChild3" presStyleCnt="0"/>
      <dgm:spPr/>
    </dgm:pt>
    <dgm:pt modelId="{AAE75A0A-15D5-452D-878F-9A3350729775}" type="pres">
      <dgm:prSet presAssocID="{1F53DC67-D3D2-4F39-BE15-6EABE40AE55B}" presName="Name17" presStyleLbl="parChTrans1D3" presStyleIdx="0" presStyleCnt="4"/>
      <dgm:spPr/>
    </dgm:pt>
    <dgm:pt modelId="{9C1CB96C-E4EA-42E6-8BAB-8AAF11FA5A7E}" type="pres">
      <dgm:prSet presAssocID="{8D9209F4-5E76-45D4-8DC5-BE97D434CBB7}" presName="hierRoot3" presStyleCnt="0"/>
      <dgm:spPr/>
    </dgm:pt>
    <dgm:pt modelId="{B9C49724-D095-4CDF-8D00-A3BC9A3DEB98}" type="pres">
      <dgm:prSet presAssocID="{8D9209F4-5E76-45D4-8DC5-BE97D434CBB7}" presName="composite3" presStyleCnt="0"/>
      <dgm:spPr/>
    </dgm:pt>
    <dgm:pt modelId="{CCEE7C60-CF7C-4CF9-8F05-2581EBF97BA7}" type="pres">
      <dgm:prSet presAssocID="{8D9209F4-5E76-45D4-8DC5-BE97D434CBB7}" presName="background3" presStyleLbl="node3" presStyleIdx="0" presStyleCnt="4"/>
      <dgm:spPr/>
    </dgm:pt>
    <dgm:pt modelId="{BE43F705-C57E-40DE-A034-5D51F47BEEE4}" type="pres">
      <dgm:prSet presAssocID="{8D9209F4-5E76-45D4-8DC5-BE97D434CBB7}" presName="text3" presStyleLbl="fgAcc3" presStyleIdx="0" presStyleCnt="4" custLinFactNeighborX="58819">
        <dgm:presLayoutVars>
          <dgm:chPref val="3"/>
        </dgm:presLayoutVars>
      </dgm:prSet>
      <dgm:spPr/>
    </dgm:pt>
    <dgm:pt modelId="{38680188-6E4C-4DAB-9C09-0102684CEDCC}" type="pres">
      <dgm:prSet presAssocID="{8D9209F4-5E76-45D4-8DC5-BE97D434CBB7}" presName="hierChild4" presStyleCnt="0"/>
      <dgm:spPr/>
    </dgm:pt>
    <dgm:pt modelId="{773754C0-F853-4B92-B7AB-282206C2C838}" type="pres">
      <dgm:prSet presAssocID="{8B74C9F8-E87F-4246-9851-F6CE724DDE5F}" presName="Name17" presStyleLbl="parChTrans1D3" presStyleIdx="1" presStyleCnt="4"/>
      <dgm:spPr/>
    </dgm:pt>
    <dgm:pt modelId="{1F0C3873-A8CD-4D42-9C6F-529792A014D3}" type="pres">
      <dgm:prSet presAssocID="{CE2CDF09-4B9D-436E-B964-0A1C10230376}" presName="hierRoot3" presStyleCnt="0"/>
      <dgm:spPr/>
    </dgm:pt>
    <dgm:pt modelId="{11B29995-B2B2-409C-950C-FCD85C8ECB24}" type="pres">
      <dgm:prSet presAssocID="{CE2CDF09-4B9D-436E-B964-0A1C10230376}" presName="composite3" presStyleCnt="0"/>
      <dgm:spPr/>
    </dgm:pt>
    <dgm:pt modelId="{92ADB105-378A-4D2C-9F92-E89631B06690}" type="pres">
      <dgm:prSet presAssocID="{CE2CDF09-4B9D-436E-B964-0A1C10230376}" presName="background3" presStyleLbl="node3" presStyleIdx="1" presStyleCnt="4"/>
      <dgm:spPr/>
    </dgm:pt>
    <dgm:pt modelId="{CC05EC03-B3B4-4EB4-A90A-95C873301899}" type="pres">
      <dgm:prSet presAssocID="{CE2CDF09-4B9D-436E-B964-0A1C10230376}" presName="text3" presStyleLbl="fgAcc3" presStyleIdx="1" presStyleCnt="4" custLinFactNeighborX="58819">
        <dgm:presLayoutVars>
          <dgm:chPref val="3"/>
        </dgm:presLayoutVars>
      </dgm:prSet>
      <dgm:spPr/>
    </dgm:pt>
    <dgm:pt modelId="{88735C96-6041-4596-ADC8-DE21B0C213B4}" type="pres">
      <dgm:prSet presAssocID="{CE2CDF09-4B9D-436E-B964-0A1C10230376}" presName="hierChild4" presStyleCnt="0"/>
      <dgm:spPr/>
    </dgm:pt>
    <dgm:pt modelId="{99C25D4B-776F-4FDA-A8E9-8D741F0E8AF2}" type="pres">
      <dgm:prSet presAssocID="{17453697-F1EC-418A-AD15-D72013816FFF}" presName="Name17" presStyleLbl="parChTrans1D3" presStyleIdx="2" presStyleCnt="4"/>
      <dgm:spPr/>
    </dgm:pt>
    <dgm:pt modelId="{A55B4442-1500-445F-8707-52ED30405800}" type="pres">
      <dgm:prSet presAssocID="{280C7145-A060-442F-8052-184243EF24F9}" presName="hierRoot3" presStyleCnt="0"/>
      <dgm:spPr/>
    </dgm:pt>
    <dgm:pt modelId="{0A7081A2-24E5-4FFC-8064-C682E71605C1}" type="pres">
      <dgm:prSet presAssocID="{280C7145-A060-442F-8052-184243EF24F9}" presName="composite3" presStyleCnt="0"/>
      <dgm:spPr/>
    </dgm:pt>
    <dgm:pt modelId="{F045BBB6-B73F-4E32-8EB8-1CBDFC15836F}" type="pres">
      <dgm:prSet presAssocID="{280C7145-A060-442F-8052-184243EF24F9}" presName="background3" presStyleLbl="node3" presStyleIdx="2" presStyleCnt="4"/>
      <dgm:spPr/>
    </dgm:pt>
    <dgm:pt modelId="{3C63D109-1CAA-4B34-8CC7-EEABFF0F601D}" type="pres">
      <dgm:prSet presAssocID="{280C7145-A060-442F-8052-184243EF24F9}" presName="text3" presStyleLbl="fgAcc3" presStyleIdx="2" presStyleCnt="4" custLinFactNeighborX="58819">
        <dgm:presLayoutVars>
          <dgm:chPref val="3"/>
        </dgm:presLayoutVars>
      </dgm:prSet>
      <dgm:spPr/>
    </dgm:pt>
    <dgm:pt modelId="{3A4B42A3-16AF-4C01-A12E-A90C41E85D98}" type="pres">
      <dgm:prSet presAssocID="{280C7145-A060-442F-8052-184243EF24F9}" presName="hierChild4" presStyleCnt="0"/>
      <dgm:spPr/>
    </dgm:pt>
    <dgm:pt modelId="{005A5F26-9101-462D-AFC0-B1494EFB5FED}" type="pres">
      <dgm:prSet presAssocID="{AFF69129-7118-4613-9C61-47B57CD7486E}" presName="Name17" presStyleLbl="parChTrans1D3" presStyleIdx="3" presStyleCnt="4"/>
      <dgm:spPr/>
    </dgm:pt>
    <dgm:pt modelId="{9E992628-BAD1-4206-8267-71039D582676}" type="pres">
      <dgm:prSet presAssocID="{75D572E9-9184-4B3D-8F2A-64D6B8AABBC7}" presName="hierRoot3" presStyleCnt="0"/>
      <dgm:spPr/>
    </dgm:pt>
    <dgm:pt modelId="{C68AE8F2-645D-45CB-AF2D-318A653036BA}" type="pres">
      <dgm:prSet presAssocID="{75D572E9-9184-4B3D-8F2A-64D6B8AABBC7}" presName="composite3" presStyleCnt="0"/>
      <dgm:spPr/>
    </dgm:pt>
    <dgm:pt modelId="{B6B609DC-F7A9-4BBD-992B-C4B633DC6337}" type="pres">
      <dgm:prSet presAssocID="{75D572E9-9184-4B3D-8F2A-64D6B8AABBC7}" presName="background3" presStyleLbl="node3" presStyleIdx="3" presStyleCnt="4"/>
      <dgm:spPr/>
    </dgm:pt>
    <dgm:pt modelId="{D9B93215-E561-4AEB-83F0-7A7D414601B2}" type="pres">
      <dgm:prSet presAssocID="{75D572E9-9184-4B3D-8F2A-64D6B8AABBC7}" presName="text3" presStyleLbl="fgAcc3" presStyleIdx="3" presStyleCnt="4" custLinFactNeighborX="58819">
        <dgm:presLayoutVars>
          <dgm:chPref val="3"/>
        </dgm:presLayoutVars>
      </dgm:prSet>
      <dgm:spPr/>
    </dgm:pt>
    <dgm:pt modelId="{E312CF59-7D26-4373-BDB7-321FBDC047D1}" type="pres">
      <dgm:prSet presAssocID="{75D572E9-9184-4B3D-8F2A-64D6B8AABBC7}" presName="hierChild4" presStyleCnt="0"/>
      <dgm:spPr/>
    </dgm:pt>
  </dgm:ptLst>
  <dgm:cxnLst>
    <dgm:cxn modelId="{F3BB5100-EDCC-4060-A090-4D535A6979A3}" srcId="{EDEA1395-A933-4E26-934B-0AAEF6A4B4F6}" destId="{B791F844-B8D7-41AE-B985-0E04F2747FD9}" srcOrd="0" destOrd="0" parTransId="{A6AE9E16-4AF1-4C7E-A747-C326A786C8E2}" sibTransId="{3525B1BD-B32B-4B68-B62B-4D6388F6C57A}"/>
    <dgm:cxn modelId="{42B0D803-342A-493F-AE38-198DF788514E}" type="presOf" srcId="{D0CE20B9-8027-484C-BB85-0164ABD6C2DC}" destId="{1C2E3720-9927-409B-BE27-1C73BF2BB57F}" srcOrd="0" destOrd="0" presId="urn:microsoft.com/office/officeart/2005/8/layout/hierarchy1"/>
    <dgm:cxn modelId="{E44FCE0F-EEB2-45D0-A17A-F637B02C42EB}" type="presOf" srcId="{85924FEE-C4AB-400F-AF43-7DBC3C917360}" destId="{1C3C2B90-3319-4634-B88D-EFB80E1BCE78}" srcOrd="0" destOrd="0" presId="urn:microsoft.com/office/officeart/2005/8/layout/hierarchy1"/>
    <dgm:cxn modelId="{9D815219-8F25-4190-9F41-6F5B9615525B}" srcId="{79226188-0D2D-4A83-9170-A49582C001AE}" destId="{280C7145-A060-442F-8052-184243EF24F9}" srcOrd="2" destOrd="0" parTransId="{17453697-F1EC-418A-AD15-D72013816FFF}" sibTransId="{76224A35-F8C5-4360-B7EF-D70B000EFB98}"/>
    <dgm:cxn modelId="{0CD20D1A-687F-4D3A-8F56-185D136B0A59}" type="presOf" srcId="{ADD52770-E0D6-4F2B-AED2-BD6B5E6699F6}" destId="{7DB56DF8-BA37-424C-9358-49843AEC47F4}" srcOrd="0" destOrd="0" presId="urn:microsoft.com/office/officeart/2005/8/layout/hierarchy1"/>
    <dgm:cxn modelId="{A6D3E429-0443-47D8-9900-387CB67F9538}" type="presOf" srcId="{B791F844-B8D7-41AE-B985-0E04F2747FD9}" destId="{BBF9A04D-9589-4A96-BE93-6AE0E07A60FA}" srcOrd="0" destOrd="0" presId="urn:microsoft.com/office/officeart/2005/8/layout/hierarchy1"/>
    <dgm:cxn modelId="{2DFC0434-8D82-44A9-AB1E-9B94A7734905}" srcId="{2C71C10F-31AD-4F41-89E5-5994B8EBAEE4}" destId="{79226188-0D2D-4A83-9170-A49582C001AE}" srcOrd="2" destOrd="0" parTransId="{85924FEE-C4AB-400F-AF43-7DBC3C917360}" sibTransId="{0C9CD6E1-53B4-41F0-9C3D-4B0DD967A33F}"/>
    <dgm:cxn modelId="{486C2A34-23E2-411B-8606-2A7898EA313E}" type="presOf" srcId="{AFF69129-7118-4613-9C61-47B57CD7486E}" destId="{005A5F26-9101-462D-AFC0-B1494EFB5FED}" srcOrd="0" destOrd="0" presId="urn:microsoft.com/office/officeart/2005/8/layout/hierarchy1"/>
    <dgm:cxn modelId="{97B40D38-4CB3-4B58-B38F-1F803903AA3F}" type="presOf" srcId="{75D572E9-9184-4B3D-8F2A-64D6B8AABBC7}" destId="{D9B93215-E561-4AEB-83F0-7A7D414601B2}" srcOrd="0" destOrd="0" presId="urn:microsoft.com/office/officeart/2005/8/layout/hierarchy1"/>
    <dgm:cxn modelId="{1477D23D-5925-45B4-9707-C02CDC169B02}" type="presOf" srcId="{8D9209F4-5E76-45D4-8DC5-BE97D434CBB7}" destId="{BE43F705-C57E-40DE-A034-5D51F47BEEE4}" srcOrd="0" destOrd="0" presId="urn:microsoft.com/office/officeart/2005/8/layout/hierarchy1"/>
    <dgm:cxn modelId="{1590E76A-B39D-4276-B82A-706D89B348AE}" srcId="{2C71C10F-31AD-4F41-89E5-5994B8EBAEE4}" destId="{ADD52770-E0D6-4F2B-AED2-BD6B5E6699F6}" srcOrd="0" destOrd="0" parTransId="{E70D0EFF-6799-4CF2-9E76-25DC9C9D9B09}" sibTransId="{04E42EBA-63D6-4FFF-8751-7833A6368F96}"/>
    <dgm:cxn modelId="{AD934251-A9E0-46EE-9AC2-E87085E5A275}" type="presOf" srcId="{EDEA1395-A933-4E26-934B-0AAEF6A4B4F6}" destId="{B49D1195-8525-4048-9ABB-980FD553697D}" srcOrd="0" destOrd="0" presId="urn:microsoft.com/office/officeart/2005/8/layout/hierarchy1"/>
    <dgm:cxn modelId="{9E58F278-C22B-4141-B78D-3F3B5E3F2B99}" type="presOf" srcId="{1F53DC67-D3D2-4F39-BE15-6EABE40AE55B}" destId="{AAE75A0A-15D5-452D-878F-9A3350729775}" srcOrd="0" destOrd="0" presId="urn:microsoft.com/office/officeart/2005/8/layout/hierarchy1"/>
    <dgm:cxn modelId="{5C6FCA83-485A-4C56-A290-D4073945B05D}" srcId="{2C71C10F-31AD-4F41-89E5-5994B8EBAEE4}" destId="{FC640DB3-B42D-4B66-B492-C0DADECDDBA8}" srcOrd="1" destOrd="0" parTransId="{D0CE20B9-8027-484C-BB85-0164ABD6C2DC}" sibTransId="{590A5B4A-C762-443D-9AA3-49B08E9E3192}"/>
    <dgm:cxn modelId="{DA19D383-D90E-4B6E-B55D-6F465A060ADC}" type="presOf" srcId="{17453697-F1EC-418A-AD15-D72013816FFF}" destId="{99C25D4B-776F-4FDA-A8E9-8D741F0E8AF2}" srcOrd="0" destOrd="0" presId="urn:microsoft.com/office/officeart/2005/8/layout/hierarchy1"/>
    <dgm:cxn modelId="{C4E2A591-E275-45C9-A43A-C330D12203F4}" srcId="{79226188-0D2D-4A83-9170-A49582C001AE}" destId="{75D572E9-9184-4B3D-8F2A-64D6B8AABBC7}" srcOrd="3" destOrd="0" parTransId="{AFF69129-7118-4613-9C61-47B57CD7486E}" sibTransId="{4732C1D9-DFA9-468D-B1E7-48ADE537CF09}"/>
    <dgm:cxn modelId="{FCDB599C-058F-4C00-AE09-0E69CE29B82B}" type="presOf" srcId="{2C71C10F-31AD-4F41-89E5-5994B8EBAEE4}" destId="{F6E3222D-9F68-487E-8EFB-B72111D653CD}" srcOrd="0" destOrd="0" presId="urn:microsoft.com/office/officeart/2005/8/layout/hierarchy1"/>
    <dgm:cxn modelId="{982447C1-E28F-4275-84A8-866FA1E068AD}" srcId="{79226188-0D2D-4A83-9170-A49582C001AE}" destId="{8D9209F4-5E76-45D4-8DC5-BE97D434CBB7}" srcOrd="0" destOrd="0" parTransId="{1F53DC67-D3D2-4F39-BE15-6EABE40AE55B}" sibTransId="{5C610DB8-03C0-4B92-9897-353E67A2F158}"/>
    <dgm:cxn modelId="{9EF4C1D2-93F3-42E1-94BA-0FF15D85FBA9}" srcId="{79226188-0D2D-4A83-9170-A49582C001AE}" destId="{CE2CDF09-4B9D-436E-B964-0A1C10230376}" srcOrd="1" destOrd="0" parTransId="{8B74C9F8-E87F-4246-9851-F6CE724DDE5F}" sibTransId="{5D5CBB3E-EF6E-4929-8594-7E8E39573253}"/>
    <dgm:cxn modelId="{CF2051E4-CBA0-4D44-B25B-C0E158881958}" type="presOf" srcId="{FC640DB3-B42D-4B66-B492-C0DADECDDBA8}" destId="{B7E0FE8D-254F-43B6-A6C5-39F6E62B5142}" srcOrd="0" destOrd="0" presId="urn:microsoft.com/office/officeart/2005/8/layout/hierarchy1"/>
    <dgm:cxn modelId="{27C091E7-DCE9-4921-A8AC-59AC24E320A4}" type="presOf" srcId="{E70D0EFF-6799-4CF2-9E76-25DC9C9D9B09}" destId="{271469FB-3809-4C1F-8BAC-19551F0D8C02}" srcOrd="0" destOrd="0" presId="urn:microsoft.com/office/officeart/2005/8/layout/hierarchy1"/>
    <dgm:cxn modelId="{9A2F31E8-3F94-4B86-A625-E9A81D7CCF6E}" type="presOf" srcId="{79226188-0D2D-4A83-9170-A49582C001AE}" destId="{4E3EDFD1-5838-4CE2-A584-874B0B12BFD5}" srcOrd="0" destOrd="0" presId="urn:microsoft.com/office/officeart/2005/8/layout/hierarchy1"/>
    <dgm:cxn modelId="{5F33B6EF-7C22-4887-AC77-3AE194232709}" type="presOf" srcId="{280C7145-A060-442F-8052-184243EF24F9}" destId="{3C63D109-1CAA-4B34-8CC7-EEABFF0F601D}" srcOrd="0" destOrd="0" presId="urn:microsoft.com/office/officeart/2005/8/layout/hierarchy1"/>
    <dgm:cxn modelId="{0B75D3EF-E03A-421C-AAD3-3AACCC1AB14A}" type="presOf" srcId="{CE2CDF09-4B9D-436E-B964-0A1C10230376}" destId="{CC05EC03-B3B4-4EB4-A90A-95C873301899}" srcOrd="0" destOrd="0" presId="urn:microsoft.com/office/officeart/2005/8/layout/hierarchy1"/>
    <dgm:cxn modelId="{64A8B0F4-DA3C-4DA4-9B82-5089502DAB02}" srcId="{EDEA1395-A933-4E26-934B-0AAEF6A4B4F6}" destId="{2C71C10F-31AD-4F41-89E5-5994B8EBAEE4}" srcOrd="1" destOrd="0" parTransId="{36130F72-FB58-46AC-BC14-CAA9D254C14D}" sibTransId="{020708FC-F3BC-4EAF-9CD4-A41ACAC2AE6E}"/>
    <dgm:cxn modelId="{CDABA0F6-758E-4615-B458-2026872A411B}" type="presOf" srcId="{8B74C9F8-E87F-4246-9851-F6CE724DDE5F}" destId="{773754C0-F853-4B92-B7AB-282206C2C838}" srcOrd="0" destOrd="0" presId="urn:microsoft.com/office/officeart/2005/8/layout/hierarchy1"/>
    <dgm:cxn modelId="{3DB7A2A3-F557-4DDA-AB86-65E2BB5012E9}" type="presParOf" srcId="{B49D1195-8525-4048-9ABB-980FD553697D}" destId="{07C5ABA3-F67D-4F1A-B50B-F3ACD4963AD5}" srcOrd="0" destOrd="0" presId="urn:microsoft.com/office/officeart/2005/8/layout/hierarchy1"/>
    <dgm:cxn modelId="{845817F9-066C-477C-8606-4772F01E1225}" type="presParOf" srcId="{07C5ABA3-F67D-4F1A-B50B-F3ACD4963AD5}" destId="{66492C67-FE8E-4346-AD90-B9A0FDEAEC34}" srcOrd="0" destOrd="0" presId="urn:microsoft.com/office/officeart/2005/8/layout/hierarchy1"/>
    <dgm:cxn modelId="{4A0644A4-444B-4E89-A8DE-6A8B9B618B40}" type="presParOf" srcId="{66492C67-FE8E-4346-AD90-B9A0FDEAEC34}" destId="{9DF8DFFA-AF55-42C2-92A1-47CAA3C2FE18}" srcOrd="0" destOrd="0" presId="urn:microsoft.com/office/officeart/2005/8/layout/hierarchy1"/>
    <dgm:cxn modelId="{F8C13232-03DE-4A83-B39C-1B58DF7720AA}" type="presParOf" srcId="{66492C67-FE8E-4346-AD90-B9A0FDEAEC34}" destId="{BBF9A04D-9589-4A96-BE93-6AE0E07A60FA}" srcOrd="1" destOrd="0" presId="urn:microsoft.com/office/officeart/2005/8/layout/hierarchy1"/>
    <dgm:cxn modelId="{A62431FE-AD00-4639-ABB8-8C96FB6DC8D1}" type="presParOf" srcId="{07C5ABA3-F67D-4F1A-B50B-F3ACD4963AD5}" destId="{7FDBD285-746B-4A38-B971-1CD58651A5F9}" srcOrd="1" destOrd="0" presId="urn:microsoft.com/office/officeart/2005/8/layout/hierarchy1"/>
    <dgm:cxn modelId="{A86D8033-576E-44FA-BEC0-0968E46EAACD}" type="presParOf" srcId="{B49D1195-8525-4048-9ABB-980FD553697D}" destId="{A6BDC0A0-2CDF-475A-BD32-CDC3BF0647E2}" srcOrd="1" destOrd="0" presId="urn:microsoft.com/office/officeart/2005/8/layout/hierarchy1"/>
    <dgm:cxn modelId="{5947AD1C-61DB-493C-AD93-DD151ECA2DE6}" type="presParOf" srcId="{A6BDC0A0-2CDF-475A-BD32-CDC3BF0647E2}" destId="{75AE53BF-9E84-43EF-BEA6-335015424A8E}" srcOrd="0" destOrd="0" presId="urn:microsoft.com/office/officeart/2005/8/layout/hierarchy1"/>
    <dgm:cxn modelId="{C8ABB1F3-FB0B-4E06-944D-CCBC0F7756D6}" type="presParOf" srcId="{75AE53BF-9E84-43EF-BEA6-335015424A8E}" destId="{3E12B8D3-E34A-405B-A74B-084D067BF5C0}" srcOrd="0" destOrd="0" presId="urn:microsoft.com/office/officeart/2005/8/layout/hierarchy1"/>
    <dgm:cxn modelId="{672520E7-383B-40F2-860D-F89AD7E3A52F}" type="presParOf" srcId="{75AE53BF-9E84-43EF-BEA6-335015424A8E}" destId="{F6E3222D-9F68-487E-8EFB-B72111D653CD}" srcOrd="1" destOrd="0" presId="urn:microsoft.com/office/officeart/2005/8/layout/hierarchy1"/>
    <dgm:cxn modelId="{D1D530CC-BAE2-4A55-AAA3-2AAA63362FA2}" type="presParOf" srcId="{A6BDC0A0-2CDF-475A-BD32-CDC3BF0647E2}" destId="{3BBBFA62-19F6-4350-849C-289EDDF2622D}" srcOrd="1" destOrd="0" presId="urn:microsoft.com/office/officeart/2005/8/layout/hierarchy1"/>
    <dgm:cxn modelId="{DDE91ECB-C202-4314-863B-97F4938FFBA8}" type="presParOf" srcId="{3BBBFA62-19F6-4350-849C-289EDDF2622D}" destId="{271469FB-3809-4C1F-8BAC-19551F0D8C02}" srcOrd="0" destOrd="0" presId="urn:microsoft.com/office/officeart/2005/8/layout/hierarchy1"/>
    <dgm:cxn modelId="{5559B0C8-5CCC-4FFA-878E-9D14B29C6F2A}" type="presParOf" srcId="{3BBBFA62-19F6-4350-849C-289EDDF2622D}" destId="{230DC832-92FE-4FB4-B9EF-026EB5BADD47}" srcOrd="1" destOrd="0" presId="urn:microsoft.com/office/officeart/2005/8/layout/hierarchy1"/>
    <dgm:cxn modelId="{FDA3CFFC-A07D-4A53-BC9D-5CBF9CCCC097}" type="presParOf" srcId="{230DC832-92FE-4FB4-B9EF-026EB5BADD47}" destId="{4DEF24DF-6899-402D-B5D4-3ECF046C8F15}" srcOrd="0" destOrd="0" presId="urn:microsoft.com/office/officeart/2005/8/layout/hierarchy1"/>
    <dgm:cxn modelId="{3F305909-180A-4FE3-8C27-34CA2B6A8EE1}" type="presParOf" srcId="{4DEF24DF-6899-402D-B5D4-3ECF046C8F15}" destId="{1DE3860F-63D5-4A2A-9CF5-C7E90974FE74}" srcOrd="0" destOrd="0" presId="urn:microsoft.com/office/officeart/2005/8/layout/hierarchy1"/>
    <dgm:cxn modelId="{33F91BE4-1AD8-44D6-9BE1-F11EC73FAAEE}" type="presParOf" srcId="{4DEF24DF-6899-402D-B5D4-3ECF046C8F15}" destId="{7DB56DF8-BA37-424C-9358-49843AEC47F4}" srcOrd="1" destOrd="0" presId="urn:microsoft.com/office/officeart/2005/8/layout/hierarchy1"/>
    <dgm:cxn modelId="{AA39389B-D51F-49C2-99F6-42FE3AEA4A33}" type="presParOf" srcId="{230DC832-92FE-4FB4-B9EF-026EB5BADD47}" destId="{8E481242-0224-45AE-949D-186C9A5E46D1}" srcOrd="1" destOrd="0" presId="urn:microsoft.com/office/officeart/2005/8/layout/hierarchy1"/>
    <dgm:cxn modelId="{633BBB91-D805-4715-98EA-E6DC62E0688F}" type="presParOf" srcId="{3BBBFA62-19F6-4350-849C-289EDDF2622D}" destId="{1C2E3720-9927-409B-BE27-1C73BF2BB57F}" srcOrd="2" destOrd="0" presId="urn:microsoft.com/office/officeart/2005/8/layout/hierarchy1"/>
    <dgm:cxn modelId="{82F689F4-8874-4CEB-BBA8-752275854ECD}" type="presParOf" srcId="{3BBBFA62-19F6-4350-849C-289EDDF2622D}" destId="{7DA65A2B-6327-471F-A329-B78C28D8FD7F}" srcOrd="3" destOrd="0" presId="urn:microsoft.com/office/officeart/2005/8/layout/hierarchy1"/>
    <dgm:cxn modelId="{3A9AE519-829E-42CA-B753-989511978B32}" type="presParOf" srcId="{7DA65A2B-6327-471F-A329-B78C28D8FD7F}" destId="{0D6A2E26-CB68-48EE-BBEF-F2D08C07CF24}" srcOrd="0" destOrd="0" presId="urn:microsoft.com/office/officeart/2005/8/layout/hierarchy1"/>
    <dgm:cxn modelId="{E62191D5-F1FE-4DB7-8A44-61519F5CABBA}" type="presParOf" srcId="{0D6A2E26-CB68-48EE-BBEF-F2D08C07CF24}" destId="{80741CAE-1CBD-49CE-A0F2-E0E80CBEAE65}" srcOrd="0" destOrd="0" presId="urn:microsoft.com/office/officeart/2005/8/layout/hierarchy1"/>
    <dgm:cxn modelId="{667F3308-45CC-45BB-96E6-90B3CAC04662}" type="presParOf" srcId="{0D6A2E26-CB68-48EE-BBEF-F2D08C07CF24}" destId="{B7E0FE8D-254F-43B6-A6C5-39F6E62B5142}" srcOrd="1" destOrd="0" presId="urn:microsoft.com/office/officeart/2005/8/layout/hierarchy1"/>
    <dgm:cxn modelId="{37019583-5E6F-469F-A961-40D0A108844C}" type="presParOf" srcId="{7DA65A2B-6327-471F-A329-B78C28D8FD7F}" destId="{C51CDFB1-BBD5-4A76-82DC-E7ADED567FA0}" srcOrd="1" destOrd="0" presId="urn:microsoft.com/office/officeart/2005/8/layout/hierarchy1"/>
    <dgm:cxn modelId="{0091997C-E270-4D68-91D5-D992BB23C2D5}" type="presParOf" srcId="{3BBBFA62-19F6-4350-849C-289EDDF2622D}" destId="{1C3C2B90-3319-4634-B88D-EFB80E1BCE78}" srcOrd="4" destOrd="0" presId="urn:microsoft.com/office/officeart/2005/8/layout/hierarchy1"/>
    <dgm:cxn modelId="{139E4869-424E-4FE5-B307-7E80C3DCEBC4}" type="presParOf" srcId="{3BBBFA62-19F6-4350-849C-289EDDF2622D}" destId="{93EC8C83-902A-4BDC-882C-5E1E8E1E6E99}" srcOrd="5" destOrd="0" presId="urn:microsoft.com/office/officeart/2005/8/layout/hierarchy1"/>
    <dgm:cxn modelId="{52CFF046-3F43-4689-8AE1-1019C668FB0F}" type="presParOf" srcId="{93EC8C83-902A-4BDC-882C-5E1E8E1E6E99}" destId="{10F8F252-AB42-4DF5-9F10-4AFA43B038BA}" srcOrd="0" destOrd="0" presId="urn:microsoft.com/office/officeart/2005/8/layout/hierarchy1"/>
    <dgm:cxn modelId="{46F97AA3-B414-4059-9A22-CCF83E01D3D4}" type="presParOf" srcId="{10F8F252-AB42-4DF5-9F10-4AFA43B038BA}" destId="{A1B9882E-EC2B-4F5B-B2F2-2F6A14E9E455}" srcOrd="0" destOrd="0" presId="urn:microsoft.com/office/officeart/2005/8/layout/hierarchy1"/>
    <dgm:cxn modelId="{B92B89E0-F8CC-40D0-9241-3F2EC0B80B88}" type="presParOf" srcId="{10F8F252-AB42-4DF5-9F10-4AFA43B038BA}" destId="{4E3EDFD1-5838-4CE2-A584-874B0B12BFD5}" srcOrd="1" destOrd="0" presId="urn:microsoft.com/office/officeart/2005/8/layout/hierarchy1"/>
    <dgm:cxn modelId="{D6A08480-1B5A-49DD-B728-2AB38E2AE5D1}" type="presParOf" srcId="{93EC8C83-902A-4BDC-882C-5E1E8E1E6E99}" destId="{6D5C7BBC-EC68-4F49-9CF8-7CEB878A04E6}" srcOrd="1" destOrd="0" presId="urn:microsoft.com/office/officeart/2005/8/layout/hierarchy1"/>
    <dgm:cxn modelId="{20B8EE15-F2D1-42BC-9225-D946D050EB59}" type="presParOf" srcId="{6D5C7BBC-EC68-4F49-9CF8-7CEB878A04E6}" destId="{AAE75A0A-15D5-452D-878F-9A3350729775}" srcOrd="0" destOrd="0" presId="urn:microsoft.com/office/officeart/2005/8/layout/hierarchy1"/>
    <dgm:cxn modelId="{DB09E425-824D-4DCC-81F2-C2D5457AB35E}" type="presParOf" srcId="{6D5C7BBC-EC68-4F49-9CF8-7CEB878A04E6}" destId="{9C1CB96C-E4EA-42E6-8BAB-8AAF11FA5A7E}" srcOrd="1" destOrd="0" presId="urn:microsoft.com/office/officeart/2005/8/layout/hierarchy1"/>
    <dgm:cxn modelId="{FB2AAFD1-32B4-45C3-8502-FA7696839C15}" type="presParOf" srcId="{9C1CB96C-E4EA-42E6-8BAB-8AAF11FA5A7E}" destId="{B9C49724-D095-4CDF-8D00-A3BC9A3DEB98}" srcOrd="0" destOrd="0" presId="urn:microsoft.com/office/officeart/2005/8/layout/hierarchy1"/>
    <dgm:cxn modelId="{D18872E7-3B09-4D45-B96B-F824FB63C521}" type="presParOf" srcId="{B9C49724-D095-4CDF-8D00-A3BC9A3DEB98}" destId="{CCEE7C60-CF7C-4CF9-8F05-2581EBF97BA7}" srcOrd="0" destOrd="0" presId="urn:microsoft.com/office/officeart/2005/8/layout/hierarchy1"/>
    <dgm:cxn modelId="{1CF76DCF-A920-4144-A365-E37AE1F87EFB}" type="presParOf" srcId="{B9C49724-D095-4CDF-8D00-A3BC9A3DEB98}" destId="{BE43F705-C57E-40DE-A034-5D51F47BEEE4}" srcOrd="1" destOrd="0" presId="urn:microsoft.com/office/officeart/2005/8/layout/hierarchy1"/>
    <dgm:cxn modelId="{C2C1EED8-6977-45B5-BF6F-60105678C8BA}" type="presParOf" srcId="{9C1CB96C-E4EA-42E6-8BAB-8AAF11FA5A7E}" destId="{38680188-6E4C-4DAB-9C09-0102684CEDCC}" srcOrd="1" destOrd="0" presId="urn:microsoft.com/office/officeart/2005/8/layout/hierarchy1"/>
    <dgm:cxn modelId="{185E2F83-756F-4533-9F84-B69742318922}" type="presParOf" srcId="{6D5C7BBC-EC68-4F49-9CF8-7CEB878A04E6}" destId="{773754C0-F853-4B92-B7AB-282206C2C838}" srcOrd="2" destOrd="0" presId="urn:microsoft.com/office/officeart/2005/8/layout/hierarchy1"/>
    <dgm:cxn modelId="{51A31177-5C19-4AF8-9DC5-40B988570792}" type="presParOf" srcId="{6D5C7BBC-EC68-4F49-9CF8-7CEB878A04E6}" destId="{1F0C3873-A8CD-4D42-9C6F-529792A014D3}" srcOrd="3" destOrd="0" presId="urn:microsoft.com/office/officeart/2005/8/layout/hierarchy1"/>
    <dgm:cxn modelId="{8394EAA0-C638-4C0E-B70B-578C24C30780}" type="presParOf" srcId="{1F0C3873-A8CD-4D42-9C6F-529792A014D3}" destId="{11B29995-B2B2-409C-950C-FCD85C8ECB24}" srcOrd="0" destOrd="0" presId="urn:microsoft.com/office/officeart/2005/8/layout/hierarchy1"/>
    <dgm:cxn modelId="{D3745CDD-D3B7-4DE9-A422-3F79A0F49D86}" type="presParOf" srcId="{11B29995-B2B2-409C-950C-FCD85C8ECB24}" destId="{92ADB105-378A-4D2C-9F92-E89631B06690}" srcOrd="0" destOrd="0" presId="urn:microsoft.com/office/officeart/2005/8/layout/hierarchy1"/>
    <dgm:cxn modelId="{2FED742A-5850-49A6-9FDD-4717510BDD81}" type="presParOf" srcId="{11B29995-B2B2-409C-950C-FCD85C8ECB24}" destId="{CC05EC03-B3B4-4EB4-A90A-95C873301899}" srcOrd="1" destOrd="0" presId="urn:microsoft.com/office/officeart/2005/8/layout/hierarchy1"/>
    <dgm:cxn modelId="{F31CBAE3-1247-482D-BB4B-539BD9876223}" type="presParOf" srcId="{1F0C3873-A8CD-4D42-9C6F-529792A014D3}" destId="{88735C96-6041-4596-ADC8-DE21B0C213B4}" srcOrd="1" destOrd="0" presId="urn:microsoft.com/office/officeart/2005/8/layout/hierarchy1"/>
    <dgm:cxn modelId="{90E34972-0E0E-4A62-815A-E2AFC1BEC76B}" type="presParOf" srcId="{6D5C7BBC-EC68-4F49-9CF8-7CEB878A04E6}" destId="{99C25D4B-776F-4FDA-A8E9-8D741F0E8AF2}" srcOrd="4" destOrd="0" presId="urn:microsoft.com/office/officeart/2005/8/layout/hierarchy1"/>
    <dgm:cxn modelId="{8A5572CE-C157-46E3-93C3-A4C4BC7F1F23}" type="presParOf" srcId="{6D5C7BBC-EC68-4F49-9CF8-7CEB878A04E6}" destId="{A55B4442-1500-445F-8707-52ED30405800}" srcOrd="5" destOrd="0" presId="urn:microsoft.com/office/officeart/2005/8/layout/hierarchy1"/>
    <dgm:cxn modelId="{7A08529D-A184-4791-AA6B-FFD635D0F882}" type="presParOf" srcId="{A55B4442-1500-445F-8707-52ED30405800}" destId="{0A7081A2-24E5-4FFC-8064-C682E71605C1}" srcOrd="0" destOrd="0" presId="urn:microsoft.com/office/officeart/2005/8/layout/hierarchy1"/>
    <dgm:cxn modelId="{6012429B-EE4C-43DD-96F9-0DBC379611A3}" type="presParOf" srcId="{0A7081A2-24E5-4FFC-8064-C682E71605C1}" destId="{F045BBB6-B73F-4E32-8EB8-1CBDFC15836F}" srcOrd="0" destOrd="0" presId="urn:microsoft.com/office/officeart/2005/8/layout/hierarchy1"/>
    <dgm:cxn modelId="{B0113A04-57B8-4192-A999-191CD677EF1E}" type="presParOf" srcId="{0A7081A2-24E5-4FFC-8064-C682E71605C1}" destId="{3C63D109-1CAA-4B34-8CC7-EEABFF0F601D}" srcOrd="1" destOrd="0" presId="urn:microsoft.com/office/officeart/2005/8/layout/hierarchy1"/>
    <dgm:cxn modelId="{BF4B53E1-9C32-4DD7-B767-3CF370E3F1E4}" type="presParOf" srcId="{A55B4442-1500-445F-8707-52ED30405800}" destId="{3A4B42A3-16AF-4C01-A12E-A90C41E85D98}" srcOrd="1" destOrd="0" presId="urn:microsoft.com/office/officeart/2005/8/layout/hierarchy1"/>
    <dgm:cxn modelId="{4000EB48-1DA6-4FCE-9A28-37FA4BFEC1A9}" type="presParOf" srcId="{6D5C7BBC-EC68-4F49-9CF8-7CEB878A04E6}" destId="{005A5F26-9101-462D-AFC0-B1494EFB5FED}" srcOrd="6" destOrd="0" presId="urn:microsoft.com/office/officeart/2005/8/layout/hierarchy1"/>
    <dgm:cxn modelId="{8415A727-65DA-4416-9EFA-55AC5E578DCA}" type="presParOf" srcId="{6D5C7BBC-EC68-4F49-9CF8-7CEB878A04E6}" destId="{9E992628-BAD1-4206-8267-71039D582676}" srcOrd="7" destOrd="0" presId="urn:microsoft.com/office/officeart/2005/8/layout/hierarchy1"/>
    <dgm:cxn modelId="{3C7A19DB-DDBB-4563-B105-EEFFF48D9F8E}" type="presParOf" srcId="{9E992628-BAD1-4206-8267-71039D582676}" destId="{C68AE8F2-645D-45CB-AF2D-318A653036BA}" srcOrd="0" destOrd="0" presId="urn:microsoft.com/office/officeart/2005/8/layout/hierarchy1"/>
    <dgm:cxn modelId="{8624D207-47FA-48D3-965A-E04747038200}" type="presParOf" srcId="{C68AE8F2-645D-45CB-AF2D-318A653036BA}" destId="{B6B609DC-F7A9-4BBD-992B-C4B633DC6337}" srcOrd="0" destOrd="0" presId="urn:microsoft.com/office/officeart/2005/8/layout/hierarchy1"/>
    <dgm:cxn modelId="{B25A9748-22C7-4857-BEB9-6A60DF4E5391}" type="presParOf" srcId="{C68AE8F2-645D-45CB-AF2D-318A653036BA}" destId="{D9B93215-E561-4AEB-83F0-7A7D414601B2}" srcOrd="1" destOrd="0" presId="urn:microsoft.com/office/officeart/2005/8/layout/hierarchy1"/>
    <dgm:cxn modelId="{31C2015C-6327-48C5-BB11-F052A84FE33F}" type="presParOf" srcId="{9E992628-BAD1-4206-8267-71039D582676}" destId="{E312CF59-7D26-4373-BDB7-321FBDC047D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D13A10-456E-4F9A-A75A-1FDDB27CA9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D186E9-D05E-4BCC-ADA8-0202406F0211}">
      <dgm:prSet/>
      <dgm:spPr/>
      <dgm:t>
        <a:bodyPr/>
        <a:lstStyle/>
        <a:p>
          <a:pPr>
            <a:defRPr cap="all"/>
          </a:pPr>
          <a:r>
            <a:rPr lang="es-ES"/>
            <a:t>Implantación exitosa de cultura DevOps</a:t>
          </a:r>
          <a:endParaRPr lang="en-US"/>
        </a:p>
      </dgm:t>
    </dgm:pt>
    <dgm:pt modelId="{F7264349-560E-4308-87A0-61E29DC95495}" type="parTrans" cxnId="{7CCC4E75-2329-4521-A911-CB7B91FCE31C}">
      <dgm:prSet/>
      <dgm:spPr/>
      <dgm:t>
        <a:bodyPr/>
        <a:lstStyle/>
        <a:p>
          <a:endParaRPr lang="en-US"/>
        </a:p>
      </dgm:t>
    </dgm:pt>
    <dgm:pt modelId="{00BB532E-B2B9-4348-92F3-B2E818B3A9C7}" type="sibTrans" cxnId="{7CCC4E75-2329-4521-A911-CB7B91FCE31C}">
      <dgm:prSet/>
      <dgm:spPr/>
      <dgm:t>
        <a:bodyPr/>
        <a:lstStyle/>
        <a:p>
          <a:endParaRPr lang="en-US"/>
        </a:p>
      </dgm:t>
    </dgm:pt>
    <dgm:pt modelId="{E3A9770C-0641-46D7-AA95-0655F6CB63AD}">
      <dgm:prSet/>
      <dgm:spPr/>
      <dgm:t>
        <a:bodyPr/>
        <a:lstStyle/>
        <a:p>
          <a:pPr>
            <a:defRPr cap="all"/>
          </a:pPr>
          <a:r>
            <a:rPr lang="es-ES"/>
            <a:t>Despliegue de dispositivos más rápido y eficiente que de forma manual </a:t>
          </a:r>
          <a:endParaRPr lang="en-US"/>
        </a:p>
      </dgm:t>
    </dgm:pt>
    <dgm:pt modelId="{8F3F51A6-E994-42A1-A868-4E12CA282B0C}" type="parTrans" cxnId="{B4250339-4FFF-4D15-9487-4136DA2C4CD4}">
      <dgm:prSet/>
      <dgm:spPr/>
      <dgm:t>
        <a:bodyPr/>
        <a:lstStyle/>
        <a:p>
          <a:endParaRPr lang="en-US"/>
        </a:p>
      </dgm:t>
    </dgm:pt>
    <dgm:pt modelId="{91DB07AA-8D76-4558-A76E-1D38877F4095}" type="sibTrans" cxnId="{B4250339-4FFF-4D15-9487-4136DA2C4CD4}">
      <dgm:prSet/>
      <dgm:spPr/>
      <dgm:t>
        <a:bodyPr/>
        <a:lstStyle/>
        <a:p>
          <a:endParaRPr lang="en-US"/>
        </a:p>
      </dgm:t>
    </dgm:pt>
    <dgm:pt modelId="{C15C0285-9F02-4B7D-BB81-19B06ECBF0B5}">
      <dgm:prSet/>
      <dgm:spPr/>
      <dgm:t>
        <a:bodyPr/>
        <a:lstStyle/>
        <a:p>
          <a:pPr>
            <a:defRPr cap="all"/>
          </a:pPr>
          <a:r>
            <a:rPr lang="es-ES"/>
            <a:t>Despliegue de Infraestructura portátil y rápido</a:t>
          </a:r>
          <a:endParaRPr lang="en-US"/>
        </a:p>
      </dgm:t>
    </dgm:pt>
    <dgm:pt modelId="{95F2123D-270C-4EA9-BE1D-10F36C22FB27}" type="parTrans" cxnId="{6C5463DD-EADA-470B-9F2D-AB42752678D4}">
      <dgm:prSet/>
      <dgm:spPr/>
      <dgm:t>
        <a:bodyPr/>
        <a:lstStyle/>
        <a:p>
          <a:endParaRPr lang="en-US"/>
        </a:p>
      </dgm:t>
    </dgm:pt>
    <dgm:pt modelId="{7D1E3D14-28E4-4DF8-87AB-F216571875CF}" type="sibTrans" cxnId="{6C5463DD-EADA-470B-9F2D-AB42752678D4}">
      <dgm:prSet/>
      <dgm:spPr/>
      <dgm:t>
        <a:bodyPr/>
        <a:lstStyle/>
        <a:p>
          <a:endParaRPr lang="en-US"/>
        </a:p>
      </dgm:t>
    </dgm:pt>
    <dgm:pt modelId="{12CF27A6-391B-458D-9821-D3E16D57C25E}">
      <dgm:prSet/>
      <dgm:spPr/>
      <dgm:t>
        <a:bodyPr/>
        <a:lstStyle/>
        <a:p>
          <a:pPr>
            <a:defRPr cap="all"/>
          </a:pPr>
          <a:r>
            <a:rPr lang="es-ES"/>
            <a:t>Monitorización de los dispositivos en Kibana</a:t>
          </a:r>
          <a:endParaRPr lang="en-US"/>
        </a:p>
      </dgm:t>
    </dgm:pt>
    <dgm:pt modelId="{D1BF6479-412C-4243-AF09-DCF32186DD35}" type="parTrans" cxnId="{4BB78D77-E052-450D-AC18-22970A903BFD}">
      <dgm:prSet/>
      <dgm:spPr/>
      <dgm:t>
        <a:bodyPr/>
        <a:lstStyle/>
        <a:p>
          <a:endParaRPr lang="en-US"/>
        </a:p>
      </dgm:t>
    </dgm:pt>
    <dgm:pt modelId="{1D1E2B01-4C92-4534-99CA-5E36722CBD03}" type="sibTrans" cxnId="{4BB78D77-E052-450D-AC18-22970A903BFD}">
      <dgm:prSet/>
      <dgm:spPr/>
      <dgm:t>
        <a:bodyPr/>
        <a:lstStyle/>
        <a:p>
          <a:endParaRPr lang="en-US"/>
        </a:p>
      </dgm:t>
    </dgm:pt>
    <dgm:pt modelId="{58EA18BA-6F2A-46DD-BEED-D80A72C2B285}">
      <dgm:prSet/>
      <dgm:spPr/>
      <dgm:t>
        <a:bodyPr/>
        <a:lstStyle/>
        <a:p>
          <a:pPr>
            <a:defRPr cap="all"/>
          </a:pPr>
          <a:r>
            <a:rPr lang="es-ES"/>
            <a:t>Monitorización del cluster de K3S </a:t>
          </a:r>
          <a:endParaRPr lang="en-US"/>
        </a:p>
      </dgm:t>
    </dgm:pt>
    <dgm:pt modelId="{BC0A0C26-9894-4E88-ACB5-CD06154D6A6A}" type="parTrans" cxnId="{16B82867-3652-4817-B5D8-BA9BAF7CFE5E}">
      <dgm:prSet/>
      <dgm:spPr/>
      <dgm:t>
        <a:bodyPr/>
        <a:lstStyle/>
        <a:p>
          <a:endParaRPr lang="en-US"/>
        </a:p>
      </dgm:t>
    </dgm:pt>
    <dgm:pt modelId="{B0C39306-7BCC-43AB-92D7-C2BDC3CE3BDC}" type="sibTrans" cxnId="{16B82867-3652-4817-B5D8-BA9BAF7CFE5E}">
      <dgm:prSet/>
      <dgm:spPr/>
      <dgm:t>
        <a:bodyPr/>
        <a:lstStyle/>
        <a:p>
          <a:endParaRPr lang="en-US"/>
        </a:p>
      </dgm:t>
    </dgm:pt>
    <dgm:pt modelId="{31FACA00-D0CF-490E-8CEC-C5849026F127}" type="pres">
      <dgm:prSet presAssocID="{D0D13A10-456E-4F9A-A75A-1FDDB27CA93C}" presName="root" presStyleCnt="0">
        <dgm:presLayoutVars>
          <dgm:dir/>
          <dgm:resizeHandles val="exact"/>
        </dgm:presLayoutVars>
      </dgm:prSet>
      <dgm:spPr/>
    </dgm:pt>
    <dgm:pt modelId="{6560B982-A451-4891-B90C-D3AA37CFA5BE}" type="pres">
      <dgm:prSet presAssocID="{5FD186E9-D05E-4BCC-ADA8-0202406F0211}" presName="compNode" presStyleCnt="0"/>
      <dgm:spPr/>
    </dgm:pt>
    <dgm:pt modelId="{429DB6A6-1E64-41FC-A721-9FF8F3814063}" type="pres">
      <dgm:prSet presAssocID="{5FD186E9-D05E-4BCC-ADA8-0202406F0211}" presName="iconBgRect" presStyleLbl="bgShp" presStyleIdx="0" presStyleCnt="5"/>
      <dgm:spPr/>
    </dgm:pt>
    <dgm:pt modelId="{B4AD3EB5-5D7B-489A-BEF0-BB4EE82126C8}" type="pres">
      <dgm:prSet presAssocID="{5FD186E9-D05E-4BCC-ADA8-0202406F02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F24B7E24-D695-44B2-AC92-35649E2D878D}" type="pres">
      <dgm:prSet presAssocID="{5FD186E9-D05E-4BCC-ADA8-0202406F0211}" presName="spaceRect" presStyleCnt="0"/>
      <dgm:spPr/>
    </dgm:pt>
    <dgm:pt modelId="{41A94535-0159-4D83-901A-B3DAD1C4197D}" type="pres">
      <dgm:prSet presAssocID="{5FD186E9-D05E-4BCC-ADA8-0202406F0211}" presName="textRect" presStyleLbl="revTx" presStyleIdx="0" presStyleCnt="5">
        <dgm:presLayoutVars>
          <dgm:chMax val="1"/>
          <dgm:chPref val="1"/>
        </dgm:presLayoutVars>
      </dgm:prSet>
      <dgm:spPr/>
    </dgm:pt>
    <dgm:pt modelId="{BC55EE17-0AB9-42FE-8D1B-0B0CFC7A8A21}" type="pres">
      <dgm:prSet presAssocID="{00BB532E-B2B9-4348-92F3-B2E818B3A9C7}" presName="sibTrans" presStyleCnt="0"/>
      <dgm:spPr/>
    </dgm:pt>
    <dgm:pt modelId="{A8F1D18D-535A-4835-93FF-861D02122D28}" type="pres">
      <dgm:prSet presAssocID="{E3A9770C-0641-46D7-AA95-0655F6CB63AD}" presName="compNode" presStyleCnt="0"/>
      <dgm:spPr/>
    </dgm:pt>
    <dgm:pt modelId="{0F1003B1-CC83-4327-B202-2664A299B4B8}" type="pres">
      <dgm:prSet presAssocID="{E3A9770C-0641-46D7-AA95-0655F6CB63AD}" presName="iconBgRect" presStyleLbl="bgShp" presStyleIdx="1" presStyleCnt="5"/>
      <dgm:spPr/>
    </dgm:pt>
    <dgm:pt modelId="{1ECD6B7E-0286-4B28-ACB6-7DCE3A11D441}" type="pres">
      <dgm:prSet presAssocID="{E3A9770C-0641-46D7-AA95-0655F6CB63A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91A4B161-BBAD-4AF7-BE2E-712BAD07AC00}" type="pres">
      <dgm:prSet presAssocID="{E3A9770C-0641-46D7-AA95-0655F6CB63AD}" presName="spaceRect" presStyleCnt="0"/>
      <dgm:spPr/>
    </dgm:pt>
    <dgm:pt modelId="{86F33E60-B3A7-4A55-873B-48997C3846E5}" type="pres">
      <dgm:prSet presAssocID="{E3A9770C-0641-46D7-AA95-0655F6CB63AD}" presName="textRect" presStyleLbl="revTx" presStyleIdx="1" presStyleCnt="5">
        <dgm:presLayoutVars>
          <dgm:chMax val="1"/>
          <dgm:chPref val="1"/>
        </dgm:presLayoutVars>
      </dgm:prSet>
      <dgm:spPr/>
    </dgm:pt>
    <dgm:pt modelId="{36AFC074-E6CF-4D02-AD4C-CCE89EC76548}" type="pres">
      <dgm:prSet presAssocID="{91DB07AA-8D76-4558-A76E-1D38877F4095}" presName="sibTrans" presStyleCnt="0"/>
      <dgm:spPr/>
    </dgm:pt>
    <dgm:pt modelId="{1F233BC4-60F9-4332-B2B1-70453007FF99}" type="pres">
      <dgm:prSet presAssocID="{C15C0285-9F02-4B7D-BB81-19B06ECBF0B5}" presName="compNode" presStyleCnt="0"/>
      <dgm:spPr/>
    </dgm:pt>
    <dgm:pt modelId="{053A9532-0296-4B25-9F9B-84CDDBA5F29C}" type="pres">
      <dgm:prSet presAssocID="{C15C0285-9F02-4B7D-BB81-19B06ECBF0B5}" presName="iconBgRect" presStyleLbl="bgShp" presStyleIdx="2" presStyleCnt="5"/>
      <dgm:spPr/>
    </dgm:pt>
    <dgm:pt modelId="{FF5AD95C-D63A-44AC-820B-595A21D96D33}" type="pres">
      <dgm:prSet presAssocID="{C15C0285-9F02-4B7D-BB81-19B06ECBF0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rtátil"/>
        </a:ext>
      </dgm:extLst>
    </dgm:pt>
    <dgm:pt modelId="{280D584C-1AE7-464C-87CF-67E23598BF00}" type="pres">
      <dgm:prSet presAssocID="{C15C0285-9F02-4B7D-BB81-19B06ECBF0B5}" presName="spaceRect" presStyleCnt="0"/>
      <dgm:spPr/>
    </dgm:pt>
    <dgm:pt modelId="{6232246F-9143-4880-AA37-B743D9588B03}" type="pres">
      <dgm:prSet presAssocID="{C15C0285-9F02-4B7D-BB81-19B06ECBF0B5}" presName="textRect" presStyleLbl="revTx" presStyleIdx="2" presStyleCnt="5">
        <dgm:presLayoutVars>
          <dgm:chMax val="1"/>
          <dgm:chPref val="1"/>
        </dgm:presLayoutVars>
      </dgm:prSet>
      <dgm:spPr/>
    </dgm:pt>
    <dgm:pt modelId="{FF77705E-EB0E-4B2F-A070-236AB93B037A}" type="pres">
      <dgm:prSet presAssocID="{7D1E3D14-28E4-4DF8-87AB-F216571875CF}" presName="sibTrans" presStyleCnt="0"/>
      <dgm:spPr/>
    </dgm:pt>
    <dgm:pt modelId="{7FB072DD-33E8-4A19-B8DD-F273E5E2D07B}" type="pres">
      <dgm:prSet presAssocID="{12CF27A6-391B-458D-9821-D3E16D57C25E}" presName="compNode" presStyleCnt="0"/>
      <dgm:spPr/>
    </dgm:pt>
    <dgm:pt modelId="{72158F06-FEE1-4418-98C3-664618B77ED8}" type="pres">
      <dgm:prSet presAssocID="{12CF27A6-391B-458D-9821-D3E16D57C25E}" presName="iconBgRect" presStyleLbl="bgShp" presStyleIdx="3" presStyleCnt="5"/>
      <dgm:spPr/>
    </dgm:pt>
    <dgm:pt modelId="{8CC1DE1B-435B-42E9-B718-C5C40365EA1C}" type="pres">
      <dgm:prSet presAssocID="{12CF27A6-391B-458D-9821-D3E16D57C2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1E378EB-AF56-4B38-A8B5-52A60EF871C1}" type="pres">
      <dgm:prSet presAssocID="{12CF27A6-391B-458D-9821-D3E16D57C25E}" presName="spaceRect" presStyleCnt="0"/>
      <dgm:spPr/>
    </dgm:pt>
    <dgm:pt modelId="{3D443C5F-4A11-4A2D-988B-202BBB34ECE5}" type="pres">
      <dgm:prSet presAssocID="{12CF27A6-391B-458D-9821-D3E16D57C25E}" presName="textRect" presStyleLbl="revTx" presStyleIdx="3" presStyleCnt="5">
        <dgm:presLayoutVars>
          <dgm:chMax val="1"/>
          <dgm:chPref val="1"/>
        </dgm:presLayoutVars>
      </dgm:prSet>
      <dgm:spPr/>
    </dgm:pt>
    <dgm:pt modelId="{2A21BFE5-9A59-4222-9B9E-6B23D151D391}" type="pres">
      <dgm:prSet presAssocID="{1D1E2B01-4C92-4534-99CA-5E36722CBD03}" presName="sibTrans" presStyleCnt="0"/>
      <dgm:spPr/>
    </dgm:pt>
    <dgm:pt modelId="{8379C10E-5BD6-4E41-A980-97723EF3ECFD}" type="pres">
      <dgm:prSet presAssocID="{58EA18BA-6F2A-46DD-BEED-D80A72C2B285}" presName="compNode" presStyleCnt="0"/>
      <dgm:spPr/>
    </dgm:pt>
    <dgm:pt modelId="{6A3D477E-82D8-452C-9A97-53FF9EE9ABD9}" type="pres">
      <dgm:prSet presAssocID="{58EA18BA-6F2A-46DD-BEED-D80A72C2B285}" presName="iconBgRect" presStyleLbl="bgShp" presStyleIdx="4" presStyleCnt="5"/>
      <dgm:spPr/>
    </dgm:pt>
    <dgm:pt modelId="{589896E0-7564-4D33-A7E0-F3218D1AFFF8}" type="pres">
      <dgm:prSet presAssocID="{58EA18BA-6F2A-46DD-BEED-D80A72C2B2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ca de verificación"/>
        </a:ext>
      </dgm:extLst>
    </dgm:pt>
    <dgm:pt modelId="{DF5745F6-080B-443C-8948-D17308649623}" type="pres">
      <dgm:prSet presAssocID="{58EA18BA-6F2A-46DD-BEED-D80A72C2B285}" presName="spaceRect" presStyleCnt="0"/>
      <dgm:spPr/>
    </dgm:pt>
    <dgm:pt modelId="{5CE98B1D-3831-43C8-A075-6EBC1AEFD878}" type="pres">
      <dgm:prSet presAssocID="{58EA18BA-6F2A-46DD-BEED-D80A72C2B285}" presName="textRect" presStyleLbl="revTx" presStyleIdx="4" presStyleCnt="5">
        <dgm:presLayoutVars>
          <dgm:chMax val="1"/>
          <dgm:chPref val="1"/>
        </dgm:presLayoutVars>
      </dgm:prSet>
      <dgm:spPr/>
    </dgm:pt>
  </dgm:ptLst>
  <dgm:cxnLst>
    <dgm:cxn modelId="{B4250339-4FFF-4D15-9487-4136DA2C4CD4}" srcId="{D0D13A10-456E-4F9A-A75A-1FDDB27CA93C}" destId="{E3A9770C-0641-46D7-AA95-0655F6CB63AD}" srcOrd="1" destOrd="0" parTransId="{8F3F51A6-E994-42A1-A868-4E12CA282B0C}" sibTransId="{91DB07AA-8D76-4558-A76E-1D38877F4095}"/>
    <dgm:cxn modelId="{0DCBD55D-F81B-4A31-BA26-B056AD1E80E4}" type="presOf" srcId="{D0D13A10-456E-4F9A-A75A-1FDDB27CA93C}" destId="{31FACA00-D0CF-490E-8CEC-C5849026F127}" srcOrd="0" destOrd="0" presId="urn:microsoft.com/office/officeart/2018/5/layout/IconCircleLabelList"/>
    <dgm:cxn modelId="{16B82867-3652-4817-B5D8-BA9BAF7CFE5E}" srcId="{D0D13A10-456E-4F9A-A75A-1FDDB27CA93C}" destId="{58EA18BA-6F2A-46DD-BEED-D80A72C2B285}" srcOrd="4" destOrd="0" parTransId="{BC0A0C26-9894-4E88-ACB5-CD06154D6A6A}" sibTransId="{B0C39306-7BCC-43AB-92D7-C2BDC3CE3BDC}"/>
    <dgm:cxn modelId="{EA06556F-AE48-4174-8507-660EBE0F4594}" type="presOf" srcId="{C15C0285-9F02-4B7D-BB81-19B06ECBF0B5}" destId="{6232246F-9143-4880-AA37-B743D9588B03}" srcOrd="0" destOrd="0" presId="urn:microsoft.com/office/officeart/2018/5/layout/IconCircleLabelList"/>
    <dgm:cxn modelId="{7CCC4E75-2329-4521-A911-CB7B91FCE31C}" srcId="{D0D13A10-456E-4F9A-A75A-1FDDB27CA93C}" destId="{5FD186E9-D05E-4BCC-ADA8-0202406F0211}" srcOrd="0" destOrd="0" parTransId="{F7264349-560E-4308-87A0-61E29DC95495}" sibTransId="{00BB532E-B2B9-4348-92F3-B2E818B3A9C7}"/>
    <dgm:cxn modelId="{24938977-ADF4-4F40-8CA2-1E394C902402}" type="presOf" srcId="{E3A9770C-0641-46D7-AA95-0655F6CB63AD}" destId="{86F33E60-B3A7-4A55-873B-48997C3846E5}" srcOrd="0" destOrd="0" presId="urn:microsoft.com/office/officeart/2018/5/layout/IconCircleLabelList"/>
    <dgm:cxn modelId="{4BB78D77-E052-450D-AC18-22970A903BFD}" srcId="{D0D13A10-456E-4F9A-A75A-1FDDB27CA93C}" destId="{12CF27A6-391B-458D-9821-D3E16D57C25E}" srcOrd="3" destOrd="0" parTransId="{D1BF6479-412C-4243-AF09-DCF32186DD35}" sibTransId="{1D1E2B01-4C92-4534-99CA-5E36722CBD03}"/>
    <dgm:cxn modelId="{4A5962B7-B3A5-40A8-B433-4906FAE74710}" type="presOf" srcId="{58EA18BA-6F2A-46DD-BEED-D80A72C2B285}" destId="{5CE98B1D-3831-43C8-A075-6EBC1AEFD878}" srcOrd="0" destOrd="0" presId="urn:microsoft.com/office/officeart/2018/5/layout/IconCircleLabelList"/>
    <dgm:cxn modelId="{6C5463DD-EADA-470B-9F2D-AB42752678D4}" srcId="{D0D13A10-456E-4F9A-A75A-1FDDB27CA93C}" destId="{C15C0285-9F02-4B7D-BB81-19B06ECBF0B5}" srcOrd="2" destOrd="0" parTransId="{95F2123D-270C-4EA9-BE1D-10F36C22FB27}" sibTransId="{7D1E3D14-28E4-4DF8-87AB-F216571875CF}"/>
    <dgm:cxn modelId="{2A6732FA-0208-47F4-9FAD-20ED19E2BAC9}" type="presOf" srcId="{12CF27A6-391B-458D-9821-D3E16D57C25E}" destId="{3D443C5F-4A11-4A2D-988B-202BBB34ECE5}" srcOrd="0" destOrd="0" presId="urn:microsoft.com/office/officeart/2018/5/layout/IconCircleLabelList"/>
    <dgm:cxn modelId="{7A96EFFE-764D-4821-AC3C-42098F14A78D}" type="presOf" srcId="{5FD186E9-D05E-4BCC-ADA8-0202406F0211}" destId="{41A94535-0159-4D83-901A-B3DAD1C4197D}" srcOrd="0" destOrd="0" presId="urn:microsoft.com/office/officeart/2018/5/layout/IconCircleLabelList"/>
    <dgm:cxn modelId="{75A27FED-CBD5-4FB0-BB6C-CC952F117270}" type="presParOf" srcId="{31FACA00-D0CF-490E-8CEC-C5849026F127}" destId="{6560B982-A451-4891-B90C-D3AA37CFA5BE}" srcOrd="0" destOrd="0" presId="urn:microsoft.com/office/officeart/2018/5/layout/IconCircleLabelList"/>
    <dgm:cxn modelId="{59E02400-EB7E-4E88-82FC-45BD2FDC1383}" type="presParOf" srcId="{6560B982-A451-4891-B90C-D3AA37CFA5BE}" destId="{429DB6A6-1E64-41FC-A721-9FF8F3814063}" srcOrd="0" destOrd="0" presId="urn:microsoft.com/office/officeart/2018/5/layout/IconCircleLabelList"/>
    <dgm:cxn modelId="{B76A2A47-E439-4D0A-A016-39C787E57E8D}" type="presParOf" srcId="{6560B982-A451-4891-B90C-D3AA37CFA5BE}" destId="{B4AD3EB5-5D7B-489A-BEF0-BB4EE82126C8}" srcOrd="1" destOrd="0" presId="urn:microsoft.com/office/officeart/2018/5/layout/IconCircleLabelList"/>
    <dgm:cxn modelId="{058F4079-BD24-4EBE-88F4-85324823E0A4}" type="presParOf" srcId="{6560B982-A451-4891-B90C-D3AA37CFA5BE}" destId="{F24B7E24-D695-44B2-AC92-35649E2D878D}" srcOrd="2" destOrd="0" presId="urn:microsoft.com/office/officeart/2018/5/layout/IconCircleLabelList"/>
    <dgm:cxn modelId="{6A510675-368A-4879-B45F-B98CD1C69D24}" type="presParOf" srcId="{6560B982-A451-4891-B90C-D3AA37CFA5BE}" destId="{41A94535-0159-4D83-901A-B3DAD1C4197D}" srcOrd="3" destOrd="0" presId="urn:microsoft.com/office/officeart/2018/5/layout/IconCircleLabelList"/>
    <dgm:cxn modelId="{D6B2BD61-9475-4EBE-AFD9-884C7F33E4A2}" type="presParOf" srcId="{31FACA00-D0CF-490E-8CEC-C5849026F127}" destId="{BC55EE17-0AB9-42FE-8D1B-0B0CFC7A8A21}" srcOrd="1" destOrd="0" presId="urn:microsoft.com/office/officeart/2018/5/layout/IconCircleLabelList"/>
    <dgm:cxn modelId="{8C72A73A-5605-4133-972B-0B6B7F74ACAB}" type="presParOf" srcId="{31FACA00-D0CF-490E-8CEC-C5849026F127}" destId="{A8F1D18D-535A-4835-93FF-861D02122D28}" srcOrd="2" destOrd="0" presId="urn:microsoft.com/office/officeart/2018/5/layout/IconCircleLabelList"/>
    <dgm:cxn modelId="{4E1665C9-94C8-4FB7-BBF7-370A22E1F654}" type="presParOf" srcId="{A8F1D18D-535A-4835-93FF-861D02122D28}" destId="{0F1003B1-CC83-4327-B202-2664A299B4B8}" srcOrd="0" destOrd="0" presId="urn:microsoft.com/office/officeart/2018/5/layout/IconCircleLabelList"/>
    <dgm:cxn modelId="{99A60649-447D-45BC-95AA-709D717CE11D}" type="presParOf" srcId="{A8F1D18D-535A-4835-93FF-861D02122D28}" destId="{1ECD6B7E-0286-4B28-ACB6-7DCE3A11D441}" srcOrd="1" destOrd="0" presId="urn:microsoft.com/office/officeart/2018/5/layout/IconCircleLabelList"/>
    <dgm:cxn modelId="{E8A9D1E1-9679-46BE-BB5E-605E61759972}" type="presParOf" srcId="{A8F1D18D-535A-4835-93FF-861D02122D28}" destId="{91A4B161-BBAD-4AF7-BE2E-712BAD07AC00}" srcOrd="2" destOrd="0" presId="urn:microsoft.com/office/officeart/2018/5/layout/IconCircleLabelList"/>
    <dgm:cxn modelId="{671E24AF-C821-4B1C-9330-78DD5D697B97}" type="presParOf" srcId="{A8F1D18D-535A-4835-93FF-861D02122D28}" destId="{86F33E60-B3A7-4A55-873B-48997C3846E5}" srcOrd="3" destOrd="0" presId="urn:microsoft.com/office/officeart/2018/5/layout/IconCircleLabelList"/>
    <dgm:cxn modelId="{64979A6A-F8BF-46A1-800D-62DCBEE90186}" type="presParOf" srcId="{31FACA00-D0CF-490E-8CEC-C5849026F127}" destId="{36AFC074-E6CF-4D02-AD4C-CCE89EC76548}" srcOrd="3" destOrd="0" presId="urn:microsoft.com/office/officeart/2018/5/layout/IconCircleLabelList"/>
    <dgm:cxn modelId="{EB421257-7560-4644-B951-E2C6F0009BC8}" type="presParOf" srcId="{31FACA00-D0CF-490E-8CEC-C5849026F127}" destId="{1F233BC4-60F9-4332-B2B1-70453007FF99}" srcOrd="4" destOrd="0" presId="urn:microsoft.com/office/officeart/2018/5/layout/IconCircleLabelList"/>
    <dgm:cxn modelId="{6A9190F7-9001-472C-96B4-FFBF11C2DA21}" type="presParOf" srcId="{1F233BC4-60F9-4332-B2B1-70453007FF99}" destId="{053A9532-0296-4B25-9F9B-84CDDBA5F29C}" srcOrd="0" destOrd="0" presId="urn:microsoft.com/office/officeart/2018/5/layout/IconCircleLabelList"/>
    <dgm:cxn modelId="{E6AF29DE-02FE-40AE-99C1-BC7CE067670A}" type="presParOf" srcId="{1F233BC4-60F9-4332-B2B1-70453007FF99}" destId="{FF5AD95C-D63A-44AC-820B-595A21D96D33}" srcOrd="1" destOrd="0" presId="urn:microsoft.com/office/officeart/2018/5/layout/IconCircleLabelList"/>
    <dgm:cxn modelId="{458935A2-D351-41E8-8615-A0B0FADE2E6D}" type="presParOf" srcId="{1F233BC4-60F9-4332-B2B1-70453007FF99}" destId="{280D584C-1AE7-464C-87CF-67E23598BF00}" srcOrd="2" destOrd="0" presId="urn:microsoft.com/office/officeart/2018/5/layout/IconCircleLabelList"/>
    <dgm:cxn modelId="{408F7102-15B1-457F-A24D-4248E7FE2F1E}" type="presParOf" srcId="{1F233BC4-60F9-4332-B2B1-70453007FF99}" destId="{6232246F-9143-4880-AA37-B743D9588B03}" srcOrd="3" destOrd="0" presId="urn:microsoft.com/office/officeart/2018/5/layout/IconCircleLabelList"/>
    <dgm:cxn modelId="{D4C46F24-DC64-43D1-908F-B6938F0CA791}" type="presParOf" srcId="{31FACA00-D0CF-490E-8CEC-C5849026F127}" destId="{FF77705E-EB0E-4B2F-A070-236AB93B037A}" srcOrd="5" destOrd="0" presId="urn:microsoft.com/office/officeart/2018/5/layout/IconCircleLabelList"/>
    <dgm:cxn modelId="{1D0479F1-C8B4-432B-8C49-E5D08A2D21EE}" type="presParOf" srcId="{31FACA00-D0CF-490E-8CEC-C5849026F127}" destId="{7FB072DD-33E8-4A19-B8DD-F273E5E2D07B}" srcOrd="6" destOrd="0" presId="urn:microsoft.com/office/officeart/2018/5/layout/IconCircleLabelList"/>
    <dgm:cxn modelId="{1D753C82-F35F-4D36-9C3F-DC72F798308A}" type="presParOf" srcId="{7FB072DD-33E8-4A19-B8DD-F273E5E2D07B}" destId="{72158F06-FEE1-4418-98C3-664618B77ED8}" srcOrd="0" destOrd="0" presId="urn:microsoft.com/office/officeart/2018/5/layout/IconCircleLabelList"/>
    <dgm:cxn modelId="{18954529-00E7-47BC-9888-D6D7D6D5F27D}" type="presParOf" srcId="{7FB072DD-33E8-4A19-B8DD-F273E5E2D07B}" destId="{8CC1DE1B-435B-42E9-B718-C5C40365EA1C}" srcOrd="1" destOrd="0" presId="urn:microsoft.com/office/officeart/2018/5/layout/IconCircleLabelList"/>
    <dgm:cxn modelId="{BC4308C0-7B8A-4207-A938-6734BCBEECF1}" type="presParOf" srcId="{7FB072DD-33E8-4A19-B8DD-F273E5E2D07B}" destId="{61E378EB-AF56-4B38-A8B5-52A60EF871C1}" srcOrd="2" destOrd="0" presId="urn:microsoft.com/office/officeart/2018/5/layout/IconCircleLabelList"/>
    <dgm:cxn modelId="{C8B344FA-1995-4E08-B843-2BA679C58D28}" type="presParOf" srcId="{7FB072DD-33E8-4A19-B8DD-F273E5E2D07B}" destId="{3D443C5F-4A11-4A2D-988B-202BBB34ECE5}" srcOrd="3" destOrd="0" presId="urn:microsoft.com/office/officeart/2018/5/layout/IconCircleLabelList"/>
    <dgm:cxn modelId="{98927BF3-DD0C-4D26-95DA-F767410520A9}" type="presParOf" srcId="{31FACA00-D0CF-490E-8CEC-C5849026F127}" destId="{2A21BFE5-9A59-4222-9B9E-6B23D151D391}" srcOrd="7" destOrd="0" presId="urn:microsoft.com/office/officeart/2018/5/layout/IconCircleLabelList"/>
    <dgm:cxn modelId="{E17EA4F9-5CF4-47A9-8065-58E12368B7E3}" type="presParOf" srcId="{31FACA00-D0CF-490E-8CEC-C5849026F127}" destId="{8379C10E-5BD6-4E41-A980-97723EF3ECFD}" srcOrd="8" destOrd="0" presId="urn:microsoft.com/office/officeart/2018/5/layout/IconCircleLabelList"/>
    <dgm:cxn modelId="{7D905E06-4913-44D5-B735-A114A881A13C}" type="presParOf" srcId="{8379C10E-5BD6-4E41-A980-97723EF3ECFD}" destId="{6A3D477E-82D8-452C-9A97-53FF9EE9ABD9}" srcOrd="0" destOrd="0" presId="urn:microsoft.com/office/officeart/2018/5/layout/IconCircleLabelList"/>
    <dgm:cxn modelId="{5EB2D490-7DC2-4868-B29C-6FECAF302D59}" type="presParOf" srcId="{8379C10E-5BD6-4E41-A980-97723EF3ECFD}" destId="{589896E0-7564-4D33-A7E0-F3218D1AFFF8}" srcOrd="1" destOrd="0" presId="urn:microsoft.com/office/officeart/2018/5/layout/IconCircleLabelList"/>
    <dgm:cxn modelId="{42148303-0DF1-4BD7-A9C4-2ABD7203517E}" type="presParOf" srcId="{8379C10E-5BD6-4E41-A980-97723EF3ECFD}" destId="{DF5745F6-080B-443C-8948-D17308649623}" srcOrd="2" destOrd="0" presId="urn:microsoft.com/office/officeart/2018/5/layout/IconCircleLabelList"/>
    <dgm:cxn modelId="{0136B421-B413-482C-99A7-99843F51E72E}" type="presParOf" srcId="{8379C10E-5BD6-4E41-A980-97723EF3ECFD}" destId="{5CE98B1D-3831-43C8-A075-6EBC1AEFD87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E79514-4FAF-4511-B17A-BA6C6E9C025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CECF674-3B26-44B2-B326-F224CB6533EF}">
      <dgm:prSet/>
      <dgm:spPr/>
      <dgm:t>
        <a:bodyPr/>
        <a:lstStyle/>
        <a:p>
          <a:pPr>
            <a:lnSpc>
              <a:spcPct val="100000"/>
            </a:lnSpc>
          </a:pPr>
          <a:r>
            <a:rPr lang="es-ES"/>
            <a:t>Implementación de AIOPS en el análisis de logs </a:t>
          </a:r>
          <a:endParaRPr lang="en-US"/>
        </a:p>
      </dgm:t>
    </dgm:pt>
    <dgm:pt modelId="{98036549-A92A-4FD0-924B-42AA995E8363}" type="parTrans" cxnId="{2057B025-028C-4B9B-A275-524BE4CA4136}">
      <dgm:prSet/>
      <dgm:spPr/>
      <dgm:t>
        <a:bodyPr/>
        <a:lstStyle/>
        <a:p>
          <a:endParaRPr lang="en-US"/>
        </a:p>
      </dgm:t>
    </dgm:pt>
    <dgm:pt modelId="{F18E0BB1-DB65-40E0-B7F0-DA34315D4C9B}" type="sibTrans" cxnId="{2057B025-028C-4B9B-A275-524BE4CA4136}">
      <dgm:prSet/>
      <dgm:spPr/>
      <dgm:t>
        <a:bodyPr/>
        <a:lstStyle/>
        <a:p>
          <a:endParaRPr lang="en-US"/>
        </a:p>
      </dgm:t>
    </dgm:pt>
    <dgm:pt modelId="{676027B1-DABB-48AF-841B-E26AA38C8A1A}">
      <dgm:prSet/>
      <dgm:spPr/>
      <dgm:t>
        <a:bodyPr/>
        <a:lstStyle/>
        <a:p>
          <a:pPr>
            <a:lnSpc>
              <a:spcPct val="100000"/>
            </a:lnSpc>
          </a:pPr>
          <a:r>
            <a:rPr lang="es-ES"/>
            <a:t>Implementación de certificados válidos y confiables en todos los componentes </a:t>
          </a:r>
          <a:endParaRPr lang="en-US"/>
        </a:p>
      </dgm:t>
    </dgm:pt>
    <dgm:pt modelId="{A3B2D7E2-5169-41BA-B9BB-E85F9CCF5B7B}" type="parTrans" cxnId="{3A079EF5-6A3F-44FD-8061-6D30C15A97E5}">
      <dgm:prSet/>
      <dgm:spPr/>
      <dgm:t>
        <a:bodyPr/>
        <a:lstStyle/>
        <a:p>
          <a:endParaRPr lang="en-US"/>
        </a:p>
      </dgm:t>
    </dgm:pt>
    <dgm:pt modelId="{AEC6E32E-1C97-4700-9698-E391E15AA5E4}" type="sibTrans" cxnId="{3A079EF5-6A3F-44FD-8061-6D30C15A97E5}">
      <dgm:prSet/>
      <dgm:spPr/>
      <dgm:t>
        <a:bodyPr/>
        <a:lstStyle/>
        <a:p>
          <a:endParaRPr lang="en-US"/>
        </a:p>
      </dgm:t>
    </dgm:pt>
    <dgm:pt modelId="{A904EEA5-A7A0-41D5-B3BD-DD2095A47912}" type="pres">
      <dgm:prSet presAssocID="{58E79514-4FAF-4511-B17A-BA6C6E9C025C}" presName="root" presStyleCnt="0">
        <dgm:presLayoutVars>
          <dgm:dir/>
          <dgm:resizeHandles val="exact"/>
        </dgm:presLayoutVars>
      </dgm:prSet>
      <dgm:spPr/>
    </dgm:pt>
    <dgm:pt modelId="{180807D5-1B8C-46A4-893D-C937F856F30B}" type="pres">
      <dgm:prSet presAssocID="{2CECF674-3B26-44B2-B326-F224CB6533EF}" presName="compNode" presStyleCnt="0"/>
      <dgm:spPr/>
    </dgm:pt>
    <dgm:pt modelId="{2439EE9C-886F-4BCA-8D5A-CCA59385F083}" type="pres">
      <dgm:prSet presAssocID="{2CECF674-3B26-44B2-B326-F224CB6533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D74CB895-DF56-46F6-9A67-52681DEAE683}" type="pres">
      <dgm:prSet presAssocID="{2CECF674-3B26-44B2-B326-F224CB6533EF}" presName="spaceRect" presStyleCnt="0"/>
      <dgm:spPr/>
    </dgm:pt>
    <dgm:pt modelId="{2818C40D-CA16-40E3-9762-20E49BFDCD8A}" type="pres">
      <dgm:prSet presAssocID="{2CECF674-3B26-44B2-B326-F224CB6533EF}" presName="textRect" presStyleLbl="revTx" presStyleIdx="0" presStyleCnt="2">
        <dgm:presLayoutVars>
          <dgm:chMax val="1"/>
          <dgm:chPref val="1"/>
        </dgm:presLayoutVars>
      </dgm:prSet>
      <dgm:spPr/>
    </dgm:pt>
    <dgm:pt modelId="{E45084EB-2312-4363-A3D3-F0A6602F0DC3}" type="pres">
      <dgm:prSet presAssocID="{F18E0BB1-DB65-40E0-B7F0-DA34315D4C9B}" presName="sibTrans" presStyleCnt="0"/>
      <dgm:spPr/>
    </dgm:pt>
    <dgm:pt modelId="{EEB49ADB-0F73-4C97-A429-D41FD9D519B7}" type="pres">
      <dgm:prSet presAssocID="{676027B1-DABB-48AF-841B-E26AA38C8A1A}" presName="compNode" presStyleCnt="0"/>
      <dgm:spPr/>
    </dgm:pt>
    <dgm:pt modelId="{CEA68B85-CF5B-4B58-A5DE-7B3707348B3D}" type="pres">
      <dgm:prSet presAssocID="{676027B1-DABB-48AF-841B-E26AA38C8A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nta"/>
        </a:ext>
      </dgm:extLst>
    </dgm:pt>
    <dgm:pt modelId="{4469C63F-8380-42D0-A391-86F4D1DA3EA4}" type="pres">
      <dgm:prSet presAssocID="{676027B1-DABB-48AF-841B-E26AA38C8A1A}" presName="spaceRect" presStyleCnt="0"/>
      <dgm:spPr/>
    </dgm:pt>
    <dgm:pt modelId="{C6FF70CE-68F3-4D36-A13F-680522E8869D}" type="pres">
      <dgm:prSet presAssocID="{676027B1-DABB-48AF-841B-E26AA38C8A1A}" presName="textRect" presStyleLbl="revTx" presStyleIdx="1" presStyleCnt="2">
        <dgm:presLayoutVars>
          <dgm:chMax val="1"/>
          <dgm:chPref val="1"/>
        </dgm:presLayoutVars>
      </dgm:prSet>
      <dgm:spPr/>
    </dgm:pt>
  </dgm:ptLst>
  <dgm:cxnLst>
    <dgm:cxn modelId="{662A3612-8F55-4D19-BBDB-6DFCB54DF170}" type="presOf" srcId="{2CECF674-3B26-44B2-B326-F224CB6533EF}" destId="{2818C40D-CA16-40E3-9762-20E49BFDCD8A}" srcOrd="0" destOrd="0" presId="urn:microsoft.com/office/officeart/2018/2/layout/IconLabelList"/>
    <dgm:cxn modelId="{2057B025-028C-4B9B-A275-524BE4CA4136}" srcId="{58E79514-4FAF-4511-B17A-BA6C6E9C025C}" destId="{2CECF674-3B26-44B2-B326-F224CB6533EF}" srcOrd="0" destOrd="0" parTransId="{98036549-A92A-4FD0-924B-42AA995E8363}" sibTransId="{F18E0BB1-DB65-40E0-B7F0-DA34315D4C9B}"/>
    <dgm:cxn modelId="{7E9C3767-CE06-4552-B76D-9756D31CD70F}" type="presOf" srcId="{58E79514-4FAF-4511-B17A-BA6C6E9C025C}" destId="{A904EEA5-A7A0-41D5-B3BD-DD2095A47912}" srcOrd="0" destOrd="0" presId="urn:microsoft.com/office/officeart/2018/2/layout/IconLabelList"/>
    <dgm:cxn modelId="{1AA129EE-908E-4A17-8F66-33DE11F4E1F8}" type="presOf" srcId="{676027B1-DABB-48AF-841B-E26AA38C8A1A}" destId="{C6FF70CE-68F3-4D36-A13F-680522E8869D}" srcOrd="0" destOrd="0" presId="urn:microsoft.com/office/officeart/2018/2/layout/IconLabelList"/>
    <dgm:cxn modelId="{3A079EF5-6A3F-44FD-8061-6D30C15A97E5}" srcId="{58E79514-4FAF-4511-B17A-BA6C6E9C025C}" destId="{676027B1-DABB-48AF-841B-E26AA38C8A1A}" srcOrd="1" destOrd="0" parTransId="{A3B2D7E2-5169-41BA-B9BB-E85F9CCF5B7B}" sibTransId="{AEC6E32E-1C97-4700-9698-E391E15AA5E4}"/>
    <dgm:cxn modelId="{AC774988-ABD9-41EE-8CBC-660A7397F71E}" type="presParOf" srcId="{A904EEA5-A7A0-41D5-B3BD-DD2095A47912}" destId="{180807D5-1B8C-46A4-893D-C937F856F30B}" srcOrd="0" destOrd="0" presId="urn:microsoft.com/office/officeart/2018/2/layout/IconLabelList"/>
    <dgm:cxn modelId="{136250D2-81C9-4F3A-A8C5-BE592CA9A0F8}" type="presParOf" srcId="{180807D5-1B8C-46A4-893D-C937F856F30B}" destId="{2439EE9C-886F-4BCA-8D5A-CCA59385F083}" srcOrd="0" destOrd="0" presId="urn:microsoft.com/office/officeart/2018/2/layout/IconLabelList"/>
    <dgm:cxn modelId="{A424477E-8F0E-4B0E-A2A8-C8516C286694}" type="presParOf" srcId="{180807D5-1B8C-46A4-893D-C937F856F30B}" destId="{D74CB895-DF56-46F6-9A67-52681DEAE683}" srcOrd="1" destOrd="0" presId="urn:microsoft.com/office/officeart/2018/2/layout/IconLabelList"/>
    <dgm:cxn modelId="{18B48FE8-922A-43E3-8E45-59B372EAAAEC}" type="presParOf" srcId="{180807D5-1B8C-46A4-893D-C937F856F30B}" destId="{2818C40D-CA16-40E3-9762-20E49BFDCD8A}" srcOrd="2" destOrd="0" presId="urn:microsoft.com/office/officeart/2018/2/layout/IconLabelList"/>
    <dgm:cxn modelId="{8CC9074C-4D3C-41A2-B9F0-16A9FE7FA854}" type="presParOf" srcId="{A904EEA5-A7A0-41D5-B3BD-DD2095A47912}" destId="{E45084EB-2312-4363-A3D3-F0A6602F0DC3}" srcOrd="1" destOrd="0" presId="urn:microsoft.com/office/officeart/2018/2/layout/IconLabelList"/>
    <dgm:cxn modelId="{27F12DE5-2116-4A6D-8350-E65063608800}" type="presParOf" srcId="{A904EEA5-A7A0-41D5-B3BD-DD2095A47912}" destId="{EEB49ADB-0F73-4C97-A429-D41FD9D519B7}" srcOrd="2" destOrd="0" presId="urn:microsoft.com/office/officeart/2018/2/layout/IconLabelList"/>
    <dgm:cxn modelId="{A7764CCC-2C40-4B79-9D47-ECD2D4DE8D29}" type="presParOf" srcId="{EEB49ADB-0F73-4C97-A429-D41FD9D519B7}" destId="{CEA68B85-CF5B-4B58-A5DE-7B3707348B3D}" srcOrd="0" destOrd="0" presId="urn:microsoft.com/office/officeart/2018/2/layout/IconLabelList"/>
    <dgm:cxn modelId="{FDE8FE26-2684-48EA-B544-3C448678D0A8}" type="presParOf" srcId="{EEB49ADB-0F73-4C97-A429-D41FD9D519B7}" destId="{4469C63F-8380-42D0-A391-86F4D1DA3EA4}" srcOrd="1" destOrd="0" presId="urn:microsoft.com/office/officeart/2018/2/layout/IconLabelList"/>
    <dgm:cxn modelId="{6B40B11D-7AF0-4A4F-88E0-2D24FBD85830}" type="presParOf" srcId="{EEB49ADB-0F73-4C97-A429-D41FD9D519B7}" destId="{C6FF70CE-68F3-4D36-A13F-680522E886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235B7-C64E-41AD-824F-8683615EA8FB}">
      <dsp:nvSpPr>
        <dsp:cNvPr id="0" name=""/>
        <dsp:cNvSpPr/>
      </dsp:nvSpPr>
      <dsp:spPr>
        <a:xfrm>
          <a:off x="0" y="820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8CA9B-23F8-4400-8716-D2E4BDDA99B3}">
      <dsp:nvSpPr>
        <dsp:cNvPr id="0" name=""/>
        <dsp:cNvSpPr/>
      </dsp:nvSpPr>
      <dsp:spPr>
        <a:xfrm>
          <a:off x="315209" y="242654"/>
          <a:ext cx="573667" cy="5731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FBAE-05D6-4BAA-8DC8-F3275EF615F7}">
      <dsp:nvSpPr>
        <dsp:cNvPr id="0" name=""/>
        <dsp:cNvSpPr/>
      </dsp:nvSpPr>
      <dsp:spPr>
        <a:xfrm>
          <a:off x="1204085" y="820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OBJ1</a:t>
          </a:r>
          <a:r>
            <a:rPr lang="es-ES" sz="1400" kern="1200"/>
            <a:t>: Aplicar los principios DevOps en el ámbito del Internet de las cosas (IoT) a lo largo de todo el ciclo de vida del proyecto</a:t>
          </a:r>
          <a:endParaRPr lang="en-US" sz="1400" kern="1200"/>
        </a:p>
      </dsp:txBody>
      <dsp:txXfrm>
        <a:off x="1204085" y="8201"/>
        <a:ext cx="4873369" cy="1074576"/>
      </dsp:txXfrm>
    </dsp:sp>
    <dsp:sp modelId="{683B6496-65E2-48A2-B98B-AD49E5E9E7FC}">
      <dsp:nvSpPr>
        <dsp:cNvPr id="0" name=""/>
        <dsp:cNvSpPr/>
      </dsp:nvSpPr>
      <dsp:spPr>
        <a:xfrm>
          <a:off x="0" y="135142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C466A-92A5-4600-B735-FB0D38445D80}">
      <dsp:nvSpPr>
        <dsp:cNvPr id="0" name=""/>
        <dsp:cNvSpPr/>
      </dsp:nvSpPr>
      <dsp:spPr>
        <a:xfrm>
          <a:off x="315209" y="1585874"/>
          <a:ext cx="573667" cy="5731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E48-A627-4FBA-B502-4E565C51D3A9}">
      <dsp:nvSpPr>
        <dsp:cNvPr id="0" name=""/>
        <dsp:cNvSpPr/>
      </dsp:nvSpPr>
      <dsp:spPr>
        <a:xfrm>
          <a:off x="1204085" y="135142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OBJ2</a:t>
          </a:r>
          <a:r>
            <a:rPr lang="es-ES" sz="1400" kern="1200"/>
            <a:t>: Establecer una sólida monitorización de sistemas IoT como piedra angular del proyecto, permitiendo obtener una visión en tiempo real de los datos generados por los dispositivos. </a:t>
          </a:r>
          <a:endParaRPr lang="en-US" sz="1400" kern="1200"/>
        </a:p>
      </dsp:txBody>
      <dsp:txXfrm>
        <a:off x="1204085" y="1351421"/>
        <a:ext cx="4873369" cy="1074576"/>
      </dsp:txXfrm>
    </dsp:sp>
    <dsp:sp modelId="{CE8E015E-BFC9-489B-9292-6D1D580183CF}">
      <dsp:nvSpPr>
        <dsp:cNvPr id="0" name=""/>
        <dsp:cNvSpPr/>
      </dsp:nvSpPr>
      <dsp:spPr>
        <a:xfrm>
          <a:off x="0" y="269464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54274-7700-49BD-A07F-CDD7221B68DF}">
      <dsp:nvSpPr>
        <dsp:cNvPr id="0" name=""/>
        <dsp:cNvSpPr/>
      </dsp:nvSpPr>
      <dsp:spPr>
        <a:xfrm>
          <a:off x="315209" y="2929095"/>
          <a:ext cx="573667" cy="57310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84C-9ED9-49D1-92E7-A1046B974E0D}">
      <dsp:nvSpPr>
        <dsp:cNvPr id="0" name=""/>
        <dsp:cNvSpPr/>
      </dsp:nvSpPr>
      <dsp:spPr>
        <a:xfrm>
          <a:off x="1204085" y="269464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OBJ3</a:t>
          </a:r>
          <a:r>
            <a:rPr lang="es-ES" sz="1400" kern="1200"/>
            <a:t>: Implementar un proceso de entrega continua utilizando herramientas de Integración Continua/Despliegue Continuo (CI/CD) como Jenkins, para asegurar la eficiencia y agilidad en el despliegue de cambios y actualizaciones en los sistemas IoT</a:t>
          </a:r>
          <a:endParaRPr lang="en-US" sz="1400" kern="1200"/>
        </a:p>
      </dsp:txBody>
      <dsp:txXfrm>
        <a:off x="1204085" y="2694642"/>
        <a:ext cx="4873369" cy="1074576"/>
      </dsp:txXfrm>
    </dsp:sp>
    <dsp:sp modelId="{E373C07F-B016-4231-B842-33F921C032A5}">
      <dsp:nvSpPr>
        <dsp:cNvPr id="0" name=""/>
        <dsp:cNvSpPr/>
      </dsp:nvSpPr>
      <dsp:spPr>
        <a:xfrm>
          <a:off x="0" y="403786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1046-8C1B-493C-A696-99888D4E43F8}">
      <dsp:nvSpPr>
        <dsp:cNvPr id="0" name=""/>
        <dsp:cNvSpPr/>
      </dsp:nvSpPr>
      <dsp:spPr>
        <a:xfrm>
          <a:off x="315209" y="4272315"/>
          <a:ext cx="573667" cy="573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2762E-33AC-4E59-89B2-829482F4C02C}">
      <dsp:nvSpPr>
        <dsp:cNvPr id="0" name=""/>
        <dsp:cNvSpPr/>
      </dsp:nvSpPr>
      <dsp:spPr>
        <a:xfrm>
          <a:off x="1204085" y="403786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OBJ4</a:t>
          </a:r>
          <a:r>
            <a:rPr lang="es-ES" sz="1400" kern="1200"/>
            <a:t>: Establecer una herramienta de control de versiones como GitHub, garantizando la trazabilidad y colaboración efectiva entre los equipos de desarrollo y operaciones en el desarrollo de los diferentes componentes.</a:t>
          </a:r>
          <a:endParaRPr lang="en-US" sz="1400" kern="1200"/>
        </a:p>
      </dsp:txBody>
      <dsp:txXfrm>
        <a:off x="1204085" y="4037862"/>
        <a:ext cx="4873369" cy="1074576"/>
      </dsp:txXfrm>
    </dsp:sp>
    <dsp:sp modelId="{E0F87C46-E226-4ADF-8969-06146CDBE2B8}">
      <dsp:nvSpPr>
        <dsp:cNvPr id="0" name=""/>
        <dsp:cNvSpPr/>
      </dsp:nvSpPr>
      <dsp:spPr>
        <a:xfrm>
          <a:off x="0" y="5381083"/>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BA18-6EC8-4876-9E2A-1F405D8389FB}">
      <dsp:nvSpPr>
        <dsp:cNvPr id="0" name=""/>
        <dsp:cNvSpPr/>
      </dsp:nvSpPr>
      <dsp:spPr>
        <a:xfrm>
          <a:off x="315209" y="5615536"/>
          <a:ext cx="573667" cy="573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B69D6-A22A-482F-AEA2-73ACE158F7BF}">
      <dsp:nvSpPr>
        <dsp:cNvPr id="0" name=""/>
        <dsp:cNvSpPr/>
      </dsp:nvSpPr>
      <dsp:spPr>
        <a:xfrm>
          <a:off x="1204085" y="5381083"/>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OBJ5</a:t>
          </a:r>
          <a:r>
            <a:rPr lang="es-ES" sz="1400" kern="1200"/>
            <a:t>: Aplicar el enfoque de Infraestructura como Código (IaC) en el entorno de desarrollo mediante el uso de Vagrant, facilitando la reproducibilidad, evolución y mantenimiento del entorno de desarrollo de manera consistente y portátil.</a:t>
          </a:r>
          <a:endParaRPr lang="en-US" sz="1400" kern="1200"/>
        </a:p>
      </dsp:txBody>
      <dsp:txXfrm>
        <a:off x="1204085" y="5381083"/>
        <a:ext cx="4873369" cy="1074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235B7-C64E-41AD-824F-8683615EA8FB}">
      <dsp:nvSpPr>
        <dsp:cNvPr id="0" name=""/>
        <dsp:cNvSpPr/>
      </dsp:nvSpPr>
      <dsp:spPr>
        <a:xfrm>
          <a:off x="0" y="820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8CA9B-23F8-4400-8716-D2E4BDDA99B3}">
      <dsp:nvSpPr>
        <dsp:cNvPr id="0" name=""/>
        <dsp:cNvSpPr/>
      </dsp:nvSpPr>
      <dsp:spPr>
        <a:xfrm>
          <a:off x="315209" y="242654"/>
          <a:ext cx="573667" cy="5731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FBAE-05D6-4BAA-8DC8-F3275EF615F7}">
      <dsp:nvSpPr>
        <dsp:cNvPr id="0" name=""/>
        <dsp:cNvSpPr/>
      </dsp:nvSpPr>
      <dsp:spPr>
        <a:xfrm>
          <a:off x="1204085" y="820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OBJ6: </a:t>
          </a:r>
          <a:r>
            <a:rPr lang="es-ES" sz="1400" b="0" kern="1200"/>
            <a:t>Implementar una solución de monitorización utilizando el </a:t>
          </a:r>
          <a:r>
            <a:rPr lang="es-ES" sz="1400" b="0" kern="1200" err="1"/>
            <a:t>stack</a:t>
          </a:r>
          <a:r>
            <a:rPr lang="es-ES" sz="1400" b="0" kern="1200"/>
            <a:t> ELK (</a:t>
          </a:r>
          <a:r>
            <a:rPr lang="es-ES" sz="1400" b="0" kern="1200" err="1"/>
            <a:t>Elasticsearch</a:t>
          </a:r>
          <a:r>
            <a:rPr lang="es-ES" sz="1400" b="0" kern="1200"/>
            <a:t>, </a:t>
          </a:r>
          <a:r>
            <a:rPr lang="es-ES" sz="1400" b="0" kern="1200" err="1"/>
            <a:t>Logstash</a:t>
          </a:r>
          <a:r>
            <a:rPr lang="es-ES" sz="1400" b="0" kern="1200"/>
            <a:t> y </a:t>
          </a:r>
          <a:r>
            <a:rPr lang="es-ES" sz="1400" b="0" kern="1200" err="1"/>
            <a:t>Kibana</a:t>
          </a:r>
          <a:r>
            <a:rPr lang="es-ES" sz="1400" b="0" kern="1200"/>
            <a:t>), permitiendo recopilar, analizar y visualizar los registros de los sistemas IoT, facilitando la detección temprana de decisiones informadas.</a:t>
          </a:r>
          <a:endParaRPr lang="en-US" sz="1400" b="0" kern="1200"/>
        </a:p>
      </dsp:txBody>
      <dsp:txXfrm>
        <a:off x="1204085" y="8201"/>
        <a:ext cx="4873369" cy="1074576"/>
      </dsp:txXfrm>
    </dsp:sp>
    <dsp:sp modelId="{683B6496-65E2-48A2-B98B-AD49E5E9E7FC}">
      <dsp:nvSpPr>
        <dsp:cNvPr id="0" name=""/>
        <dsp:cNvSpPr/>
      </dsp:nvSpPr>
      <dsp:spPr>
        <a:xfrm>
          <a:off x="0" y="135142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C466A-92A5-4600-B735-FB0D38445D80}">
      <dsp:nvSpPr>
        <dsp:cNvPr id="0" name=""/>
        <dsp:cNvSpPr/>
      </dsp:nvSpPr>
      <dsp:spPr>
        <a:xfrm>
          <a:off x="315209" y="1585874"/>
          <a:ext cx="573667" cy="573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E48-A627-4FBA-B502-4E565C51D3A9}">
      <dsp:nvSpPr>
        <dsp:cNvPr id="0" name=""/>
        <dsp:cNvSpPr/>
      </dsp:nvSpPr>
      <dsp:spPr>
        <a:xfrm>
          <a:off x="1204085" y="135142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OBJ7</a:t>
          </a:r>
          <a:r>
            <a:rPr lang="es-ES" sz="1400" kern="1200"/>
            <a:t>: Diseñar una arquitectura de solución que sea escalable y resiliente, teniendo la posibilidad de tener alta disponibilidad en los componentes clave, de forma que se pueda escalar ante picos de carga y haya múltiples nodos para que no se sufra indisponibilidad ante errores</a:t>
          </a:r>
          <a:endParaRPr lang="en-US" sz="1400" kern="1200"/>
        </a:p>
      </dsp:txBody>
      <dsp:txXfrm>
        <a:off x="1204085" y="1351421"/>
        <a:ext cx="4873369" cy="1074576"/>
      </dsp:txXfrm>
    </dsp:sp>
    <dsp:sp modelId="{CE8E015E-BFC9-489B-9292-6D1D580183CF}">
      <dsp:nvSpPr>
        <dsp:cNvPr id="0" name=""/>
        <dsp:cNvSpPr/>
      </dsp:nvSpPr>
      <dsp:spPr>
        <a:xfrm>
          <a:off x="0" y="269464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54274-7700-49BD-A07F-CDD7221B68DF}">
      <dsp:nvSpPr>
        <dsp:cNvPr id="0" name=""/>
        <dsp:cNvSpPr/>
      </dsp:nvSpPr>
      <dsp:spPr>
        <a:xfrm>
          <a:off x="315209" y="2929095"/>
          <a:ext cx="573667" cy="573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84C-9ED9-49D1-92E7-A1046B974E0D}">
      <dsp:nvSpPr>
        <dsp:cNvPr id="0" name=""/>
        <dsp:cNvSpPr/>
      </dsp:nvSpPr>
      <dsp:spPr>
        <a:xfrm>
          <a:off x="1204085" y="269464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OBJ8</a:t>
          </a:r>
          <a:r>
            <a:rPr lang="es-ES" sz="1400" kern="1200"/>
            <a:t>: Implementar prácticas de seguridad sólidas en el desarrollo y operación de los sistemas IoT, garantizando la protección de los datos y la privacidad de los usuarios, así como la integridad y confidencialidad de la información transmitida</a:t>
          </a:r>
          <a:endParaRPr lang="en-US" sz="1400" kern="1200"/>
        </a:p>
      </dsp:txBody>
      <dsp:txXfrm>
        <a:off x="1204085" y="2694642"/>
        <a:ext cx="4873369" cy="1074576"/>
      </dsp:txXfrm>
    </dsp:sp>
    <dsp:sp modelId="{E373C07F-B016-4231-B842-33F921C032A5}">
      <dsp:nvSpPr>
        <dsp:cNvPr id="0" name=""/>
        <dsp:cNvSpPr/>
      </dsp:nvSpPr>
      <dsp:spPr>
        <a:xfrm>
          <a:off x="0" y="403786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1046-8C1B-493C-A696-99888D4E43F8}">
      <dsp:nvSpPr>
        <dsp:cNvPr id="0" name=""/>
        <dsp:cNvSpPr/>
      </dsp:nvSpPr>
      <dsp:spPr>
        <a:xfrm>
          <a:off x="315209" y="4272315"/>
          <a:ext cx="573667" cy="573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2762E-33AC-4E59-89B2-829482F4C02C}">
      <dsp:nvSpPr>
        <dsp:cNvPr id="0" name=""/>
        <dsp:cNvSpPr/>
      </dsp:nvSpPr>
      <dsp:spPr>
        <a:xfrm>
          <a:off x="1204085" y="403786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OBJ9</a:t>
          </a:r>
          <a:r>
            <a:rPr lang="es-ES" sz="1400" kern="1200"/>
            <a:t>: Establecer procesos y herramientas de automatización para la gestión de infraestructuras y despliegue de sistemas IoT, permitiendo la creación, configuración y actualización eficiente de los recursos necesarios, reduciendo el tiempo y los errores asociados a las tareas manuales.</a:t>
          </a:r>
          <a:endParaRPr lang="en-US" sz="1400" kern="1200"/>
        </a:p>
      </dsp:txBody>
      <dsp:txXfrm>
        <a:off x="1204085" y="4037862"/>
        <a:ext cx="4873369" cy="1074576"/>
      </dsp:txXfrm>
    </dsp:sp>
    <dsp:sp modelId="{E0F87C46-E226-4ADF-8969-06146CDBE2B8}">
      <dsp:nvSpPr>
        <dsp:cNvPr id="0" name=""/>
        <dsp:cNvSpPr/>
      </dsp:nvSpPr>
      <dsp:spPr>
        <a:xfrm>
          <a:off x="0" y="5381083"/>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BA18-6EC8-4876-9E2A-1F405D8389FB}">
      <dsp:nvSpPr>
        <dsp:cNvPr id="0" name=""/>
        <dsp:cNvSpPr/>
      </dsp:nvSpPr>
      <dsp:spPr>
        <a:xfrm>
          <a:off x="315209" y="5615536"/>
          <a:ext cx="573667" cy="573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B69D6-A22A-482F-AEA2-73ACE158F7BF}">
      <dsp:nvSpPr>
        <dsp:cNvPr id="0" name=""/>
        <dsp:cNvSpPr/>
      </dsp:nvSpPr>
      <dsp:spPr>
        <a:xfrm>
          <a:off x="1204085" y="5381083"/>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533400">
            <a:lnSpc>
              <a:spcPct val="100000"/>
            </a:lnSpc>
            <a:spcBef>
              <a:spcPct val="0"/>
            </a:spcBef>
            <a:spcAft>
              <a:spcPct val="35000"/>
            </a:spcAft>
            <a:buNone/>
          </a:pPr>
          <a:r>
            <a:rPr lang="es-ES" sz="1200" b="1" kern="1200"/>
            <a:t>OBJ10</a:t>
          </a:r>
          <a:r>
            <a:rPr lang="es-ES" sz="1200" kern="1200"/>
            <a:t>: Promover la documentación exhaustiva y actualizada de los procesos, configuraciones y decisiones tomadas durante el desarrollo y operación de los sistemas IoT, facilitando la comprensión y el mantenimiento de estos a lo largo del tiempo así como el intercambio de conocimientos entre los miembros del equipo y futuros usuarios o administradores del sistema.</a:t>
          </a:r>
          <a:endParaRPr lang="en-US" sz="1200" kern="1200"/>
        </a:p>
      </dsp:txBody>
      <dsp:txXfrm>
        <a:off x="1204085" y="5381083"/>
        <a:ext cx="4873369" cy="1074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C16D5-712D-4A1F-BB02-FB05F247ED2B}">
      <dsp:nvSpPr>
        <dsp:cNvPr id="0" name=""/>
        <dsp:cNvSpPr/>
      </dsp:nvSpPr>
      <dsp:spPr>
        <a:xfrm>
          <a:off x="50650" y="459115"/>
          <a:ext cx="890872" cy="890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0C4DF-90A7-41CA-A5F5-4E13954E9848}">
      <dsp:nvSpPr>
        <dsp:cNvPr id="0" name=""/>
        <dsp:cNvSpPr/>
      </dsp:nvSpPr>
      <dsp:spPr>
        <a:xfrm>
          <a:off x="237733" y="646199"/>
          <a:ext cx="516705" cy="51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074E6-B7F1-47E1-ABD3-D3824BCB4C04}">
      <dsp:nvSpPr>
        <dsp:cNvPr id="0" name=""/>
        <dsp:cNvSpPr/>
      </dsp:nvSpPr>
      <dsp:spPr>
        <a:xfrm>
          <a:off x="1132423" y="459115"/>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Conectividad</a:t>
          </a:r>
          <a:endParaRPr lang="en-US" sz="1900" kern="1200" dirty="0"/>
        </a:p>
      </dsp:txBody>
      <dsp:txXfrm>
        <a:off x="1132423" y="459115"/>
        <a:ext cx="2099913" cy="890872"/>
      </dsp:txXfrm>
    </dsp:sp>
    <dsp:sp modelId="{32D94A5C-55F8-452C-94B3-744EE884B3F9}">
      <dsp:nvSpPr>
        <dsp:cNvPr id="0" name=""/>
        <dsp:cNvSpPr/>
      </dsp:nvSpPr>
      <dsp:spPr>
        <a:xfrm>
          <a:off x="3598230" y="459115"/>
          <a:ext cx="890872" cy="8908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504EF-ACCA-405D-8F0E-B437D38BE0B4}">
      <dsp:nvSpPr>
        <dsp:cNvPr id="0" name=""/>
        <dsp:cNvSpPr/>
      </dsp:nvSpPr>
      <dsp:spPr>
        <a:xfrm>
          <a:off x="3785314" y="646199"/>
          <a:ext cx="516705" cy="51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20780-941B-483D-9F68-C20CF3A4CF9A}">
      <dsp:nvSpPr>
        <dsp:cNvPr id="0" name=""/>
        <dsp:cNvSpPr/>
      </dsp:nvSpPr>
      <dsp:spPr>
        <a:xfrm>
          <a:off x="4680004" y="459115"/>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Dispositivos, sensores y actuadores</a:t>
          </a:r>
          <a:endParaRPr lang="en-US" sz="1900" kern="1200" dirty="0"/>
        </a:p>
      </dsp:txBody>
      <dsp:txXfrm>
        <a:off x="4680004" y="459115"/>
        <a:ext cx="2099913" cy="890872"/>
      </dsp:txXfrm>
    </dsp:sp>
    <dsp:sp modelId="{BB7AA95A-8A3D-47E0-982D-7F1175619C52}">
      <dsp:nvSpPr>
        <dsp:cNvPr id="0" name=""/>
        <dsp:cNvSpPr/>
      </dsp:nvSpPr>
      <dsp:spPr>
        <a:xfrm>
          <a:off x="50650" y="2274903"/>
          <a:ext cx="890872" cy="8908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96E7-3200-4066-938A-FF4533E25F6A}">
      <dsp:nvSpPr>
        <dsp:cNvPr id="0" name=""/>
        <dsp:cNvSpPr/>
      </dsp:nvSpPr>
      <dsp:spPr>
        <a:xfrm>
          <a:off x="237733" y="2461987"/>
          <a:ext cx="516705" cy="516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C81875-75AA-4FDC-944C-83EAD45FF022}">
      <dsp:nvSpPr>
        <dsp:cNvPr id="0" name=""/>
        <dsp:cNvSpPr/>
      </dsp:nvSpPr>
      <dsp:spPr>
        <a:xfrm>
          <a:off x="1132423" y="2274903"/>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Análisis de datos</a:t>
          </a:r>
          <a:endParaRPr lang="en-US" sz="1900" kern="1200" dirty="0"/>
        </a:p>
      </dsp:txBody>
      <dsp:txXfrm>
        <a:off x="1132423" y="2274903"/>
        <a:ext cx="2099913" cy="890872"/>
      </dsp:txXfrm>
    </dsp:sp>
    <dsp:sp modelId="{EEDCA123-8FA6-4D5D-A642-B6C7085C6EFC}">
      <dsp:nvSpPr>
        <dsp:cNvPr id="0" name=""/>
        <dsp:cNvSpPr/>
      </dsp:nvSpPr>
      <dsp:spPr>
        <a:xfrm>
          <a:off x="3598230" y="2274903"/>
          <a:ext cx="890872" cy="8908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DD969-F991-4200-A2E9-0843B3800F28}">
      <dsp:nvSpPr>
        <dsp:cNvPr id="0" name=""/>
        <dsp:cNvSpPr/>
      </dsp:nvSpPr>
      <dsp:spPr>
        <a:xfrm>
          <a:off x="3785314" y="2461987"/>
          <a:ext cx="516705" cy="516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9D1D0-FD60-46E0-BAB8-5C7D7BC30469}">
      <dsp:nvSpPr>
        <dsp:cNvPr id="0" name=""/>
        <dsp:cNvSpPr/>
      </dsp:nvSpPr>
      <dsp:spPr>
        <a:xfrm>
          <a:off x="4680004" y="2274903"/>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Monitorización de la plataforma</a:t>
          </a:r>
          <a:endParaRPr lang="en-US" sz="1900" kern="1200" dirty="0"/>
        </a:p>
      </dsp:txBody>
      <dsp:txXfrm>
        <a:off x="4680004" y="2274903"/>
        <a:ext cx="2099913" cy="890872"/>
      </dsp:txXfrm>
    </dsp:sp>
    <dsp:sp modelId="{0643E669-D129-40F9-93CB-C9E118971CC1}">
      <dsp:nvSpPr>
        <dsp:cNvPr id="0" name=""/>
        <dsp:cNvSpPr/>
      </dsp:nvSpPr>
      <dsp:spPr>
        <a:xfrm>
          <a:off x="50650" y="4090691"/>
          <a:ext cx="890872" cy="8908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8B2A3-E212-48E9-875C-C098D13E57CA}">
      <dsp:nvSpPr>
        <dsp:cNvPr id="0" name=""/>
        <dsp:cNvSpPr/>
      </dsp:nvSpPr>
      <dsp:spPr>
        <a:xfrm>
          <a:off x="237733" y="4277774"/>
          <a:ext cx="516705" cy="516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505BD-811A-494E-BB6B-30AF40B2D041}">
      <dsp:nvSpPr>
        <dsp:cNvPr id="0" name=""/>
        <dsp:cNvSpPr/>
      </dsp:nvSpPr>
      <dsp:spPr>
        <a:xfrm>
          <a:off x="1132423" y="4090691"/>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Seguridad</a:t>
          </a:r>
          <a:endParaRPr lang="en-US" sz="1900" kern="1200" dirty="0"/>
        </a:p>
      </dsp:txBody>
      <dsp:txXfrm>
        <a:off x="1132423" y="4090691"/>
        <a:ext cx="2099913" cy="890872"/>
      </dsp:txXfrm>
    </dsp:sp>
    <dsp:sp modelId="{E21F7B06-3E61-4FA4-9AB2-FA587BCC33C4}">
      <dsp:nvSpPr>
        <dsp:cNvPr id="0" name=""/>
        <dsp:cNvSpPr/>
      </dsp:nvSpPr>
      <dsp:spPr>
        <a:xfrm>
          <a:off x="3598230" y="4090691"/>
          <a:ext cx="890872" cy="890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A612-3913-4D93-8EA2-C3E63ECF869C}">
      <dsp:nvSpPr>
        <dsp:cNvPr id="0" name=""/>
        <dsp:cNvSpPr/>
      </dsp:nvSpPr>
      <dsp:spPr>
        <a:xfrm>
          <a:off x="3785314" y="4277774"/>
          <a:ext cx="516705" cy="516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E1558-4334-41DF-9C98-06A8DC868675}">
      <dsp:nvSpPr>
        <dsp:cNvPr id="0" name=""/>
        <dsp:cNvSpPr/>
      </dsp:nvSpPr>
      <dsp:spPr>
        <a:xfrm>
          <a:off x="4680004" y="4090691"/>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Privacidad</a:t>
          </a:r>
          <a:endParaRPr lang="en-US" sz="1900" kern="1200" dirty="0"/>
        </a:p>
      </dsp:txBody>
      <dsp:txXfrm>
        <a:off x="4680004" y="4090691"/>
        <a:ext cx="2099913" cy="890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94339-E7CA-42CE-B616-DFFD13C58828}">
      <dsp:nvSpPr>
        <dsp:cNvPr id="0" name=""/>
        <dsp:cNvSpPr/>
      </dsp:nvSpPr>
      <dsp:spPr>
        <a:xfrm>
          <a:off x="3364992" y="1912"/>
          <a:ext cx="3785616"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Escalado automático </a:t>
          </a:r>
          <a:endParaRPr lang="en-US" sz="2300" kern="1200"/>
        </a:p>
      </dsp:txBody>
      <dsp:txXfrm>
        <a:off x="3405805" y="42725"/>
        <a:ext cx="3703990" cy="754434"/>
      </dsp:txXfrm>
    </dsp:sp>
    <dsp:sp modelId="{CDB10D8B-CB1F-4649-ADE6-95DF2DBD12F3}">
      <dsp:nvSpPr>
        <dsp:cNvPr id="0" name=""/>
        <dsp:cNvSpPr/>
      </dsp:nvSpPr>
      <dsp:spPr>
        <a:xfrm>
          <a:off x="3364992" y="879775"/>
          <a:ext cx="3785616"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Alta disponibilidad </a:t>
          </a:r>
          <a:endParaRPr lang="en-US" sz="2300" kern="1200"/>
        </a:p>
      </dsp:txBody>
      <dsp:txXfrm>
        <a:off x="3405805" y="920588"/>
        <a:ext cx="3703990" cy="754434"/>
      </dsp:txXfrm>
    </dsp:sp>
    <dsp:sp modelId="{7EA7D02E-90F4-48A5-9D7E-F0DCA3AA5F10}">
      <dsp:nvSpPr>
        <dsp:cNvPr id="0" name=""/>
        <dsp:cNvSpPr/>
      </dsp:nvSpPr>
      <dsp:spPr>
        <a:xfrm>
          <a:off x="3364992" y="1757638"/>
          <a:ext cx="3785616"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Despliegue declarativo </a:t>
          </a:r>
          <a:endParaRPr lang="en-US" sz="2300" kern="1200"/>
        </a:p>
      </dsp:txBody>
      <dsp:txXfrm>
        <a:off x="3405805" y="1798451"/>
        <a:ext cx="3703990" cy="754434"/>
      </dsp:txXfrm>
    </dsp:sp>
    <dsp:sp modelId="{55490E79-2EA7-4DF9-B8A5-A9B55959DC85}">
      <dsp:nvSpPr>
        <dsp:cNvPr id="0" name=""/>
        <dsp:cNvSpPr/>
      </dsp:nvSpPr>
      <dsp:spPr>
        <a:xfrm>
          <a:off x="3364992" y="2635502"/>
          <a:ext cx="3785616"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Gestión del almacenamiento </a:t>
          </a:r>
          <a:endParaRPr lang="en-US" sz="2300" kern="1200"/>
        </a:p>
      </dsp:txBody>
      <dsp:txXfrm>
        <a:off x="3405805" y="2676315"/>
        <a:ext cx="3703990" cy="754434"/>
      </dsp:txXfrm>
    </dsp:sp>
    <dsp:sp modelId="{0E42F27A-3BE6-4418-8DE6-6D152A808A5C}">
      <dsp:nvSpPr>
        <dsp:cNvPr id="0" name=""/>
        <dsp:cNvSpPr/>
      </dsp:nvSpPr>
      <dsp:spPr>
        <a:xfrm>
          <a:off x="3364992" y="3513365"/>
          <a:ext cx="3785616"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dirty="0" err="1"/>
            <a:t>Networking</a:t>
          </a:r>
          <a:endParaRPr lang="en-US" sz="2300" kern="1200" dirty="0"/>
        </a:p>
      </dsp:txBody>
      <dsp:txXfrm>
        <a:off x="3405805" y="3554178"/>
        <a:ext cx="3703990" cy="754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94339-E7CA-42CE-B616-DFFD13C58828}">
      <dsp:nvSpPr>
        <dsp:cNvPr id="0" name=""/>
        <dsp:cNvSpPr/>
      </dsp:nvSpPr>
      <dsp:spPr>
        <a:xfrm>
          <a:off x="3364992" y="1912"/>
          <a:ext cx="3785616"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Tamaño</a:t>
          </a:r>
          <a:r>
            <a:rPr lang="en-US" sz="2300" b="0" i="0" kern="1200" dirty="0">
              <a:effectLst/>
            </a:rPr>
            <a:t> </a:t>
          </a:r>
          <a:r>
            <a:rPr lang="en-US" sz="2300" b="0" i="0" kern="1200" dirty="0" err="1">
              <a:effectLst/>
            </a:rPr>
            <a:t>reducido</a:t>
          </a:r>
          <a:r>
            <a:rPr lang="en-US" sz="2300" b="0" i="0" kern="1200" dirty="0">
              <a:effectLst/>
            </a:rPr>
            <a:t> </a:t>
          </a:r>
          <a:endParaRPr lang="en-US" sz="2300" kern="1200" dirty="0"/>
        </a:p>
      </dsp:txBody>
      <dsp:txXfrm>
        <a:off x="3405805" y="42725"/>
        <a:ext cx="3703990" cy="754434"/>
      </dsp:txXfrm>
    </dsp:sp>
    <dsp:sp modelId="{CDB10D8B-CB1F-4649-ADE6-95DF2DBD12F3}">
      <dsp:nvSpPr>
        <dsp:cNvPr id="0" name=""/>
        <dsp:cNvSpPr/>
      </dsp:nvSpPr>
      <dsp:spPr>
        <a:xfrm>
          <a:off x="3364992" y="879775"/>
          <a:ext cx="3785616"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effectLst/>
            </a:rPr>
            <a:t>Bajo </a:t>
          </a:r>
          <a:r>
            <a:rPr lang="en-US" sz="2300" b="0" i="0" kern="1200" dirty="0" err="1">
              <a:effectLst/>
            </a:rPr>
            <a:t>consumo</a:t>
          </a:r>
          <a:r>
            <a:rPr lang="en-US" sz="2300" b="0" i="0" kern="1200" dirty="0">
              <a:effectLst/>
            </a:rPr>
            <a:t> de </a:t>
          </a:r>
          <a:r>
            <a:rPr lang="en-US" sz="2300" b="0" i="0" kern="1200" dirty="0" err="1">
              <a:effectLst/>
            </a:rPr>
            <a:t>memoria</a:t>
          </a:r>
          <a:r>
            <a:rPr lang="en-US" sz="2300" b="0" i="0" kern="1200" dirty="0">
              <a:effectLst/>
            </a:rPr>
            <a:t> RAM y CPU </a:t>
          </a:r>
          <a:endParaRPr lang="en-US" sz="2300" kern="1200" dirty="0"/>
        </a:p>
      </dsp:txBody>
      <dsp:txXfrm>
        <a:off x="3405805" y="920588"/>
        <a:ext cx="3703990" cy="754434"/>
      </dsp:txXfrm>
    </dsp:sp>
    <dsp:sp modelId="{7EA7D02E-90F4-48A5-9D7E-F0DCA3AA5F10}">
      <dsp:nvSpPr>
        <dsp:cNvPr id="0" name=""/>
        <dsp:cNvSpPr/>
      </dsp:nvSpPr>
      <dsp:spPr>
        <a:xfrm>
          <a:off x="3364992" y="1757638"/>
          <a:ext cx="3785616"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Fácil</a:t>
          </a:r>
          <a:r>
            <a:rPr lang="en-US" sz="2300" b="0" i="0" kern="1200" dirty="0">
              <a:effectLst/>
            </a:rPr>
            <a:t> </a:t>
          </a:r>
          <a:r>
            <a:rPr lang="en-US" sz="2300" b="0" i="0" kern="1200" dirty="0" err="1">
              <a:effectLst/>
            </a:rPr>
            <a:t>instalación</a:t>
          </a:r>
          <a:r>
            <a:rPr lang="en-US" sz="2300" b="0" i="0" kern="1200" dirty="0">
              <a:effectLst/>
            </a:rPr>
            <a:t> y </a:t>
          </a:r>
          <a:r>
            <a:rPr lang="en-US" sz="2300" b="0" i="0" kern="1200" dirty="0" err="1">
              <a:effectLst/>
            </a:rPr>
            <a:t>administración</a:t>
          </a:r>
          <a:r>
            <a:rPr lang="en-US" sz="2300" b="0" i="0" kern="1200" dirty="0">
              <a:effectLst/>
            </a:rPr>
            <a:t> </a:t>
          </a:r>
          <a:endParaRPr lang="en-US" sz="2300" kern="1200" dirty="0"/>
        </a:p>
      </dsp:txBody>
      <dsp:txXfrm>
        <a:off x="3405805" y="1798451"/>
        <a:ext cx="3703990" cy="754434"/>
      </dsp:txXfrm>
    </dsp:sp>
    <dsp:sp modelId="{55490E79-2EA7-4DF9-B8A5-A9B55959DC85}">
      <dsp:nvSpPr>
        <dsp:cNvPr id="0" name=""/>
        <dsp:cNvSpPr/>
      </dsp:nvSpPr>
      <dsp:spPr>
        <a:xfrm>
          <a:off x="3364992" y="2635502"/>
          <a:ext cx="3785616"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Integración</a:t>
          </a:r>
          <a:r>
            <a:rPr lang="en-US" sz="2300" b="0" i="0" kern="1200" dirty="0">
              <a:effectLst/>
            </a:rPr>
            <a:t> con </a:t>
          </a:r>
          <a:r>
            <a:rPr lang="en-US" sz="2300" b="0" i="0" kern="1200" dirty="0" err="1">
              <a:effectLst/>
            </a:rPr>
            <a:t>herramientas</a:t>
          </a:r>
          <a:r>
            <a:rPr lang="en-US" sz="2300" b="0" i="0" kern="1200" dirty="0">
              <a:effectLst/>
            </a:rPr>
            <a:t> de </a:t>
          </a:r>
          <a:r>
            <a:rPr lang="en-US" sz="2300" b="0" i="0" kern="1200" dirty="0" err="1">
              <a:effectLst/>
            </a:rPr>
            <a:t>contenedores</a:t>
          </a:r>
          <a:r>
            <a:rPr lang="en-US" sz="2300" b="0" i="0" kern="1200" dirty="0">
              <a:effectLst/>
            </a:rPr>
            <a:t> </a:t>
          </a:r>
          <a:endParaRPr lang="en-US" sz="2300" kern="1200" dirty="0"/>
        </a:p>
      </dsp:txBody>
      <dsp:txXfrm>
        <a:off x="3405805" y="2676315"/>
        <a:ext cx="3703990" cy="754434"/>
      </dsp:txXfrm>
    </dsp:sp>
    <dsp:sp modelId="{0E42F27A-3BE6-4418-8DE6-6D152A808A5C}">
      <dsp:nvSpPr>
        <dsp:cNvPr id="0" name=""/>
        <dsp:cNvSpPr/>
      </dsp:nvSpPr>
      <dsp:spPr>
        <a:xfrm>
          <a:off x="3364992" y="3513365"/>
          <a:ext cx="3785616"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Seguridad</a:t>
          </a:r>
          <a:endParaRPr lang="en-US" sz="2300" kern="1200" dirty="0"/>
        </a:p>
      </dsp:txBody>
      <dsp:txXfrm>
        <a:off x="3405805" y="3554178"/>
        <a:ext cx="3703990" cy="7544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AF604-3EF5-412A-8DD5-6F9F199266D8}">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0188-AE56-4E1B-8AAE-D901B7859F92}">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Integración continua (CI)</a:t>
          </a:r>
          <a:endParaRPr lang="en-US" sz="1800" kern="1200"/>
        </a:p>
      </dsp:txBody>
      <dsp:txXfrm>
        <a:off x="841" y="2344441"/>
        <a:ext cx="1529296" cy="611718"/>
      </dsp:txXfrm>
    </dsp:sp>
    <dsp:sp modelId="{18877F4E-4C70-4BA9-8B0D-0ACB71721022}">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A55A1B-78FC-402A-B427-E0542BBAE882}">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Entrega continua (CD)</a:t>
          </a:r>
          <a:endParaRPr lang="en-US" sz="1800" kern="1200"/>
        </a:p>
      </dsp:txBody>
      <dsp:txXfrm>
        <a:off x="1797765" y="2344441"/>
        <a:ext cx="1529296" cy="611718"/>
      </dsp:txXfrm>
    </dsp:sp>
    <dsp:sp modelId="{B80FC211-AADD-4E66-92A8-4D0D9860C49D}">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F429C-9B52-4E15-823C-FEE2EBB4F88A}">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Automatización de tareas</a:t>
          </a:r>
          <a:endParaRPr lang="en-US" sz="1800" kern="1200"/>
        </a:p>
      </dsp:txBody>
      <dsp:txXfrm>
        <a:off x="3594689" y="2344441"/>
        <a:ext cx="1529296" cy="611718"/>
      </dsp:txXfrm>
    </dsp:sp>
    <dsp:sp modelId="{2986242F-C311-4442-95CB-7F3A13E9968D}">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E26EB-51B3-4D44-826B-77AC360F61E7}">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Extensibilidad y flexibilidad</a:t>
          </a:r>
          <a:endParaRPr lang="en-US" sz="1800" kern="1200"/>
        </a:p>
      </dsp:txBody>
      <dsp:txXfrm>
        <a:off x="5391613" y="2344441"/>
        <a:ext cx="1529296" cy="611718"/>
      </dsp:txXfrm>
    </dsp:sp>
    <dsp:sp modelId="{6092EF90-CE2F-4712-9DAB-6487BC81E759}">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9D99D-4693-4D94-B09A-BE3D6639542E}">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Interfaz gráfica y visualización</a:t>
          </a:r>
          <a:endParaRPr lang="en-US" sz="1800" kern="1200"/>
        </a:p>
      </dsp:txBody>
      <dsp:txXfrm>
        <a:off x="7188537" y="2344441"/>
        <a:ext cx="1529296" cy="611718"/>
      </dsp:txXfrm>
    </dsp:sp>
    <dsp:sp modelId="{D0B48F38-C087-4882-B595-5614E8F38CEE}">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89E9C-C288-41E8-B3CC-05A9A5BA621C}">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Comunidad activa y soporte</a:t>
          </a:r>
          <a:endParaRPr lang="en-US" sz="1800" kern="1200"/>
        </a:p>
      </dsp:txBody>
      <dsp:txXfrm>
        <a:off x="8985461" y="2344441"/>
        <a:ext cx="1529296" cy="611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A5F26-9101-462D-AFC0-B1494EFB5FED}">
      <dsp:nvSpPr>
        <dsp:cNvPr id="0" name=""/>
        <dsp:cNvSpPr/>
      </dsp:nvSpPr>
      <dsp:spPr>
        <a:xfrm>
          <a:off x="9196471" y="2333871"/>
          <a:ext cx="91440" cy="434397"/>
        </a:xfrm>
        <a:custGeom>
          <a:avLst/>
          <a:gdLst/>
          <a:ahLst/>
          <a:cxnLst/>
          <a:rect l="0" t="0" r="0" b="0"/>
          <a:pathLst>
            <a:path>
              <a:moveTo>
                <a:pt x="45720" y="0"/>
              </a:moveTo>
              <a:lnTo>
                <a:pt x="45720" y="296029"/>
              </a:lnTo>
              <a:lnTo>
                <a:pt x="47024" y="296029"/>
              </a:lnTo>
              <a:lnTo>
                <a:pt x="47024"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25D4B-776F-4FDA-A8E9-8D741F0E8AF2}">
      <dsp:nvSpPr>
        <dsp:cNvPr id="0" name=""/>
        <dsp:cNvSpPr/>
      </dsp:nvSpPr>
      <dsp:spPr>
        <a:xfrm>
          <a:off x="7417947" y="2333871"/>
          <a:ext cx="1824243" cy="434397"/>
        </a:xfrm>
        <a:custGeom>
          <a:avLst/>
          <a:gdLst/>
          <a:ahLst/>
          <a:cxnLst/>
          <a:rect l="0" t="0" r="0" b="0"/>
          <a:pathLst>
            <a:path>
              <a:moveTo>
                <a:pt x="1824243" y="0"/>
              </a:moveTo>
              <a:lnTo>
                <a:pt x="1824243" y="296029"/>
              </a:lnTo>
              <a:lnTo>
                <a:pt x="0" y="296029"/>
              </a:lnTo>
              <a:lnTo>
                <a:pt x="0"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754C0-F853-4B92-B7AB-282206C2C838}">
      <dsp:nvSpPr>
        <dsp:cNvPr id="0" name=""/>
        <dsp:cNvSpPr/>
      </dsp:nvSpPr>
      <dsp:spPr>
        <a:xfrm>
          <a:off x="5592399" y="2333871"/>
          <a:ext cx="3649791" cy="434397"/>
        </a:xfrm>
        <a:custGeom>
          <a:avLst/>
          <a:gdLst/>
          <a:ahLst/>
          <a:cxnLst/>
          <a:rect l="0" t="0" r="0" b="0"/>
          <a:pathLst>
            <a:path>
              <a:moveTo>
                <a:pt x="3649791" y="0"/>
              </a:moveTo>
              <a:lnTo>
                <a:pt x="3649791" y="296029"/>
              </a:lnTo>
              <a:lnTo>
                <a:pt x="0" y="296029"/>
              </a:lnTo>
              <a:lnTo>
                <a:pt x="0"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E75A0A-15D5-452D-878F-9A3350729775}">
      <dsp:nvSpPr>
        <dsp:cNvPr id="0" name=""/>
        <dsp:cNvSpPr/>
      </dsp:nvSpPr>
      <dsp:spPr>
        <a:xfrm>
          <a:off x="3766851" y="2333871"/>
          <a:ext cx="5475339" cy="434397"/>
        </a:xfrm>
        <a:custGeom>
          <a:avLst/>
          <a:gdLst/>
          <a:ahLst/>
          <a:cxnLst/>
          <a:rect l="0" t="0" r="0" b="0"/>
          <a:pathLst>
            <a:path>
              <a:moveTo>
                <a:pt x="5475339" y="0"/>
              </a:moveTo>
              <a:lnTo>
                <a:pt x="5475339" y="296029"/>
              </a:lnTo>
              <a:lnTo>
                <a:pt x="0" y="296029"/>
              </a:lnTo>
              <a:lnTo>
                <a:pt x="0"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3C2B90-3319-4634-B88D-EFB80E1BCE78}">
      <dsp:nvSpPr>
        <dsp:cNvPr id="0" name=""/>
        <dsp:cNvSpPr/>
      </dsp:nvSpPr>
      <dsp:spPr>
        <a:xfrm>
          <a:off x="7416643" y="951018"/>
          <a:ext cx="1825548" cy="434397"/>
        </a:xfrm>
        <a:custGeom>
          <a:avLst/>
          <a:gdLst/>
          <a:ahLst/>
          <a:cxnLst/>
          <a:rect l="0" t="0" r="0" b="0"/>
          <a:pathLst>
            <a:path>
              <a:moveTo>
                <a:pt x="0" y="0"/>
              </a:moveTo>
              <a:lnTo>
                <a:pt x="0" y="296029"/>
              </a:lnTo>
              <a:lnTo>
                <a:pt x="1825548" y="296029"/>
              </a:lnTo>
              <a:lnTo>
                <a:pt x="1825548" y="4343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2E3720-9927-409B-BE27-1C73BF2BB57F}">
      <dsp:nvSpPr>
        <dsp:cNvPr id="0" name=""/>
        <dsp:cNvSpPr/>
      </dsp:nvSpPr>
      <dsp:spPr>
        <a:xfrm>
          <a:off x="7370923" y="951018"/>
          <a:ext cx="91440" cy="434397"/>
        </a:xfrm>
        <a:custGeom>
          <a:avLst/>
          <a:gdLst/>
          <a:ahLst/>
          <a:cxnLst/>
          <a:rect l="0" t="0" r="0" b="0"/>
          <a:pathLst>
            <a:path>
              <a:moveTo>
                <a:pt x="45720" y="0"/>
              </a:moveTo>
              <a:lnTo>
                <a:pt x="45720" y="4343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1469FB-3809-4C1F-8BAC-19551F0D8C02}">
      <dsp:nvSpPr>
        <dsp:cNvPr id="0" name=""/>
        <dsp:cNvSpPr/>
      </dsp:nvSpPr>
      <dsp:spPr>
        <a:xfrm>
          <a:off x="5591095" y="951018"/>
          <a:ext cx="1825548" cy="434397"/>
        </a:xfrm>
        <a:custGeom>
          <a:avLst/>
          <a:gdLst/>
          <a:ahLst/>
          <a:cxnLst/>
          <a:rect l="0" t="0" r="0" b="0"/>
          <a:pathLst>
            <a:path>
              <a:moveTo>
                <a:pt x="1825548" y="0"/>
              </a:moveTo>
              <a:lnTo>
                <a:pt x="1825548" y="296029"/>
              </a:lnTo>
              <a:lnTo>
                <a:pt x="0" y="296029"/>
              </a:lnTo>
              <a:lnTo>
                <a:pt x="0" y="4343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F8DFFA-AF55-42C2-92A1-47CAA3C2FE18}">
      <dsp:nvSpPr>
        <dsp:cNvPr id="0" name=""/>
        <dsp:cNvSpPr/>
      </dsp:nvSpPr>
      <dsp:spPr>
        <a:xfrm>
          <a:off x="1228724" y="2563"/>
          <a:ext cx="1493630" cy="9484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F9A04D-9589-4A96-BE93-6AE0E07A60FA}">
      <dsp:nvSpPr>
        <dsp:cNvPr id="0" name=""/>
        <dsp:cNvSpPr/>
      </dsp:nvSpPr>
      <dsp:spPr>
        <a:xfrm>
          <a:off x="1394683" y="160224"/>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defRPr b="1"/>
          </a:pPr>
          <a:r>
            <a:rPr lang="es-ES" sz="1300" kern="1200" dirty="0"/>
            <a:t>Plataforma de Integración y Entrega Continua</a:t>
          </a:r>
          <a:endParaRPr lang="en-US" sz="1300" kern="1200" dirty="0"/>
        </a:p>
      </dsp:txBody>
      <dsp:txXfrm>
        <a:off x="1422462" y="188003"/>
        <a:ext cx="1438072" cy="892897"/>
      </dsp:txXfrm>
    </dsp:sp>
    <dsp:sp modelId="{3E12B8D3-E34A-405B-A74B-084D067BF5C0}">
      <dsp:nvSpPr>
        <dsp:cNvPr id="0" name=""/>
        <dsp:cNvSpPr/>
      </dsp:nvSpPr>
      <dsp:spPr>
        <a:xfrm>
          <a:off x="6669828" y="2563"/>
          <a:ext cx="1493630" cy="9484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3222D-9F68-487E-8EFB-B72111D653CD}">
      <dsp:nvSpPr>
        <dsp:cNvPr id="0" name=""/>
        <dsp:cNvSpPr/>
      </dsp:nvSpPr>
      <dsp:spPr>
        <a:xfrm>
          <a:off x="6835787" y="160224"/>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defRPr b="1"/>
          </a:pPr>
          <a:r>
            <a:rPr lang="es-ES" sz="1300" kern="1200"/>
            <a:t>Entorno de desarrollo</a:t>
          </a:r>
          <a:endParaRPr lang="en-US" sz="1300" kern="1200"/>
        </a:p>
      </dsp:txBody>
      <dsp:txXfrm>
        <a:off x="6863566" y="188003"/>
        <a:ext cx="1438072" cy="892897"/>
      </dsp:txXfrm>
    </dsp:sp>
    <dsp:sp modelId="{1DE3860F-63D5-4A2A-9CF5-C7E90974FE74}">
      <dsp:nvSpPr>
        <dsp:cNvPr id="0" name=""/>
        <dsp:cNvSpPr/>
      </dsp:nvSpPr>
      <dsp:spPr>
        <a:xfrm>
          <a:off x="4844280" y="1385415"/>
          <a:ext cx="1493630" cy="948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56DF8-BA37-424C-9358-49843AEC47F4}">
      <dsp:nvSpPr>
        <dsp:cNvPr id="0" name=""/>
        <dsp:cNvSpPr/>
      </dsp:nvSpPr>
      <dsp:spPr>
        <a:xfrm>
          <a:off x="5010239" y="1543076"/>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b="1" kern="1200"/>
            <a:t>Plataforma de orquestación de contenedores</a:t>
          </a:r>
          <a:endParaRPr lang="en-US" sz="1300" b="1" kern="1200"/>
        </a:p>
      </dsp:txBody>
      <dsp:txXfrm>
        <a:off x="5038018" y="1570855"/>
        <a:ext cx="1438072" cy="892897"/>
      </dsp:txXfrm>
    </dsp:sp>
    <dsp:sp modelId="{80741CAE-1CBD-49CE-A0F2-E0E80CBEAE65}">
      <dsp:nvSpPr>
        <dsp:cNvPr id="0" name=""/>
        <dsp:cNvSpPr/>
      </dsp:nvSpPr>
      <dsp:spPr>
        <a:xfrm>
          <a:off x="6669828" y="1385415"/>
          <a:ext cx="1493630" cy="948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0FE8D-254F-43B6-A6C5-39F6E62B5142}">
      <dsp:nvSpPr>
        <dsp:cNvPr id="0" name=""/>
        <dsp:cNvSpPr/>
      </dsp:nvSpPr>
      <dsp:spPr>
        <a:xfrm>
          <a:off x="6835787" y="1543076"/>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b="1" kern="1200"/>
            <a:t>Sistema de mensajería basado en colas con protocolo MQTT</a:t>
          </a:r>
          <a:endParaRPr lang="en-US" sz="1300" b="1" kern="1200"/>
        </a:p>
      </dsp:txBody>
      <dsp:txXfrm>
        <a:off x="6863566" y="1570855"/>
        <a:ext cx="1438072" cy="892897"/>
      </dsp:txXfrm>
    </dsp:sp>
    <dsp:sp modelId="{A1B9882E-EC2B-4F5B-B2F2-2F6A14E9E455}">
      <dsp:nvSpPr>
        <dsp:cNvPr id="0" name=""/>
        <dsp:cNvSpPr/>
      </dsp:nvSpPr>
      <dsp:spPr>
        <a:xfrm>
          <a:off x="8495376" y="1385415"/>
          <a:ext cx="1493630" cy="948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EDFD1-5838-4CE2-A584-874B0B12BFD5}">
      <dsp:nvSpPr>
        <dsp:cNvPr id="0" name=""/>
        <dsp:cNvSpPr/>
      </dsp:nvSpPr>
      <dsp:spPr>
        <a:xfrm>
          <a:off x="8661335" y="1543076"/>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b="1" kern="1200"/>
            <a:t>Plataforma de Monitorización Continua</a:t>
          </a:r>
          <a:endParaRPr lang="en-US" sz="1300" b="1" kern="1200"/>
        </a:p>
      </dsp:txBody>
      <dsp:txXfrm>
        <a:off x="8689114" y="1570855"/>
        <a:ext cx="1438072" cy="892897"/>
      </dsp:txXfrm>
    </dsp:sp>
    <dsp:sp modelId="{CCEE7C60-CF7C-4CF9-8F05-2581EBF97BA7}">
      <dsp:nvSpPr>
        <dsp:cNvPr id="0" name=""/>
        <dsp:cNvSpPr/>
      </dsp:nvSpPr>
      <dsp:spPr>
        <a:xfrm>
          <a:off x="3020036"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3F705-C57E-40DE-A034-5D51F47BEEE4}">
      <dsp:nvSpPr>
        <dsp:cNvPr id="0" name=""/>
        <dsp:cNvSpPr/>
      </dsp:nvSpPr>
      <dsp:spPr>
        <a:xfrm>
          <a:off x="3185995"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Agente ligero de recolección de eventos</a:t>
          </a:r>
          <a:endParaRPr lang="en-US" sz="1300" kern="1200"/>
        </a:p>
      </dsp:txBody>
      <dsp:txXfrm>
        <a:off x="3213774" y="2953708"/>
        <a:ext cx="1438072" cy="892897"/>
      </dsp:txXfrm>
    </dsp:sp>
    <dsp:sp modelId="{92ADB105-378A-4D2C-9F92-E89631B06690}">
      <dsp:nvSpPr>
        <dsp:cNvPr id="0" name=""/>
        <dsp:cNvSpPr/>
      </dsp:nvSpPr>
      <dsp:spPr>
        <a:xfrm>
          <a:off x="4845584"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5EC03-B3B4-4EB4-A90A-95C873301899}">
      <dsp:nvSpPr>
        <dsp:cNvPr id="0" name=""/>
        <dsp:cNvSpPr/>
      </dsp:nvSpPr>
      <dsp:spPr>
        <a:xfrm>
          <a:off x="5011543"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Plataforma de procesamiento e ingesta de eventos</a:t>
          </a:r>
          <a:endParaRPr lang="en-US" sz="1300" kern="1200"/>
        </a:p>
      </dsp:txBody>
      <dsp:txXfrm>
        <a:off x="5039322" y="2953708"/>
        <a:ext cx="1438072" cy="892897"/>
      </dsp:txXfrm>
    </dsp:sp>
    <dsp:sp modelId="{F045BBB6-B73F-4E32-8EB8-1CBDFC15836F}">
      <dsp:nvSpPr>
        <dsp:cNvPr id="0" name=""/>
        <dsp:cNvSpPr/>
      </dsp:nvSpPr>
      <dsp:spPr>
        <a:xfrm>
          <a:off x="6671132"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3D109-1CAA-4B34-8CC7-EEABFF0F601D}">
      <dsp:nvSpPr>
        <dsp:cNvPr id="0" name=""/>
        <dsp:cNvSpPr/>
      </dsp:nvSpPr>
      <dsp:spPr>
        <a:xfrm>
          <a:off x="6837091"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Plataforma de indexación de logs</a:t>
          </a:r>
          <a:endParaRPr lang="en-US" sz="1300" kern="1200"/>
        </a:p>
      </dsp:txBody>
      <dsp:txXfrm>
        <a:off x="6864870" y="2953708"/>
        <a:ext cx="1438072" cy="892897"/>
      </dsp:txXfrm>
    </dsp:sp>
    <dsp:sp modelId="{B6B609DC-F7A9-4BBD-992B-C4B633DC6337}">
      <dsp:nvSpPr>
        <dsp:cNvPr id="0" name=""/>
        <dsp:cNvSpPr/>
      </dsp:nvSpPr>
      <dsp:spPr>
        <a:xfrm>
          <a:off x="8496680"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93215-E561-4AEB-83F0-7A7D414601B2}">
      <dsp:nvSpPr>
        <dsp:cNvPr id="0" name=""/>
        <dsp:cNvSpPr/>
      </dsp:nvSpPr>
      <dsp:spPr>
        <a:xfrm>
          <a:off x="8662639"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Plataforma de visualización de datos</a:t>
          </a:r>
          <a:endParaRPr lang="en-US" sz="1300" kern="1200"/>
        </a:p>
      </dsp:txBody>
      <dsp:txXfrm>
        <a:off x="8690418" y="2953708"/>
        <a:ext cx="1438072" cy="8928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DB6A6-1E64-41FC-A721-9FF8F3814063}">
      <dsp:nvSpPr>
        <dsp:cNvPr id="0" name=""/>
        <dsp:cNvSpPr/>
      </dsp:nvSpPr>
      <dsp:spPr>
        <a:xfrm>
          <a:off x="478800" y="109566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D3EB5-5D7B-489A-BEF0-BB4EE82126C8}">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94535-0159-4D83-901A-B3DAD1C4197D}">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Implantación exitosa de cultura DevOps</a:t>
          </a:r>
          <a:endParaRPr lang="en-US" sz="1200" kern="1200"/>
        </a:p>
      </dsp:txBody>
      <dsp:txXfrm>
        <a:off x="127800" y="2535669"/>
        <a:ext cx="1800000" cy="720000"/>
      </dsp:txXfrm>
    </dsp:sp>
    <dsp:sp modelId="{0F1003B1-CC83-4327-B202-2664A299B4B8}">
      <dsp:nvSpPr>
        <dsp:cNvPr id="0" name=""/>
        <dsp:cNvSpPr/>
      </dsp:nvSpPr>
      <dsp:spPr>
        <a:xfrm>
          <a:off x="2593800" y="109566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D6B7E-0286-4B28-ACB6-7DCE3A11D441}">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F33E60-B3A7-4A55-873B-48997C3846E5}">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Despliegue de dispositivos más rápido y eficiente que de forma manual </a:t>
          </a:r>
          <a:endParaRPr lang="en-US" sz="1200" kern="1200"/>
        </a:p>
      </dsp:txBody>
      <dsp:txXfrm>
        <a:off x="2242800" y="2535669"/>
        <a:ext cx="1800000" cy="720000"/>
      </dsp:txXfrm>
    </dsp:sp>
    <dsp:sp modelId="{053A9532-0296-4B25-9F9B-84CDDBA5F29C}">
      <dsp:nvSpPr>
        <dsp:cNvPr id="0" name=""/>
        <dsp:cNvSpPr/>
      </dsp:nvSpPr>
      <dsp:spPr>
        <a:xfrm>
          <a:off x="4708800" y="109566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AD95C-D63A-44AC-820B-595A21D96D33}">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32246F-9143-4880-AA37-B743D9588B03}">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Despliegue de Infraestructura portátil y rápido</a:t>
          </a:r>
          <a:endParaRPr lang="en-US" sz="1200" kern="1200"/>
        </a:p>
      </dsp:txBody>
      <dsp:txXfrm>
        <a:off x="4357800" y="2535669"/>
        <a:ext cx="1800000" cy="720000"/>
      </dsp:txXfrm>
    </dsp:sp>
    <dsp:sp modelId="{72158F06-FEE1-4418-98C3-664618B77ED8}">
      <dsp:nvSpPr>
        <dsp:cNvPr id="0" name=""/>
        <dsp:cNvSpPr/>
      </dsp:nvSpPr>
      <dsp:spPr>
        <a:xfrm>
          <a:off x="6823800" y="109566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1DE1B-435B-42E9-B718-C5C40365EA1C}">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43C5F-4A11-4A2D-988B-202BBB34ECE5}">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Monitorización de los dispositivos en Kibana</a:t>
          </a:r>
          <a:endParaRPr lang="en-US" sz="1200" kern="1200"/>
        </a:p>
      </dsp:txBody>
      <dsp:txXfrm>
        <a:off x="6472800" y="2535669"/>
        <a:ext cx="1800000" cy="720000"/>
      </dsp:txXfrm>
    </dsp:sp>
    <dsp:sp modelId="{6A3D477E-82D8-452C-9A97-53FF9EE9ABD9}">
      <dsp:nvSpPr>
        <dsp:cNvPr id="0" name=""/>
        <dsp:cNvSpPr/>
      </dsp:nvSpPr>
      <dsp:spPr>
        <a:xfrm>
          <a:off x="8938800" y="109566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896E0-7564-4D33-A7E0-F3218D1AFFF8}">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98B1D-3831-43C8-A075-6EBC1AEFD878}">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Monitorización del cluster de K3S </a:t>
          </a:r>
          <a:endParaRPr lang="en-US" sz="1200" kern="1200"/>
        </a:p>
      </dsp:txBody>
      <dsp:txXfrm>
        <a:off x="8587800" y="2535669"/>
        <a:ext cx="180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9EE9C-886F-4BCA-8D5A-CCA59385F083}">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8C40D-CA16-40E3-9762-20E49BFDCD8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s-ES" sz="2100" kern="1200"/>
            <a:t>Implementación de AIOPS en el análisis de logs </a:t>
          </a:r>
          <a:endParaRPr lang="en-US" sz="2100" kern="1200"/>
        </a:p>
      </dsp:txBody>
      <dsp:txXfrm>
        <a:off x="559800" y="3022743"/>
        <a:ext cx="4320000" cy="720000"/>
      </dsp:txXfrm>
    </dsp:sp>
    <dsp:sp modelId="{CEA68B85-CF5B-4B58-A5DE-7B3707348B3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F70CE-68F3-4D36-A13F-680522E8869D}">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s-ES" sz="2100" kern="1200"/>
            <a:t>Implementación de certificados válidos y confiables en todos los componentes </a:t>
          </a:r>
          <a:endParaRPr lang="en-US" sz="21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3B36D-0549-4F87-B418-59A609DD42A0}" type="datetimeFigureOut">
              <a:rPr lang="es-ES" smtClean="0"/>
              <a:t>17/07/2023</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5CAA5-1AFC-4AC0-AD18-DF0FCF286167}" type="slidenum">
              <a:rPr lang="es-ES" smtClean="0"/>
              <a:t>‹#›</a:t>
            </a:fld>
            <a:endParaRPr lang="es-ES"/>
          </a:p>
        </p:txBody>
      </p:sp>
    </p:spTree>
    <p:extLst>
      <p:ext uri="{BB962C8B-B14F-4D97-AF65-F5344CB8AC3E}">
        <p14:creationId xmlns:p14="http://schemas.microsoft.com/office/powerpoint/2010/main" val="298779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Describir el </a:t>
            </a:r>
            <a:r>
              <a:rPr lang="es-ES" dirty="0" err="1"/>
              <a:t>indice</a:t>
            </a:r>
            <a:endParaRPr lang="es-ES" dirty="0"/>
          </a:p>
        </p:txBody>
      </p:sp>
      <p:sp>
        <p:nvSpPr>
          <p:cNvPr id="4" name="Slide Number Placeholder 3"/>
          <p:cNvSpPr>
            <a:spLocks noGrp="1"/>
          </p:cNvSpPr>
          <p:nvPr>
            <p:ph type="sldNum" sz="quarter" idx="10"/>
          </p:nvPr>
        </p:nvSpPr>
        <p:spPr/>
        <p:txBody>
          <a:bodyPr/>
          <a:lstStyle/>
          <a:p>
            <a:fld id="{1C05CAA5-1AFC-4AC0-AD18-DF0FCF286167}" type="slidenum">
              <a:rPr lang="es-ES" smtClean="0"/>
              <a:t>2</a:t>
            </a:fld>
            <a:endParaRPr lang="es-ES"/>
          </a:p>
        </p:txBody>
      </p:sp>
    </p:spTree>
    <p:extLst>
      <p:ext uri="{BB962C8B-B14F-4D97-AF65-F5344CB8AC3E}">
        <p14:creationId xmlns:p14="http://schemas.microsoft.com/office/powerpoint/2010/main" val="273123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b="0" i="0" dirty="0">
                <a:solidFill>
                  <a:srgbClr val="ECECF1"/>
                </a:solidFill>
                <a:effectLst/>
                <a:latin typeface="Söhne"/>
              </a:rPr>
              <a:t>Escalado automático: </a:t>
            </a:r>
            <a:r>
              <a:rPr lang="es-ES" b="0" i="0" dirty="0" err="1">
                <a:solidFill>
                  <a:srgbClr val="ECECF1"/>
                </a:solidFill>
                <a:effectLst/>
                <a:latin typeface="Söhne"/>
              </a:rPr>
              <a:t>Kubernetes</a:t>
            </a:r>
            <a:r>
              <a:rPr lang="es-ES" b="0" i="0" dirty="0">
                <a:solidFill>
                  <a:srgbClr val="ECECF1"/>
                </a:solidFill>
                <a:effectLst/>
                <a:latin typeface="Söhne"/>
              </a:rPr>
              <a:t> permite escalar automáticamente las aplicaciones en función de la demanda, aumentando o disminuyendo el número de réplicas de los contenedores según las métricas de rendimiento establecidas. </a:t>
            </a:r>
          </a:p>
          <a:p>
            <a:pPr marL="228600" indent="-228600">
              <a:buAutoNum type="arabicPeriod"/>
            </a:pPr>
            <a:r>
              <a:rPr lang="es-ES" b="0" i="0" dirty="0">
                <a:solidFill>
                  <a:srgbClr val="ECECF1"/>
                </a:solidFill>
                <a:effectLst/>
                <a:latin typeface="Söhne"/>
              </a:rPr>
              <a:t>Alta disponibilidad: </a:t>
            </a:r>
            <a:r>
              <a:rPr lang="es-ES" b="0" i="0" dirty="0" err="1">
                <a:solidFill>
                  <a:srgbClr val="ECECF1"/>
                </a:solidFill>
                <a:effectLst/>
                <a:latin typeface="Söhne"/>
              </a:rPr>
              <a:t>Kubernetes</a:t>
            </a:r>
            <a:r>
              <a:rPr lang="es-ES" b="0" i="0" dirty="0">
                <a:solidFill>
                  <a:srgbClr val="ECECF1"/>
                </a:solidFill>
                <a:effectLst/>
                <a:latin typeface="Söhne"/>
              </a:rPr>
              <a:t> garantiza que las aplicaciones estén siempre disponibles, incluso en caso de fallos en los nodos del clúster. Si un nodo falla, </a:t>
            </a:r>
            <a:r>
              <a:rPr lang="es-ES" b="0" i="0" dirty="0" err="1">
                <a:solidFill>
                  <a:srgbClr val="ECECF1"/>
                </a:solidFill>
                <a:effectLst/>
                <a:latin typeface="Söhne"/>
              </a:rPr>
              <a:t>Kubernetes</a:t>
            </a:r>
            <a:r>
              <a:rPr lang="es-ES" b="0" i="0" dirty="0">
                <a:solidFill>
                  <a:srgbClr val="ECECF1"/>
                </a:solidFill>
                <a:effectLst/>
                <a:latin typeface="Söhne"/>
              </a:rPr>
              <a:t> reprograma automáticamente los contenedores en otros nodos saludables. </a:t>
            </a:r>
          </a:p>
          <a:p>
            <a:pPr marL="228600" indent="-228600">
              <a:buAutoNum type="arabicPeriod"/>
            </a:pPr>
            <a:r>
              <a:rPr lang="es-ES" b="0" i="0" dirty="0">
                <a:solidFill>
                  <a:srgbClr val="ECECF1"/>
                </a:solidFill>
                <a:effectLst/>
                <a:latin typeface="Söhne"/>
              </a:rPr>
              <a:t>Despliegue declarativo: Se define el estado deseado de la aplicación y </a:t>
            </a:r>
            <a:r>
              <a:rPr lang="es-ES" b="0" i="0" dirty="0" err="1">
                <a:solidFill>
                  <a:srgbClr val="ECECF1"/>
                </a:solidFill>
                <a:effectLst/>
                <a:latin typeface="Söhne"/>
              </a:rPr>
              <a:t>Kubernetes</a:t>
            </a:r>
            <a:r>
              <a:rPr lang="es-ES" b="0" i="0" dirty="0">
                <a:solidFill>
                  <a:srgbClr val="ECECF1"/>
                </a:solidFill>
                <a:effectLst/>
                <a:latin typeface="Söhne"/>
              </a:rPr>
              <a:t> se encarga de mantener el estado actual en línea con el estado deseado, gestionando las actualizaciones y las versiones de las aplicaciones de forma transparente. </a:t>
            </a:r>
          </a:p>
          <a:p>
            <a:pPr marL="228600" indent="-228600">
              <a:buAutoNum type="arabicPeriod"/>
            </a:pPr>
            <a:r>
              <a:rPr lang="es-ES" b="0" i="0" dirty="0">
                <a:solidFill>
                  <a:srgbClr val="ECECF1"/>
                </a:solidFill>
                <a:effectLst/>
                <a:latin typeface="Söhne"/>
              </a:rPr>
              <a:t>Gestión del almacenamiento: </a:t>
            </a:r>
            <a:r>
              <a:rPr lang="es-ES" b="0" i="0" dirty="0" err="1">
                <a:solidFill>
                  <a:srgbClr val="ECECF1"/>
                </a:solidFill>
                <a:effectLst/>
                <a:latin typeface="Söhne"/>
              </a:rPr>
              <a:t>Kubernetes</a:t>
            </a:r>
            <a:r>
              <a:rPr lang="es-ES" b="0" i="0" dirty="0">
                <a:solidFill>
                  <a:srgbClr val="ECECF1"/>
                </a:solidFill>
                <a:effectLst/>
                <a:latin typeface="Söhne"/>
              </a:rPr>
              <a:t> ofrece una gestión flexible y automatizada del almacenamiento persistente para los contenedores, permitiendo que los datos se mantengan de manera segura y accesible. </a:t>
            </a:r>
          </a:p>
          <a:p>
            <a:pPr marL="228600" indent="-228600">
              <a:buAutoNum type="arabicPeriod"/>
            </a:pPr>
            <a:r>
              <a:rPr lang="es-ES" b="0" i="0" dirty="0" err="1">
                <a:solidFill>
                  <a:srgbClr val="ECECF1"/>
                </a:solidFill>
                <a:effectLst/>
                <a:latin typeface="Söhne"/>
              </a:rPr>
              <a:t>Networking</a:t>
            </a:r>
            <a:r>
              <a:rPr lang="es-ES" b="0" i="0" dirty="0">
                <a:solidFill>
                  <a:srgbClr val="ECECF1"/>
                </a:solidFill>
                <a:effectLst/>
                <a:latin typeface="Söhne"/>
              </a:rPr>
              <a:t>: </a:t>
            </a:r>
            <a:r>
              <a:rPr lang="es-ES" b="0" i="0" dirty="0" err="1">
                <a:solidFill>
                  <a:srgbClr val="ECECF1"/>
                </a:solidFill>
                <a:effectLst/>
                <a:latin typeface="Söhne"/>
              </a:rPr>
              <a:t>Kubernetes</a:t>
            </a:r>
            <a:r>
              <a:rPr lang="es-ES" b="0" i="0" dirty="0">
                <a:solidFill>
                  <a:srgbClr val="ECECF1"/>
                </a:solidFill>
                <a:effectLst/>
                <a:latin typeface="Söhne"/>
              </a:rPr>
              <a:t> proporciona una infraestructura de red virtual que permite la comunicación entre los contenedores y los servicios dentro del clúster, facilitando la conectividad y el enrutamiento. </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13</a:t>
            </a:fld>
            <a:endParaRPr lang="es-ES"/>
          </a:p>
        </p:txBody>
      </p:sp>
    </p:spTree>
    <p:extLst>
      <p:ext uri="{BB962C8B-B14F-4D97-AF65-F5344CB8AC3E}">
        <p14:creationId xmlns:p14="http://schemas.microsoft.com/office/powerpoint/2010/main" val="282171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Y K3S, que es una distribución de </a:t>
            </a:r>
            <a:r>
              <a:rPr lang="es-ES" dirty="0" err="1"/>
              <a:t>kubernetes</a:t>
            </a:r>
            <a:r>
              <a:rPr lang="es-ES" dirty="0"/>
              <a:t> ligera y que usaremos en este proyecto, nos aporta respecto a </a:t>
            </a:r>
            <a:r>
              <a:rPr lang="es-ES" dirty="0" err="1"/>
              <a:t>kubernetes</a:t>
            </a:r>
            <a:r>
              <a:rPr lang="es-ES"/>
              <a:t>:</a:t>
            </a:r>
          </a:p>
          <a:p>
            <a:pPr marL="685800" lvl="1" indent="-228600">
              <a:buAutoNum type="arabicPeriod"/>
            </a:pPr>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14</a:t>
            </a:fld>
            <a:endParaRPr lang="es-ES"/>
          </a:p>
        </p:txBody>
      </p:sp>
    </p:spTree>
    <p:extLst>
      <p:ext uri="{BB962C8B-B14F-4D97-AF65-F5344CB8AC3E}">
        <p14:creationId xmlns:p14="http://schemas.microsoft.com/office/powerpoint/2010/main" val="3153402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Integración continua (CI): Jenkins facilita la integración continua al permitir la construcción, prueba y análisis automatizados del código fuente de una aplicación cada vez que se realizan cambios en el repositorio. Esto garantiza que el código nuevo y existente se integre sin problemas y se detecten rápidamente los problemas de compatibilidad y errores. </a:t>
            </a:r>
          </a:p>
          <a:p>
            <a:pPr marL="228600" indent="-228600">
              <a:buAutoNum type="arabicPeriod"/>
            </a:pPr>
            <a:r>
              <a:rPr lang="es-ES" dirty="0"/>
              <a:t>Entrega continua (CD): Jenkins también permite la entrega continua automatizada, lo que implica llevar el código de una aplicación a través de diversas etapas de pruebas y despliegue hasta su lanzamiento final en producción. Esto se logra mediante la configuración de pipelines (flujos de trabajo) que definen las acciones y etapas necesarias para compilar, probar, empacar y desplegar la aplicación de manera controlada. </a:t>
            </a:r>
          </a:p>
          <a:p>
            <a:pPr marL="228600" indent="-228600">
              <a:buAutoNum type="arabicPeriod"/>
            </a:pPr>
            <a:r>
              <a:rPr lang="es-ES" dirty="0"/>
              <a:t>Automatización de tareas: Jenkins ofrece una amplia gama de </a:t>
            </a:r>
            <a:r>
              <a:rPr lang="es-ES" dirty="0" err="1"/>
              <a:t>plugins</a:t>
            </a:r>
            <a:r>
              <a:rPr lang="es-ES" dirty="0"/>
              <a:t> y funcionalidades que permiten la automatización de diversas tareas en el proceso de desarrollo de software. Esto incluye la compilación del código fuente, la ejecución de pruebas automatizadas, la generación de informes, la notificación de resultados, la implementación en diferentes entornos, la gestión de dependencias y muchas otras actividades relacionadas con el desarrollo y despliegue de aplicaciones. </a:t>
            </a:r>
          </a:p>
          <a:p>
            <a:pPr marL="228600" indent="-228600">
              <a:buAutoNum type="arabicPeriod"/>
            </a:pPr>
            <a:r>
              <a:rPr lang="es-ES" dirty="0"/>
              <a:t>Extensibilidad y flexibilidad: Jenkins es altamente extensible y personalizable, lo que significa que se pueden agregar </a:t>
            </a:r>
            <a:r>
              <a:rPr lang="es-ES" dirty="0" err="1"/>
              <a:t>plugins</a:t>
            </a:r>
            <a:r>
              <a:rPr lang="es-ES" dirty="0"/>
              <a:t> y configuraciones específicas para adaptarse a los requisitos y necesidades del proyecto. Esto permite integrar Jenkins con diferentes herramientas y servicios, como sistemas de control de versiones, sistemas de gestión de incidencias, servicios de notificación, herramientas de pruebas automatizadas, servicios de nube, entre otros. </a:t>
            </a:r>
          </a:p>
          <a:p>
            <a:pPr marL="228600" indent="-228600">
              <a:buAutoNum type="arabicPeriod"/>
            </a:pPr>
            <a:r>
              <a:rPr lang="es-ES" dirty="0"/>
              <a:t>Interfaz gráfica y visualización: Jenkins ofrece una interfaz gráfica de usuario (GUI) intuitiva que facilita la configuración y gestión de los flujos de trabajo de CI/CD. Además, proporciona informes y visualizaciones claras sobre el estado y los resultados de las ejecuciones de los pipelines, lo que permite un monitoreo y seguimiento eficiente del proceso de desarrollo.</a:t>
            </a:r>
          </a:p>
          <a:p>
            <a:pPr marL="228600" indent="-228600">
              <a:buAutoNum type="arabicPeriod"/>
            </a:pPr>
            <a:r>
              <a:rPr lang="es-ES" dirty="0"/>
              <a:t>Comunidad activa y soporte: Jenkins cuenta con una gran comunidad de desarrolladores y usuarios que contribuyen con la mejora continua de la herramienta y brindan soporte en forma de documentación, tutoriales y foros de discusión. Esto garantiza un entorno de apoyo sólido y recursos disponibles para resolver problemas y compartir buenas prácticas.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16</a:t>
            </a:fld>
            <a:endParaRPr lang="es-ES"/>
          </a:p>
        </p:txBody>
      </p:sp>
    </p:spTree>
    <p:extLst>
      <p:ext uri="{BB962C8B-B14F-4D97-AF65-F5344CB8AC3E}">
        <p14:creationId xmlns:p14="http://schemas.microsoft.com/office/powerpoint/2010/main" val="406833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17</a:t>
            </a:fld>
            <a:endParaRPr lang="es-ES"/>
          </a:p>
        </p:txBody>
      </p:sp>
    </p:spTree>
    <p:extLst>
      <p:ext uri="{BB962C8B-B14F-4D97-AF65-F5344CB8AC3E}">
        <p14:creationId xmlns:p14="http://schemas.microsoft.com/office/powerpoint/2010/main" val="73766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18</a:t>
            </a:fld>
            <a:endParaRPr lang="es-ES"/>
          </a:p>
        </p:txBody>
      </p:sp>
    </p:spTree>
    <p:extLst>
      <p:ext uri="{BB962C8B-B14F-4D97-AF65-F5344CB8AC3E}">
        <p14:creationId xmlns:p14="http://schemas.microsoft.com/office/powerpoint/2010/main" val="3690220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20</a:t>
            </a:fld>
            <a:endParaRPr lang="es-ES"/>
          </a:p>
        </p:txBody>
      </p:sp>
    </p:spTree>
    <p:extLst>
      <p:ext uri="{BB962C8B-B14F-4D97-AF65-F5344CB8AC3E}">
        <p14:creationId xmlns:p14="http://schemas.microsoft.com/office/powerpoint/2010/main" val="2690054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21</a:t>
            </a:fld>
            <a:endParaRPr lang="es-ES"/>
          </a:p>
        </p:txBody>
      </p:sp>
    </p:spTree>
    <p:extLst>
      <p:ext uri="{BB962C8B-B14F-4D97-AF65-F5344CB8AC3E}">
        <p14:creationId xmlns:p14="http://schemas.microsoft.com/office/powerpoint/2010/main" val="1335883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23</a:t>
            </a:fld>
            <a:endParaRPr lang="es-ES"/>
          </a:p>
        </p:txBody>
      </p:sp>
    </p:spTree>
    <p:extLst>
      <p:ext uri="{BB962C8B-B14F-4D97-AF65-F5344CB8AC3E}">
        <p14:creationId xmlns:p14="http://schemas.microsoft.com/office/powerpoint/2010/main" val="62987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1C05CAA5-1AFC-4AC0-AD18-DF0FCF286167}" type="slidenum">
              <a:rPr lang="es-ES" smtClean="0"/>
              <a:t>27</a:t>
            </a:fld>
            <a:endParaRPr lang="es-ES"/>
          </a:p>
        </p:txBody>
      </p:sp>
    </p:spTree>
    <p:extLst>
      <p:ext uri="{BB962C8B-B14F-4D97-AF65-F5344CB8AC3E}">
        <p14:creationId xmlns:p14="http://schemas.microsoft.com/office/powerpoint/2010/main" val="34531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principios culturales clave de DevOps como se conoce en la actualidad son:</a:t>
            </a:r>
          </a:p>
          <a:p>
            <a:pPr marL="628650" lvl="1" indent="-171450">
              <a:buFont typeface="Arial" panose="020B0604020202020204" pitchFamily="34" charset="0"/>
              <a:buChar char="•"/>
            </a:pPr>
            <a:r>
              <a:rPr lang="es-ES" b="0" i="0" dirty="0">
                <a:solidFill>
                  <a:srgbClr val="D1D5DB"/>
                </a:solidFill>
                <a:effectLst/>
                <a:latin typeface="Söhne"/>
              </a:rPr>
              <a:t>Colaboración y trabajo en equipo</a:t>
            </a:r>
          </a:p>
          <a:p>
            <a:pPr marL="628650" lvl="1" indent="-171450">
              <a:buFont typeface="Arial" panose="020B0604020202020204" pitchFamily="34" charset="0"/>
              <a:buChar char="•"/>
            </a:pPr>
            <a:r>
              <a:rPr lang="es-ES" b="0" i="0" dirty="0">
                <a:solidFill>
                  <a:srgbClr val="D1D5DB"/>
                </a:solidFill>
                <a:effectLst/>
                <a:latin typeface="Söhne"/>
              </a:rPr>
              <a:t>Comunicación abierta y transparente</a:t>
            </a:r>
          </a:p>
          <a:p>
            <a:pPr marL="628650" lvl="1" indent="-171450">
              <a:buFont typeface="Arial" panose="020B0604020202020204" pitchFamily="34" charset="0"/>
              <a:buChar char="•"/>
            </a:pPr>
            <a:r>
              <a:rPr lang="es-ES" b="0" i="0" dirty="0">
                <a:solidFill>
                  <a:srgbClr val="D1D5DB"/>
                </a:solidFill>
                <a:effectLst/>
                <a:latin typeface="Söhne"/>
              </a:rPr>
              <a:t>Confianza y respeto mutuos entre equipos</a:t>
            </a:r>
          </a:p>
          <a:p>
            <a:pPr marL="628650" lvl="1" indent="-171450">
              <a:buFont typeface="Arial" panose="020B0604020202020204" pitchFamily="34" charset="0"/>
              <a:buChar char="•"/>
            </a:pPr>
            <a:r>
              <a:rPr lang="es-ES" b="0" i="0" dirty="0">
                <a:solidFill>
                  <a:srgbClr val="D1D5DB"/>
                </a:solidFill>
                <a:effectLst/>
                <a:latin typeface="Söhne"/>
              </a:rPr>
              <a:t>Formación de equipos multidisciplinares</a:t>
            </a:r>
          </a:p>
          <a:p>
            <a:pPr marL="628650" lvl="1" indent="-171450">
              <a:buFont typeface="Arial" panose="020B0604020202020204" pitchFamily="34" charset="0"/>
              <a:buChar char="•"/>
            </a:pPr>
            <a:r>
              <a:rPr lang="es-ES" b="0" i="0" dirty="0">
                <a:solidFill>
                  <a:srgbClr val="D1D5DB"/>
                </a:solidFill>
                <a:effectLst/>
                <a:latin typeface="Söhne"/>
              </a:rPr>
              <a:t>Aprendizaje y mejora continua</a:t>
            </a:r>
          </a:p>
          <a:p>
            <a:pPr marL="628650" lvl="1" indent="-171450">
              <a:buFont typeface="Arial" panose="020B0604020202020204" pitchFamily="34" charset="0"/>
              <a:buChar char="•"/>
            </a:pPr>
            <a:r>
              <a:rPr lang="es-ES" b="0" i="0" dirty="0">
                <a:solidFill>
                  <a:srgbClr val="D1D5DB"/>
                </a:solidFill>
                <a:effectLst/>
                <a:latin typeface="Söhne"/>
              </a:rPr>
              <a:t>Enfoque en el valor del negocio</a:t>
            </a:r>
          </a:p>
          <a:p>
            <a:r>
              <a:rPr lang="es-ES" dirty="0"/>
              <a:t>Y de cara a poder poner en práctica todos estos principios culturales en el entorno de Internet de las cosas y otros similares se debe tener en cuenta que nos apoyaremos en algunos conceptos y herramientas que posibilitaran su aplicación exitosa:</a:t>
            </a:r>
          </a:p>
          <a:p>
            <a:pPr marL="628650" lvl="1" indent="-171450">
              <a:buFont typeface="Arial" panose="020B0604020202020204" pitchFamily="34" charset="0"/>
              <a:buChar char="•"/>
            </a:pPr>
            <a:r>
              <a:rPr lang="es-ES" dirty="0"/>
              <a:t>Automatización: Es uno de los pilares clave para la aplicación exitosa de la cultura DevOps, no solo con la automatización como resultado de un proceso tradicional de optimización de las operaciones si no también la automatización de los procesos de las áreas de desarrollo, ingeniería y operaciones.</a:t>
            </a:r>
          </a:p>
          <a:p>
            <a:pPr marL="628650" lvl="1" indent="-171450">
              <a:buFont typeface="Arial" panose="020B0604020202020204" pitchFamily="34" charset="0"/>
              <a:buChar char="•"/>
            </a:pPr>
            <a:r>
              <a:rPr lang="es-ES" dirty="0"/>
              <a:t>Monitorización: Aplicada durante todo el proceso de entrega y sobre los elementos y aplicaciones en producción, permite aplicar la mejora continua con mayor facilidad al posibilitar la toma de decisiones informadas, la detección de errores y anomalías, etc. En IoT es especialmente interesante la monitorización al dotar de capacidades para visualizar información en un único punto de una red de dispositivos muy heterogénea y que de otra manera resultaría compleja al ir dispositivo a dispositivo.</a:t>
            </a:r>
          </a:p>
          <a:p>
            <a:pPr marL="628650" lvl="1" indent="-171450">
              <a:buFont typeface="Arial" panose="020B0604020202020204" pitchFamily="34" charset="0"/>
              <a:buChar char="•"/>
            </a:pPr>
            <a:r>
              <a:rPr lang="es-ES" dirty="0"/>
              <a:t>Integración Continua: Apoyada en herramientas de control de versiones, como Git o </a:t>
            </a:r>
            <a:r>
              <a:rPr lang="es-ES" dirty="0" err="1"/>
              <a:t>Github</a:t>
            </a:r>
            <a:r>
              <a:rPr lang="es-ES" dirty="0"/>
              <a:t>, </a:t>
            </a:r>
            <a:r>
              <a:rPr lang="es-ES" b="0" i="0" dirty="0">
                <a:solidFill>
                  <a:srgbClr val="D1D5DB"/>
                </a:solidFill>
                <a:effectLst/>
                <a:latin typeface="Söhne"/>
              </a:rPr>
              <a:t>es una práctica clave en el desarrollo de software dentro del enfoque DevOps. Consiste en aplicar los cambios en el repositorio compartido y verificar automáticamente mediante pruebas de forma regular y frecuente.</a:t>
            </a:r>
          </a:p>
          <a:p>
            <a:pPr marL="628650" lvl="1" indent="-171450">
              <a:buFont typeface="Arial" panose="020B0604020202020204" pitchFamily="34" charset="0"/>
              <a:buChar char="•"/>
            </a:pPr>
            <a:r>
              <a:rPr lang="es-ES" dirty="0"/>
              <a:t>Entrega continua: es básicamente ir un paso más allá de la integración continua y centrar los esfuerzos en realizar la entrega de nuevas funcionalidades de forma automática y confiable, directamente sobre los entornos necesarios.</a:t>
            </a:r>
          </a:p>
          <a:p>
            <a:pPr marL="628650" lvl="1" indent="-171450">
              <a:buFont typeface="Arial" panose="020B0604020202020204" pitchFamily="34" charset="0"/>
              <a:buChar char="•"/>
            </a:pPr>
            <a:r>
              <a:rPr lang="es-ES" dirty="0"/>
              <a:t>Infraestructura como Código: </a:t>
            </a:r>
            <a:r>
              <a:rPr lang="es-ES" b="0" i="0" dirty="0">
                <a:solidFill>
                  <a:srgbClr val="D1D5DB"/>
                </a:solidFill>
                <a:effectLst/>
                <a:latin typeface="Söhne"/>
              </a:rPr>
              <a:t>es una práctica en DevOps que consiste en gestionar y provisionar la infraestructura de manera programática, utilizando descripciones de código en lugar de configuraciones manuales. Algunas de las ventajas de la aplicación de esta práctica es el versionado del código, la portabilidad de los entornos y la reducción de diferencias entre entornos, reduciendo los errores causados por esta cuestión.</a:t>
            </a:r>
          </a:p>
          <a:p>
            <a:pPr marL="628650" lvl="1" indent="-171450">
              <a:buFont typeface="Arial" panose="020B0604020202020204" pitchFamily="34" charset="0"/>
              <a:buChar char="•"/>
            </a:pPr>
            <a:r>
              <a:rPr lang="es-ES" b="0" i="0" dirty="0">
                <a:solidFill>
                  <a:srgbClr val="D1D5DB"/>
                </a:solidFill>
                <a:effectLst/>
                <a:latin typeface="Söhne"/>
              </a:rPr>
              <a:t>Escalabilidad: Se debe tener en cuenta que las plataformas IoT deben ser escalables para poder adaptarse a las necesidades de los proyectos. Para ello, el diseño de los demás componentes y herramientas que permitan facilitar la cultura DevOps deben ser también escalables.</a:t>
            </a:r>
            <a:endParaRPr lang="es-ES" dirty="0"/>
          </a:p>
          <a:p>
            <a:pPr marL="628650" lvl="1" indent="-171450">
              <a:buFont typeface="Arial" panose="020B0604020202020204" pitchFamily="34" charset="0"/>
              <a:buChar char="•"/>
            </a:pPr>
            <a:endParaRPr lang="es-ES" dirty="0"/>
          </a:p>
        </p:txBody>
      </p:sp>
      <p:sp>
        <p:nvSpPr>
          <p:cNvPr id="4" name="Slide Number Placeholder 3"/>
          <p:cNvSpPr>
            <a:spLocks noGrp="1"/>
          </p:cNvSpPr>
          <p:nvPr>
            <p:ph type="sldNum" sz="quarter" idx="10"/>
          </p:nvPr>
        </p:nvSpPr>
        <p:spPr/>
        <p:txBody>
          <a:bodyPr/>
          <a:lstStyle/>
          <a:p>
            <a:fld id="{1C05CAA5-1AFC-4AC0-AD18-DF0FCF286167}" type="slidenum">
              <a:rPr lang="es-ES" smtClean="0"/>
              <a:t>3</a:t>
            </a:fld>
            <a:endParaRPr lang="es-ES"/>
          </a:p>
        </p:txBody>
      </p:sp>
    </p:spTree>
    <p:extLst>
      <p:ext uri="{BB962C8B-B14F-4D97-AF65-F5344CB8AC3E}">
        <p14:creationId xmlns:p14="http://schemas.microsoft.com/office/powerpoint/2010/main" val="147363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Repasamos los objetivos uno a uno</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4</a:t>
            </a:fld>
            <a:endParaRPr lang="es-ES"/>
          </a:p>
        </p:txBody>
      </p:sp>
    </p:spTree>
    <p:extLst>
      <p:ext uri="{BB962C8B-B14F-4D97-AF65-F5344CB8AC3E}">
        <p14:creationId xmlns:p14="http://schemas.microsoft.com/office/powerpoint/2010/main" val="239017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Repasamos los objetivos uno a uno</a:t>
            </a:r>
          </a:p>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5</a:t>
            </a:fld>
            <a:endParaRPr lang="es-ES"/>
          </a:p>
        </p:txBody>
      </p:sp>
    </p:spTree>
    <p:extLst>
      <p:ext uri="{BB962C8B-B14F-4D97-AF65-F5344CB8AC3E}">
        <p14:creationId xmlns:p14="http://schemas.microsoft.com/office/powerpoint/2010/main" val="1241814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6</a:t>
            </a:fld>
            <a:endParaRPr lang="es-ES"/>
          </a:p>
        </p:txBody>
      </p:sp>
    </p:spTree>
    <p:extLst>
      <p:ext uri="{BB962C8B-B14F-4D97-AF65-F5344CB8AC3E}">
        <p14:creationId xmlns:p14="http://schemas.microsoft.com/office/powerpoint/2010/main" val="288335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74151"/>
                </a:solidFill>
                <a:effectLst/>
                <a:latin typeface="Söhne"/>
              </a:rPr>
              <a:t>El Internet de las cosas, o </a:t>
            </a:r>
            <a:r>
              <a:rPr lang="es-ES" b="0" i="0" dirty="0" err="1">
                <a:solidFill>
                  <a:srgbClr val="374151"/>
                </a:solidFill>
                <a:effectLst/>
                <a:latin typeface="Söhne"/>
              </a:rPr>
              <a:t>IoT</a:t>
            </a:r>
            <a:r>
              <a:rPr lang="es-ES" b="0" i="0" dirty="0">
                <a:solidFill>
                  <a:srgbClr val="374151"/>
                </a:solidFill>
                <a:effectLst/>
                <a:latin typeface="Söhne"/>
              </a:rPr>
              <a:t>, es una red de dispositivos interconectados que recopilan y comparten datos para realizar tareas específicas. Esta red abarca una amplia gama de industrias y aplicaciones, y está cambiando la forma en que interactuamos con el mundo que nos rodea. Algunas de sus características son:</a:t>
            </a:r>
          </a:p>
          <a:p>
            <a:pPr algn="l"/>
            <a:endParaRPr lang="es-ES" b="0" i="0" dirty="0">
              <a:solidFill>
                <a:srgbClr val="374151"/>
              </a:solidFill>
              <a:effectLst/>
              <a:latin typeface="Söhne"/>
            </a:endParaRPr>
          </a:p>
          <a:p>
            <a:pPr algn="l"/>
            <a:r>
              <a:rPr lang="es-ES" b="0" i="0" dirty="0">
                <a:solidFill>
                  <a:srgbClr val="374151"/>
                </a:solidFill>
                <a:effectLst/>
                <a:latin typeface="Söhne"/>
              </a:rPr>
              <a:t>El primer aspecto fundamental del </a:t>
            </a:r>
            <a:r>
              <a:rPr lang="es-ES" b="0" i="0" dirty="0" err="1">
                <a:solidFill>
                  <a:srgbClr val="374151"/>
                </a:solidFill>
                <a:effectLst/>
                <a:latin typeface="Söhne"/>
              </a:rPr>
              <a:t>IoT</a:t>
            </a:r>
            <a:r>
              <a:rPr lang="es-ES" b="0" i="0" dirty="0">
                <a:solidFill>
                  <a:srgbClr val="374151"/>
                </a:solidFill>
                <a:effectLst/>
                <a:latin typeface="Söhne"/>
              </a:rPr>
              <a:t> es la conectividad. Los dispositivos </a:t>
            </a:r>
            <a:r>
              <a:rPr lang="es-ES" b="0" i="0" dirty="0" err="1">
                <a:solidFill>
                  <a:srgbClr val="374151"/>
                </a:solidFill>
                <a:effectLst/>
                <a:latin typeface="Söhne"/>
              </a:rPr>
              <a:t>IoT</a:t>
            </a:r>
            <a:r>
              <a:rPr lang="es-ES" b="0" i="0" dirty="0">
                <a:solidFill>
                  <a:srgbClr val="374151"/>
                </a:solidFill>
                <a:effectLst/>
                <a:latin typeface="Söhne"/>
              </a:rPr>
              <a:t> se conectan entre sí y con el resto de la red a través de diversas tecnologías y protocolos de comunicación, como </a:t>
            </a:r>
            <a:r>
              <a:rPr lang="es-ES" b="0" i="0" dirty="0" err="1">
                <a:solidFill>
                  <a:srgbClr val="374151"/>
                </a:solidFill>
                <a:effectLst/>
                <a:latin typeface="Söhne"/>
              </a:rPr>
              <a:t>Wi</a:t>
            </a:r>
            <a:r>
              <a:rPr lang="es-ES" b="0" i="0" dirty="0">
                <a:solidFill>
                  <a:srgbClr val="374151"/>
                </a:solidFill>
                <a:effectLst/>
                <a:latin typeface="Söhne"/>
              </a:rPr>
              <a:t>-Fi, Bluetooth, RFID y muchas otras. Esta conectividad permite la transferencia de datos y comandos en tiempo real, creando un ecosistema de dispositivos </a:t>
            </a:r>
            <a:r>
              <a:rPr lang="es-ES" b="0" i="0" dirty="0" err="1">
                <a:solidFill>
                  <a:srgbClr val="374151"/>
                </a:solidFill>
                <a:effectLst/>
                <a:latin typeface="Söhne"/>
              </a:rPr>
              <a:t>heterogeneos</a:t>
            </a:r>
            <a:r>
              <a:rPr lang="es-ES" b="0" i="0" dirty="0">
                <a:solidFill>
                  <a:srgbClr val="374151"/>
                </a:solidFill>
                <a:effectLst/>
                <a:latin typeface="Söhne"/>
              </a:rPr>
              <a:t> interconectados.</a:t>
            </a:r>
          </a:p>
          <a:p>
            <a:pPr algn="l"/>
            <a:endParaRPr lang="es-ES" b="0" i="0" dirty="0">
              <a:solidFill>
                <a:srgbClr val="374151"/>
              </a:solidFill>
              <a:effectLst/>
              <a:latin typeface="Söhne"/>
            </a:endParaRPr>
          </a:p>
          <a:p>
            <a:pPr algn="l"/>
            <a:r>
              <a:rPr lang="es-ES" b="0" i="0" dirty="0">
                <a:solidFill>
                  <a:srgbClr val="374151"/>
                </a:solidFill>
                <a:effectLst/>
                <a:latin typeface="Söhne"/>
              </a:rPr>
              <a:t>Otro aspecto importante del </a:t>
            </a:r>
            <a:r>
              <a:rPr lang="es-ES" b="0" i="0" dirty="0" err="1">
                <a:solidFill>
                  <a:srgbClr val="374151"/>
                </a:solidFill>
                <a:effectLst/>
                <a:latin typeface="Söhne"/>
              </a:rPr>
              <a:t>IoT</a:t>
            </a:r>
            <a:r>
              <a:rPr lang="es-ES" b="0" i="0" dirty="0">
                <a:solidFill>
                  <a:srgbClr val="374151"/>
                </a:solidFill>
                <a:effectLst/>
                <a:latin typeface="Söhne"/>
              </a:rPr>
              <a:t> es el análisis de datos. Los dispositivos </a:t>
            </a:r>
            <a:r>
              <a:rPr lang="es-ES" b="0" i="0" dirty="0" err="1">
                <a:solidFill>
                  <a:srgbClr val="374151"/>
                </a:solidFill>
                <a:effectLst/>
                <a:latin typeface="Söhne"/>
              </a:rPr>
              <a:t>IoT</a:t>
            </a:r>
            <a:r>
              <a:rPr lang="es-ES" b="0" i="0" dirty="0">
                <a:solidFill>
                  <a:srgbClr val="374151"/>
                </a:solidFill>
                <a:effectLst/>
                <a:latin typeface="Söhne"/>
              </a:rPr>
              <a:t> generan una gran cantidad de información que puede ser utilizada para extraer conocimientos valiosos. El análisis de datos en el </a:t>
            </a:r>
            <a:r>
              <a:rPr lang="es-ES" b="0" i="0" dirty="0" err="1">
                <a:solidFill>
                  <a:srgbClr val="374151"/>
                </a:solidFill>
                <a:effectLst/>
                <a:latin typeface="Söhne"/>
              </a:rPr>
              <a:t>IoT</a:t>
            </a:r>
            <a:r>
              <a:rPr lang="es-ES" b="0" i="0" dirty="0">
                <a:solidFill>
                  <a:srgbClr val="374151"/>
                </a:solidFill>
                <a:effectLst/>
                <a:latin typeface="Söhne"/>
              </a:rPr>
              <a:t> nos permite identificar patrones, tendencias y anomalías, lo que a su vez nos ayuda a tomar decisiones más informadas y eficientes.</a:t>
            </a:r>
          </a:p>
          <a:p>
            <a:pPr algn="l"/>
            <a:endParaRPr lang="es-ES" b="0" i="0" dirty="0">
              <a:solidFill>
                <a:srgbClr val="374151"/>
              </a:solidFill>
              <a:effectLst/>
              <a:latin typeface="Söhne"/>
            </a:endParaRPr>
          </a:p>
          <a:p>
            <a:pPr algn="l"/>
            <a:r>
              <a:rPr lang="es-ES" b="0" i="0" dirty="0">
                <a:solidFill>
                  <a:srgbClr val="374151"/>
                </a:solidFill>
                <a:effectLst/>
                <a:latin typeface="Söhne"/>
              </a:rPr>
              <a:t>La seguridad es un tema crítico en el </a:t>
            </a:r>
            <a:r>
              <a:rPr lang="es-ES" b="0" i="0" dirty="0" err="1">
                <a:solidFill>
                  <a:srgbClr val="374151"/>
                </a:solidFill>
                <a:effectLst/>
                <a:latin typeface="Söhne"/>
              </a:rPr>
              <a:t>IoT</a:t>
            </a:r>
            <a:r>
              <a:rPr lang="es-ES" b="0" i="0" dirty="0">
                <a:solidFill>
                  <a:srgbClr val="374151"/>
                </a:solidFill>
                <a:effectLst/>
                <a:latin typeface="Söhne"/>
              </a:rPr>
              <a:t>. Con un número cada vez mayor de dispositivos conectados, es fundamental garantizar la protección de los datos y la privacidad de los usuarios. Las soluciones de seguridad en el </a:t>
            </a:r>
            <a:r>
              <a:rPr lang="es-ES" b="0" i="0" dirty="0" err="1">
                <a:solidFill>
                  <a:srgbClr val="374151"/>
                </a:solidFill>
                <a:effectLst/>
                <a:latin typeface="Söhne"/>
              </a:rPr>
              <a:t>IoT</a:t>
            </a:r>
            <a:r>
              <a:rPr lang="es-ES" b="0" i="0" dirty="0">
                <a:solidFill>
                  <a:srgbClr val="374151"/>
                </a:solidFill>
                <a:effectLst/>
                <a:latin typeface="Söhne"/>
              </a:rPr>
              <a:t> incluyen autenticación, encriptación y medidas de protección contra ataques cibernéticos. La seguridad debe ser una consideración prioritaria para garantizar la confianza y la integridad de los sistemas </a:t>
            </a:r>
            <a:r>
              <a:rPr lang="es-ES" b="0" i="0" dirty="0" err="1">
                <a:solidFill>
                  <a:srgbClr val="374151"/>
                </a:solidFill>
                <a:effectLst/>
                <a:latin typeface="Söhne"/>
              </a:rPr>
              <a:t>IoT</a:t>
            </a:r>
            <a:r>
              <a:rPr lang="es-ES" b="0" i="0" dirty="0">
                <a:solidFill>
                  <a:srgbClr val="374151"/>
                </a:solidFill>
                <a:effectLst/>
                <a:latin typeface="Söhne"/>
              </a:rPr>
              <a:t>.</a:t>
            </a:r>
          </a:p>
          <a:p>
            <a:pPr algn="l"/>
            <a:endParaRPr lang="es-ES" b="0" i="0" dirty="0">
              <a:solidFill>
                <a:srgbClr val="374151"/>
              </a:solidFill>
              <a:effectLst/>
              <a:latin typeface="Söhne"/>
            </a:endParaRPr>
          </a:p>
          <a:p>
            <a:pPr algn="l"/>
            <a:r>
              <a:rPr lang="es-ES" b="0" i="0" dirty="0">
                <a:solidFill>
                  <a:srgbClr val="374151"/>
                </a:solidFill>
                <a:effectLst/>
                <a:latin typeface="Söhne"/>
              </a:rPr>
              <a:t>En el </a:t>
            </a:r>
            <a:r>
              <a:rPr lang="es-ES" b="0" i="0" dirty="0" err="1">
                <a:solidFill>
                  <a:srgbClr val="374151"/>
                </a:solidFill>
                <a:effectLst/>
                <a:latin typeface="Söhne"/>
              </a:rPr>
              <a:t>IoT</a:t>
            </a:r>
            <a:r>
              <a:rPr lang="es-ES" b="0" i="0" dirty="0">
                <a:solidFill>
                  <a:srgbClr val="374151"/>
                </a:solidFill>
                <a:effectLst/>
                <a:latin typeface="Söhne"/>
              </a:rPr>
              <a:t>, los dispositivos, sensores y actuadores desempeñan un papel fundamental. Estos componentes permiten recopilar datos del entorno, controlar y actuar sobre los dispositivos conectados. Los sensores capturan información sobre variables físicas como temperatura, humedad, movimiento, entre otros, mientras que los actuadores ejecutan acciones en respuesta a comandos o condiciones predefinidas.</a:t>
            </a:r>
          </a:p>
          <a:p>
            <a:pPr algn="l"/>
            <a:endParaRPr lang="es-ES" b="0" i="0" dirty="0">
              <a:solidFill>
                <a:srgbClr val="374151"/>
              </a:solidFill>
              <a:effectLst/>
              <a:latin typeface="Söhne"/>
            </a:endParaRPr>
          </a:p>
          <a:p>
            <a:pPr algn="l"/>
            <a:r>
              <a:rPr lang="es-ES" b="0" i="0" dirty="0">
                <a:solidFill>
                  <a:srgbClr val="374151"/>
                </a:solidFill>
                <a:effectLst/>
                <a:latin typeface="Söhne"/>
              </a:rPr>
              <a:t>La monitorización de la plataforma es esencial para garantizar el rendimiento y la disponibilidad del ecosistema </a:t>
            </a:r>
            <a:r>
              <a:rPr lang="es-ES" b="0" i="0" dirty="0" err="1">
                <a:solidFill>
                  <a:srgbClr val="374151"/>
                </a:solidFill>
                <a:effectLst/>
                <a:latin typeface="Söhne"/>
              </a:rPr>
              <a:t>IoT</a:t>
            </a:r>
            <a:r>
              <a:rPr lang="es-ES" b="0" i="0" dirty="0">
                <a:solidFill>
                  <a:srgbClr val="374151"/>
                </a:solidFill>
                <a:effectLst/>
                <a:latin typeface="Söhne"/>
              </a:rPr>
              <a:t>. Esta monitorización implica supervisar el estado de los dispositivos, la conectividad, el rendimiento de la red y otros aspectos relevantes. La información recopilada permite detectar y solucionar problemas de manera proactiva, optimizando así el funcionamiento general de la plataforma.</a:t>
            </a:r>
          </a:p>
          <a:p>
            <a:pPr algn="l"/>
            <a:endParaRPr lang="es-ES" b="0" i="0" dirty="0">
              <a:solidFill>
                <a:srgbClr val="374151"/>
              </a:solidFill>
              <a:effectLst/>
              <a:latin typeface="Söhne"/>
            </a:endParaRPr>
          </a:p>
          <a:p>
            <a:pPr algn="l"/>
            <a:r>
              <a:rPr lang="es-ES" b="0" i="0" dirty="0">
                <a:solidFill>
                  <a:srgbClr val="374151"/>
                </a:solidFill>
                <a:effectLst/>
                <a:latin typeface="Söhne"/>
              </a:rPr>
              <a:t>Finalmente, no podemos dejar de mencionar la privacidad en el </a:t>
            </a:r>
            <a:r>
              <a:rPr lang="es-ES" b="0" i="0" dirty="0" err="1">
                <a:solidFill>
                  <a:srgbClr val="374151"/>
                </a:solidFill>
                <a:effectLst/>
                <a:latin typeface="Söhne"/>
              </a:rPr>
              <a:t>IoT</a:t>
            </a:r>
            <a:r>
              <a:rPr lang="es-ES" b="0" i="0" dirty="0">
                <a:solidFill>
                  <a:srgbClr val="374151"/>
                </a:solidFill>
                <a:effectLst/>
                <a:latin typeface="Söhne"/>
              </a:rPr>
              <a:t>. La cantidad de datos personales que se generan y comparten a través de dispositivos conectados plantea importantes desafíos de privacidad. Es fundamental que las organizaciones y los usuarios tomen medidas para proteger la privacidad de los datos y garantizar un uso ético y responsable del </a:t>
            </a:r>
            <a:r>
              <a:rPr lang="es-ES" b="0" i="0" dirty="0" err="1">
                <a:solidFill>
                  <a:srgbClr val="374151"/>
                </a:solidFill>
                <a:effectLst/>
                <a:latin typeface="Söhne"/>
              </a:rPr>
              <a:t>IoT</a:t>
            </a:r>
            <a:r>
              <a:rPr lang="es-ES" b="0" i="0" dirty="0">
                <a:solidFill>
                  <a:srgbClr val="374151"/>
                </a:solidFill>
                <a:effectLst/>
                <a:latin typeface="Söhne"/>
              </a:rPr>
              <a:t>.</a:t>
            </a:r>
          </a:p>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7</a:t>
            </a:fld>
            <a:endParaRPr lang="es-ES"/>
          </a:p>
        </p:txBody>
      </p:sp>
    </p:spTree>
    <p:extLst>
      <p:ext uri="{BB962C8B-B14F-4D97-AF65-F5344CB8AC3E}">
        <p14:creationId xmlns:p14="http://schemas.microsoft.com/office/powerpoint/2010/main" val="369402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Aunque existen otros modelos de procesamiento, 2 de los más populares a día de hoy en el ámbito de </a:t>
            </a:r>
            <a:r>
              <a:rPr lang="es-ES" dirty="0" err="1"/>
              <a:t>IoT</a:t>
            </a:r>
            <a:r>
              <a:rPr lang="es-ES" dirty="0"/>
              <a:t> son el Cloud Computing y el Edge Computing.</a:t>
            </a:r>
          </a:p>
          <a:p>
            <a:r>
              <a:rPr lang="es-ES" dirty="0"/>
              <a:t>Explicar ambos y la importancia de Edge </a:t>
            </a:r>
            <a:r>
              <a:rPr lang="es-ES" dirty="0" err="1"/>
              <a:t>Computer</a:t>
            </a:r>
            <a:r>
              <a:rPr lang="es-ES" dirty="0"/>
              <a:t>.</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8</a:t>
            </a:fld>
            <a:endParaRPr lang="es-ES"/>
          </a:p>
        </p:txBody>
      </p:sp>
    </p:spTree>
    <p:extLst>
      <p:ext uri="{BB962C8B-B14F-4D97-AF65-F5344CB8AC3E}">
        <p14:creationId xmlns:p14="http://schemas.microsoft.com/office/powerpoint/2010/main" val="3701475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1C05CAA5-1AFC-4AC0-AD18-DF0FCF286167}" type="slidenum">
              <a:rPr lang="es-ES" smtClean="0"/>
              <a:t>9</a:t>
            </a:fld>
            <a:endParaRPr lang="es-ES"/>
          </a:p>
        </p:txBody>
      </p:sp>
    </p:spTree>
    <p:extLst>
      <p:ext uri="{BB962C8B-B14F-4D97-AF65-F5344CB8AC3E}">
        <p14:creationId xmlns:p14="http://schemas.microsoft.com/office/powerpoint/2010/main" val="79369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10</a:t>
            </a:fld>
            <a:endParaRPr lang="es-ES"/>
          </a:p>
        </p:txBody>
      </p:sp>
    </p:spTree>
    <p:extLst>
      <p:ext uri="{BB962C8B-B14F-4D97-AF65-F5344CB8AC3E}">
        <p14:creationId xmlns:p14="http://schemas.microsoft.com/office/powerpoint/2010/main" val="410327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4427-051B-4FBB-85DB-60C979512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6268DCE-8814-4F9B-8228-6DC520D9E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102128F7-B9FA-4908-8CA2-E7042073DFE0}"/>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5" name="Footer Placeholder 4">
            <a:extLst>
              <a:ext uri="{FF2B5EF4-FFF2-40B4-BE49-F238E27FC236}">
                <a16:creationId xmlns:a16="http://schemas.microsoft.com/office/drawing/2014/main" id="{4A029CDB-C3AF-4535-99F7-6DE7B59C56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385138E-450B-4EE1-A6A6-E4D6EC0C7A87}"/>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34995844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ACD2-ECA4-490E-BD11-989BE1CCBF3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9676D44-DC60-470D-9A75-D441A03A6B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12BE360E-2B4A-4409-AE8D-42B6337A21DE}"/>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5" name="Footer Placeholder 4">
            <a:extLst>
              <a:ext uri="{FF2B5EF4-FFF2-40B4-BE49-F238E27FC236}">
                <a16:creationId xmlns:a16="http://schemas.microsoft.com/office/drawing/2014/main" id="{8484B201-9255-480A-A628-611E4EBFDB2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2C8CC1E-05AB-4ED2-BF55-5EEE4A9A79F2}"/>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399041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DC26B-0778-47B5-B908-72B26F67A4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4A28A1AD-EC5C-4D8D-8A28-5A3D455B2D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1A90E48-D662-4BE4-975A-65B2C75C6D2E}"/>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5" name="Footer Placeholder 4">
            <a:extLst>
              <a:ext uri="{FF2B5EF4-FFF2-40B4-BE49-F238E27FC236}">
                <a16:creationId xmlns:a16="http://schemas.microsoft.com/office/drawing/2014/main" id="{1D7B1AFD-3F93-4CF6-AE79-B606477253E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F02D9A8-1157-457A-B3AD-BD2890AE5C8E}"/>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4630611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FCDA-8A99-4725-AC06-D0BD29C845D8}"/>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55CE559A-5788-40F6-ABD3-692EBA8EE8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8048332-4075-431C-8F27-8612CF8F931C}"/>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5" name="Footer Placeholder 4">
            <a:extLst>
              <a:ext uri="{FF2B5EF4-FFF2-40B4-BE49-F238E27FC236}">
                <a16:creationId xmlns:a16="http://schemas.microsoft.com/office/drawing/2014/main" id="{0D4B08B0-3237-497C-BF63-EFFEE12BE7A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ED336D2-287C-4976-BDFC-2362CAAEABB5}"/>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190213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E99D-1507-4A19-BBEC-4B6BD38E5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0D50E8FD-AFAD-4550-9B8A-DC55FDCB3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FDF316-63D5-4375-A6C6-9360F49A97CB}"/>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5" name="Footer Placeholder 4">
            <a:extLst>
              <a:ext uri="{FF2B5EF4-FFF2-40B4-BE49-F238E27FC236}">
                <a16:creationId xmlns:a16="http://schemas.microsoft.com/office/drawing/2014/main" id="{928F4A05-34AB-4BAA-8474-F3E34D60329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C04507D-C79B-4B1F-ABE1-E33FC42A6E21}"/>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217115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B4E6-79D3-436B-B36C-ABF1927596E3}"/>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27563F6-B083-4114-9F24-CF5370A12A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9604905-BB8C-4A4B-AEE0-1FB992A80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A4C863E8-06F5-4D1B-A0B0-BBB0334954FC}"/>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6" name="Footer Placeholder 5">
            <a:extLst>
              <a:ext uri="{FF2B5EF4-FFF2-40B4-BE49-F238E27FC236}">
                <a16:creationId xmlns:a16="http://schemas.microsoft.com/office/drawing/2014/main" id="{24970063-C733-4555-926D-A7CCD8439D9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9B2E03C-97AA-4D63-9532-095DB9AF82E6}"/>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236812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B602-5115-457B-9625-7F26B9F90DDE}"/>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ACAC963-B284-42C5-A8E6-7C01D24FF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418764-BA4F-4651-8477-2CB56F3A93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401009A-1068-47D9-B73B-B9E5AFBFD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BAFBD4-561A-48FB-BFE0-36E407F28F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77B398DB-DA1C-428F-A744-0D3F4E6D68DC}"/>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8" name="Footer Placeholder 7">
            <a:extLst>
              <a:ext uri="{FF2B5EF4-FFF2-40B4-BE49-F238E27FC236}">
                <a16:creationId xmlns:a16="http://schemas.microsoft.com/office/drawing/2014/main" id="{9757A516-DD7A-4D47-B334-2B0180AC27EC}"/>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6C0B94DB-F4B9-4360-B931-A83983647804}"/>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247345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A452-667D-4DAF-BA86-8591B616CD7A}"/>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4F06030E-3AB4-46CC-B1E6-3B2F7E0610AB}"/>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4" name="Footer Placeholder 3">
            <a:extLst>
              <a:ext uri="{FF2B5EF4-FFF2-40B4-BE49-F238E27FC236}">
                <a16:creationId xmlns:a16="http://schemas.microsoft.com/office/drawing/2014/main" id="{64AA40F7-1FD3-464B-8499-3061E996B0DE}"/>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79491D8-C43E-459E-8825-7B58BE3EA5EF}"/>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224155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39140-CAD5-41C9-864D-63CE59364C07}"/>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3" name="Footer Placeholder 2">
            <a:extLst>
              <a:ext uri="{FF2B5EF4-FFF2-40B4-BE49-F238E27FC236}">
                <a16:creationId xmlns:a16="http://schemas.microsoft.com/office/drawing/2014/main" id="{9FEC14D9-C7B4-4E2A-B728-EC6027ECC000}"/>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31607F5-696E-4A0E-A5BF-806C1775373E}"/>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400525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165D-431E-4F5D-82BA-782B59A53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3C4639E2-8F57-4D34-8826-FF1138CE6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DD2AC6E3-62B3-4C0B-BD8B-746ECEABC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4515EC-45A4-48E0-86AD-755CB399C994}"/>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6" name="Footer Placeholder 5">
            <a:extLst>
              <a:ext uri="{FF2B5EF4-FFF2-40B4-BE49-F238E27FC236}">
                <a16:creationId xmlns:a16="http://schemas.microsoft.com/office/drawing/2014/main" id="{8E4FC0E2-8EF9-4EED-8D49-98EAF41C53E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DE9EBF3-F207-4487-9A6B-079FA6A2B8AE}"/>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54091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77A9-377A-4F2A-A904-4D6EFB7C2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11B0F5CB-F594-4391-8D00-7C8648AD5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583E51E9-DA22-42C4-9AF4-2F169B4A6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D3A32A-6C7D-4873-A483-E3DE27CAF50C}"/>
              </a:ext>
            </a:extLst>
          </p:cNvPr>
          <p:cNvSpPr>
            <a:spLocks noGrp="1"/>
          </p:cNvSpPr>
          <p:nvPr>
            <p:ph type="dt" sz="half" idx="10"/>
          </p:nvPr>
        </p:nvSpPr>
        <p:spPr/>
        <p:txBody>
          <a:bodyPr/>
          <a:lstStyle/>
          <a:p>
            <a:fld id="{55C60013-A524-43FF-B0DB-D76E71237714}" type="datetimeFigureOut">
              <a:rPr lang="es-ES" smtClean="0"/>
              <a:t>17/07/2023</a:t>
            </a:fld>
            <a:endParaRPr lang="es-ES"/>
          </a:p>
        </p:txBody>
      </p:sp>
      <p:sp>
        <p:nvSpPr>
          <p:cNvPr id="6" name="Footer Placeholder 5">
            <a:extLst>
              <a:ext uri="{FF2B5EF4-FFF2-40B4-BE49-F238E27FC236}">
                <a16:creationId xmlns:a16="http://schemas.microsoft.com/office/drawing/2014/main" id="{67A0D398-01CF-4C6F-AFD3-080983AD811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733639D-79F6-4C04-A8AB-3385546B1EA3}"/>
              </a:ext>
            </a:extLst>
          </p:cNvPr>
          <p:cNvSpPr>
            <a:spLocks noGrp="1"/>
          </p:cNvSpPr>
          <p:nvPr>
            <p:ph type="sldNum" sz="quarter" idx="12"/>
          </p:nvPr>
        </p:nvSpPr>
        <p:spPr/>
        <p:txBody>
          <a:bodyPr/>
          <a:lstStyle/>
          <a:p>
            <a:fld id="{8B423091-56E9-4105-8308-109EEC8E79A9}" type="slidenum">
              <a:rPr lang="es-ES" smtClean="0"/>
              <a:t>‹#›</a:t>
            </a:fld>
            <a:endParaRPr lang="es-ES"/>
          </a:p>
        </p:txBody>
      </p:sp>
    </p:spTree>
    <p:extLst>
      <p:ext uri="{BB962C8B-B14F-4D97-AF65-F5344CB8AC3E}">
        <p14:creationId xmlns:p14="http://schemas.microsoft.com/office/powerpoint/2010/main" val="288975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E2FD1-A1A1-439C-A2AC-23BFF52FC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5DA1855B-C498-42E8-A72A-7E897879F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0F7C17C-4128-40CE-AE92-5971DC267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60013-A524-43FF-B0DB-D76E71237714}" type="datetimeFigureOut">
              <a:rPr lang="es-ES" smtClean="0"/>
              <a:t>17/07/2023</a:t>
            </a:fld>
            <a:endParaRPr lang="es-ES"/>
          </a:p>
        </p:txBody>
      </p:sp>
      <p:sp>
        <p:nvSpPr>
          <p:cNvPr id="5" name="Footer Placeholder 4">
            <a:extLst>
              <a:ext uri="{FF2B5EF4-FFF2-40B4-BE49-F238E27FC236}">
                <a16:creationId xmlns:a16="http://schemas.microsoft.com/office/drawing/2014/main" id="{0AA90D15-D9FE-48C5-9BF8-095471A7F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C677AD80-4C7A-46E5-AD2D-F36182F8D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23091-56E9-4105-8308-109EEC8E79A9}" type="slidenum">
              <a:rPr lang="es-ES" smtClean="0"/>
              <a:t>‹#›</a:t>
            </a:fld>
            <a:endParaRPr lang="es-ES"/>
          </a:p>
        </p:txBody>
      </p:sp>
    </p:spTree>
    <p:extLst>
      <p:ext uri="{BB962C8B-B14F-4D97-AF65-F5344CB8AC3E}">
        <p14:creationId xmlns:p14="http://schemas.microsoft.com/office/powerpoint/2010/main" val="339798917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1.jpe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1.jpe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645D-4063-44B4-AD38-4EE98A07EC6F}"/>
              </a:ext>
            </a:extLst>
          </p:cNvPr>
          <p:cNvSpPr>
            <a:spLocks noGrp="1"/>
          </p:cNvSpPr>
          <p:nvPr>
            <p:ph type="ctrTitle"/>
          </p:nvPr>
        </p:nvSpPr>
        <p:spPr>
          <a:xfrm>
            <a:off x="0" y="810768"/>
            <a:ext cx="12192000" cy="3255264"/>
          </a:xfrm>
        </p:spPr>
        <p:txBody>
          <a:bodyPr>
            <a:noAutofit/>
          </a:bodyPr>
          <a:lstStyle/>
          <a:p>
            <a:pPr algn="ctr"/>
            <a:r>
              <a:rPr lang="es-ES" sz="4800" dirty="0"/>
              <a:t>“</a:t>
            </a:r>
            <a:r>
              <a:rPr lang="es-ES" sz="4800" b="1" dirty="0"/>
              <a:t>Monitorización de sistemas IoT en un entorno DevOps</a:t>
            </a:r>
            <a:r>
              <a:rPr lang="es-ES" sz="4800" dirty="0"/>
              <a:t>”</a:t>
            </a:r>
          </a:p>
        </p:txBody>
      </p:sp>
      <p:sp>
        <p:nvSpPr>
          <p:cNvPr id="3" name="Subtitle 2">
            <a:extLst>
              <a:ext uri="{FF2B5EF4-FFF2-40B4-BE49-F238E27FC236}">
                <a16:creationId xmlns:a16="http://schemas.microsoft.com/office/drawing/2014/main" id="{0EAE22B2-8919-4B8C-A36E-C8EF2F9C6B7B}"/>
              </a:ext>
            </a:extLst>
          </p:cNvPr>
          <p:cNvSpPr>
            <a:spLocks noGrp="1"/>
          </p:cNvSpPr>
          <p:nvPr>
            <p:ph type="subTitle" idx="1"/>
          </p:nvPr>
        </p:nvSpPr>
        <p:spPr>
          <a:xfrm>
            <a:off x="3598025" y="4811221"/>
            <a:ext cx="4995949" cy="1143000"/>
          </a:xfrm>
        </p:spPr>
        <p:txBody>
          <a:bodyPr>
            <a:normAutofit fontScale="92500" lnSpcReduction="20000"/>
          </a:bodyPr>
          <a:lstStyle/>
          <a:p>
            <a:r>
              <a:rPr lang="es-ES" dirty="0"/>
              <a:t>Autor: Alfonso Díez Ramírez</a:t>
            </a:r>
          </a:p>
          <a:p>
            <a:r>
              <a:rPr lang="es-ES" dirty="0"/>
              <a:t>Tutora: Jessica Díaz Fernández</a:t>
            </a:r>
          </a:p>
          <a:p>
            <a:r>
              <a:rPr lang="es-ES" dirty="0"/>
              <a:t>Curso 2022 - 2023</a:t>
            </a:r>
          </a:p>
        </p:txBody>
      </p:sp>
      <p:pic>
        <p:nvPicPr>
          <p:cNvPr id="1026" name="Picture 2" descr="Resultado de imagen de universidad politecnica de madrid">
            <a:extLst>
              <a:ext uri="{FF2B5EF4-FFF2-40B4-BE49-F238E27FC236}">
                <a16:creationId xmlns:a16="http://schemas.microsoft.com/office/drawing/2014/main" id="{D3439359-D7BD-46BE-84D0-487764526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402" y="258619"/>
            <a:ext cx="2146517" cy="16514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ETSISI">
            <a:extLst>
              <a:ext uri="{FF2B5EF4-FFF2-40B4-BE49-F238E27FC236}">
                <a16:creationId xmlns:a16="http://schemas.microsoft.com/office/drawing/2014/main" id="{1A7577B4-6D0C-4F0F-A88C-6CCE8A5FB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1" y="195627"/>
            <a:ext cx="1785573" cy="1785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21231E-5CBE-47B5-BDB1-96C77436A8EA}"/>
              </a:ext>
            </a:extLst>
          </p:cNvPr>
          <p:cNvSpPr/>
          <p:nvPr/>
        </p:nvSpPr>
        <p:spPr>
          <a:xfrm>
            <a:off x="-213360" y="6342333"/>
            <a:ext cx="12882880" cy="64008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0A668F91-8755-4990-BDA7-F84517B55227}"/>
              </a:ext>
            </a:extLst>
          </p:cNvPr>
          <p:cNvSpPr/>
          <p:nvPr/>
        </p:nvSpPr>
        <p:spPr>
          <a:xfrm>
            <a:off x="-213360" y="6266131"/>
            <a:ext cx="12882880" cy="7620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7931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Fundamentos Teóricos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EAB0BF-E5DF-383C-5D87-CD2CAD087377}"/>
              </a:ext>
            </a:extLst>
          </p:cNvPr>
          <p:cNvSpPr txBox="1"/>
          <p:nvPr/>
        </p:nvSpPr>
        <p:spPr>
          <a:xfrm>
            <a:off x="4724400" y="4169015"/>
            <a:ext cx="2743200" cy="461665"/>
          </a:xfrm>
          <a:prstGeom prst="rect">
            <a:avLst/>
          </a:prstGeom>
          <a:noFill/>
        </p:spPr>
        <p:txBody>
          <a:bodyPr wrap="square">
            <a:spAutoFit/>
          </a:bodyPr>
          <a:lstStyle/>
          <a:p>
            <a:pPr algn="ctr"/>
            <a:r>
              <a:rPr lang="es-ES_tradnl" sz="2400" dirty="0"/>
              <a:t>Herramientas</a:t>
            </a:r>
            <a:endParaRPr lang="es-ES" sz="2400" dirty="0"/>
          </a:p>
        </p:txBody>
      </p:sp>
    </p:spTree>
    <p:extLst>
      <p:ext uri="{BB962C8B-B14F-4D97-AF65-F5344CB8AC3E}">
        <p14:creationId xmlns:p14="http://schemas.microsoft.com/office/powerpoint/2010/main" val="269063266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1075767" y="1188637"/>
            <a:ext cx="2988234" cy="4480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6600" kern="1200">
                <a:solidFill>
                  <a:schemeClr val="tx1"/>
                </a:solidFill>
                <a:latin typeface="+mj-lt"/>
                <a:ea typeface="+mj-ea"/>
                <a:cs typeface="+mj-cs"/>
              </a:rPr>
              <a:t>Vagrant</a:t>
            </a:r>
          </a:p>
        </p:txBody>
      </p:sp>
      <p:cxnSp>
        <p:nvCxnSpPr>
          <p:cNvPr id="47" name="Straight Connector 4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E91C69E-8095-6CB0-86F0-BE122B7863F7}"/>
              </a:ext>
            </a:extLst>
          </p:cNvPr>
          <p:cNvSpPr txBox="1"/>
          <p:nvPr/>
        </p:nvSpPr>
        <p:spPr>
          <a:xfrm>
            <a:off x="5255260" y="1648870"/>
            <a:ext cx="4702848" cy="3560260"/>
          </a:xfrm>
          <a:prstGeom prst="rect">
            <a:avLst/>
          </a:prstGeom>
        </p:spPr>
        <p:txBody>
          <a:bodyPr vert="horz" lIns="91440" tIns="45720" rIns="91440" bIns="45720" rtlCol="0" anchor="ctr">
            <a:normAutofit fontScale="92500"/>
          </a:bodyPr>
          <a:lstStyle/>
          <a:p>
            <a:pPr marL="285750" indent="-228600">
              <a:lnSpc>
                <a:spcPct val="90000"/>
              </a:lnSpc>
              <a:spcAft>
                <a:spcPts val="600"/>
              </a:spcAft>
              <a:buFont typeface="Arial" panose="020B0604020202020204" pitchFamily="34" charset="0"/>
              <a:buChar char="•"/>
            </a:pPr>
            <a:r>
              <a:rPr lang="en-US" sz="2400" dirty="0" err="1"/>
              <a:t>Ejemplo</a:t>
            </a:r>
            <a:r>
              <a:rPr lang="en-US" sz="2400" dirty="0"/>
              <a:t> de </a:t>
            </a:r>
            <a:r>
              <a:rPr lang="en-US" sz="2400" dirty="0" err="1"/>
              <a:t>IaC</a:t>
            </a:r>
            <a:r>
              <a:rPr lang="en-US" sz="2400" dirty="0"/>
              <a:t> para </a:t>
            </a:r>
            <a:r>
              <a:rPr lang="en-US" sz="2400" dirty="0" err="1"/>
              <a:t>entornos</a:t>
            </a:r>
            <a:r>
              <a:rPr lang="en-US" sz="2400" dirty="0"/>
              <a:t> de Desarrollo.</a:t>
            </a:r>
          </a:p>
          <a:p>
            <a:pPr marL="285750" indent="-228600">
              <a:lnSpc>
                <a:spcPct val="90000"/>
              </a:lnSpc>
              <a:spcAft>
                <a:spcPts val="600"/>
              </a:spcAft>
              <a:buFont typeface="Arial" panose="020B0604020202020204" pitchFamily="34" charset="0"/>
              <a:buChar char="•"/>
            </a:pPr>
            <a:r>
              <a:rPr lang="en-US" sz="2400" dirty="0" err="1"/>
              <a:t>Automatización</a:t>
            </a:r>
            <a:r>
              <a:rPr lang="en-US" sz="2400" dirty="0"/>
              <a:t> del </a:t>
            </a:r>
            <a:r>
              <a:rPr lang="en-US" sz="2400" dirty="0" err="1"/>
              <a:t>proceso</a:t>
            </a:r>
            <a:r>
              <a:rPr lang="en-US" sz="2400" dirty="0"/>
              <a:t> de </a:t>
            </a:r>
            <a:r>
              <a:rPr lang="en-US" sz="2400" dirty="0" err="1"/>
              <a:t>despliegue</a:t>
            </a:r>
            <a:r>
              <a:rPr lang="en-US" sz="2400" dirty="0"/>
              <a:t> y provision</a:t>
            </a:r>
          </a:p>
          <a:p>
            <a:pPr marL="285750" indent="-228600">
              <a:lnSpc>
                <a:spcPct val="90000"/>
              </a:lnSpc>
              <a:spcAft>
                <a:spcPts val="600"/>
              </a:spcAft>
              <a:buFont typeface="Arial" panose="020B0604020202020204" pitchFamily="34" charset="0"/>
              <a:buChar char="•"/>
            </a:pPr>
            <a:r>
              <a:rPr lang="en-US" sz="2400" dirty="0" err="1"/>
              <a:t>Virtualización</a:t>
            </a:r>
            <a:r>
              <a:rPr lang="en-US" sz="2400" dirty="0"/>
              <a:t> </a:t>
            </a:r>
            <a:r>
              <a:rPr lang="en-US" sz="2400" dirty="0" err="1"/>
              <a:t>mediante</a:t>
            </a:r>
            <a:r>
              <a:rPr lang="en-US" sz="2400" dirty="0"/>
              <a:t> </a:t>
            </a:r>
            <a:r>
              <a:rPr lang="en-US" sz="2400" dirty="0" err="1"/>
              <a:t>máquinas</a:t>
            </a:r>
            <a:r>
              <a:rPr lang="en-US" sz="2400" dirty="0"/>
              <a:t> </a:t>
            </a:r>
            <a:r>
              <a:rPr lang="en-US" sz="2400" dirty="0" err="1"/>
              <a:t>virtuales</a:t>
            </a:r>
            <a:endParaRPr lang="en-US" sz="2400" dirty="0"/>
          </a:p>
          <a:p>
            <a:pPr marL="285750" indent="-228600">
              <a:lnSpc>
                <a:spcPct val="90000"/>
              </a:lnSpc>
              <a:spcAft>
                <a:spcPts val="600"/>
              </a:spcAft>
              <a:buFont typeface="Arial" panose="020B0604020202020204" pitchFamily="34" charset="0"/>
              <a:buChar char="•"/>
            </a:pPr>
            <a:r>
              <a:rPr lang="en-US" sz="2400" dirty="0" err="1"/>
              <a:t>Entornos</a:t>
            </a:r>
            <a:r>
              <a:rPr lang="en-US" sz="2400" dirty="0"/>
              <a:t> de </a:t>
            </a:r>
            <a:r>
              <a:rPr lang="en-US" sz="2400" dirty="0" err="1"/>
              <a:t>desarrollo</a:t>
            </a:r>
            <a:r>
              <a:rPr lang="en-US" sz="2400" dirty="0"/>
              <a:t> </a:t>
            </a:r>
            <a:r>
              <a:rPr lang="en-US" sz="2400" dirty="0" err="1"/>
              <a:t>reproducibles</a:t>
            </a:r>
            <a:r>
              <a:rPr lang="en-US" sz="2400" dirty="0"/>
              <a:t> y </a:t>
            </a:r>
            <a:r>
              <a:rPr lang="en-US" sz="2400" dirty="0" err="1"/>
              <a:t>portátiles</a:t>
            </a:r>
            <a:endParaRPr lang="en-US" sz="2400" dirty="0"/>
          </a:p>
          <a:p>
            <a:pPr marL="285750" indent="-228600">
              <a:lnSpc>
                <a:spcPct val="90000"/>
              </a:lnSpc>
              <a:spcAft>
                <a:spcPts val="600"/>
              </a:spcAft>
              <a:buFont typeface="Arial" panose="020B0604020202020204" pitchFamily="34" charset="0"/>
              <a:buChar char="•"/>
            </a:pPr>
            <a:r>
              <a:rPr lang="en-US" sz="2400" dirty="0" err="1"/>
              <a:t>Interfaz</a:t>
            </a:r>
            <a:r>
              <a:rPr lang="en-US" sz="2400" dirty="0"/>
              <a:t> de </a:t>
            </a:r>
            <a:r>
              <a:rPr lang="en-US" sz="2400" dirty="0" err="1"/>
              <a:t>línea</a:t>
            </a:r>
            <a:r>
              <a:rPr lang="en-US" sz="2400" dirty="0"/>
              <a:t> de </a:t>
            </a:r>
            <a:r>
              <a:rPr lang="en-US" sz="2400" dirty="0" err="1"/>
              <a:t>comandos</a:t>
            </a:r>
            <a:endParaRPr lang="en-US" sz="2400" dirty="0"/>
          </a:p>
          <a:p>
            <a:pPr marL="285750" indent="-228600">
              <a:lnSpc>
                <a:spcPct val="90000"/>
              </a:lnSpc>
              <a:spcAft>
                <a:spcPts val="600"/>
              </a:spcAft>
              <a:buFont typeface="Arial" panose="020B0604020202020204" pitchFamily="34" charset="0"/>
              <a:buChar char="•"/>
            </a:pPr>
            <a:r>
              <a:rPr lang="en-US" sz="2400" dirty="0" err="1"/>
              <a:t>Facilita</a:t>
            </a:r>
            <a:r>
              <a:rPr lang="en-US" sz="2400" dirty="0"/>
              <a:t> la </a:t>
            </a:r>
            <a:r>
              <a:rPr lang="en-US" sz="2400" dirty="0" err="1"/>
              <a:t>colaboración</a:t>
            </a:r>
            <a:r>
              <a:rPr lang="en-US" sz="2400" dirty="0"/>
              <a:t> entre </a:t>
            </a:r>
            <a:r>
              <a:rPr lang="en-US" sz="2400" dirty="0" err="1"/>
              <a:t>equipos</a:t>
            </a:r>
            <a:endParaRPr lang="en-US" sz="2400" dirty="0"/>
          </a:p>
        </p:txBody>
      </p:sp>
    </p:spTree>
    <p:extLst>
      <p:ext uri="{BB962C8B-B14F-4D97-AF65-F5344CB8AC3E}">
        <p14:creationId xmlns:p14="http://schemas.microsoft.com/office/powerpoint/2010/main" val="39887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9" name="Rectangle 6150">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1113810" y="2825248"/>
            <a:ext cx="4036334"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Stack ELK</a:t>
            </a:r>
          </a:p>
        </p:txBody>
      </p:sp>
      <p:grpSp>
        <p:nvGrpSpPr>
          <p:cNvPr id="6161" name="Group 61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6154" name="Rectangle 61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Rectangle 61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ogstash-filter-verifier: Mantenimiento de filtros de Logstash en ELK –  Seguridad en Sistemas y Técnicas de Hacking. TheHackerWay (THW)">
            <a:extLst>
              <a:ext uri="{FF2B5EF4-FFF2-40B4-BE49-F238E27FC236}">
                <a16:creationId xmlns:a16="http://schemas.microsoft.com/office/drawing/2014/main" id="{2805FDDF-263E-17E0-4FCD-8484E47570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2422872"/>
            <a:ext cx="5536001" cy="1937600"/>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7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77">
            <a:extLst>
              <a:ext uri="{FF2B5EF4-FFF2-40B4-BE49-F238E27FC236}">
                <a16:creationId xmlns:a16="http://schemas.microsoft.com/office/drawing/2014/main" id="{3FD73E70-EDEA-41B2-8B8A-CC012C300427}"/>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6182" name="Rectangle 618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Kubernetes</a:t>
            </a:r>
          </a:p>
        </p:txBody>
      </p:sp>
      <p:graphicFrame>
        <p:nvGraphicFramePr>
          <p:cNvPr id="6176" name="CuadroTexto 2">
            <a:extLst>
              <a:ext uri="{FF2B5EF4-FFF2-40B4-BE49-F238E27FC236}">
                <a16:creationId xmlns:a16="http://schemas.microsoft.com/office/drawing/2014/main" id="{689916B3-08B5-AC39-D485-64758549206B}"/>
              </a:ext>
            </a:extLst>
          </p:cNvPr>
          <p:cNvGraphicFramePr/>
          <p:nvPr>
            <p:extLst>
              <p:ext uri="{D42A27DB-BD31-4B8C-83A1-F6EECF244321}">
                <p14:modId xmlns:p14="http://schemas.microsoft.com/office/powerpoint/2010/main" val="17399279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447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77">
            <a:extLst>
              <a:ext uri="{FF2B5EF4-FFF2-40B4-BE49-F238E27FC236}">
                <a16:creationId xmlns:a16="http://schemas.microsoft.com/office/drawing/2014/main" id="{3FD73E70-EDEA-41B2-8B8A-CC012C300427}"/>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6182" name="Rectangle 618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K3S</a:t>
            </a:r>
          </a:p>
        </p:txBody>
      </p:sp>
      <p:graphicFrame>
        <p:nvGraphicFramePr>
          <p:cNvPr id="6176" name="CuadroTexto 2">
            <a:extLst>
              <a:ext uri="{FF2B5EF4-FFF2-40B4-BE49-F238E27FC236}">
                <a16:creationId xmlns:a16="http://schemas.microsoft.com/office/drawing/2014/main" id="{689916B3-08B5-AC39-D485-64758549206B}"/>
              </a:ext>
            </a:extLst>
          </p:cNvPr>
          <p:cNvGraphicFramePr/>
          <p:nvPr>
            <p:extLst>
              <p:ext uri="{D42A27DB-BD31-4B8C-83A1-F6EECF244321}">
                <p14:modId xmlns:p14="http://schemas.microsoft.com/office/powerpoint/2010/main" val="728365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307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77" name="Freeform: Shape 717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45DC484E-07EB-1ECB-042C-96CEFB5359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0395" y="2068036"/>
            <a:ext cx="6150146" cy="32817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179" name="Arc 717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F8A76BC-2B6D-DFFE-C4D7-EB85FE82D7FF}"/>
              </a:ext>
            </a:extLst>
          </p:cNvPr>
          <p:cNvSpPr>
            <a:spLocks noGrp="1"/>
          </p:cNvSpPr>
          <p:nvPr>
            <p:ph type="title"/>
          </p:nvPr>
        </p:nvSpPr>
        <p:spPr>
          <a:xfrm>
            <a:off x="838201" y="479493"/>
            <a:ext cx="5257800" cy="1325563"/>
          </a:xfrm>
        </p:spPr>
        <p:txBody>
          <a:bodyPr>
            <a:normAutofit/>
          </a:bodyPr>
          <a:lstStyle/>
          <a:p>
            <a:r>
              <a:rPr lang="es-ES" dirty="0" err="1"/>
              <a:t>Mosquitto</a:t>
            </a:r>
            <a:r>
              <a:rPr lang="es-ES" dirty="0"/>
              <a:t> (MQTT)</a:t>
            </a:r>
          </a:p>
        </p:txBody>
      </p:sp>
      <p:sp>
        <p:nvSpPr>
          <p:cNvPr id="3" name="Marcador de contenido 2">
            <a:extLst>
              <a:ext uri="{FF2B5EF4-FFF2-40B4-BE49-F238E27FC236}">
                <a16:creationId xmlns:a16="http://schemas.microsoft.com/office/drawing/2014/main" id="{BCD46501-0219-F898-8791-82EB762C4CDF}"/>
              </a:ext>
            </a:extLst>
          </p:cNvPr>
          <p:cNvSpPr>
            <a:spLocks noGrp="1"/>
          </p:cNvSpPr>
          <p:nvPr>
            <p:ph idx="1"/>
          </p:nvPr>
        </p:nvSpPr>
        <p:spPr>
          <a:xfrm>
            <a:off x="838201" y="1984443"/>
            <a:ext cx="5257800" cy="4192520"/>
          </a:xfrm>
        </p:spPr>
        <p:txBody>
          <a:bodyPr>
            <a:normAutofit/>
          </a:bodyPr>
          <a:lstStyle/>
          <a:p>
            <a:r>
              <a:rPr lang="es-ES" b="0" i="0">
                <a:effectLst/>
                <a:latin typeface="Söhne"/>
              </a:rPr>
              <a:t>Conexión y suscripción </a:t>
            </a:r>
          </a:p>
          <a:p>
            <a:r>
              <a:rPr lang="es-ES" b="0" i="0">
                <a:effectLst/>
                <a:latin typeface="Söhne"/>
              </a:rPr>
              <a:t>Publicación de mensajes </a:t>
            </a:r>
          </a:p>
          <a:p>
            <a:r>
              <a:rPr lang="es-ES" b="0" i="0">
                <a:effectLst/>
                <a:latin typeface="Söhne"/>
              </a:rPr>
              <a:t>Calidad de servicio (</a:t>
            </a:r>
            <a:r>
              <a:rPr lang="es-ES" b="0" i="0" err="1">
                <a:effectLst/>
                <a:latin typeface="Söhne"/>
              </a:rPr>
              <a:t>Quality</a:t>
            </a:r>
            <a:r>
              <a:rPr lang="es-ES" b="0" i="0">
                <a:effectLst/>
                <a:latin typeface="Söhne"/>
              </a:rPr>
              <a:t> </a:t>
            </a:r>
            <a:r>
              <a:rPr lang="es-ES" b="0" i="0" err="1">
                <a:effectLst/>
                <a:latin typeface="Söhne"/>
              </a:rPr>
              <a:t>of</a:t>
            </a:r>
            <a:r>
              <a:rPr lang="es-ES" b="0" i="0">
                <a:effectLst/>
                <a:latin typeface="Söhne"/>
              </a:rPr>
              <a:t> </a:t>
            </a:r>
            <a:r>
              <a:rPr lang="es-ES" b="0" i="0" err="1">
                <a:effectLst/>
                <a:latin typeface="Söhne"/>
              </a:rPr>
              <a:t>Service</a:t>
            </a:r>
            <a:r>
              <a:rPr lang="es-ES" b="0" i="0">
                <a:effectLst/>
                <a:latin typeface="Söhne"/>
              </a:rPr>
              <a:t>, </a:t>
            </a:r>
            <a:r>
              <a:rPr lang="es-ES" b="0" i="0" err="1">
                <a:effectLst/>
                <a:latin typeface="Söhne"/>
              </a:rPr>
              <a:t>QoS</a:t>
            </a:r>
            <a:r>
              <a:rPr lang="es-ES" b="0" i="0">
                <a:effectLst/>
                <a:latin typeface="Söhne"/>
              </a:rPr>
              <a:t>) </a:t>
            </a:r>
          </a:p>
          <a:p>
            <a:pPr lvl="1"/>
            <a:r>
              <a:rPr lang="en-US" b="0" i="0">
                <a:effectLst/>
                <a:latin typeface="Söhne"/>
              </a:rPr>
              <a:t>QoS 0 (At most once)</a:t>
            </a:r>
            <a:endParaRPr lang="es-ES">
              <a:latin typeface="Söhne"/>
            </a:endParaRPr>
          </a:p>
          <a:p>
            <a:pPr lvl="1"/>
            <a:r>
              <a:rPr lang="en-US" b="0" i="0">
                <a:effectLst/>
                <a:latin typeface="Söhne"/>
              </a:rPr>
              <a:t>QoS 1 (At least once)</a:t>
            </a:r>
            <a:endParaRPr lang="es-ES" b="0" i="0">
              <a:effectLst/>
              <a:latin typeface="Söhne"/>
            </a:endParaRPr>
          </a:p>
          <a:p>
            <a:pPr lvl="1"/>
            <a:r>
              <a:rPr lang="es-ES" b="0" i="0" err="1">
                <a:effectLst/>
                <a:latin typeface="Söhne"/>
              </a:rPr>
              <a:t>QoS</a:t>
            </a:r>
            <a:r>
              <a:rPr lang="es-ES" b="0" i="0">
                <a:effectLst/>
                <a:latin typeface="Söhne"/>
              </a:rPr>
              <a:t> 2 (</a:t>
            </a:r>
            <a:r>
              <a:rPr lang="es-ES" b="0" i="0" err="1">
                <a:effectLst/>
                <a:latin typeface="Söhne"/>
              </a:rPr>
              <a:t>Exactly</a:t>
            </a:r>
            <a:r>
              <a:rPr lang="es-ES" b="0" i="0">
                <a:effectLst/>
                <a:latin typeface="Söhne"/>
              </a:rPr>
              <a:t> once)</a:t>
            </a:r>
          </a:p>
          <a:p>
            <a:r>
              <a:rPr lang="es-ES" b="0" i="0">
                <a:effectLst/>
                <a:latin typeface="Söhne"/>
              </a:rPr>
              <a:t>Autenticación y seguridad</a:t>
            </a:r>
            <a:endParaRPr lang="es-ES" dirty="0"/>
          </a:p>
        </p:txBody>
      </p:sp>
    </p:spTree>
    <p:extLst>
      <p:ext uri="{BB962C8B-B14F-4D97-AF65-F5344CB8AC3E}">
        <p14:creationId xmlns:p14="http://schemas.microsoft.com/office/powerpoint/2010/main" val="107823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14968-5A41-BC56-F955-CF8BD2221911}"/>
              </a:ext>
            </a:extLst>
          </p:cNvPr>
          <p:cNvSpPr>
            <a:spLocks noGrp="1"/>
          </p:cNvSpPr>
          <p:nvPr>
            <p:ph type="title"/>
          </p:nvPr>
        </p:nvSpPr>
        <p:spPr/>
        <p:txBody>
          <a:bodyPr/>
          <a:lstStyle/>
          <a:p>
            <a:r>
              <a:rPr lang="es-ES" dirty="0"/>
              <a:t>Jenkins (CI/CD)</a:t>
            </a:r>
          </a:p>
        </p:txBody>
      </p:sp>
      <p:graphicFrame>
        <p:nvGraphicFramePr>
          <p:cNvPr id="13" name="Marcador de contenido 2">
            <a:extLst>
              <a:ext uri="{FF2B5EF4-FFF2-40B4-BE49-F238E27FC236}">
                <a16:creationId xmlns:a16="http://schemas.microsoft.com/office/drawing/2014/main" id="{4EE36D9A-36CB-F78E-96BE-BB3F1913A8EA}"/>
              </a:ext>
            </a:extLst>
          </p:cNvPr>
          <p:cNvGraphicFramePr>
            <a:graphicFrameLocks noGrp="1"/>
          </p:cNvGraphicFramePr>
          <p:nvPr>
            <p:ph idx="1"/>
            <p:extLst>
              <p:ext uri="{D42A27DB-BD31-4B8C-83A1-F6EECF244321}">
                <p14:modId xmlns:p14="http://schemas.microsoft.com/office/powerpoint/2010/main" val="3596823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02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Descripción de la plataforma DevOps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13955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3EDB1B-1770-0678-63B7-F1206C821F75}"/>
              </a:ext>
            </a:extLst>
          </p:cNvPr>
          <p:cNvSpPr>
            <a:spLocks noGrp="1"/>
          </p:cNvSpPr>
          <p:nvPr>
            <p:ph type="title"/>
          </p:nvPr>
        </p:nvSpPr>
        <p:spPr>
          <a:xfrm>
            <a:off x="841248" y="685800"/>
            <a:ext cx="10506456" cy="1157005"/>
          </a:xfrm>
        </p:spPr>
        <p:txBody>
          <a:bodyPr anchor="b">
            <a:normAutofit/>
          </a:bodyPr>
          <a:lstStyle/>
          <a:p>
            <a:r>
              <a:rPr lang="es-ES" sz="4800"/>
              <a:t>Componentes</a:t>
            </a:r>
          </a:p>
        </p:txBody>
      </p:sp>
      <p:sp>
        <p:nvSpPr>
          <p:cNvPr id="39" name="Rectangle 3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21" name="Marcador de contenido 2">
            <a:extLst>
              <a:ext uri="{FF2B5EF4-FFF2-40B4-BE49-F238E27FC236}">
                <a16:creationId xmlns:a16="http://schemas.microsoft.com/office/drawing/2014/main" id="{4F9F0CE8-3E6F-74C2-BD2D-1779F7A21C60}"/>
              </a:ext>
            </a:extLst>
          </p:cNvPr>
          <p:cNvGraphicFramePr>
            <a:graphicFrameLocks noGrp="1"/>
          </p:cNvGraphicFramePr>
          <p:nvPr>
            <p:ph idx="1"/>
            <p:extLst>
              <p:ext uri="{D42A27DB-BD31-4B8C-83A1-F6EECF244321}">
                <p14:modId xmlns:p14="http://schemas.microsoft.com/office/powerpoint/2010/main" val="276268894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25AEB76-1CC1-3769-6995-A7B7F4F04851}"/>
              </a:ext>
            </a:extLst>
          </p:cNvPr>
          <p:cNvPicPr>
            <a:picLocks noChangeAspect="1"/>
          </p:cNvPicPr>
          <p:nvPr/>
        </p:nvPicPr>
        <p:blipFill>
          <a:blip r:embed="rId2"/>
          <a:stretch>
            <a:fillRect/>
          </a:stretch>
        </p:blipFill>
        <p:spPr>
          <a:xfrm>
            <a:off x="2417739" y="914400"/>
            <a:ext cx="7280321" cy="4968819"/>
          </a:xfrm>
          <a:prstGeom prst="rect">
            <a:avLst/>
          </a:prstGeom>
        </p:spPr>
      </p:pic>
    </p:spTree>
    <p:extLst>
      <p:ext uri="{BB962C8B-B14F-4D97-AF65-F5344CB8AC3E}">
        <p14:creationId xmlns:p14="http://schemas.microsoft.com/office/powerpoint/2010/main" val="234230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8206A15-C1C3-40C5-91E0-F1BAF3694C13}"/>
              </a:ext>
            </a:extLst>
          </p:cNvPr>
          <p:cNvSpPr>
            <a:spLocks noGrp="1"/>
          </p:cNvSpPr>
          <p:nvPr>
            <p:ph type="title"/>
          </p:nvPr>
        </p:nvSpPr>
        <p:spPr>
          <a:xfrm>
            <a:off x="1525857" y="504840"/>
            <a:ext cx="2409199" cy="1524142"/>
          </a:xfrm>
        </p:spPr>
        <p:txBody>
          <a:bodyPr>
            <a:normAutofit/>
          </a:bodyPr>
          <a:lstStyle/>
          <a:p>
            <a:pPr algn="ctr"/>
            <a:r>
              <a:rPr lang="es-ES" sz="5400" dirty="0">
                <a:solidFill>
                  <a:schemeClr val="accent1"/>
                </a:solidFill>
                <a:latin typeface="Arial" panose="020B0604020202020204" pitchFamily="34" charset="0"/>
                <a:cs typeface="Arial" panose="020B0604020202020204" pitchFamily="34" charset="0"/>
              </a:rPr>
              <a:t>Índice </a:t>
            </a:r>
          </a:p>
        </p:txBody>
      </p:sp>
      <p:cxnSp>
        <p:nvCxnSpPr>
          <p:cNvPr id="21"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F7AAFDA-37CE-4A10-AF31-A031E70F6509}"/>
              </a:ext>
            </a:extLst>
          </p:cNvPr>
          <p:cNvSpPr>
            <a:spLocks noGrp="1"/>
          </p:cNvSpPr>
          <p:nvPr>
            <p:ph idx="1"/>
          </p:nvPr>
        </p:nvSpPr>
        <p:spPr>
          <a:xfrm>
            <a:off x="5373537" y="963877"/>
            <a:ext cx="6377769" cy="4930246"/>
          </a:xfrm>
        </p:spPr>
        <p:txBody>
          <a:bodyPr anchor="ctr">
            <a:normAutofit/>
          </a:bodyPr>
          <a:lstStyle/>
          <a:p>
            <a:r>
              <a:rPr lang="es-ES" sz="2400" dirty="0"/>
              <a:t>Contexto</a:t>
            </a:r>
          </a:p>
          <a:p>
            <a:r>
              <a:rPr lang="es-ES" sz="2400" dirty="0"/>
              <a:t>Objetivos</a:t>
            </a:r>
          </a:p>
          <a:p>
            <a:r>
              <a:rPr lang="es-ES" sz="2400" dirty="0"/>
              <a:t>Fundamentos teóricos</a:t>
            </a:r>
          </a:p>
          <a:p>
            <a:r>
              <a:rPr lang="es-ES" sz="2400" dirty="0"/>
              <a:t>Descripción de la Plataforma DevOps</a:t>
            </a:r>
          </a:p>
          <a:p>
            <a:r>
              <a:rPr lang="es-ES" sz="2400" dirty="0"/>
              <a:t>Resultados y Discusión</a:t>
            </a:r>
          </a:p>
          <a:p>
            <a:r>
              <a:rPr lang="es-ES" sz="2400" dirty="0"/>
              <a:t>Conclusiones</a:t>
            </a:r>
          </a:p>
        </p:txBody>
      </p:sp>
      <p:pic>
        <p:nvPicPr>
          <p:cNvPr id="127" name="Picture 126">
            <a:extLst>
              <a:ext uri="{FF2B5EF4-FFF2-40B4-BE49-F238E27FC236}">
                <a16:creationId xmlns:a16="http://schemas.microsoft.com/office/drawing/2014/main" id="{0A589424-3604-43F7-8691-ED9AF22EB41D}"/>
              </a:ext>
            </a:extLst>
          </p:cNvPr>
          <p:cNvPicPr>
            <a:picLocks noChangeAspect="1"/>
          </p:cNvPicPr>
          <p:nvPr/>
        </p:nvPicPr>
        <p:blipFill>
          <a:blip r:embed="rId3"/>
          <a:stretch>
            <a:fillRect/>
          </a:stretch>
        </p:blipFill>
        <p:spPr>
          <a:xfrm>
            <a:off x="1525857" y="2241483"/>
            <a:ext cx="2409199" cy="2392809"/>
          </a:xfrm>
          <a:prstGeom prst="rect">
            <a:avLst/>
          </a:prstGeom>
        </p:spPr>
      </p:pic>
    </p:spTree>
    <p:extLst>
      <p:ext uri="{BB962C8B-B14F-4D97-AF65-F5344CB8AC3E}">
        <p14:creationId xmlns:p14="http://schemas.microsoft.com/office/powerpoint/2010/main" val="348675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8FE379-351C-10DC-BCB3-73709F22AEF4}"/>
              </a:ext>
            </a:extLst>
          </p:cNvPr>
          <p:cNvSpPr>
            <a:spLocks noGrp="1"/>
          </p:cNvSpPr>
          <p:nvPr>
            <p:ph type="title"/>
          </p:nvPr>
        </p:nvSpPr>
        <p:spPr>
          <a:xfrm>
            <a:off x="645065" y="1463040"/>
            <a:ext cx="3796306" cy="2690949"/>
          </a:xfrm>
        </p:spPr>
        <p:txBody>
          <a:bodyPr anchor="t">
            <a:normAutofit/>
          </a:bodyPr>
          <a:lstStyle/>
          <a:p>
            <a:r>
              <a:rPr lang="es-ES" sz="4800" dirty="0"/>
              <a:t>Decisiones de diseño</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9AFA1CF-BBF9-841D-C4DC-069CA619CDDD}"/>
              </a:ext>
            </a:extLst>
          </p:cNvPr>
          <p:cNvSpPr>
            <a:spLocks noGrp="1"/>
          </p:cNvSpPr>
          <p:nvPr>
            <p:ph idx="1"/>
          </p:nvPr>
        </p:nvSpPr>
        <p:spPr>
          <a:xfrm>
            <a:off x="5656218" y="1463039"/>
            <a:ext cx="5542387" cy="4300447"/>
          </a:xfrm>
        </p:spPr>
        <p:txBody>
          <a:bodyPr anchor="t">
            <a:normAutofit/>
          </a:bodyPr>
          <a:lstStyle/>
          <a:p>
            <a:pPr>
              <a:spcAft>
                <a:spcPts val="1000"/>
              </a:spcAft>
            </a:pPr>
            <a:r>
              <a:rPr lang="es-ES" sz="2200" dirty="0"/>
              <a:t>Utilización de ficheros compartidos para albergar contraseñas generadas durante la instalación</a:t>
            </a:r>
          </a:p>
          <a:p>
            <a:pPr>
              <a:spcAft>
                <a:spcPts val="1000"/>
              </a:spcAft>
            </a:pPr>
            <a:r>
              <a:rPr lang="es-ES" sz="2200" dirty="0"/>
              <a:t>Utilización de Python para los dispositivos</a:t>
            </a:r>
          </a:p>
          <a:p>
            <a:pPr>
              <a:spcAft>
                <a:spcPts val="1000"/>
              </a:spcAft>
            </a:pPr>
            <a:r>
              <a:rPr lang="es-ES" sz="2200" dirty="0"/>
              <a:t>Desarrollo de un solo </a:t>
            </a:r>
            <a:r>
              <a:rPr lang="es-ES" sz="2200" dirty="0" err="1"/>
              <a:t>Vagranfile</a:t>
            </a:r>
            <a:endParaRPr lang="es-ES" sz="2200" dirty="0"/>
          </a:p>
          <a:p>
            <a:pPr>
              <a:spcAft>
                <a:spcPts val="1000"/>
              </a:spcAft>
            </a:pPr>
            <a:r>
              <a:rPr lang="es-ES" sz="2200" dirty="0"/>
              <a:t>Inclusión de </a:t>
            </a:r>
            <a:r>
              <a:rPr lang="es-ES" sz="2200" dirty="0" err="1"/>
              <a:t>Filebeat</a:t>
            </a:r>
            <a:r>
              <a:rPr lang="es-ES" sz="2200" dirty="0"/>
              <a:t> en la arquitectura</a:t>
            </a:r>
          </a:p>
          <a:p>
            <a:pPr>
              <a:spcAft>
                <a:spcPts val="1000"/>
              </a:spcAft>
            </a:pPr>
            <a:r>
              <a:rPr lang="es-ES" sz="2200" dirty="0"/>
              <a:t>Inclusión de </a:t>
            </a:r>
            <a:r>
              <a:rPr lang="es-ES" sz="2200" dirty="0" err="1"/>
              <a:t>Mosquitto</a:t>
            </a:r>
            <a:endParaRPr lang="es-ES" sz="2200" dirty="0"/>
          </a:p>
          <a:p>
            <a:pPr>
              <a:spcAft>
                <a:spcPts val="1000"/>
              </a:spcAft>
            </a:pPr>
            <a:r>
              <a:rPr lang="es-ES" sz="2200" dirty="0" err="1"/>
              <a:t>Trigger</a:t>
            </a:r>
            <a:r>
              <a:rPr lang="es-ES" sz="2200" dirty="0"/>
              <a:t> del pipeline de Jenkins mediante SCM </a:t>
            </a:r>
            <a:r>
              <a:rPr lang="es-ES" sz="2200" dirty="0" err="1"/>
              <a:t>polling</a:t>
            </a:r>
            <a:endParaRPr lang="es-ES" sz="2200" dirty="0"/>
          </a:p>
        </p:txBody>
      </p:sp>
    </p:spTree>
    <p:extLst>
      <p:ext uri="{BB962C8B-B14F-4D97-AF65-F5344CB8AC3E}">
        <p14:creationId xmlns:p14="http://schemas.microsoft.com/office/powerpoint/2010/main" val="115539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Resultados &amp; Discusión</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32849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5A7035-BAEB-752B-FE60-5D75D0740635}"/>
              </a:ext>
            </a:extLst>
          </p:cNvPr>
          <p:cNvSpPr>
            <a:spLocks noGrp="1"/>
          </p:cNvSpPr>
          <p:nvPr>
            <p:ph type="title"/>
          </p:nvPr>
        </p:nvSpPr>
        <p:spPr>
          <a:xfrm>
            <a:off x="838200" y="459863"/>
            <a:ext cx="10515600" cy="1004594"/>
          </a:xfrm>
        </p:spPr>
        <p:txBody>
          <a:bodyPr>
            <a:normAutofit/>
          </a:bodyPr>
          <a:lstStyle/>
          <a:p>
            <a:pPr algn="ctr"/>
            <a:r>
              <a:rPr lang="es-ES">
                <a:solidFill>
                  <a:srgbClr val="FFFFFF"/>
                </a:solidFill>
              </a:rPr>
              <a:t>Resultados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7E22D9EB-8BEE-56E2-58DB-AC0261CB6FC6}"/>
              </a:ext>
            </a:extLst>
          </p:cNvPr>
          <p:cNvGraphicFramePr>
            <a:graphicFrameLocks noGrp="1"/>
          </p:cNvGraphicFramePr>
          <p:nvPr>
            <p:ph idx="1"/>
            <p:extLst>
              <p:ext uri="{D42A27DB-BD31-4B8C-83A1-F6EECF244321}">
                <p14:modId xmlns:p14="http://schemas.microsoft.com/office/powerpoint/2010/main" val="329084323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412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Conclusiones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30915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5ADA3A-3712-3FA6-438A-6E502378B320}"/>
              </a:ext>
            </a:extLst>
          </p:cNvPr>
          <p:cNvSpPr>
            <a:spLocks noGrp="1"/>
          </p:cNvSpPr>
          <p:nvPr>
            <p:ph type="title"/>
          </p:nvPr>
        </p:nvSpPr>
        <p:spPr>
          <a:xfrm>
            <a:off x="1045028" y="1336329"/>
            <a:ext cx="3892732" cy="4382588"/>
          </a:xfrm>
        </p:spPr>
        <p:txBody>
          <a:bodyPr anchor="ctr">
            <a:normAutofit/>
          </a:bodyPr>
          <a:lstStyle/>
          <a:p>
            <a:r>
              <a:rPr lang="es-ES" sz="5400"/>
              <a:t>Objetivos alcanzados</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BEEC28F-B516-0B63-C78C-2B2CA365ED1F}"/>
              </a:ext>
            </a:extLst>
          </p:cNvPr>
          <p:cNvSpPr>
            <a:spLocks noGrp="1"/>
          </p:cNvSpPr>
          <p:nvPr>
            <p:ph idx="1"/>
          </p:nvPr>
        </p:nvSpPr>
        <p:spPr>
          <a:xfrm>
            <a:off x="6096001" y="1336329"/>
            <a:ext cx="5260848" cy="4382588"/>
          </a:xfrm>
        </p:spPr>
        <p:txBody>
          <a:bodyPr anchor="ctr">
            <a:normAutofit/>
          </a:bodyPr>
          <a:lstStyle/>
          <a:p>
            <a:r>
              <a:rPr lang="es-ES" sz="2000" b="1" dirty="0"/>
              <a:t>OBJ1</a:t>
            </a:r>
            <a:r>
              <a:rPr lang="es-ES" sz="2000" dirty="0"/>
              <a:t>: Principios DevOps</a:t>
            </a:r>
          </a:p>
          <a:p>
            <a:r>
              <a:rPr lang="es-ES" sz="2000" b="1" dirty="0"/>
              <a:t>OBJ2</a:t>
            </a:r>
            <a:r>
              <a:rPr lang="es-ES" sz="2000" dirty="0"/>
              <a:t>: Monitorización IoT</a:t>
            </a:r>
          </a:p>
          <a:p>
            <a:r>
              <a:rPr lang="es-ES" sz="2000" b="1" dirty="0"/>
              <a:t>OBJ3</a:t>
            </a:r>
            <a:r>
              <a:rPr lang="es-ES" sz="2000" dirty="0"/>
              <a:t>: Implementada entrega continua</a:t>
            </a:r>
          </a:p>
          <a:p>
            <a:r>
              <a:rPr lang="es-ES" sz="2000" b="1" dirty="0"/>
              <a:t>OBJ4</a:t>
            </a:r>
            <a:r>
              <a:rPr lang="es-ES" sz="2000" dirty="0"/>
              <a:t>: Control de versiones en el proyecto</a:t>
            </a:r>
          </a:p>
          <a:p>
            <a:r>
              <a:rPr lang="es-ES" sz="2000" b="1" dirty="0"/>
              <a:t>OBJ5</a:t>
            </a:r>
            <a:r>
              <a:rPr lang="es-ES" sz="2000" dirty="0"/>
              <a:t>: </a:t>
            </a:r>
            <a:r>
              <a:rPr lang="es-ES" sz="2000" dirty="0" err="1"/>
              <a:t>IaC</a:t>
            </a:r>
            <a:r>
              <a:rPr lang="es-ES" sz="2000" dirty="0"/>
              <a:t> mediante </a:t>
            </a:r>
            <a:r>
              <a:rPr lang="es-ES" sz="2000" dirty="0" err="1"/>
              <a:t>Vagrant</a:t>
            </a:r>
            <a:endParaRPr lang="es-ES" sz="2000" dirty="0"/>
          </a:p>
          <a:p>
            <a:r>
              <a:rPr lang="es-ES" sz="2000" b="1" dirty="0"/>
              <a:t>OBJ6</a:t>
            </a:r>
            <a:r>
              <a:rPr lang="es-ES" sz="2000" dirty="0"/>
              <a:t>: Implantación del </a:t>
            </a:r>
            <a:r>
              <a:rPr lang="es-ES" sz="2000" dirty="0" err="1"/>
              <a:t>stack</a:t>
            </a:r>
            <a:r>
              <a:rPr lang="es-ES" sz="2000" dirty="0"/>
              <a:t> ELK</a:t>
            </a:r>
          </a:p>
          <a:p>
            <a:r>
              <a:rPr lang="es-ES" sz="2000" b="1" dirty="0"/>
              <a:t>OBJ7</a:t>
            </a:r>
            <a:r>
              <a:rPr lang="es-ES" sz="2000" dirty="0"/>
              <a:t>: Arquitectura escalable y resiliente</a:t>
            </a:r>
          </a:p>
          <a:p>
            <a:r>
              <a:rPr lang="es-ES" sz="2000" b="1" dirty="0"/>
              <a:t>OBJ9</a:t>
            </a:r>
            <a:r>
              <a:rPr lang="es-ES" sz="2000" dirty="0"/>
              <a:t>: Procesos y herramientas DevOps</a:t>
            </a:r>
          </a:p>
          <a:p>
            <a:r>
              <a:rPr lang="es-ES" sz="2000" b="1" dirty="0"/>
              <a:t>OBJ10</a:t>
            </a:r>
            <a:r>
              <a:rPr lang="es-ES" sz="2000" dirty="0"/>
              <a:t>: Se ha promovido la documentación exhaustiva</a:t>
            </a:r>
          </a:p>
        </p:txBody>
      </p:sp>
    </p:spTree>
    <p:extLst>
      <p:ext uri="{BB962C8B-B14F-4D97-AF65-F5344CB8AC3E}">
        <p14:creationId xmlns:p14="http://schemas.microsoft.com/office/powerpoint/2010/main" val="1427038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5ADA3A-3712-3FA6-438A-6E502378B320}"/>
              </a:ext>
            </a:extLst>
          </p:cNvPr>
          <p:cNvSpPr>
            <a:spLocks noGrp="1"/>
          </p:cNvSpPr>
          <p:nvPr>
            <p:ph type="title"/>
          </p:nvPr>
        </p:nvSpPr>
        <p:spPr>
          <a:xfrm>
            <a:off x="1045028" y="1372905"/>
            <a:ext cx="3892732" cy="4305519"/>
          </a:xfrm>
        </p:spPr>
        <p:txBody>
          <a:bodyPr anchor="ctr">
            <a:normAutofit/>
          </a:bodyPr>
          <a:lstStyle/>
          <a:p>
            <a:r>
              <a:rPr lang="es-ES" sz="5400" dirty="0"/>
              <a:t>Objetivos alcanzados</a:t>
            </a:r>
            <a:br>
              <a:rPr lang="es-ES" sz="5400" dirty="0"/>
            </a:br>
            <a:r>
              <a:rPr lang="es-ES" sz="5400" dirty="0"/>
              <a:t>parcialmente</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BEEC28F-B516-0B63-C78C-2B2CA365ED1F}"/>
              </a:ext>
            </a:extLst>
          </p:cNvPr>
          <p:cNvSpPr>
            <a:spLocks noGrp="1"/>
          </p:cNvSpPr>
          <p:nvPr>
            <p:ph idx="1"/>
          </p:nvPr>
        </p:nvSpPr>
        <p:spPr>
          <a:xfrm>
            <a:off x="6096000" y="1372905"/>
            <a:ext cx="5224272" cy="4305519"/>
          </a:xfrm>
        </p:spPr>
        <p:txBody>
          <a:bodyPr anchor="ctr">
            <a:normAutofit/>
          </a:bodyPr>
          <a:lstStyle/>
          <a:p>
            <a:r>
              <a:rPr lang="es-ES" sz="2000" b="1" dirty="0"/>
              <a:t>OBJ8</a:t>
            </a:r>
            <a:r>
              <a:rPr lang="es-ES" sz="2000" dirty="0"/>
              <a:t>: Se han implementado prácticas de desarrollo seguro, pero no se ha garantizado la seguridad completa de la solución al no provisionar todos los servidores con TLS y certificados firmados por autoridades confiables.</a:t>
            </a:r>
          </a:p>
        </p:txBody>
      </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171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78A3D-CD1D-22E0-6B7F-7907A6569876}"/>
              </a:ext>
            </a:extLst>
          </p:cNvPr>
          <p:cNvSpPr>
            <a:spLocks noGrp="1"/>
          </p:cNvSpPr>
          <p:nvPr>
            <p:ph type="title"/>
          </p:nvPr>
        </p:nvSpPr>
        <p:spPr/>
        <p:txBody>
          <a:bodyPr/>
          <a:lstStyle/>
          <a:p>
            <a:r>
              <a:rPr lang="es-ES" dirty="0"/>
              <a:t>Líneas de ampliación</a:t>
            </a:r>
          </a:p>
        </p:txBody>
      </p:sp>
      <p:graphicFrame>
        <p:nvGraphicFramePr>
          <p:cNvPr id="5" name="Marcador de contenido 2">
            <a:extLst>
              <a:ext uri="{FF2B5EF4-FFF2-40B4-BE49-F238E27FC236}">
                <a16:creationId xmlns:a16="http://schemas.microsoft.com/office/drawing/2014/main" id="{6A965DDA-FFAC-C997-8FCB-7089C006368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78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lomitas y bebida en una cine rojo vacío">
            <a:extLst>
              <a:ext uri="{FF2B5EF4-FFF2-40B4-BE49-F238E27FC236}">
                <a16:creationId xmlns:a16="http://schemas.microsoft.com/office/drawing/2014/main" id="{88A1E988-5AF1-A721-6A04-5EE3D642814D}"/>
              </a:ext>
            </a:extLst>
          </p:cNvPr>
          <p:cNvPicPr>
            <a:picLocks noChangeAspect="1"/>
          </p:cNvPicPr>
          <p:nvPr/>
        </p:nvPicPr>
        <p:blipFill rotWithShape="1">
          <a:blip r:embed="rId3"/>
          <a:srcRect t="15413"/>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CE4368-2B7E-16B0-B037-E846F820F0B8}"/>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Video </a:t>
            </a:r>
            <a:r>
              <a:rPr lang="en-US" sz="6600" dirty="0" err="1">
                <a:solidFill>
                  <a:schemeClr val="bg1"/>
                </a:solidFill>
              </a:rPr>
              <a:t>Demostración</a:t>
            </a:r>
            <a:endParaRPr lang="en-US" sz="6600" dirty="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851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7B9CB1-AEEE-4D2C-9E9C-FD95D7831AAD}"/>
              </a:ext>
            </a:extLst>
          </p:cNvPr>
          <p:cNvSpPr>
            <a:spLocks noGrp="1"/>
          </p:cNvSpPr>
          <p:nvPr>
            <p:ph type="ctrTitle"/>
          </p:nvPr>
        </p:nvSpPr>
        <p:spPr>
          <a:xfrm>
            <a:off x="1524000" y="1376362"/>
            <a:ext cx="9144000" cy="2603274"/>
          </a:xfrm>
        </p:spPr>
        <p:txBody>
          <a:bodyPr>
            <a:normAutofit/>
          </a:bodyPr>
          <a:lstStyle/>
          <a:p>
            <a:r>
              <a:rPr lang="es-ES" sz="5400" dirty="0"/>
              <a:t>Fin</a:t>
            </a:r>
          </a:p>
        </p:txBody>
      </p:sp>
      <p:sp>
        <p:nvSpPr>
          <p:cNvPr id="5" name="Subtitle 4">
            <a:extLst>
              <a:ext uri="{FF2B5EF4-FFF2-40B4-BE49-F238E27FC236}">
                <a16:creationId xmlns:a16="http://schemas.microsoft.com/office/drawing/2014/main" id="{A31F5EF2-007C-48A4-B0E1-0E2F2E0A0EE2}"/>
              </a:ext>
            </a:extLst>
          </p:cNvPr>
          <p:cNvSpPr>
            <a:spLocks noGrp="1"/>
          </p:cNvSpPr>
          <p:nvPr>
            <p:ph type="subTitle" idx="1"/>
          </p:nvPr>
        </p:nvSpPr>
        <p:spPr>
          <a:xfrm>
            <a:off x="1524000" y="4118088"/>
            <a:ext cx="9144000" cy="1393711"/>
          </a:xfrm>
        </p:spPr>
        <p:txBody>
          <a:bodyPr>
            <a:normAutofit/>
          </a:bodyPr>
          <a:lstStyle/>
          <a:p>
            <a:r>
              <a:rPr lang="es-ES" dirty="0"/>
              <a:t>Momento para preguntas y aclaraciones.</a:t>
            </a:r>
          </a:p>
        </p:txBody>
      </p:sp>
    </p:spTree>
    <p:extLst>
      <p:ext uri="{BB962C8B-B14F-4D97-AF65-F5344CB8AC3E}">
        <p14:creationId xmlns:p14="http://schemas.microsoft.com/office/powerpoint/2010/main" val="386531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F3574B-C9CD-4E93-90B1-FF2E0ABC096F}"/>
              </a:ext>
            </a:extLst>
          </p:cNvPr>
          <p:cNvSpPr/>
          <p:nvPr/>
        </p:nvSpPr>
        <p:spPr>
          <a:xfrm>
            <a:off x="4226560" y="1581593"/>
            <a:ext cx="3759200" cy="3759200"/>
          </a:xfrm>
          <a:prstGeom prst="ellips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ontext icon Flat Circular Flat">
            <a:extLst>
              <a:ext uri="{FF2B5EF4-FFF2-40B4-BE49-F238E27FC236}">
                <a16:creationId xmlns:a16="http://schemas.microsoft.com/office/drawing/2014/main" id="{FEA6BE94-98CA-EF1F-721B-50A2C2BAF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448" y="2690011"/>
            <a:ext cx="1497423" cy="14974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F036B764-9EDD-43C7-A9F9-F342086C4AC1}"/>
              </a:ext>
            </a:extLst>
          </p:cNvPr>
          <p:cNvSpPr>
            <a:spLocks noGrp="1"/>
          </p:cNvSpPr>
          <p:nvPr>
            <p:ph type="title"/>
          </p:nvPr>
        </p:nvSpPr>
        <p:spPr>
          <a:xfrm>
            <a:off x="3691466" y="1954924"/>
            <a:ext cx="4809068" cy="693683"/>
          </a:xfrm>
        </p:spPr>
        <p:txBody>
          <a:bodyPr anchor="t">
            <a:normAutofit fontScale="90000"/>
          </a:bodyPr>
          <a:lstStyle/>
          <a:p>
            <a:pPr algn="ctr"/>
            <a:r>
              <a:rPr lang="es-ES" sz="4900" u="sng" dirty="0">
                <a:solidFill>
                  <a:schemeClr val="accent1"/>
                </a:solidFill>
                <a:latin typeface="Arial" panose="020B0604020202020204" pitchFamily="34" charset="0"/>
                <a:cs typeface="Arial" panose="020B0604020202020204" pitchFamily="34" charset="0"/>
              </a:rPr>
              <a:t>Contexto</a:t>
            </a:r>
            <a:br>
              <a:rPr lang="es-ES" dirty="0">
                <a:solidFill>
                  <a:schemeClr val="accent1"/>
                </a:solidFill>
                <a:latin typeface="Arial" panose="020B0604020202020204" pitchFamily="34" charset="0"/>
                <a:cs typeface="Arial" panose="020B0604020202020204" pitchFamily="34" charset="0"/>
              </a:rPr>
            </a:br>
            <a:endParaRPr lang="es-ES" dirty="0">
              <a:solidFill>
                <a:schemeClr val="accent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F037A1E-74E9-E2F1-D8D2-A36A9ADF996D}"/>
              </a:ext>
            </a:extLst>
          </p:cNvPr>
          <p:cNvSpPr txBox="1">
            <a:spLocks/>
          </p:cNvSpPr>
          <p:nvPr/>
        </p:nvSpPr>
        <p:spPr>
          <a:xfrm>
            <a:off x="197529" y="863861"/>
            <a:ext cx="2801089" cy="557010"/>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dirty="0">
                <a:solidFill>
                  <a:schemeClr val="accent1"/>
                </a:solidFill>
                <a:latin typeface="Arial" panose="020B0604020202020204" pitchFamily="34" charset="0"/>
                <a:cs typeface="Arial" panose="020B0604020202020204" pitchFamily="34" charset="0"/>
              </a:rPr>
              <a:t>Automatización</a:t>
            </a:r>
            <a:endParaRPr lang="es-ES" dirty="0">
              <a:solidFill>
                <a:schemeClr val="accent1"/>
              </a:solidFill>
              <a:latin typeface="Arial" panose="020B0604020202020204" pitchFamily="34" charset="0"/>
              <a:cs typeface="Arial" panose="020B0604020202020204" pitchFamily="34" charset="0"/>
            </a:endParaRPr>
          </a:p>
        </p:txBody>
      </p:sp>
      <p:cxnSp>
        <p:nvCxnSpPr>
          <p:cNvPr id="4" name="Conector recto 3">
            <a:extLst>
              <a:ext uri="{FF2B5EF4-FFF2-40B4-BE49-F238E27FC236}">
                <a16:creationId xmlns:a16="http://schemas.microsoft.com/office/drawing/2014/main" id="{33532792-29FD-9092-3D14-289C54050BDF}"/>
              </a:ext>
            </a:extLst>
          </p:cNvPr>
          <p:cNvCxnSpPr>
            <a:cxnSpLocks/>
            <a:stCxn id="14" idx="1"/>
            <a:endCxn id="2" idx="3"/>
          </p:cNvCxnSpPr>
          <p:nvPr/>
        </p:nvCxnSpPr>
        <p:spPr>
          <a:xfrm flipH="1" flipV="1">
            <a:off x="2998618" y="1142366"/>
            <a:ext cx="1778464" cy="989749"/>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 name="Conector recto 14">
            <a:extLst>
              <a:ext uri="{FF2B5EF4-FFF2-40B4-BE49-F238E27FC236}">
                <a16:creationId xmlns:a16="http://schemas.microsoft.com/office/drawing/2014/main" id="{A8C71115-E724-F561-E94B-2919906E22EC}"/>
              </a:ext>
            </a:extLst>
          </p:cNvPr>
          <p:cNvCxnSpPr>
            <a:cxnSpLocks/>
            <a:stCxn id="19" idx="1"/>
            <a:endCxn id="14" idx="5"/>
          </p:cNvCxnSpPr>
          <p:nvPr/>
        </p:nvCxnSpPr>
        <p:spPr>
          <a:xfrm flipH="1" flipV="1">
            <a:off x="7435238" y="4790271"/>
            <a:ext cx="1758145" cy="92536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15">
            <a:extLst>
              <a:ext uri="{FF2B5EF4-FFF2-40B4-BE49-F238E27FC236}">
                <a16:creationId xmlns:a16="http://schemas.microsoft.com/office/drawing/2014/main" id="{D941F848-5051-6032-053F-378F5D2372E6}"/>
              </a:ext>
            </a:extLst>
          </p:cNvPr>
          <p:cNvCxnSpPr>
            <a:cxnSpLocks/>
            <a:stCxn id="33" idx="3"/>
            <a:endCxn id="14" idx="3"/>
          </p:cNvCxnSpPr>
          <p:nvPr/>
        </p:nvCxnSpPr>
        <p:spPr>
          <a:xfrm flipV="1">
            <a:off x="2998618" y="4790271"/>
            <a:ext cx="1778464" cy="92536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a:extLst>
              <a:ext uri="{FF2B5EF4-FFF2-40B4-BE49-F238E27FC236}">
                <a16:creationId xmlns:a16="http://schemas.microsoft.com/office/drawing/2014/main" id="{647804D8-14D3-20FF-A817-E5B2A497C62F}"/>
              </a:ext>
            </a:extLst>
          </p:cNvPr>
          <p:cNvCxnSpPr>
            <a:cxnSpLocks/>
            <a:stCxn id="14" idx="7"/>
            <a:endCxn id="18" idx="1"/>
          </p:cNvCxnSpPr>
          <p:nvPr/>
        </p:nvCxnSpPr>
        <p:spPr>
          <a:xfrm flipV="1">
            <a:off x="7435238" y="1196592"/>
            <a:ext cx="1758145" cy="93552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8" name="Title 1">
            <a:extLst>
              <a:ext uri="{FF2B5EF4-FFF2-40B4-BE49-F238E27FC236}">
                <a16:creationId xmlns:a16="http://schemas.microsoft.com/office/drawing/2014/main" id="{6685B3BF-78AA-8389-6967-E1C02CF5B28F}"/>
              </a:ext>
            </a:extLst>
          </p:cNvPr>
          <p:cNvSpPr txBox="1">
            <a:spLocks/>
          </p:cNvSpPr>
          <p:nvPr/>
        </p:nvSpPr>
        <p:spPr>
          <a:xfrm>
            <a:off x="9193383" y="918087"/>
            <a:ext cx="2801089" cy="557010"/>
          </a:xfrm>
          <a:prstGeom prst="rect">
            <a:avLst/>
          </a:prstGeom>
        </p:spPr>
        <p:txBody>
          <a:bodyPr vert="horz" lIns="91440" tIns="45720" rIns="91440" bIns="45720" rtlCol="0" anchor="t">
            <a:normAutofit fontScale="90000"/>
          </a:bodyPr>
          <a:lstStyle>
            <a:defPPr>
              <a:defRPr lang="es-ES"/>
            </a:defPPr>
            <a:lvl1pPr algn="ctr">
              <a:lnSpc>
                <a:spcPct val="90000"/>
              </a:lnSpc>
              <a:spcBef>
                <a:spcPct val="0"/>
              </a:spcBef>
              <a:buNone/>
              <a:defRPr sz="3600">
                <a:solidFill>
                  <a:schemeClr val="accent1"/>
                </a:solidFill>
                <a:latin typeface="Arial" panose="020B0604020202020204" pitchFamily="34" charset="0"/>
                <a:ea typeface="+mj-ea"/>
                <a:cs typeface="Arial" panose="020B0604020202020204" pitchFamily="34" charset="0"/>
              </a:defRPr>
            </a:lvl1pPr>
          </a:lstStyle>
          <a:p>
            <a:r>
              <a:rPr lang="es-ES" dirty="0"/>
              <a:t>Monitorización</a:t>
            </a:r>
          </a:p>
        </p:txBody>
      </p:sp>
      <p:sp>
        <p:nvSpPr>
          <p:cNvPr id="19" name="Title 1">
            <a:extLst>
              <a:ext uri="{FF2B5EF4-FFF2-40B4-BE49-F238E27FC236}">
                <a16:creationId xmlns:a16="http://schemas.microsoft.com/office/drawing/2014/main" id="{890BF09C-4611-0602-BC6F-05D9A1BE20FD}"/>
              </a:ext>
            </a:extLst>
          </p:cNvPr>
          <p:cNvSpPr txBox="1">
            <a:spLocks/>
          </p:cNvSpPr>
          <p:nvPr/>
        </p:nvSpPr>
        <p:spPr>
          <a:xfrm>
            <a:off x="9193383" y="5437129"/>
            <a:ext cx="2801089" cy="557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Escalabilidad</a:t>
            </a:r>
          </a:p>
        </p:txBody>
      </p:sp>
      <p:sp>
        <p:nvSpPr>
          <p:cNvPr id="20" name="Title 1">
            <a:extLst>
              <a:ext uri="{FF2B5EF4-FFF2-40B4-BE49-F238E27FC236}">
                <a16:creationId xmlns:a16="http://schemas.microsoft.com/office/drawing/2014/main" id="{0610B054-68FB-A184-5F36-DA5238B5ADF0}"/>
              </a:ext>
            </a:extLst>
          </p:cNvPr>
          <p:cNvSpPr txBox="1">
            <a:spLocks/>
          </p:cNvSpPr>
          <p:nvPr/>
        </p:nvSpPr>
        <p:spPr>
          <a:xfrm>
            <a:off x="3691466" y="4246206"/>
            <a:ext cx="4809068" cy="920283"/>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dirty="0">
                <a:solidFill>
                  <a:schemeClr val="accent1"/>
                </a:solidFill>
                <a:latin typeface="Arial" panose="020B0604020202020204" pitchFamily="34" charset="0"/>
                <a:cs typeface="Arial" panose="020B0604020202020204" pitchFamily="34" charset="0"/>
              </a:rPr>
              <a:t>DevOps</a:t>
            </a:r>
          </a:p>
          <a:p>
            <a:pPr algn="ctr"/>
            <a:r>
              <a:rPr lang="es-ES" sz="3600" dirty="0">
                <a:solidFill>
                  <a:schemeClr val="accent1"/>
                </a:solidFill>
                <a:latin typeface="Arial" panose="020B0604020202020204" pitchFamily="34" charset="0"/>
                <a:cs typeface="Arial" panose="020B0604020202020204" pitchFamily="34" charset="0"/>
              </a:rPr>
              <a:t>e IoT</a:t>
            </a:r>
          </a:p>
        </p:txBody>
      </p:sp>
      <p:sp>
        <p:nvSpPr>
          <p:cNvPr id="33" name="Title 1">
            <a:extLst>
              <a:ext uri="{FF2B5EF4-FFF2-40B4-BE49-F238E27FC236}">
                <a16:creationId xmlns:a16="http://schemas.microsoft.com/office/drawing/2014/main" id="{FDBA95BE-AA90-9B27-F639-979501FC215B}"/>
              </a:ext>
            </a:extLst>
          </p:cNvPr>
          <p:cNvSpPr txBox="1">
            <a:spLocks/>
          </p:cNvSpPr>
          <p:nvPr/>
        </p:nvSpPr>
        <p:spPr>
          <a:xfrm>
            <a:off x="197529" y="5437129"/>
            <a:ext cx="2801089" cy="557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Infraestructura como código (</a:t>
            </a:r>
            <a:r>
              <a:rPr lang="es-ES" sz="3000" dirty="0" err="1">
                <a:solidFill>
                  <a:schemeClr val="accent1"/>
                </a:solidFill>
                <a:latin typeface="Arial" panose="020B0604020202020204" pitchFamily="34" charset="0"/>
                <a:cs typeface="Arial" panose="020B0604020202020204" pitchFamily="34" charset="0"/>
              </a:rPr>
              <a:t>IaC</a:t>
            </a:r>
            <a:r>
              <a:rPr lang="es-ES" sz="3000" dirty="0">
                <a:solidFill>
                  <a:schemeClr val="accent1"/>
                </a:solidFill>
                <a:latin typeface="Arial" panose="020B0604020202020204" pitchFamily="34" charset="0"/>
                <a:cs typeface="Arial" panose="020B0604020202020204" pitchFamily="34" charset="0"/>
              </a:rPr>
              <a:t>)</a:t>
            </a:r>
          </a:p>
          <a:p>
            <a:pPr algn="ctr"/>
            <a:endParaRPr lang="es-ES" sz="3000" dirty="0">
              <a:solidFill>
                <a:schemeClr val="accent1"/>
              </a:solidFill>
              <a:latin typeface="Arial" panose="020B0604020202020204" pitchFamily="34" charset="0"/>
              <a:cs typeface="Arial" panose="020B0604020202020204" pitchFamily="34" charset="0"/>
            </a:endParaRPr>
          </a:p>
        </p:txBody>
      </p:sp>
      <p:sp>
        <p:nvSpPr>
          <p:cNvPr id="50" name="Title 1">
            <a:extLst>
              <a:ext uri="{FF2B5EF4-FFF2-40B4-BE49-F238E27FC236}">
                <a16:creationId xmlns:a16="http://schemas.microsoft.com/office/drawing/2014/main" id="{184668F6-BD45-7EB2-7ECA-3F6E7F3D88C2}"/>
              </a:ext>
            </a:extLst>
          </p:cNvPr>
          <p:cNvSpPr txBox="1">
            <a:spLocks/>
          </p:cNvSpPr>
          <p:nvPr/>
        </p:nvSpPr>
        <p:spPr>
          <a:xfrm>
            <a:off x="197529" y="2998511"/>
            <a:ext cx="2801089" cy="925363"/>
          </a:xfrm>
          <a:prstGeom prst="rect">
            <a:avLst/>
          </a:prstGeom>
        </p:spPr>
        <p:txBody>
          <a:bodyPr vert="horz" lIns="91440" tIns="45720" rIns="91440" bIns="45720" rtlCol="0" anchor="t">
            <a:noAutofit/>
          </a:bodyPr>
          <a:lstStyle>
            <a:defPPr>
              <a:defRPr lang="es-ES"/>
            </a:defPPr>
            <a:lvl1pPr algn="ctr">
              <a:lnSpc>
                <a:spcPct val="90000"/>
              </a:lnSpc>
              <a:spcBef>
                <a:spcPct val="0"/>
              </a:spcBef>
              <a:buNone/>
              <a:defRPr sz="4400">
                <a:solidFill>
                  <a:schemeClr val="accent1"/>
                </a:solidFill>
                <a:latin typeface="Arial" panose="020B0604020202020204" pitchFamily="34" charset="0"/>
                <a:ea typeface="+mj-ea"/>
                <a:cs typeface="Arial" panose="020B0604020202020204" pitchFamily="34" charset="0"/>
              </a:defRPr>
            </a:lvl1pPr>
          </a:lstStyle>
          <a:p>
            <a:r>
              <a:rPr lang="es-ES" sz="3000" dirty="0"/>
              <a:t>Integración Continua (CI)</a:t>
            </a:r>
          </a:p>
        </p:txBody>
      </p:sp>
      <p:cxnSp>
        <p:nvCxnSpPr>
          <p:cNvPr id="51" name="Conector recto 50">
            <a:extLst>
              <a:ext uri="{FF2B5EF4-FFF2-40B4-BE49-F238E27FC236}">
                <a16:creationId xmlns:a16="http://schemas.microsoft.com/office/drawing/2014/main" id="{87ADD4AF-8666-CB10-5842-744B0C780AFA}"/>
              </a:ext>
            </a:extLst>
          </p:cNvPr>
          <p:cNvCxnSpPr>
            <a:cxnSpLocks/>
            <a:stCxn id="14" idx="2"/>
            <a:endCxn id="50" idx="3"/>
          </p:cNvCxnSpPr>
          <p:nvPr/>
        </p:nvCxnSpPr>
        <p:spPr>
          <a:xfrm flipH="1">
            <a:off x="2998618" y="3461193"/>
            <a:ext cx="1227942" cy="0"/>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2" name="Title 1">
            <a:extLst>
              <a:ext uri="{FF2B5EF4-FFF2-40B4-BE49-F238E27FC236}">
                <a16:creationId xmlns:a16="http://schemas.microsoft.com/office/drawing/2014/main" id="{5567C1F2-F529-7090-C516-B8FCE51E226C}"/>
              </a:ext>
            </a:extLst>
          </p:cNvPr>
          <p:cNvSpPr txBox="1">
            <a:spLocks/>
          </p:cNvSpPr>
          <p:nvPr/>
        </p:nvSpPr>
        <p:spPr>
          <a:xfrm>
            <a:off x="9193382" y="2993432"/>
            <a:ext cx="2801089" cy="9253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Entrega Continua (CD)</a:t>
            </a:r>
          </a:p>
        </p:txBody>
      </p:sp>
      <p:cxnSp>
        <p:nvCxnSpPr>
          <p:cNvPr id="63" name="Conector recto 62">
            <a:extLst>
              <a:ext uri="{FF2B5EF4-FFF2-40B4-BE49-F238E27FC236}">
                <a16:creationId xmlns:a16="http://schemas.microsoft.com/office/drawing/2014/main" id="{6C2633F5-1D1E-2ED0-70D5-B25E7B5EBD49}"/>
              </a:ext>
            </a:extLst>
          </p:cNvPr>
          <p:cNvCxnSpPr>
            <a:cxnSpLocks/>
            <a:stCxn id="62" idx="1"/>
            <a:endCxn id="14" idx="6"/>
          </p:cNvCxnSpPr>
          <p:nvPr/>
        </p:nvCxnSpPr>
        <p:spPr>
          <a:xfrm flipH="1">
            <a:off x="7985760" y="3456113"/>
            <a:ext cx="1207622" cy="5080"/>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7" name="Title 1">
            <a:extLst>
              <a:ext uri="{FF2B5EF4-FFF2-40B4-BE49-F238E27FC236}">
                <a16:creationId xmlns:a16="http://schemas.microsoft.com/office/drawing/2014/main" id="{EBF18D00-A3E4-F665-9327-31BDBE02B30A}"/>
              </a:ext>
            </a:extLst>
          </p:cNvPr>
          <p:cNvSpPr txBox="1">
            <a:spLocks/>
          </p:cNvSpPr>
          <p:nvPr/>
        </p:nvSpPr>
        <p:spPr>
          <a:xfrm>
            <a:off x="4695455" y="199322"/>
            <a:ext cx="2801089" cy="557010"/>
          </a:xfrm>
          <a:prstGeom prst="rect">
            <a:avLst/>
          </a:prstGeom>
        </p:spPr>
        <p:txBody>
          <a:bodyPr vert="horz" lIns="91440" tIns="45720" rIns="91440" bIns="45720" rtlCol="0" anchor="t">
            <a:normAutofit fontScale="97500" lnSpcReduction="10000"/>
          </a:bodyPr>
          <a:lstStyle>
            <a:defPPr>
              <a:defRPr lang="es-ES"/>
            </a:defPPr>
            <a:lvl1pPr algn="ctr">
              <a:lnSpc>
                <a:spcPct val="90000"/>
              </a:lnSpc>
              <a:spcBef>
                <a:spcPct val="0"/>
              </a:spcBef>
              <a:buNone/>
              <a:defRPr sz="3600">
                <a:solidFill>
                  <a:schemeClr val="accent1"/>
                </a:solidFill>
                <a:latin typeface="Arial" panose="020B0604020202020204" pitchFamily="34" charset="0"/>
                <a:ea typeface="+mj-ea"/>
                <a:cs typeface="Arial" panose="020B0604020202020204" pitchFamily="34" charset="0"/>
              </a:defRPr>
            </a:lvl1pPr>
          </a:lstStyle>
          <a:p>
            <a:r>
              <a:rPr lang="es-ES" sz="3600" dirty="0">
                <a:solidFill>
                  <a:schemeClr val="accent1"/>
                </a:solidFill>
                <a:latin typeface="Arial" panose="020B0604020202020204" pitchFamily="34" charset="0"/>
                <a:cs typeface="Arial" panose="020B0604020202020204" pitchFamily="34" charset="0"/>
              </a:rPr>
              <a:t>Cultura</a:t>
            </a:r>
            <a:endParaRPr lang="es-ES" dirty="0"/>
          </a:p>
        </p:txBody>
      </p:sp>
      <p:cxnSp>
        <p:nvCxnSpPr>
          <p:cNvPr id="74" name="Conector recto 73">
            <a:extLst>
              <a:ext uri="{FF2B5EF4-FFF2-40B4-BE49-F238E27FC236}">
                <a16:creationId xmlns:a16="http://schemas.microsoft.com/office/drawing/2014/main" id="{E2D207ED-F8CE-6499-FEDC-4131927C5A1D}"/>
              </a:ext>
            </a:extLst>
          </p:cNvPr>
          <p:cNvCxnSpPr>
            <a:cxnSpLocks/>
            <a:stCxn id="14" idx="0"/>
            <a:endCxn id="67" idx="2"/>
          </p:cNvCxnSpPr>
          <p:nvPr/>
        </p:nvCxnSpPr>
        <p:spPr>
          <a:xfrm flipH="1" flipV="1">
            <a:off x="6096000" y="756332"/>
            <a:ext cx="10160" cy="825261"/>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540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168-643D-41C4-B6E2-CB509CD498D2}"/>
              </a:ext>
            </a:extLst>
          </p:cNvPr>
          <p:cNvSpPr>
            <a:spLocks noGrp="1"/>
          </p:cNvSpPr>
          <p:nvPr>
            <p:ph type="title"/>
          </p:nvPr>
        </p:nvSpPr>
        <p:spPr>
          <a:xfrm>
            <a:off x="643465" y="3433763"/>
            <a:ext cx="4809068" cy="2743200"/>
          </a:xfrm>
        </p:spPr>
        <p:txBody>
          <a:bodyPr anchor="t">
            <a:normAutofit/>
          </a:bodyPr>
          <a:lstStyle/>
          <a:p>
            <a:pPr algn="ctr"/>
            <a:r>
              <a:rPr lang="es-ES" sz="5400" dirty="0">
                <a:solidFill>
                  <a:schemeClr val="accent1"/>
                </a:solidFill>
                <a:latin typeface="Arial" panose="020B0604020202020204" pitchFamily="34" charset="0"/>
                <a:cs typeface="Arial" panose="020B0604020202020204" pitchFamily="34" charset="0"/>
              </a:rPr>
              <a:t>Objetivos (I)</a:t>
            </a:r>
          </a:p>
        </p:txBody>
      </p:sp>
      <p:sp>
        <p:nvSpPr>
          <p:cNvPr id="10" name="Rectangle 9">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23E3CCC-7369-AD77-3231-236BBB33023F}"/>
              </a:ext>
            </a:extLst>
          </p:cNvPr>
          <p:cNvGraphicFramePr>
            <a:graphicFrameLocks noGrp="1"/>
          </p:cNvGraphicFramePr>
          <p:nvPr>
            <p:ph idx="1"/>
            <p:extLst>
              <p:ext uri="{D42A27DB-BD31-4B8C-83A1-F6EECF244321}">
                <p14:modId xmlns:p14="http://schemas.microsoft.com/office/powerpoint/2010/main" val="2390187293"/>
              </p:ext>
            </p:extLst>
          </p:nvPr>
        </p:nvGraphicFramePr>
        <p:xfrm>
          <a:off x="6096000" y="168166"/>
          <a:ext cx="6095999" cy="6463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30B4C52-13C3-446C-B341-D391A16F00AF}"/>
              </a:ext>
            </a:extLst>
          </p:cNvPr>
          <p:cNvPicPr>
            <a:picLocks noChangeAspect="1"/>
          </p:cNvPicPr>
          <p:nvPr/>
        </p:nvPicPr>
        <p:blipFill>
          <a:blip r:embed="rId8"/>
          <a:stretch>
            <a:fillRect/>
          </a:stretch>
        </p:blipFill>
        <p:spPr>
          <a:xfrm>
            <a:off x="2108199" y="1049867"/>
            <a:ext cx="1879600" cy="1892475"/>
          </a:xfrm>
          <a:prstGeom prst="rect">
            <a:avLst/>
          </a:prstGeom>
        </p:spPr>
      </p:pic>
    </p:spTree>
    <p:extLst>
      <p:ext uri="{BB962C8B-B14F-4D97-AF65-F5344CB8AC3E}">
        <p14:creationId xmlns:p14="http://schemas.microsoft.com/office/powerpoint/2010/main" val="153483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168-643D-41C4-B6E2-CB509CD498D2}"/>
              </a:ext>
            </a:extLst>
          </p:cNvPr>
          <p:cNvSpPr>
            <a:spLocks noGrp="1"/>
          </p:cNvSpPr>
          <p:nvPr>
            <p:ph type="title"/>
          </p:nvPr>
        </p:nvSpPr>
        <p:spPr>
          <a:xfrm>
            <a:off x="643465" y="3433763"/>
            <a:ext cx="4809068" cy="2743200"/>
          </a:xfrm>
        </p:spPr>
        <p:txBody>
          <a:bodyPr anchor="t">
            <a:normAutofit/>
          </a:bodyPr>
          <a:lstStyle/>
          <a:p>
            <a:pPr algn="ctr"/>
            <a:r>
              <a:rPr lang="es-ES" sz="5400" dirty="0">
                <a:solidFill>
                  <a:schemeClr val="accent1"/>
                </a:solidFill>
                <a:latin typeface="Arial" panose="020B0604020202020204" pitchFamily="34" charset="0"/>
                <a:cs typeface="Arial" panose="020B0604020202020204" pitchFamily="34" charset="0"/>
              </a:rPr>
              <a:t>Objetivos (II)</a:t>
            </a:r>
          </a:p>
        </p:txBody>
      </p:sp>
      <p:sp>
        <p:nvSpPr>
          <p:cNvPr id="10" name="Rectangle 9">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23E3CCC-7369-AD77-3231-236BBB33023F}"/>
              </a:ext>
            </a:extLst>
          </p:cNvPr>
          <p:cNvGraphicFramePr>
            <a:graphicFrameLocks noGrp="1"/>
          </p:cNvGraphicFramePr>
          <p:nvPr>
            <p:ph idx="1"/>
            <p:extLst>
              <p:ext uri="{D42A27DB-BD31-4B8C-83A1-F6EECF244321}">
                <p14:modId xmlns:p14="http://schemas.microsoft.com/office/powerpoint/2010/main" val="1312160466"/>
              </p:ext>
            </p:extLst>
          </p:nvPr>
        </p:nvGraphicFramePr>
        <p:xfrm>
          <a:off x="6096000" y="168166"/>
          <a:ext cx="6095999" cy="6463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30B4C52-13C3-446C-B341-D391A16F00AF}"/>
              </a:ext>
            </a:extLst>
          </p:cNvPr>
          <p:cNvPicPr>
            <a:picLocks noChangeAspect="1"/>
          </p:cNvPicPr>
          <p:nvPr/>
        </p:nvPicPr>
        <p:blipFill>
          <a:blip r:embed="rId8"/>
          <a:stretch>
            <a:fillRect/>
          </a:stretch>
        </p:blipFill>
        <p:spPr>
          <a:xfrm>
            <a:off x="2108199" y="1049867"/>
            <a:ext cx="1879600" cy="1892475"/>
          </a:xfrm>
          <a:prstGeom prst="rect">
            <a:avLst/>
          </a:prstGeom>
        </p:spPr>
      </p:pic>
    </p:spTree>
    <p:extLst>
      <p:ext uri="{BB962C8B-B14F-4D97-AF65-F5344CB8AC3E}">
        <p14:creationId xmlns:p14="http://schemas.microsoft.com/office/powerpoint/2010/main" val="347556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Fundamentos Teóricos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2808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A58BE-04F5-4F3A-A72D-D98E39FB9970}"/>
              </a:ext>
            </a:extLst>
          </p:cNvPr>
          <p:cNvSpPr>
            <a:spLocks noGrp="1"/>
          </p:cNvSpPr>
          <p:nvPr>
            <p:ph type="title"/>
          </p:nvPr>
        </p:nvSpPr>
        <p:spPr>
          <a:xfrm>
            <a:off x="1045029" y="507160"/>
            <a:ext cx="2993571" cy="5438730"/>
          </a:xfrm>
        </p:spPr>
        <p:txBody>
          <a:bodyPr>
            <a:normAutofit/>
          </a:bodyPr>
          <a:lstStyle/>
          <a:p>
            <a:r>
              <a:rPr lang="es-ES_tradnl" sz="3200"/>
              <a:t>Internet of Things (I)</a:t>
            </a:r>
            <a:endParaRPr lang="es-ES" sz="3200"/>
          </a:p>
        </p:txBody>
      </p:sp>
      <p:sp>
        <p:nvSpPr>
          <p:cNvPr id="56" name="Rectangle 5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E3F0EBF5-50DC-40F7-5ECF-DC81BA8F9DE0}"/>
              </a:ext>
            </a:extLst>
          </p:cNvPr>
          <p:cNvGraphicFramePr>
            <a:graphicFrameLocks noGrp="1"/>
          </p:cNvGraphicFramePr>
          <p:nvPr>
            <p:ph idx="1"/>
            <p:extLst>
              <p:ext uri="{D42A27DB-BD31-4B8C-83A1-F6EECF244321}">
                <p14:modId xmlns:p14="http://schemas.microsoft.com/office/powerpoint/2010/main" val="25822199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67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A58BE-04F5-4F3A-A72D-D98E39FB9970}"/>
              </a:ext>
            </a:extLst>
          </p:cNvPr>
          <p:cNvSpPr>
            <a:spLocks noGrp="1"/>
          </p:cNvSpPr>
          <p:nvPr>
            <p:ph type="title"/>
          </p:nvPr>
        </p:nvSpPr>
        <p:spPr>
          <a:xfrm>
            <a:off x="1045029" y="507160"/>
            <a:ext cx="2993571" cy="5438730"/>
          </a:xfrm>
        </p:spPr>
        <p:txBody>
          <a:bodyPr>
            <a:normAutofit/>
          </a:bodyPr>
          <a:lstStyle/>
          <a:p>
            <a:r>
              <a:rPr lang="es-ES_tradnl" sz="3200" dirty="0"/>
              <a:t>Internet </a:t>
            </a:r>
            <a:r>
              <a:rPr lang="es-ES_tradnl" sz="3200" dirty="0" err="1"/>
              <a:t>of</a:t>
            </a:r>
            <a:r>
              <a:rPr lang="es-ES_tradnl" sz="3200" dirty="0"/>
              <a:t> </a:t>
            </a:r>
            <a:r>
              <a:rPr lang="es-ES_tradnl" sz="3200" dirty="0" err="1"/>
              <a:t>Things</a:t>
            </a:r>
            <a:r>
              <a:rPr lang="es-ES_tradnl" sz="3200" dirty="0"/>
              <a:t> (II)</a:t>
            </a:r>
            <a:endParaRPr lang="es-ES" sz="3200" dirty="0"/>
          </a:p>
        </p:txBody>
      </p:sp>
      <p:sp>
        <p:nvSpPr>
          <p:cNvPr id="56" name="Rectangle 5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2" descr="Edge Computing vs. Cloud Computing: 10 Key Comparisons - Spiceworks">
            <a:extLst>
              <a:ext uri="{FF2B5EF4-FFF2-40B4-BE49-F238E27FC236}">
                <a16:creationId xmlns:a16="http://schemas.microsoft.com/office/drawing/2014/main" id="{09E998FA-A472-CE3C-4C21-2A21D9359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89"/>
          <a:stretch/>
        </p:blipFill>
        <p:spPr bwMode="auto">
          <a:xfrm>
            <a:off x="5203371" y="688276"/>
            <a:ext cx="5943600" cy="507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8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F603A-D499-4CC5-8422-905B3D923A6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DevOps</a:t>
            </a:r>
          </a:p>
        </p:txBody>
      </p:sp>
      <p:sp>
        <p:nvSpPr>
          <p:cNvPr id="3081" name="Rectangle 30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2 Top DevOps Best Practices for a Successful Transition in 2023 | Product  Coalition">
            <a:extLst>
              <a:ext uri="{FF2B5EF4-FFF2-40B4-BE49-F238E27FC236}">
                <a16:creationId xmlns:a16="http://schemas.microsoft.com/office/drawing/2014/main" id="{0E7961E6-3F2C-16E8-BE6A-2BD32BEF35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5238" y="1153456"/>
            <a:ext cx="7608304" cy="4622043"/>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3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3079</TotalTime>
  <Words>2556</Words>
  <Application>Microsoft Office PowerPoint</Application>
  <PresentationFormat>Widescreen</PresentationFormat>
  <Paragraphs>191</Paragraphs>
  <Slides>28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Söhne</vt:lpstr>
      <vt:lpstr>Office Theme</vt:lpstr>
      <vt:lpstr>“Monitorización de sistemas IoT en un entorno DevOps”</vt:lpstr>
      <vt:lpstr>Índice </vt:lpstr>
      <vt:lpstr>Contexto </vt:lpstr>
      <vt:lpstr>Objetivos (I)</vt:lpstr>
      <vt:lpstr>Objetivos (II)</vt:lpstr>
      <vt:lpstr>Fundamentos Teóricos</vt:lpstr>
      <vt:lpstr>Internet of Things (I)</vt:lpstr>
      <vt:lpstr>Internet of Things (II)</vt:lpstr>
      <vt:lpstr>DevOps</vt:lpstr>
      <vt:lpstr>Fundamentos Teóricos</vt:lpstr>
      <vt:lpstr>PowerPoint Presentation</vt:lpstr>
      <vt:lpstr>PowerPoint Presentation</vt:lpstr>
      <vt:lpstr>PowerPoint Presentation</vt:lpstr>
      <vt:lpstr>PowerPoint Presentation</vt:lpstr>
      <vt:lpstr>Mosquitto (MQTT)</vt:lpstr>
      <vt:lpstr>Jenkins (CI/CD)</vt:lpstr>
      <vt:lpstr>Descripción de la plataforma DevOps</vt:lpstr>
      <vt:lpstr>Componentes</vt:lpstr>
      <vt:lpstr>PowerPoint Presentation</vt:lpstr>
      <vt:lpstr>Decisiones de diseño</vt:lpstr>
      <vt:lpstr>Resultados &amp; Discusión</vt:lpstr>
      <vt:lpstr>Resultados</vt:lpstr>
      <vt:lpstr>Conclusiones</vt:lpstr>
      <vt:lpstr>Objetivos alcanzados</vt:lpstr>
      <vt:lpstr>Objetivos alcanzados parcialmente</vt:lpstr>
      <vt:lpstr>Líneas de ampliación</vt:lpstr>
      <vt:lpstr>Video Demostración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“Conducción autónoma:  Estudio del estado del arte, impacto sobre la movilidad y desarrollo de simulador de tráfico.”</dc:title>
  <dc:creator>Díez Ramírez, Alfonso</dc:creator>
  <cp:lastModifiedBy>ALFONSO DIEZ RAMIREZ</cp:lastModifiedBy>
  <cp:revision>72</cp:revision>
  <dcterms:created xsi:type="dcterms:W3CDTF">2018-11-17T12:42:21Z</dcterms:created>
  <dcterms:modified xsi:type="dcterms:W3CDTF">2023-07-17T11:50:56Z</dcterms:modified>
</cp:coreProperties>
</file>