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1" r:id="rId3"/>
    <p:sldId id="257" r:id="rId4"/>
    <p:sldId id="265" r:id="rId5"/>
    <p:sldId id="267" r:id="rId6"/>
    <p:sldId id="268" r:id="rId7"/>
    <p:sldId id="264" r:id="rId8"/>
    <p:sldId id="261" r:id="rId9"/>
    <p:sldId id="260" r:id="rId10"/>
    <p:sldId id="262" r:id="rId11"/>
    <p:sldId id="263" r:id="rId12"/>
    <p:sldId id="270" r:id="rId13"/>
    <p:sldId id="259" r:id="rId14"/>
    <p:sldId id="269" r:id="rId15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81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CF087-13CB-B843-9CD7-2054EFB90A96}" type="datetimeFigureOut">
              <a:rPr lang="en-US" smtClean="0"/>
              <a:t>1/14/21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7D569-0FDA-894C-B3EA-B74C552C0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6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569-0FDA-894C-B3EA-B74C552C03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91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0883-3844-6E41-86F0-B08F85D85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3C857-C387-3B40-8893-C52B2D970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09660-FB5F-5645-A7FF-69A7EFD4D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724C-36D9-904C-9970-8F197BE1F867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827C5-7BBB-5A4A-A13D-0B947D8A5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281B4-0B2A-A945-966F-FA76ACAE3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8F1F-51C1-DE40-BB9C-3ABCA5B43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4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B28F-F2E8-E541-A16C-BB53DAD9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38EB4-B134-974D-A259-E6B4FD156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00768-07B0-6543-97BE-66B6C6E1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724C-36D9-904C-9970-8F197BE1F867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E967C-A49E-8546-A45F-A3238BA21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B24F6-0258-3741-B3A7-C43E2844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8F1F-51C1-DE40-BB9C-3ABCA5B43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60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1CA0A-59AA-7A49-BE56-690BDFE16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33D21-2D6A-4042-B755-B232823F1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0CB40-1DC6-9648-AC77-46A3BDA3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724C-36D9-904C-9970-8F197BE1F867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D5332-C7BB-0C40-99BB-3EBD147E1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3988C-17D9-D54E-8731-CF8BE6FC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8F1F-51C1-DE40-BB9C-3ABCA5B43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0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5235-8927-104E-B173-EA0DF0E4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2B116-5795-6F4D-A8B5-8C125FB0C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05071-2377-F24D-92BA-02EA2BD22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724C-36D9-904C-9970-8F197BE1F867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2D430-C235-E145-B85E-68E72F63A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93964-9073-1240-BB83-95232FB7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8F1F-51C1-DE40-BB9C-3ABCA5B43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2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7779-5C5C-DE48-ABA4-B285AF704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23531-4004-4940-89D1-1C4DA9954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8C724-5B56-D94A-AEE0-016EFFE9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724C-36D9-904C-9970-8F197BE1F867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D212F-3CDA-0840-B584-82D5542C6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C4EA4-EAB1-9C46-BDA7-84465236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8F1F-51C1-DE40-BB9C-3ABCA5B43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0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30230-7E74-2B4D-8DA1-DB680168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C38C5-6790-BE43-BF11-550F74748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AB56D-86CD-C944-9F52-76A4C7B89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A7C06-3C53-7B40-AF75-5FBD22764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724C-36D9-904C-9970-8F197BE1F867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ECEA4-1CE9-EA46-BD21-7973DFB56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8BF2C-4B8E-5C4E-9317-8EAB8F87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8F1F-51C1-DE40-BB9C-3ABCA5B43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4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7D64-91C8-2641-BB2A-7E7DA2FE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E48B0-6B3A-CD4C-BC25-B9F562D4C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D3277-7E3B-154A-872B-C57E449E7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7B2D36-94A6-F144-924D-BEBDCD6A3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02CD8-4E6C-7E41-831D-D69AB7480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66E986-DD4C-4F49-A80A-20024793E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724C-36D9-904C-9970-8F197BE1F867}" type="datetimeFigureOut">
              <a:rPr lang="en-US" smtClean="0"/>
              <a:t>1/14/21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3CC201-5CE7-1940-9C10-5202EBB66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BCF7E3-3F92-A249-82DE-BDC07D6F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8F1F-51C1-DE40-BB9C-3ABCA5B43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0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E963-0E98-C148-86E4-6EBAC1AF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85310-D238-2C41-9194-F47E915C3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724C-36D9-904C-9970-8F197BE1F867}" type="datetimeFigureOut">
              <a:rPr lang="en-US" smtClean="0"/>
              <a:t>1/14/21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B3347-27F2-D844-9B54-F5E8DB6C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6B132-3F79-D049-98DD-1CE9B993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8F1F-51C1-DE40-BB9C-3ABCA5B43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5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0D1C5-EE0D-9241-8F31-1A576924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724C-36D9-904C-9970-8F197BE1F867}" type="datetimeFigureOut">
              <a:rPr lang="en-US" smtClean="0"/>
              <a:t>1/14/21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D737E-F512-0A44-908B-F1B844E30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9E02F-0A38-2640-8630-2AD88C49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8F1F-51C1-DE40-BB9C-3ABCA5B43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5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9C62E-6362-6A4E-BA00-86890BD56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38188-DA1C-5D41-BAB5-C8187250A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C3BF3-D721-5D47-A0BF-8B11EB6FC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43EEF-15BA-8445-B41F-B0BE01F85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724C-36D9-904C-9970-8F197BE1F867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012EE-D1A0-314E-B62B-B27D3289A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B2AB2-9FB8-6F45-9B86-FEDEDF26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8F1F-51C1-DE40-BB9C-3ABCA5B43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7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2729E-21A9-7245-867F-0E8A4F425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7DC3C4-14F8-CE49-9A4D-4B19F76F9A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25CBE-7113-8B44-BF4A-F43A33913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F28F1-81F6-9848-9035-EAA81D63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724C-36D9-904C-9970-8F197BE1F867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8E378-9C32-1745-820B-B8E70017A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40F23-0AE3-544A-9FEA-D868FECC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8F1F-51C1-DE40-BB9C-3ABCA5B43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8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FFBE82-F816-B147-AF1D-0CC75064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8A5E5-35BA-D947-8A2F-688E73F0E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8EF00-0C50-9A40-B3DB-C95D7DF81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3724C-36D9-904C-9970-8F197BE1F867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7E00D-B35B-ED47-901B-8AC37F018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E5EEA-9BF3-0148-96AD-8ADE7659A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D8F1F-51C1-DE40-BB9C-3ABCA5B43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3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E3140-0F94-CD44-91A6-F5432FA0C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Relacion</a:t>
            </a:r>
            <a:r>
              <a:rPr lang="en-US" dirty="0"/>
              <a:t> entre </a:t>
            </a:r>
            <a:r>
              <a:rPr lang="en-US" dirty="0" err="1"/>
              <a:t>tamaños</a:t>
            </a:r>
            <a:r>
              <a:rPr lang="en-US" dirty="0"/>
              <a:t> de </a:t>
            </a:r>
            <a:r>
              <a:rPr lang="en-US" dirty="0" err="1"/>
              <a:t>tumores</a:t>
            </a:r>
            <a:r>
              <a:rPr lang="en-US" dirty="0"/>
              <a:t> y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malignidad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muestras</a:t>
            </a:r>
            <a:r>
              <a:rPr lang="en-US" dirty="0"/>
              <a:t> de cancer de mama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6FAB6-DD6F-6D4F-A39A-8E1201395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7274" y="3535546"/>
            <a:ext cx="4642338" cy="2070100"/>
          </a:xfrm>
        </p:spPr>
        <p:txBody>
          <a:bodyPr/>
          <a:lstStyle/>
          <a:p>
            <a:r>
              <a:rPr lang="en-US" dirty="0"/>
              <a:t>Alfonso Garcia Mateo-</a:t>
            </a:r>
            <a:r>
              <a:rPr lang="en-US" dirty="0" err="1"/>
              <a:t>Sagasta</a:t>
            </a:r>
            <a:endParaRPr lang="en-US" dirty="0"/>
          </a:p>
          <a:p>
            <a:r>
              <a:rPr lang="en-US" dirty="0"/>
              <a:t>Bootcamp Data Science</a:t>
            </a:r>
          </a:p>
          <a:p>
            <a:r>
              <a:rPr lang="en-US" dirty="0"/>
              <a:t>Madrid, </a:t>
            </a:r>
            <a:r>
              <a:rPr lang="en-US" dirty="0" err="1"/>
              <a:t>Enero</a:t>
            </a:r>
            <a:r>
              <a:rPr lang="en-US" dirty="0"/>
              <a:t> 2021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3CF379-F00C-0A45-B27C-A4E0D36FF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835" y="3535546"/>
            <a:ext cx="39370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61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7767C-609B-5140-84F0-508CFE50E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70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CALCULO DE UMBRALES</a:t>
            </a:r>
          </a:p>
        </p:txBody>
      </p:sp>
      <p:pic>
        <p:nvPicPr>
          <p:cNvPr id="8" name="Content Placeholder 7" descr="Chart, pie chart&#10;&#10;Description automatically generated">
            <a:extLst>
              <a:ext uri="{FF2B5EF4-FFF2-40B4-BE49-F238E27FC236}">
                <a16:creationId xmlns:a16="http://schemas.microsoft.com/office/drawing/2014/main" id="{ABE6BE41-85F2-8F47-B494-3D88E8454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0168" y="1940279"/>
            <a:ext cx="5118100" cy="41783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5AAD65-85CE-0C42-BA89-A11E0D2312E4}"/>
              </a:ext>
            </a:extLst>
          </p:cNvPr>
          <p:cNvSpPr txBox="1"/>
          <p:nvPr/>
        </p:nvSpPr>
        <p:spPr>
          <a:xfrm>
            <a:off x="1414975" y="1397635"/>
            <a:ext cx="434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Radios entre el umbral alto y el bajo</a:t>
            </a:r>
          </a:p>
        </p:txBody>
      </p:sp>
    </p:spTree>
    <p:extLst>
      <p:ext uri="{BB962C8B-B14F-4D97-AF65-F5344CB8AC3E}">
        <p14:creationId xmlns:p14="http://schemas.microsoft.com/office/powerpoint/2010/main" val="3282258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37C7C-F4B8-714C-960E-8DF891D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DISTRIBUCION DE PACIENTES POR RADIO</a:t>
            </a:r>
          </a:p>
        </p:txBody>
      </p:sp>
      <p:pic>
        <p:nvPicPr>
          <p:cNvPr id="5" name="Picture 4" descr="Screen of a cell phone screen with text&#10;&#10;Description automatically generated">
            <a:extLst>
              <a:ext uri="{FF2B5EF4-FFF2-40B4-BE49-F238E27FC236}">
                <a16:creationId xmlns:a16="http://schemas.microsoft.com/office/drawing/2014/main" id="{BA51F48F-66D8-0B4E-8468-83BE05048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800" y="2243918"/>
            <a:ext cx="8414174" cy="277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26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CA8FB-5EFF-974D-A457-94E7E0188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7692B-79BE-8546-89C0-88A606A66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Hipotesis</a:t>
            </a:r>
            <a:r>
              <a:rPr lang="en-US" b="1" dirty="0"/>
              <a:t> </a:t>
            </a:r>
            <a:r>
              <a:rPr lang="en-US" b="1" dirty="0" err="1"/>
              <a:t>incial</a:t>
            </a:r>
            <a:r>
              <a:rPr lang="en-US" b="1" dirty="0"/>
              <a:t>: A mayor </a:t>
            </a:r>
            <a:r>
              <a:rPr lang="en-US" b="1" dirty="0" err="1"/>
              <a:t>tamaño</a:t>
            </a:r>
            <a:r>
              <a:rPr lang="en-US" b="1" dirty="0"/>
              <a:t> de tumor, mayor </a:t>
            </a:r>
            <a:r>
              <a:rPr lang="en-US" b="1" dirty="0" err="1"/>
              <a:t>probablidad</a:t>
            </a:r>
            <a:r>
              <a:rPr lang="en-US" b="1" dirty="0"/>
              <a:t> de ser </a:t>
            </a:r>
            <a:r>
              <a:rPr lang="en-US" b="1" dirty="0" err="1"/>
              <a:t>maligno</a:t>
            </a:r>
            <a:endParaRPr lang="en-US" b="1" dirty="0"/>
          </a:p>
          <a:p>
            <a:r>
              <a:rPr lang="en-US" dirty="0"/>
              <a:t>Mediante </a:t>
            </a:r>
            <a:r>
              <a:rPr lang="en-US" dirty="0" err="1"/>
              <a:t>correlaciones</a:t>
            </a:r>
            <a:r>
              <a:rPr lang="en-US" dirty="0"/>
              <a:t> no se ha </a:t>
            </a:r>
            <a:r>
              <a:rPr lang="en-US" dirty="0" err="1"/>
              <a:t>demostrado</a:t>
            </a:r>
            <a:r>
              <a:rPr lang="en-US" dirty="0"/>
              <a:t> la </a:t>
            </a:r>
            <a:r>
              <a:rPr lang="en-US" dirty="0" err="1"/>
              <a:t>hipotesis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agrupando</a:t>
            </a:r>
            <a:r>
              <a:rPr lang="en-US" dirty="0"/>
              <a:t> los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categorias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confirma</a:t>
            </a:r>
            <a:r>
              <a:rPr lang="en-US" dirty="0"/>
              <a:t> la </a:t>
            </a:r>
            <a:r>
              <a:rPr lang="en-US" dirty="0" err="1"/>
              <a:t>hipotesis</a:t>
            </a:r>
            <a:endParaRPr lang="en-US" dirty="0"/>
          </a:p>
          <a:p>
            <a:r>
              <a:rPr lang="en-US" dirty="0"/>
              <a:t>Hay un </a:t>
            </a:r>
            <a:r>
              <a:rPr lang="en-US" dirty="0" err="1"/>
              <a:t>grupo</a:t>
            </a:r>
            <a:r>
              <a:rPr lang="en-US" dirty="0"/>
              <a:t> de </a:t>
            </a:r>
            <a:r>
              <a:rPr lang="en-US" dirty="0" err="1"/>
              <a:t>tamaños</a:t>
            </a:r>
            <a:r>
              <a:rPr lang="en-US" dirty="0"/>
              <a:t> de </a:t>
            </a:r>
            <a:r>
              <a:rPr lang="en-US" dirty="0" err="1"/>
              <a:t>tumores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que no </a:t>
            </a:r>
            <a:r>
              <a:rPr lang="en-US" dirty="0" err="1"/>
              <a:t>hemos</a:t>
            </a:r>
            <a:r>
              <a:rPr lang="en-US" dirty="0"/>
              <a:t> </a:t>
            </a:r>
            <a:r>
              <a:rPr lang="en-US" dirty="0" err="1"/>
              <a:t>podido</a:t>
            </a:r>
            <a:r>
              <a:rPr lang="en-US" dirty="0"/>
              <a:t> </a:t>
            </a:r>
            <a:r>
              <a:rPr lang="en-US" dirty="0" err="1"/>
              <a:t>sacar</a:t>
            </a:r>
            <a:r>
              <a:rPr lang="en-US" dirty="0"/>
              <a:t> </a:t>
            </a:r>
            <a:r>
              <a:rPr lang="en-US" dirty="0" err="1"/>
              <a:t>conclusiones</a:t>
            </a:r>
            <a:r>
              <a:rPr lang="en-US" dirty="0"/>
              <a:t>, (los de radio entre 13.11 y 15.28 mm). </a:t>
            </a:r>
            <a:r>
              <a:rPr lang="en-US" dirty="0" err="1"/>
              <a:t>Objetivo</a:t>
            </a:r>
            <a:r>
              <a:rPr lang="en-US" dirty="0"/>
              <a:t> no </a:t>
            </a:r>
            <a:r>
              <a:rPr lang="en-US" dirty="0" err="1"/>
              <a:t>cumplido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097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4A1E1-38AA-8F4D-93DC-08A6AF414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TRABAJO FUTURO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2324E-2815-674F-AAC1-BF2C130A8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 </a:t>
            </a:r>
            <a:r>
              <a:rPr lang="en-US" dirty="0" err="1"/>
              <a:t>datos</a:t>
            </a:r>
            <a:endParaRPr lang="en-US" dirty="0"/>
          </a:p>
          <a:p>
            <a:r>
              <a:rPr lang="en-US" dirty="0" err="1"/>
              <a:t>Implementacion</a:t>
            </a:r>
            <a:r>
              <a:rPr lang="en-US" dirty="0"/>
              <a:t> de ML para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predictivos</a:t>
            </a:r>
            <a:endParaRPr lang="en-US" dirty="0"/>
          </a:p>
          <a:p>
            <a:r>
              <a:rPr lang="en-US" dirty="0" err="1"/>
              <a:t>Combinacion</a:t>
            </a:r>
            <a:r>
              <a:rPr lang="en-US" dirty="0"/>
              <a:t> con mas </a:t>
            </a:r>
            <a:r>
              <a:rPr lang="en-US" dirty="0" err="1"/>
              <a:t>parametros</a:t>
            </a:r>
            <a:r>
              <a:rPr lang="en-US" dirty="0"/>
              <a:t> de los </a:t>
            </a:r>
            <a:r>
              <a:rPr lang="en-US" dirty="0" err="1"/>
              <a:t>tumores</a:t>
            </a:r>
            <a:r>
              <a:rPr lang="en-US" dirty="0"/>
              <a:t> (no solo de </a:t>
            </a:r>
            <a:r>
              <a:rPr lang="en-US" dirty="0" err="1"/>
              <a:t>tamaño</a:t>
            </a:r>
            <a:r>
              <a:rPr lang="en-US" dirty="0"/>
              <a:t>),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diagnosticos</a:t>
            </a:r>
            <a:r>
              <a:rPr lang="en-US" dirty="0"/>
              <a:t> con mayor precision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278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1CA3C-92E6-A24A-9206-DD969DA0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DOCUMENTACION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19712-C6FF-E84A-B771-FDA38BAD2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Lenguaje</a:t>
            </a:r>
            <a:r>
              <a:rPr lang="en-US" dirty="0"/>
              <a:t>: Python</a:t>
            </a:r>
          </a:p>
          <a:p>
            <a:r>
              <a:rPr lang="en-US" dirty="0" err="1"/>
              <a:t>Librerias</a:t>
            </a:r>
            <a:r>
              <a:rPr lang="en-US" dirty="0"/>
              <a:t>: Pandas, Matplotlib, Seaborn</a:t>
            </a:r>
          </a:p>
          <a:p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i="1" dirty="0"/>
              <a:t>Breast Cancer Wisconsin (Diagnostic) Data Set, </a:t>
            </a:r>
            <a:r>
              <a:rPr lang="en-US" dirty="0" err="1"/>
              <a:t>obtenido</a:t>
            </a:r>
            <a:r>
              <a:rPr lang="en-US" dirty="0"/>
              <a:t> de Kaggle</a:t>
            </a:r>
          </a:p>
        </p:txBody>
      </p:sp>
    </p:spTree>
    <p:extLst>
      <p:ext uri="{BB962C8B-B14F-4D97-AF65-F5344CB8AC3E}">
        <p14:creationId xmlns:p14="http://schemas.microsoft.com/office/powerpoint/2010/main" val="41012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D4C63-C746-C442-AE58-6FC47179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4C5F9-5552-D44F-9D35-4A9A4AA7D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Aprender</a:t>
            </a:r>
            <a:r>
              <a:rPr lang="en-US" dirty="0"/>
              <a:t> </a:t>
            </a:r>
            <a:r>
              <a:rPr lang="en-US" dirty="0" err="1"/>
              <a:t>cosas</a:t>
            </a:r>
            <a:r>
              <a:rPr lang="en-US" dirty="0"/>
              <a:t> </a:t>
            </a:r>
            <a:r>
              <a:rPr lang="en-US" dirty="0" err="1"/>
              <a:t>nuevas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cancer de mama</a:t>
            </a:r>
          </a:p>
          <a:p>
            <a:r>
              <a:rPr lang="en-US" dirty="0" err="1"/>
              <a:t>Desarrollar</a:t>
            </a:r>
            <a:r>
              <a:rPr lang="en-US" dirty="0"/>
              <a:t> una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primitiva</a:t>
            </a:r>
            <a:r>
              <a:rPr lang="en-US" dirty="0"/>
              <a:t> de un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prediccion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6A626-76E3-A94F-B8EF-EE6CFCBEA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905" y="3297766"/>
            <a:ext cx="5141423" cy="287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73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2E15-DC51-5D44-B081-DA516501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1B964-B6FB-4442-B6DD-EE9D097F7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Generados</a:t>
            </a:r>
            <a:r>
              <a:rPr lang="en-US" dirty="0"/>
              <a:t> de </a:t>
            </a:r>
            <a:r>
              <a:rPr lang="en-US" dirty="0" err="1"/>
              <a:t>imagenes</a:t>
            </a:r>
            <a:r>
              <a:rPr lang="en-US" dirty="0"/>
              <a:t> de </a:t>
            </a:r>
            <a:r>
              <a:rPr lang="en-US" dirty="0" err="1"/>
              <a:t>biopsias</a:t>
            </a:r>
            <a:r>
              <a:rPr lang="en-US" dirty="0"/>
              <a:t> de cancer de mama por la Universidad de Wisconsin</a:t>
            </a:r>
          </a:p>
          <a:p>
            <a:r>
              <a:rPr lang="en-US" dirty="0"/>
              <a:t>Conjuntos de </a:t>
            </a:r>
            <a:r>
              <a:rPr lang="en-US" dirty="0" err="1"/>
              <a:t>mediciones</a:t>
            </a:r>
            <a:r>
              <a:rPr lang="en-US" dirty="0"/>
              <a:t> </a:t>
            </a:r>
            <a:r>
              <a:rPr lang="en-US" dirty="0" err="1"/>
              <a:t>numericas</a:t>
            </a:r>
            <a:r>
              <a:rPr lang="en-US" dirty="0"/>
              <a:t> de </a:t>
            </a:r>
            <a:r>
              <a:rPr lang="en-US" dirty="0" err="1"/>
              <a:t>caracteristicas</a:t>
            </a:r>
            <a:r>
              <a:rPr lang="en-US" dirty="0"/>
              <a:t> de los </a:t>
            </a:r>
            <a:r>
              <a:rPr lang="en-US" dirty="0" err="1"/>
              <a:t>tumores</a:t>
            </a:r>
            <a:r>
              <a:rPr lang="en-US" dirty="0"/>
              <a:t>: </a:t>
            </a:r>
            <a:r>
              <a:rPr lang="en-US" dirty="0" err="1"/>
              <a:t>perimetro</a:t>
            </a:r>
            <a:r>
              <a:rPr lang="en-US" dirty="0"/>
              <a:t>, area, radio, </a:t>
            </a:r>
            <a:r>
              <a:rPr lang="en-US" dirty="0" err="1"/>
              <a:t>textura</a:t>
            </a:r>
            <a:r>
              <a:rPr lang="en-US" dirty="0"/>
              <a:t>, </a:t>
            </a:r>
            <a:r>
              <a:rPr lang="en-US" dirty="0" err="1"/>
              <a:t>simetria</a:t>
            </a:r>
            <a:r>
              <a:rPr lang="en-US" dirty="0"/>
              <a:t>, </a:t>
            </a:r>
            <a:r>
              <a:rPr lang="en-US" dirty="0" err="1"/>
              <a:t>densidad</a:t>
            </a:r>
            <a:r>
              <a:rPr lang="en-US" dirty="0"/>
              <a:t>…</a:t>
            </a:r>
          </a:p>
          <a:p>
            <a:r>
              <a:rPr lang="en-US" dirty="0" err="1"/>
              <a:t>Diagnostico</a:t>
            </a:r>
            <a:r>
              <a:rPr lang="en-US" dirty="0"/>
              <a:t> del </a:t>
            </a:r>
            <a:r>
              <a:rPr lang="en-US" dirty="0" err="1"/>
              <a:t>paciente</a:t>
            </a:r>
            <a:r>
              <a:rPr lang="en-US" dirty="0"/>
              <a:t>: </a:t>
            </a:r>
            <a:r>
              <a:rPr lang="en-US" dirty="0" err="1"/>
              <a:t>maligno</a:t>
            </a:r>
            <a:r>
              <a:rPr lang="en-US" dirty="0"/>
              <a:t> (M) o </a:t>
            </a:r>
            <a:r>
              <a:rPr lang="en-US" dirty="0" err="1"/>
              <a:t>benigno</a:t>
            </a:r>
            <a:r>
              <a:rPr lang="en-US" dirty="0"/>
              <a:t> (B)</a:t>
            </a:r>
          </a:p>
          <a:p>
            <a:endParaRPr lang="en-US" dirty="0"/>
          </a:p>
          <a:p>
            <a:r>
              <a:rPr lang="en-US" b="1" dirty="0" err="1"/>
              <a:t>Hipotesis</a:t>
            </a:r>
            <a:r>
              <a:rPr lang="en-US" b="1" dirty="0"/>
              <a:t>: A mayor </a:t>
            </a:r>
            <a:r>
              <a:rPr lang="en-US" b="1" dirty="0" err="1"/>
              <a:t>tamaño</a:t>
            </a:r>
            <a:r>
              <a:rPr lang="en-US" b="1" dirty="0"/>
              <a:t> de tumor, mayor </a:t>
            </a:r>
            <a:r>
              <a:rPr lang="en-US" b="1" dirty="0" err="1"/>
              <a:t>probablidad</a:t>
            </a:r>
            <a:r>
              <a:rPr lang="en-US" b="1" dirty="0"/>
              <a:t> de ser </a:t>
            </a:r>
            <a:r>
              <a:rPr lang="en-US" b="1" dirty="0" err="1"/>
              <a:t>maligno</a:t>
            </a:r>
            <a:endParaRPr lang="en-US" b="1" dirty="0"/>
          </a:p>
          <a:p>
            <a:r>
              <a:rPr lang="en-US" b="1" dirty="0" err="1"/>
              <a:t>Objetivo</a:t>
            </a:r>
            <a:r>
              <a:rPr lang="en-US" b="1" dirty="0"/>
              <a:t>: Dado un </a:t>
            </a:r>
            <a:r>
              <a:rPr lang="en-US" b="1" dirty="0" err="1"/>
              <a:t>tamaño</a:t>
            </a:r>
            <a:r>
              <a:rPr lang="en-US" b="1" dirty="0"/>
              <a:t> de tumor </a:t>
            </a:r>
            <a:r>
              <a:rPr lang="en-US" b="1" dirty="0" err="1"/>
              <a:t>poder</a:t>
            </a:r>
            <a:r>
              <a:rPr lang="en-US" b="1" dirty="0"/>
              <a:t> </a:t>
            </a:r>
            <a:r>
              <a:rPr lang="en-US" b="1" dirty="0" err="1"/>
              <a:t>predecir</a:t>
            </a:r>
            <a:r>
              <a:rPr lang="en-US" b="1" dirty="0"/>
              <a:t> </a:t>
            </a:r>
            <a:r>
              <a:rPr lang="en-US" b="1" dirty="0" err="1"/>
              <a:t>si</a:t>
            </a:r>
            <a:r>
              <a:rPr lang="en-US" b="1" dirty="0"/>
              <a:t> </a:t>
            </a:r>
            <a:r>
              <a:rPr lang="en-US" b="1" dirty="0" err="1"/>
              <a:t>va</a:t>
            </a:r>
            <a:r>
              <a:rPr lang="en-US" b="1" dirty="0"/>
              <a:t> a ser </a:t>
            </a:r>
            <a:r>
              <a:rPr lang="en-US" b="1" dirty="0" err="1"/>
              <a:t>benigno</a:t>
            </a:r>
            <a:r>
              <a:rPr lang="en-US" b="1" dirty="0"/>
              <a:t> o </a:t>
            </a:r>
            <a:r>
              <a:rPr lang="en-US" b="1" dirty="0" err="1"/>
              <a:t>maligno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3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7E3DA111-9495-EF44-803E-2A8DB7811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438" y="146002"/>
            <a:ext cx="9853123" cy="656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0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28D9AF0D-A2D8-9F4A-BB65-DC0DF6B5C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5831" y="364067"/>
            <a:ext cx="9260337" cy="6129866"/>
          </a:xfrm>
        </p:spPr>
      </p:pic>
    </p:spTree>
    <p:extLst>
      <p:ext uri="{BB962C8B-B14F-4D97-AF65-F5344CB8AC3E}">
        <p14:creationId xmlns:p14="http://schemas.microsoft.com/office/powerpoint/2010/main" val="163308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02A563BD-1EB3-BC4B-AF71-4E615D28B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3352" y="464078"/>
            <a:ext cx="9025295" cy="5929843"/>
          </a:xfrm>
        </p:spPr>
      </p:pic>
    </p:spTree>
    <p:extLst>
      <p:ext uri="{BB962C8B-B14F-4D97-AF65-F5344CB8AC3E}">
        <p14:creationId xmlns:p14="http://schemas.microsoft.com/office/powerpoint/2010/main" val="188180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86AC-C257-EB47-A782-A05E3C41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MATRIZ DE CORRELACIONES</a:t>
            </a:r>
          </a:p>
        </p:txBody>
      </p:sp>
      <p:pic>
        <p:nvPicPr>
          <p:cNvPr id="5" name="Content Placeholder 4" descr="Treemap chart&#10;&#10;Description automatically generated">
            <a:extLst>
              <a:ext uri="{FF2B5EF4-FFF2-40B4-BE49-F238E27FC236}">
                <a16:creationId xmlns:a16="http://schemas.microsoft.com/office/drawing/2014/main" id="{4C2C0617-8102-9047-BC60-B69B5FEDE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t="5911" r="-1239"/>
          <a:stretch/>
        </p:blipFill>
        <p:spPr>
          <a:xfrm>
            <a:off x="2793374" y="1943857"/>
            <a:ext cx="6096626" cy="4549018"/>
          </a:xfrm>
        </p:spPr>
      </p:pic>
    </p:spTree>
    <p:extLst>
      <p:ext uri="{BB962C8B-B14F-4D97-AF65-F5344CB8AC3E}">
        <p14:creationId xmlns:p14="http://schemas.microsoft.com/office/powerpoint/2010/main" val="1188180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45EAF-FB9B-3744-BB4D-0488F3B20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00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CALCULO DE UMBRALES</a:t>
            </a:r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7ECD3CA4-8EFB-8547-B303-77322245D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734" y="2226451"/>
            <a:ext cx="4762519" cy="40279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63D911-7B50-E543-91A3-F0BB5D20603D}"/>
              </a:ext>
            </a:extLst>
          </p:cNvPr>
          <p:cNvSpPr txBox="1"/>
          <p:nvPr/>
        </p:nvSpPr>
        <p:spPr>
          <a:xfrm>
            <a:off x="637734" y="1404571"/>
            <a:ext cx="785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Umbrales</a:t>
            </a:r>
            <a:r>
              <a:rPr lang="en-US" dirty="0"/>
              <a:t> </a:t>
            </a:r>
            <a:r>
              <a:rPr lang="en-US" dirty="0" err="1"/>
              <a:t>calculados</a:t>
            </a:r>
            <a:r>
              <a:rPr lang="en-US" dirty="0"/>
              <a:t> para un 95% de </a:t>
            </a:r>
            <a:r>
              <a:rPr lang="en-US" dirty="0" err="1"/>
              <a:t>probablidad</a:t>
            </a:r>
            <a:r>
              <a:rPr lang="en-US" dirty="0"/>
              <a:t> de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automatica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BBD0A-626D-9A43-8C6A-4AC8AC33AED1}"/>
              </a:ext>
            </a:extLst>
          </p:cNvPr>
          <p:cNvSpPr txBox="1"/>
          <p:nvPr/>
        </p:nvSpPr>
        <p:spPr>
          <a:xfrm>
            <a:off x="637734" y="1815511"/>
            <a:ext cx="434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Umbral de radio bajo: 13.11 mm</a:t>
            </a:r>
          </a:p>
        </p:txBody>
      </p:sp>
    </p:spTree>
    <p:extLst>
      <p:ext uri="{BB962C8B-B14F-4D97-AF65-F5344CB8AC3E}">
        <p14:creationId xmlns:p14="http://schemas.microsoft.com/office/powerpoint/2010/main" val="4284986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8614A0E4-7D1B-AC46-9CA7-AD0F489FB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3715" y="1894037"/>
            <a:ext cx="4940300" cy="4178300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2827C59-1F10-C844-89EC-EEE59A2C7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00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CALCULO DE UMBRALES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79EF9F-78BC-EE48-A9A6-5C5B83EDB9CF}"/>
              </a:ext>
            </a:extLst>
          </p:cNvPr>
          <p:cNvSpPr txBox="1"/>
          <p:nvPr/>
        </p:nvSpPr>
        <p:spPr>
          <a:xfrm>
            <a:off x="694004" y="1219905"/>
            <a:ext cx="434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Umbral de radio alto: 15.28 mm</a:t>
            </a:r>
          </a:p>
        </p:txBody>
      </p:sp>
    </p:spTree>
    <p:extLst>
      <p:ext uri="{BB962C8B-B14F-4D97-AF65-F5344CB8AC3E}">
        <p14:creationId xmlns:p14="http://schemas.microsoft.com/office/powerpoint/2010/main" val="516030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292</Words>
  <Application>Microsoft Macintosh PowerPoint</Application>
  <PresentationFormat>Widescreen</PresentationFormat>
  <Paragraphs>39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Relacion entre tamaños de tumores y su malignidad en muestras de cancer de mama</vt:lpstr>
      <vt:lpstr>MOTIVACION</vt:lpstr>
      <vt:lpstr>DATOS</vt:lpstr>
      <vt:lpstr>PowerPoint Presentation</vt:lpstr>
      <vt:lpstr>PowerPoint Presentation</vt:lpstr>
      <vt:lpstr>PowerPoint Presentation</vt:lpstr>
      <vt:lpstr>MATRIZ DE CORRELACIONES</vt:lpstr>
      <vt:lpstr>CALCULO DE UMBRALES</vt:lpstr>
      <vt:lpstr>CALCULO DE UMBRALES</vt:lpstr>
      <vt:lpstr>CALCULO DE UMBRALES</vt:lpstr>
      <vt:lpstr>DISTRIBUCION DE PACIENTES POR RADIO</vt:lpstr>
      <vt:lpstr>CONCLUSIONES</vt:lpstr>
      <vt:lpstr>TRABAJO FUTURO</vt:lpstr>
      <vt:lpstr>DOCUMENTACION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Relacion entre tamaños de tumores y su malignidad</dc:title>
  <dc:creator>Alfonso Garcia</dc:creator>
  <cp:lastModifiedBy>Alfonso Garcia</cp:lastModifiedBy>
  <cp:revision>24</cp:revision>
  <dcterms:created xsi:type="dcterms:W3CDTF">2021-01-14T05:20:21Z</dcterms:created>
  <dcterms:modified xsi:type="dcterms:W3CDTF">2021-01-14T11:59:40Z</dcterms:modified>
</cp:coreProperties>
</file>