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301" r:id="rId3"/>
    <p:sldId id="309" r:id="rId4"/>
    <p:sldId id="306" r:id="rId5"/>
    <p:sldId id="307" r:id="rId6"/>
    <p:sldId id="308" r:id="rId7"/>
    <p:sldId id="310" r:id="rId8"/>
    <p:sldId id="303" r:id="rId9"/>
    <p:sldId id="300" r:id="rId10"/>
    <p:sldId id="311" r:id="rId11"/>
    <p:sldId id="312" r:id="rId12"/>
    <p:sldId id="305" r:id="rId13"/>
    <p:sldId id="313" r:id="rId14"/>
    <p:sldId id="298" r:id="rId15"/>
    <p:sldId id="299" r:id="rId16"/>
    <p:sldId id="297" r:id="rId17"/>
    <p:sldId id="302" r:id="rId18"/>
  </p:sldIdLst>
  <p:sldSz cx="9144000" cy="5143500" type="screen16x9"/>
  <p:notesSz cx="6858000" cy="9144000"/>
  <p:embeddedFontLst>
    <p:embeddedFont>
      <p:font typeface="Fira Sans Extra Condensed Medium" panose="020B0603050000020004" pitchFamily="34" charset="0"/>
      <p:regular r:id="rId20"/>
      <p:bold r:id="rId20"/>
      <p:italic r:id="rId20"/>
      <p:boldItalic r:id="rId20"/>
    </p:embeddedFont>
    <p:embeddedFont>
      <p:font typeface="Maven Pro" pitchFamily="2" charset="77"/>
      <p:regular r:id="rId20"/>
      <p:bold r:id="rId20"/>
    </p:embeddedFont>
    <p:embeddedFont>
      <p:font typeface="Share Tech" pitchFamily="2" charset="77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90FFCA-A97B-422D-BC6D-6527CBDFC0B3}">
  <a:tblStyle styleId="{4C90FFCA-A97B-422D-BC6D-6527CBDFC0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47"/>
  </p:normalViewPr>
  <p:slideViewPr>
    <p:cSldViewPr snapToGrid="0" snapToObjects="1">
      <p:cViewPr varScale="1">
        <p:scale>
          <a:sx n="114" d="100"/>
          <a:sy n="114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NUL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localhost:606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735419" y="2873177"/>
            <a:ext cx="355326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Alfonso Garcia Mateo-</a:t>
            </a:r>
            <a:r>
              <a:rPr lang="en" dirty="0" err="1">
                <a:solidFill>
                  <a:schemeClr val="accent3"/>
                </a:solidFill>
              </a:rPr>
              <a:t>Sagasta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DEEP LEARNING FOR PNEUMONIA DETECTION IN CHEST X-RAY IMAGES</a:t>
            </a:r>
            <a:endParaRPr sz="40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704481" y="3009756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67456" y="3623083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7C28C06-DD6F-2749-A03A-0FFBAE716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385" y="4475426"/>
            <a:ext cx="583206" cy="583206"/>
          </a:xfrm>
          <a:prstGeom prst="rect">
            <a:avLst/>
          </a:prstGeom>
        </p:spPr>
      </p:pic>
      <p:sp>
        <p:nvSpPr>
          <p:cNvPr id="30" name="Google Shape;434;p25">
            <a:extLst>
              <a:ext uri="{FF2B5EF4-FFF2-40B4-BE49-F238E27FC236}">
                <a16:creationId xmlns:a16="http://schemas.microsoft.com/office/drawing/2014/main" id="{14667320-8717-4144-8AB2-C03671D4E25C}"/>
              </a:ext>
            </a:extLst>
          </p:cNvPr>
          <p:cNvSpPr txBox="1">
            <a:spLocks/>
          </p:cNvSpPr>
          <p:nvPr/>
        </p:nvSpPr>
        <p:spPr>
          <a:xfrm>
            <a:off x="2662341" y="4545325"/>
            <a:ext cx="3610230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600" dirty="0">
                <a:solidFill>
                  <a:schemeClr val="bg1"/>
                </a:solidFill>
              </a:rPr>
              <a:t>The Bridge – Data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B4E35D9-F975-314A-8715-159BE0478C17}"/>
              </a:ext>
            </a:extLst>
          </p:cNvPr>
          <p:cNvSpPr txBox="1">
            <a:spLocks/>
          </p:cNvSpPr>
          <p:nvPr/>
        </p:nvSpPr>
        <p:spPr>
          <a:xfrm>
            <a:off x="1792295" y="0"/>
            <a:ext cx="5559410" cy="1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4000" dirty="0"/>
              <a:t>IMAGE AUGMENTATION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6459B-9FD8-A246-97BF-8C06519C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290" y="1282738"/>
            <a:ext cx="1307283" cy="979200"/>
          </a:xfrm>
          <a:prstGeom prst="rect">
            <a:avLst/>
          </a:prstGeom>
        </p:spPr>
      </p:pic>
      <p:pic>
        <p:nvPicPr>
          <p:cNvPr id="8" name="Picture 7" descr="A picture containing X-ray film, close&#10;&#10;Description automatically generated">
            <a:extLst>
              <a:ext uri="{FF2B5EF4-FFF2-40B4-BE49-F238E27FC236}">
                <a16:creationId xmlns:a16="http://schemas.microsoft.com/office/drawing/2014/main" id="{38219D42-1D67-1C47-A009-82E71402D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576" y="1048800"/>
            <a:ext cx="1674848" cy="1431153"/>
          </a:xfrm>
          <a:prstGeom prst="rect">
            <a:avLst/>
          </a:prstGeom>
        </p:spPr>
      </p:pic>
      <p:pic>
        <p:nvPicPr>
          <p:cNvPr id="10" name="Picture 9" descr="A picture containing X-ray film, person, indoor, close&#10;&#10;Description automatically generated">
            <a:extLst>
              <a:ext uri="{FF2B5EF4-FFF2-40B4-BE49-F238E27FC236}">
                <a16:creationId xmlns:a16="http://schemas.microsoft.com/office/drawing/2014/main" id="{6E0393FA-D193-1342-8D8E-C60A460D9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76" y="3023125"/>
            <a:ext cx="2162683" cy="1848006"/>
          </a:xfrm>
          <a:prstGeom prst="rect">
            <a:avLst/>
          </a:prstGeom>
        </p:spPr>
      </p:pic>
      <p:pic>
        <p:nvPicPr>
          <p:cNvPr id="12" name="Picture 11" descr="A picture containing X-ray film, person, head covering, dressed&#10;&#10;Description automatically generated">
            <a:extLst>
              <a:ext uri="{FF2B5EF4-FFF2-40B4-BE49-F238E27FC236}">
                <a16:creationId xmlns:a16="http://schemas.microsoft.com/office/drawing/2014/main" id="{B64E96B8-A508-404C-B1F7-1E6601D29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658" y="3023123"/>
            <a:ext cx="2162683" cy="1848008"/>
          </a:xfrm>
          <a:prstGeom prst="rect">
            <a:avLst/>
          </a:prstGeom>
        </p:spPr>
      </p:pic>
      <p:pic>
        <p:nvPicPr>
          <p:cNvPr id="14" name="Picture 13" descr="A picture containing X-ray film, person, indoor, close&#10;&#10;Description automatically generated">
            <a:extLst>
              <a:ext uri="{FF2B5EF4-FFF2-40B4-BE49-F238E27FC236}">
                <a16:creationId xmlns:a16="http://schemas.microsoft.com/office/drawing/2014/main" id="{0DFBCF8B-B07E-1049-9D31-7D2E3FEC5B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590" y="3023123"/>
            <a:ext cx="2162684" cy="184800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F4AD78-80D1-B445-AA8A-D65F059BAA6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4572000" y="2479953"/>
            <a:ext cx="0" cy="54317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C0A62F-E135-0B45-A570-A329C21073CD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4572000" y="2479953"/>
            <a:ext cx="2935932" cy="54317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11BA2C-ABF1-B14E-9432-11E9E16B2FD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1822918" y="2479953"/>
            <a:ext cx="2749082" cy="543172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oogle Shape;10356;p59">
            <a:extLst>
              <a:ext uri="{FF2B5EF4-FFF2-40B4-BE49-F238E27FC236}">
                <a16:creationId xmlns:a16="http://schemas.microsoft.com/office/drawing/2014/main" id="{B040BA15-BEDE-A444-912E-7AB1E658A8BA}"/>
              </a:ext>
            </a:extLst>
          </p:cNvPr>
          <p:cNvGrpSpPr/>
          <p:nvPr/>
        </p:nvGrpSpPr>
        <p:grpSpPr>
          <a:xfrm>
            <a:off x="6949153" y="257328"/>
            <a:ext cx="805103" cy="619667"/>
            <a:chOff x="2567841" y="1994124"/>
            <a:chExt cx="399812" cy="306477"/>
          </a:xfrm>
        </p:grpSpPr>
        <p:sp>
          <p:nvSpPr>
            <p:cNvPr id="25" name="Google Shape;10357;p59">
              <a:extLst>
                <a:ext uri="{FF2B5EF4-FFF2-40B4-BE49-F238E27FC236}">
                  <a16:creationId xmlns:a16="http://schemas.microsoft.com/office/drawing/2014/main" id="{56BB081A-F9FF-D343-991C-C0E036186BFC}"/>
                </a:ext>
              </a:extLst>
            </p:cNvPr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358;p59">
              <a:extLst>
                <a:ext uri="{FF2B5EF4-FFF2-40B4-BE49-F238E27FC236}">
                  <a16:creationId xmlns:a16="http://schemas.microsoft.com/office/drawing/2014/main" id="{E7D79742-5BC1-3743-9A89-5B311D1CB2CB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359;p59">
              <a:extLst>
                <a:ext uri="{FF2B5EF4-FFF2-40B4-BE49-F238E27FC236}">
                  <a16:creationId xmlns:a16="http://schemas.microsoft.com/office/drawing/2014/main" id="{B8C5CDDB-BF1A-3F46-B7CA-8D3C9FBACE16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664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742D94-EE1C-5547-A5A6-9D8D3F4D9AA6}"/>
              </a:ext>
            </a:extLst>
          </p:cNvPr>
          <p:cNvSpPr txBox="1">
            <a:spLocks/>
          </p:cNvSpPr>
          <p:nvPr/>
        </p:nvSpPr>
        <p:spPr>
          <a:xfrm>
            <a:off x="1792295" y="0"/>
            <a:ext cx="5559410" cy="1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4000" dirty="0"/>
              <a:t>TRAINING THE MODEL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71C84B7-ED4B-7B49-A4A0-F3E957B62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6" t="2840"/>
          <a:stretch/>
        </p:blipFill>
        <p:spPr>
          <a:xfrm>
            <a:off x="1566041" y="1219200"/>
            <a:ext cx="6007398" cy="3312072"/>
          </a:xfrm>
          <a:prstGeom prst="rect">
            <a:avLst/>
          </a:prstGeom>
        </p:spPr>
      </p:pic>
      <p:grpSp>
        <p:nvGrpSpPr>
          <p:cNvPr id="8" name="Google Shape;10356;p59">
            <a:extLst>
              <a:ext uri="{FF2B5EF4-FFF2-40B4-BE49-F238E27FC236}">
                <a16:creationId xmlns:a16="http://schemas.microsoft.com/office/drawing/2014/main" id="{2821626A-49FC-2746-9AEA-BCB4C271E68C}"/>
              </a:ext>
            </a:extLst>
          </p:cNvPr>
          <p:cNvGrpSpPr/>
          <p:nvPr/>
        </p:nvGrpSpPr>
        <p:grpSpPr>
          <a:xfrm>
            <a:off x="6768336" y="302394"/>
            <a:ext cx="805103" cy="619667"/>
            <a:chOff x="2567841" y="1994124"/>
            <a:chExt cx="399812" cy="306477"/>
          </a:xfrm>
        </p:grpSpPr>
        <p:sp>
          <p:nvSpPr>
            <p:cNvPr id="9" name="Google Shape;10357;p59">
              <a:extLst>
                <a:ext uri="{FF2B5EF4-FFF2-40B4-BE49-F238E27FC236}">
                  <a16:creationId xmlns:a16="http://schemas.microsoft.com/office/drawing/2014/main" id="{C030CB0F-AE41-4A47-AA77-AAD97D3EC0FD}"/>
                </a:ext>
              </a:extLst>
            </p:cNvPr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58;p59">
              <a:extLst>
                <a:ext uri="{FF2B5EF4-FFF2-40B4-BE49-F238E27FC236}">
                  <a16:creationId xmlns:a16="http://schemas.microsoft.com/office/drawing/2014/main" id="{1E7B14F5-B88C-8246-A6DC-686926F0F1BE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359;p59">
              <a:extLst>
                <a:ext uri="{FF2B5EF4-FFF2-40B4-BE49-F238E27FC236}">
                  <a16:creationId xmlns:a16="http://schemas.microsoft.com/office/drawing/2014/main" id="{D462AD37-765E-8740-A705-4BB04F5BD135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416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B952BC-F3D5-D745-B993-062633928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704" y="1472201"/>
            <a:ext cx="3694813" cy="1048800"/>
          </a:xfrm>
        </p:spPr>
        <p:txBody>
          <a:bodyPr/>
          <a:lstStyle/>
          <a:p>
            <a:r>
              <a:rPr lang="en-US" dirty="0"/>
              <a:t>723 IMAGES PREDICTED: 557 CORRECT PREDICTIONS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3B0237-D301-5847-B903-9DD0687D260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834762" y="1523203"/>
            <a:ext cx="3899335" cy="946796"/>
          </a:xfrm>
        </p:spPr>
        <p:txBody>
          <a:bodyPr/>
          <a:lstStyle/>
          <a:p>
            <a:r>
              <a:rPr lang="en-US" sz="4000" dirty="0"/>
              <a:t>77% ACCURACY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6A1E0C-090F-4F49-926C-5179C9DCDD2C}"/>
              </a:ext>
            </a:extLst>
          </p:cNvPr>
          <p:cNvSpPr txBox="1">
            <a:spLocks/>
          </p:cNvSpPr>
          <p:nvPr/>
        </p:nvSpPr>
        <p:spPr>
          <a:xfrm>
            <a:off x="2711762" y="78284"/>
            <a:ext cx="3080387" cy="104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4000" dirty="0"/>
              <a:t>PREDICTIONS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C2F25-48D5-B549-973E-595203314A5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088517" y="1996601"/>
            <a:ext cx="746245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7F4FAC17-C3AF-C04B-A537-031C49DAC7B1}"/>
              </a:ext>
            </a:extLst>
          </p:cNvPr>
          <p:cNvSpPr txBox="1">
            <a:spLocks/>
          </p:cNvSpPr>
          <p:nvPr/>
        </p:nvSpPr>
        <p:spPr>
          <a:xfrm>
            <a:off x="672227" y="2687067"/>
            <a:ext cx="3416290" cy="1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dirty="0"/>
              <a:t>LOSS OF THE MODEL</a:t>
            </a:r>
          </a:p>
          <a:p>
            <a:r>
              <a:rPr lang="en-US" dirty="0"/>
              <a:t>(SPARSE CATEGORICAL CROSS-ENTROPY)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389C17-9F7F-D04E-B3D4-091427E63D8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088517" y="3211467"/>
            <a:ext cx="746245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3">
            <a:extLst>
              <a:ext uri="{FF2B5EF4-FFF2-40B4-BE49-F238E27FC236}">
                <a16:creationId xmlns:a16="http://schemas.microsoft.com/office/drawing/2014/main" id="{65643259-D3B6-2742-BB9A-EAAF38714AB2}"/>
              </a:ext>
            </a:extLst>
          </p:cNvPr>
          <p:cNvSpPr txBox="1">
            <a:spLocks/>
          </p:cNvSpPr>
          <p:nvPr/>
        </p:nvSpPr>
        <p:spPr>
          <a:xfrm>
            <a:off x="4834762" y="2738069"/>
            <a:ext cx="3899335" cy="94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4000" dirty="0"/>
              <a:t>22.63</a:t>
            </a:r>
          </a:p>
        </p:txBody>
      </p:sp>
      <p:grpSp>
        <p:nvGrpSpPr>
          <p:cNvPr id="18" name="Google Shape;10356;p59">
            <a:extLst>
              <a:ext uri="{FF2B5EF4-FFF2-40B4-BE49-F238E27FC236}">
                <a16:creationId xmlns:a16="http://schemas.microsoft.com/office/drawing/2014/main" id="{6C73203A-854C-BD4D-9A59-B454A539CC41}"/>
              </a:ext>
            </a:extLst>
          </p:cNvPr>
          <p:cNvGrpSpPr/>
          <p:nvPr/>
        </p:nvGrpSpPr>
        <p:grpSpPr>
          <a:xfrm>
            <a:off x="6584522" y="294733"/>
            <a:ext cx="805103" cy="619667"/>
            <a:chOff x="2567841" y="1994124"/>
            <a:chExt cx="399812" cy="306477"/>
          </a:xfrm>
        </p:grpSpPr>
        <p:sp>
          <p:nvSpPr>
            <p:cNvPr id="19" name="Google Shape;10357;p59">
              <a:extLst>
                <a:ext uri="{FF2B5EF4-FFF2-40B4-BE49-F238E27FC236}">
                  <a16:creationId xmlns:a16="http://schemas.microsoft.com/office/drawing/2014/main" id="{95B54BAC-791A-7347-93BA-B7C3E1232286}"/>
                </a:ext>
              </a:extLst>
            </p:cNvPr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358;p59">
              <a:extLst>
                <a:ext uri="{FF2B5EF4-FFF2-40B4-BE49-F238E27FC236}">
                  <a16:creationId xmlns:a16="http://schemas.microsoft.com/office/drawing/2014/main" id="{1D896D43-2C79-894F-A0A0-F906E394E4AB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359;p59">
              <a:extLst>
                <a:ext uri="{FF2B5EF4-FFF2-40B4-BE49-F238E27FC236}">
                  <a16:creationId xmlns:a16="http://schemas.microsoft.com/office/drawing/2014/main" id="{2B76940E-CA7C-024B-A401-9C2B8A042C40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390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4CD125-2696-BD4A-930B-F596D26FD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2480513"/>
            <a:ext cx="3101400" cy="1048800"/>
          </a:xfrm>
        </p:spPr>
        <p:txBody>
          <a:bodyPr/>
          <a:lstStyle/>
          <a:p>
            <a:r>
              <a:rPr lang="en-US" dirty="0">
                <a:hlinkClick r:id="rId2"/>
              </a:rPr>
              <a:t>Localhost:6060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DBFAA1-8037-424A-A2BC-25FE37156039}"/>
              </a:ext>
            </a:extLst>
          </p:cNvPr>
          <p:cNvSpPr txBox="1">
            <a:spLocks/>
          </p:cNvSpPr>
          <p:nvPr/>
        </p:nvSpPr>
        <p:spPr>
          <a:xfrm>
            <a:off x="1792295" y="0"/>
            <a:ext cx="5559410" cy="1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4000" dirty="0"/>
              <a:t>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E6B5ED-C8C2-4B4D-B646-6DDE9CBAF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69947"/>
            <a:ext cx="3810000" cy="2133600"/>
          </a:xfrm>
          <a:prstGeom prst="rect">
            <a:avLst/>
          </a:prstGeom>
        </p:spPr>
      </p:pic>
      <p:grpSp>
        <p:nvGrpSpPr>
          <p:cNvPr id="7" name="Google Shape;10356;p59">
            <a:extLst>
              <a:ext uri="{FF2B5EF4-FFF2-40B4-BE49-F238E27FC236}">
                <a16:creationId xmlns:a16="http://schemas.microsoft.com/office/drawing/2014/main" id="{BA20121D-E1F4-D24A-8EEC-09B03A9185DA}"/>
              </a:ext>
            </a:extLst>
          </p:cNvPr>
          <p:cNvGrpSpPr/>
          <p:nvPr/>
        </p:nvGrpSpPr>
        <p:grpSpPr>
          <a:xfrm>
            <a:off x="6584522" y="294733"/>
            <a:ext cx="805103" cy="619667"/>
            <a:chOff x="2567841" y="1994124"/>
            <a:chExt cx="399812" cy="306477"/>
          </a:xfrm>
        </p:grpSpPr>
        <p:sp>
          <p:nvSpPr>
            <p:cNvPr id="8" name="Google Shape;10357;p59">
              <a:extLst>
                <a:ext uri="{FF2B5EF4-FFF2-40B4-BE49-F238E27FC236}">
                  <a16:creationId xmlns:a16="http://schemas.microsoft.com/office/drawing/2014/main" id="{980B45F7-7F8F-654E-A591-1B36493FB9C9}"/>
                </a:ext>
              </a:extLst>
            </p:cNvPr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58;p59">
              <a:extLst>
                <a:ext uri="{FF2B5EF4-FFF2-40B4-BE49-F238E27FC236}">
                  <a16:creationId xmlns:a16="http://schemas.microsoft.com/office/drawing/2014/main" id="{5C910DD3-C030-6846-A2C8-61982BA6991F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59;p59">
              <a:extLst>
                <a:ext uri="{FF2B5EF4-FFF2-40B4-BE49-F238E27FC236}">
                  <a16:creationId xmlns:a16="http://schemas.microsoft.com/office/drawing/2014/main" id="{0E13C144-3C39-6740-85DC-46C035AFF4AE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5992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2343-F8F3-B149-9FFC-840C57343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740" y="239795"/>
            <a:ext cx="3360520" cy="837300"/>
          </a:xfrm>
        </p:spPr>
        <p:txBody>
          <a:bodyPr/>
          <a:lstStyle/>
          <a:p>
            <a:r>
              <a:rPr lang="en-US" sz="4000" dirty="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334CB-0BF8-4349-94CE-C8C21FB8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414" y="908930"/>
            <a:ext cx="7867420" cy="1048800"/>
          </a:xfrm>
        </p:spPr>
        <p:txBody>
          <a:bodyPr/>
          <a:lstStyle/>
          <a:p>
            <a:r>
              <a:rPr lang="en-US" sz="1200" dirty="0">
                <a:solidFill>
                  <a:schemeClr val="accent5"/>
                </a:solidFill>
              </a:rPr>
              <a:t>Initial hypothesis: Predictions with 80% or more accuracy if the patient has pneumonia and if yes distinguish between bacterial and virus are possible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305C82E-8439-344C-8C8F-D87D10C1A38A}"/>
              </a:ext>
            </a:extLst>
          </p:cNvPr>
          <p:cNvSpPr txBox="1">
            <a:spLocks/>
          </p:cNvSpPr>
          <p:nvPr/>
        </p:nvSpPr>
        <p:spPr>
          <a:xfrm>
            <a:off x="1423726" y="1746230"/>
            <a:ext cx="5628716" cy="244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l"/>
            <a:r>
              <a:rPr lang="en-US" dirty="0"/>
              <a:t>- FAILED TO VERIFY OUR HYPOTHESIS</a:t>
            </a:r>
            <a:endParaRPr lang="en-US" dirty="0">
              <a:sym typeface="Wingdings" pitchFamily="2" charset="2"/>
            </a:endParaRPr>
          </a:p>
          <a:p>
            <a:pPr marL="114300" indent="0" algn="l"/>
            <a:r>
              <a:rPr lang="en-US" dirty="0">
                <a:sym typeface="Wingdings" pitchFamily="2" charset="2"/>
              </a:rPr>
              <a:t>- MODEL CAN BE IMPROVED</a:t>
            </a:r>
          </a:p>
          <a:p>
            <a:pPr marL="114300" indent="0" algn="l"/>
            <a:r>
              <a:rPr lang="en-US" dirty="0">
                <a:sym typeface="Wingdings" pitchFamily="2" charset="2"/>
              </a:rPr>
              <a:t>- NEURAL NETWORKS HAVE A PROMISSING 	FUTURE IN MEDICAL DIAGNOSIS</a:t>
            </a:r>
          </a:p>
          <a:p>
            <a:pPr marL="114300" indent="0" algn="l"/>
            <a:r>
              <a:rPr lang="en-US" dirty="0">
                <a:sym typeface="Wingdings" pitchFamily="2" charset="2"/>
              </a:rPr>
              <a:t>- FLASK NOT SO TRIVIAL</a:t>
            </a:r>
          </a:p>
        </p:txBody>
      </p:sp>
      <p:grpSp>
        <p:nvGrpSpPr>
          <p:cNvPr id="7" name="Google Shape;10742;p60">
            <a:extLst>
              <a:ext uri="{FF2B5EF4-FFF2-40B4-BE49-F238E27FC236}">
                <a16:creationId xmlns:a16="http://schemas.microsoft.com/office/drawing/2014/main" id="{D72AE90F-B89F-C046-A778-A88D55D145EB}"/>
              </a:ext>
            </a:extLst>
          </p:cNvPr>
          <p:cNvGrpSpPr/>
          <p:nvPr/>
        </p:nvGrpSpPr>
        <p:grpSpPr>
          <a:xfrm>
            <a:off x="6391408" y="270476"/>
            <a:ext cx="700426" cy="607774"/>
            <a:chOff x="4880567" y="1535870"/>
            <a:chExt cx="356245" cy="317607"/>
          </a:xfrm>
        </p:grpSpPr>
        <p:sp>
          <p:nvSpPr>
            <p:cNvPr id="8" name="Google Shape;10743;p60">
              <a:extLst>
                <a:ext uri="{FF2B5EF4-FFF2-40B4-BE49-F238E27FC236}">
                  <a16:creationId xmlns:a16="http://schemas.microsoft.com/office/drawing/2014/main" id="{FA0F4DFC-24C6-A048-9345-ADA1FF670F62}"/>
                </a:ext>
              </a:extLst>
            </p:cNvPr>
            <p:cNvSpPr/>
            <p:nvPr/>
          </p:nvSpPr>
          <p:spPr>
            <a:xfrm>
              <a:off x="5103774" y="1535870"/>
              <a:ext cx="100448" cy="128138"/>
            </a:xfrm>
            <a:custGeom>
              <a:avLst/>
              <a:gdLst/>
              <a:ahLst/>
              <a:cxnLst/>
              <a:rect l="l" t="t" r="r" b="b"/>
              <a:pathLst>
                <a:path w="3156" h="4026" extrusionOk="0">
                  <a:moveTo>
                    <a:pt x="1560" y="334"/>
                  </a:moveTo>
                  <a:cubicBezTo>
                    <a:pt x="2251" y="334"/>
                    <a:pt x="2799" y="882"/>
                    <a:pt x="2799" y="1561"/>
                  </a:cubicBezTo>
                  <a:cubicBezTo>
                    <a:pt x="2799" y="2120"/>
                    <a:pt x="2453" y="2573"/>
                    <a:pt x="1965" y="2739"/>
                  </a:cubicBezTo>
                  <a:lnTo>
                    <a:pt x="2251" y="1608"/>
                  </a:lnTo>
                  <a:cubicBezTo>
                    <a:pt x="2275" y="1513"/>
                    <a:pt x="2215" y="1430"/>
                    <a:pt x="2132" y="1418"/>
                  </a:cubicBezTo>
                  <a:cubicBezTo>
                    <a:pt x="2113" y="1410"/>
                    <a:pt x="2094" y="1407"/>
                    <a:pt x="2076" y="1407"/>
                  </a:cubicBezTo>
                  <a:cubicBezTo>
                    <a:pt x="2006" y="1407"/>
                    <a:pt x="1948" y="1461"/>
                    <a:pt x="1929" y="1537"/>
                  </a:cubicBezTo>
                  <a:lnTo>
                    <a:pt x="1917" y="1584"/>
                  </a:lnTo>
                  <a:lnTo>
                    <a:pt x="1215" y="1584"/>
                  </a:lnTo>
                  <a:lnTo>
                    <a:pt x="1203" y="1537"/>
                  </a:lnTo>
                  <a:cubicBezTo>
                    <a:pt x="1182" y="1453"/>
                    <a:pt x="1106" y="1415"/>
                    <a:pt x="1040" y="1415"/>
                  </a:cubicBezTo>
                  <a:cubicBezTo>
                    <a:pt x="1031" y="1415"/>
                    <a:pt x="1021" y="1416"/>
                    <a:pt x="1013" y="1418"/>
                  </a:cubicBezTo>
                  <a:cubicBezTo>
                    <a:pt x="917" y="1441"/>
                    <a:pt x="882" y="1537"/>
                    <a:pt x="894" y="1608"/>
                  </a:cubicBezTo>
                  <a:lnTo>
                    <a:pt x="1179" y="2739"/>
                  </a:lnTo>
                  <a:cubicBezTo>
                    <a:pt x="679" y="2573"/>
                    <a:pt x="322" y="2120"/>
                    <a:pt x="322" y="1561"/>
                  </a:cubicBezTo>
                  <a:cubicBezTo>
                    <a:pt x="322" y="882"/>
                    <a:pt x="882" y="334"/>
                    <a:pt x="1560" y="334"/>
                  </a:cubicBezTo>
                  <a:close/>
                  <a:moveTo>
                    <a:pt x="1822" y="1906"/>
                  </a:moveTo>
                  <a:lnTo>
                    <a:pt x="1608" y="2799"/>
                  </a:lnTo>
                  <a:lnTo>
                    <a:pt x="1513" y="2799"/>
                  </a:lnTo>
                  <a:lnTo>
                    <a:pt x="1286" y="1906"/>
                  </a:lnTo>
                  <a:close/>
                  <a:moveTo>
                    <a:pt x="1906" y="3096"/>
                  </a:moveTo>
                  <a:lnTo>
                    <a:pt x="1906" y="3501"/>
                  </a:lnTo>
                  <a:lnTo>
                    <a:pt x="1917" y="3501"/>
                  </a:lnTo>
                  <a:lnTo>
                    <a:pt x="1203" y="3513"/>
                  </a:lnTo>
                  <a:cubicBezTo>
                    <a:pt x="1203" y="3513"/>
                    <a:pt x="1191" y="3513"/>
                    <a:pt x="1191" y="3501"/>
                  </a:cubicBezTo>
                  <a:lnTo>
                    <a:pt x="1191" y="3096"/>
                  </a:lnTo>
                  <a:cubicBezTo>
                    <a:pt x="1310" y="3120"/>
                    <a:pt x="1429" y="3144"/>
                    <a:pt x="1548" y="3144"/>
                  </a:cubicBezTo>
                  <a:cubicBezTo>
                    <a:pt x="1667" y="3144"/>
                    <a:pt x="1798" y="3120"/>
                    <a:pt x="1906" y="3096"/>
                  </a:cubicBezTo>
                  <a:close/>
                  <a:moveTo>
                    <a:pt x="1560" y="1"/>
                  </a:moveTo>
                  <a:cubicBezTo>
                    <a:pt x="703" y="1"/>
                    <a:pt x="1" y="703"/>
                    <a:pt x="1" y="1561"/>
                  </a:cubicBezTo>
                  <a:cubicBezTo>
                    <a:pt x="1" y="2180"/>
                    <a:pt x="358" y="2704"/>
                    <a:pt x="882" y="2977"/>
                  </a:cubicBezTo>
                  <a:lnTo>
                    <a:pt x="882" y="3501"/>
                  </a:lnTo>
                  <a:cubicBezTo>
                    <a:pt x="882" y="3692"/>
                    <a:pt x="1024" y="3847"/>
                    <a:pt x="1215" y="3847"/>
                  </a:cubicBezTo>
                  <a:lnTo>
                    <a:pt x="1417" y="3847"/>
                  </a:lnTo>
                  <a:lnTo>
                    <a:pt x="1417" y="3858"/>
                  </a:lnTo>
                  <a:cubicBezTo>
                    <a:pt x="1417" y="3942"/>
                    <a:pt x="1489" y="4025"/>
                    <a:pt x="1572" y="4025"/>
                  </a:cubicBezTo>
                  <a:cubicBezTo>
                    <a:pt x="1667" y="4025"/>
                    <a:pt x="1739" y="3942"/>
                    <a:pt x="1739" y="3858"/>
                  </a:cubicBezTo>
                  <a:lnTo>
                    <a:pt x="1739" y="3847"/>
                  </a:lnTo>
                  <a:lnTo>
                    <a:pt x="1929" y="3847"/>
                  </a:lnTo>
                  <a:cubicBezTo>
                    <a:pt x="2120" y="3847"/>
                    <a:pt x="2275" y="3692"/>
                    <a:pt x="2275" y="3501"/>
                  </a:cubicBezTo>
                  <a:lnTo>
                    <a:pt x="2275" y="2977"/>
                  </a:lnTo>
                  <a:cubicBezTo>
                    <a:pt x="2799" y="2727"/>
                    <a:pt x="3156" y="2192"/>
                    <a:pt x="3156" y="1561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744;p60">
              <a:extLst>
                <a:ext uri="{FF2B5EF4-FFF2-40B4-BE49-F238E27FC236}">
                  <a16:creationId xmlns:a16="http://schemas.microsoft.com/office/drawing/2014/main" id="{15298E64-DE0B-0748-AAA1-22E54DBCE776}"/>
                </a:ext>
              </a:extLst>
            </p:cNvPr>
            <p:cNvSpPr/>
            <p:nvPr/>
          </p:nvSpPr>
          <p:spPr>
            <a:xfrm>
              <a:off x="4880567" y="1552929"/>
              <a:ext cx="200895" cy="300547"/>
            </a:xfrm>
            <a:custGeom>
              <a:avLst/>
              <a:gdLst/>
              <a:ahLst/>
              <a:cxnLst/>
              <a:rect l="l" t="t" r="r" b="b"/>
              <a:pathLst>
                <a:path w="6312" h="9443" extrusionOk="0">
                  <a:moveTo>
                    <a:pt x="3144" y="310"/>
                  </a:moveTo>
                  <a:cubicBezTo>
                    <a:pt x="3632" y="310"/>
                    <a:pt x="4037" y="632"/>
                    <a:pt x="4037" y="1025"/>
                  </a:cubicBezTo>
                  <a:cubicBezTo>
                    <a:pt x="3751" y="929"/>
                    <a:pt x="3454" y="870"/>
                    <a:pt x="3144" y="870"/>
                  </a:cubicBezTo>
                  <a:cubicBezTo>
                    <a:pt x="2834" y="870"/>
                    <a:pt x="2537" y="929"/>
                    <a:pt x="2251" y="1025"/>
                  </a:cubicBezTo>
                  <a:cubicBezTo>
                    <a:pt x="2251" y="644"/>
                    <a:pt x="2644" y="310"/>
                    <a:pt x="3144" y="310"/>
                  </a:cubicBezTo>
                  <a:close/>
                  <a:moveTo>
                    <a:pt x="3144" y="1191"/>
                  </a:moveTo>
                  <a:cubicBezTo>
                    <a:pt x="4299" y="1191"/>
                    <a:pt x="5251" y="2144"/>
                    <a:pt x="5251" y="3311"/>
                  </a:cubicBezTo>
                  <a:cubicBezTo>
                    <a:pt x="5251" y="3620"/>
                    <a:pt x="5180" y="3918"/>
                    <a:pt x="5061" y="4203"/>
                  </a:cubicBezTo>
                  <a:lnTo>
                    <a:pt x="5061" y="4049"/>
                  </a:lnTo>
                  <a:cubicBezTo>
                    <a:pt x="5061" y="3858"/>
                    <a:pt x="4978" y="3668"/>
                    <a:pt x="4823" y="3525"/>
                  </a:cubicBezTo>
                  <a:cubicBezTo>
                    <a:pt x="4501" y="3251"/>
                    <a:pt x="3751" y="2739"/>
                    <a:pt x="2453" y="2608"/>
                  </a:cubicBezTo>
                  <a:cubicBezTo>
                    <a:pt x="2447" y="2607"/>
                    <a:pt x="2441" y="2607"/>
                    <a:pt x="2435" y="2607"/>
                  </a:cubicBezTo>
                  <a:cubicBezTo>
                    <a:pt x="2360" y="2607"/>
                    <a:pt x="2297" y="2674"/>
                    <a:pt x="2275" y="2751"/>
                  </a:cubicBezTo>
                  <a:cubicBezTo>
                    <a:pt x="2263" y="2846"/>
                    <a:pt x="2334" y="2918"/>
                    <a:pt x="2430" y="2930"/>
                  </a:cubicBezTo>
                  <a:cubicBezTo>
                    <a:pt x="3632" y="3049"/>
                    <a:pt x="4323" y="3513"/>
                    <a:pt x="4620" y="3763"/>
                  </a:cubicBezTo>
                  <a:cubicBezTo>
                    <a:pt x="4692" y="3822"/>
                    <a:pt x="4728" y="3930"/>
                    <a:pt x="4728" y="4037"/>
                  </a:cubicBezTo>
                  <a:lnTo>
                    <a:pt x="4728" y="4346"/>
                  </a:lnTo>
                  <a:cubicBezTo>
                    <a:pt x="4728" y="5227"/>
                    <a:pt x="4025" y="5942"/>
                    <a:pt x="3144" y="5942"/>
                  </a:cubicBezTo>
                  <a:cubicBezTo>
                    <a:pt x="3137" y="5942"/>
                    <a:pt x="3130" y="5942"/>
                    <a:pt x="3122" y="5942"/>
                  </a:cubicBezTo>
                  <a:cubicBezTo>
                    <a:pt x="2251" y="5942"/>
                    <a:pt x="1549" y="5232"/>
                    <a:pt x="1549" y="4358"/>
                  </a:cubicBezTo>
                  <a:lnTo>
                    <a:pt x="1549" y="4227"/>
                  </a:lnTo>
                  <a:cubicBezTo>
                    <a:pt x="1549" y="4168"/>
                    <a:pt x="1584" y="4108"/>
                    <a:pt x="1644" y="4084"/>
                  </a:cubicBezTo>
                  <a:cubicBezTo>
                    <a:pt x="1846" y="3965"/>
                    <a:pt x="2120" y="3739"/>
                    <a:pt x="2239" y="3370"/>
                  </a:cubicBezTo>
                  <a:cubicBezTo>
                    <a:pt x="2263" y="3275"/>
                    <a:pt x="2215" y="3191"/>
                    <a:pt x="2132" y="3156"/>
                  </a:cubicBezTo>
                  <a:cubicBezTo>
                    <a:pt x="2113" y="3151"/>
                    <a:pt x="2094" y="3149"/>
                    <a:pt x="2077" y="3149"/>
                  </a:cubicBezTo>
                  <a:cubicBezTo>
                    <a:pt x="2005" y="3149"/>
                    <a:pt x="1946" y="3187"/>
                    <a:pt x="1918" y="3263"/>
                  </a:cubicBezTo>
                  <a:cubicBezTo>
                    <a:pt x="1834" y="3525"/>
                    <a:pt x="1620" y="3692"/>
                    <a:pt x="1477" y="3787"/>
                  </a:cubicBezTo>
                  <a:cubicBezTo>
                    <a:pt x="1322" y="3870"/>
                    <a:pt x="1215" y="4037"/>
                    <a:pt x="1215" y="4203"/>
                  </a:cubicBezTo>
                  <a:cubicBezTo>
                    <a:pt x="1084" y="3918"/>
                    <a:pt x="1025" y="3620"/>
                    <a:pt x="1025" y="3311"/>
                  </a:cubicBezTo>
                  <a:cubicBezTo>
                    <a:pt x="1025" y="2144"/>
                    <a:pt x="1977" y="1191"/>
                    <a:pt x="3144" y="1191"/>
                  </a:cubicBezTo>
                  <a:close/>
                  <a:moveTo>
                    <a:pt x="3858" y="6144"/>
                  </a:moveTo>
                  <a:lnTo>
                    <a:pt x="3858" y="6537"/>
                  </a:lnTo>
                  <a:cubicBezTo>
                    <a:pt x="3858" y="6740"/>
                    <a:pt x="3977" y="6918"/>
                    <a:pt x="4168" y="7013"/>
                  </a:cubicBezTo>
                  <a:lnTo>
                    <a:pt x="4406" y="7121"/>
                  </a:lnTo>
                  <a:cubicBezTo>
                    <a:pt x="4156" y="7597"/>
                    <a:pt x="3680" y="7894"/>
                    <a:pt x="3144" y="7894"/>
                  </a:cubicBezTo>
                  <a:cubicBezTo>
                    <a:pt x="2608" y="7894"/>
                    <a:pt x="2132" y="7597"/>
                    <a:pt x="1882" y="7121"/>
                  </a:cubicBezTo>
                  <a:lnTo>
                    <a:pt x="2120" y="7013"/>
                  </a:lnTo>
                  <a:cubicBezTo>
                    <a:pt x="2311" y="6918"/>
                    <a:pt x="2430" y="6740"/>
                    <a:pt x="2430" y="6537"/>
                  </a:cubicBezTo>
                  <a:lnTo>
                    <a:pt x="2430" y="6144"/>
                  </a:lnTo>
                  <a:cubicBezTo>
                    <a:pt x="2644" y="6239"/>
                    <a:pt x="2882" y="6287"/>
                    <a:pt x="3144" y="6287"/>
                  </a:cubicBezTo>
                  <a:cubicBezTo>
                    <a:pt x="3394" y="6287"/>
                    <a:pt x="3632" y="6239"/>
                    <a:pt x="3858" y="6144"/>
                  </a:cubicBezTo>
                  <a:close/>
                  <a:moveTo>
                    <a:pt x="3144" y="1"/>
                  </a:moveTo>
                  <a:cubicBezTo>
                    <a:pt x="2465" y="1"/>
                    <a:pt x="1918" y="465"/>
                    <a:pt x="1918" y="1048"/>
                  </a:cubicBezTo>
                  <a:cubicBezTo>
                    <a:pt x="1918" y="1084"/>
                    <a:pt x="1918" y="1144"/>
                    <a:pt x="1930" y="1191"/>
                  </a:cubicBezTo>
                  <a:cubicBezTo>
                    <a:pt x="1191" y="1608"/>
                    <a:pt x="703" y="2418"/>
                    <a:pt x="703" y="3322"/>
                  </a:cubicBezTo>
                  <a:cubicBezTo>
                    <a:pt x="703" y="3918"/>
                    <a:pt x="918" y="4501"/>
                    <a:pt x="1310" y="4942"/>
                  </a:cubicBezTo>
                  <a:cubicBezTo>
                    <a:pt x="1441" y="5370"/>
                    <a:pt x="1727" y="5739"/>
                    <a:pt x="2096" y="5989"/>
                  </a:cubicBezTo>
                  <a:lnTo>
                    <a:pt x="2096" y="6549"/>
                  </a:lnTo>
                  <a:cubicBezTo>
                    <a:pt x="2096" y="6620"/>
                    <a:pt x="2049" y="6680"/>
                    <a:pt x="1989" y="6716"/>
                  </a:cubicBezTo>
                  <a:lnTo>
                    <a:pt x="525" y="7371"/>
                  </a:lnTo>
                  <a:cubicBezTo>
                    <a:pt x="203" y="7501"/>
                    <a:pt x="1" y="7811"/>
                    <a:pt x="1" y="8156"/>
                  </a:cubicBezTo>
                  <a:lnTo>
                    <a:pt x="1" y="9276"/>
                  </a:lnTo>
                  <a:cubicBezTo>
                    <a:pt x="1" y="9359"/>
                    <a:pt x="72" y="9442"/>
                    <a:pt x="167" y="9442"/>
                  </a:cubicBezTo>
                  <a:cubicBezTo>
                    <a:pt x="251" y="9442"/>
                    <a:pt x="322" y="9359"/>
                    <a:pt x="322" y="9276"/>
                  </a:cubicBezTo>
                  <a:lnTo>
                    <a:pt x="322" y="8156"/>
                  </a:lnTo>
                  <a:cubicBezTo>
                    <a:pt x="322" y="7954"/>
                    <a:pt x="441" y="7752"/>
                    <a:pt x="656" y="7668"/>
                  </a:cubicBezTo>
                  <a:lnTo>
                    <a:pt x="1596" y="7251"/>
                  </a:lnTo>
                  <a:cubicBezTo>
                    <a:pt x="1894" y="7847"/>
                    <a:pt x="2489" y="8216"/>
                    <a:pt x="3156" y="8216"/>
                  </a:cubicBezTo>
                  <a:cubicBezTo>
                    <a:pt x="3823" y="8216"/>
                    <a:pt x="4418" y="7847"/>
                    <a:pt x="4716" y="7251"/>
                  </a:cubicBezTo>
                  <a:lnTo>
                    <a:pt x="5656" y="7668"/>
                  </a:lnTo>
                  <a:cubicBezTo>
                    <a:pt x="5847" y="7752"/>
                    <a:pt x="5978" y="7942"/>
                    <a:pt x="5978" y="8156"/>
                  </a:cubicBezTo>
                  <a:lnTo>
                    <a:pt x="5978" y="9276"/>
                  </a:lnTo>
                  <a:cubicBezTo>
                    <a:pt x="5978" y="9359"/>
                    <a:pt x="6061" y="9442"/>
                    <a:pt x="6144" y="9442"/>
                  </a:cubicBezTo>
                  <a:cubicBezTo>
                    <a:pt x="6240" y="9442"/>
                    <a:pt x="6311" y="9359"/>
                    <a:pt x="6311" y="9276"/>
                  </a:cubicBezTo>
                  <a:lnTo>
                    <a:pt x="6311" y="8156"/>
                  </a:lnTo>
                  <a:cubicBezTo>
                    <a:pt x="6287" y="7811"/>
                    <a:pt x="6073" y="7501"/>
                    <a:pt x="5763" y="7371"/>
                  </a:cubicBezTo>
                  <a:lnTo>
                    <a:pt x="4287" y="6716"/>
                  </a:lnTo>
                  <a:cubicBezTo>
                    <a:pt x="4216" y="6680"/>
                    <a:pt x="4180" y="6609"/>
                    <a:pt x="4180" y="6549"/>
                  </a:cubicBezTo>
                  <a:lnTo>
                    <a:pt x="4180" y="5989"/>
                  </a:lnTo>
                  <a:cubicBezTo>
                    <a:pt x="4549" y="5739"/>
                    <a:pt x="4835" y="5370"/>
                    <a:pt x="4966" y="4942"/>
                  </a:cubicBezTo>
                  <a:cubicBezTo>
                    <a:pt x="5359" y="4501"/>
                    <a:pt x="5585" y="3918"/>
                    <a:pt x="5585" y="3322"/>
                  </a:cubicBezTo>
                  <a:cubicBezTo>
                    <a:pt x="5585" y="2418"/>
                    <a:pt x="5073" y="1608"/>
                    <a:pt x="4347" y="1191"/>
                  </a:cubicBezTo>
                  <a:cubicBezTo>
                    <a:pt x="4358" y="1144"/>
                    <a:pt x="4358" y="1084"/>
                    <a:pt x="4358" y="1048"/>
                  </a:cubicBezTo>
                  <a:cubicBezTo>
                    <a:pt x="4358" y="465"/>
                    <a:pt x="3811" y="1"/>
                    <a:pt x="3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745;p60">
              <a:extLst>
                <a:ext uri="{FF2B5EF4-FFF2-40B4-BE49-F238E27FC236}">
                  <a16:creationId xmlns:a16="http://schemas.microsoft.com/office/drawing/2014/main" id="{7A28A4F6-E178-4F49-8D80-69F221448A08}"/>
                </a:ext>
              </a:extLst>
            </p:cNvPr>
            <p:cNvSpPr/>
            <p:nvPr/>
          </p:nvSpPr>
          <p:spPr>
            <a:xfrm>
              <a:off x="4919620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746;p60">
              <a:extLst>
                <a:ext uri="{FF2B5EF4-FFF2-40B4-BE49-F238E27FC236}">
                  <a16:creationId xmlns:a16="http://schemas.microsoft.com/office/drawing/2014/main" id="{011CCA83-04C9-ED44-95B1-7A759065B047}"/>
                </a:ext>
              </a:extLst>
            </p:cNvPr>
            <p:cNvSpPr/>
            <p:nvPr/>
          </p:nvSpPr>
          <p:spPr>
            <a:xfrm>
              <a:off x="5031398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747;p60">
              <a:extLst>
                <a:ext uri="{FF2B5EF4-FFF2-40B4-BE49-F238E27FC236}">
                  <a16:creationId xmlns:a16="http://schemas.microsoft.com/office/drawing/2014/main" id="{CD602C16-AC3B-3F4C-B59E-375B5F7B4543}"/>
                </a:ext>
              </a:extLst>
            </p:cNvPr>
            <p:cNvSpPr/>
            <p:nvPr/>
          </p:nvSpPr>
          <p:spPr>
            <a:xfrm>
              <a:off x="5070418" y="1552547"/>
              <a:ext cx="166394" cy="173969"/>
            </a:xfrm>
            <a:custGeom>
              <a:avLst/>
              <a:gdLst/>
              <a:ahLst/>
              <a:cxnLst/>
              <a:rect l="l" t="t" r="r" b="b"/>
              <a:pathLst>
                <a:path w="5228" h="5466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lnTo>
                    <a:pt x="1" y="3501"/>
                  </a:lnTo>
                  <a:cubicBezTo>
                    <a:pt x="1" y="3882"/>
                    <a:pt x="322" y="4180"/>
                    <a:pt x="691" y="4180"/>
                  </a:cubicBezTo>
                  <a:lnTo>
                    <a:pt x="1001" y="4180"/>
                  </a:lnTo>
                  <a:lnTo>
                    <a:pt x="763" y="5144"/>
                  </a:lnTo>
                  <a:cubicBezTo>
                    <a:pt x="739" y="5251"/>
                    <a:pt x="775" y="5358"/>
                    <a:pt x="870" y="5418"/>
                  </a:cubicBezTo>
                  <a:cubicBezTo>
                    <a:pt x="918" y="5442"/>
                    <a:pt x="953" y="5466"/>
                    <a:pt x="1001" y="5466"/>
                  </a:cubicBezTo>
                  <a:cubicBezTo>
                    <a:pt x="1049" y="5466"/>
                    <a:pt x="1108" y="5442"/>
                    <a:pt x="1156" y="5418"/>
                  </a:cubicBezTo>
                  <a:lnTo>
                    <a:pt x="2846" y="4180"/>
                  </a:lnTo>
                  <a:lnTo>
                    <a:pt x="4549" y="4180"/>
                  </a:lnTo>
                  <a:cubicBezTo>
                    <a:pt x="4930" y="4180"/>
                    <a:pt x="5228" y="3870"/>
                    <a:pt x="5228" y="3501"/>
                  </a:cubicBezTo>
                  <a:lnTo>
                    <a:pt x="5228" y="679"/>
                  </a:lnTo>
                  <a:cubicBezTo>
                    <a:pt x="5228" y="310"/>
                    <a:pt x="4918" y="1"/>
                    <a:pt x="4549" y="1"/>
                  </a:cubicBezTo>
                  <a:cubicBezTo>
                    <a:pt x="4454" y="1"/>
                    <a:pt x="4382" y="72"/>
                    <a:pt x="4382" y="167"/>
                  </a:cubicBezTo>
                  <a:cubicBezTo>
                    <a:pt x="4382" y="251"/>
                    <a:pt x="4454" y="322"/>
                    <a:pt x="4549" y="322"/>
                  </a:cubicBezTo>
                  <a:cubicBezTo>
                    <a:pt x="4739" y="322"/>
                    <a:pt x="4906" y="489"/>
                    <a:pt x="4906" y="679"/>
                  </a:cubicBezTo>
                  <a:lnTo>
                    <a:pt x="4906" y="3489"/>
                  </a:lnTo>
                  <a:cubicBezTo>
                    <a:pt x="4906" y="3692"/>
                    <a:pt x="4739" y="3846"/>
                    <a:pt x="4549" y="3846"/>
                  </a:cubicBezTo>
                  <a:lnTo>
                    <a:pt x="2787" y="3846"/>
                  </a:lnTo>
                  <a:cubicBezTo>
                    <a:pt x="2763" y="3846"/>
                    <a:pt x="2715" y="3870"/>
                    <a:pt x="2704" y="3882"/>
                  </a:cubicBezTo>
                  <a:lnTo>
                    <a:pt x="1132" y="5013"/>
                  </a:lnTo>
                  <a:lnTo>
                    <a:pt x="1370" y="4049"/>
                  </a:lnTo>
                  <a:cubicBezTo>
                    <a:pt x="1394" y="4001"/>
                    <a:pt x="1370" y="3942"/>
                    <a:pt x="1346" y="3918"/>
                  </a:cubicBezTo>
                  <a:cubicBezTo>
                    <a:pt x="1310" y="3870"/>
                    <a:pt x="1275" y="3858"/>
                    <a:pt x="1215" y="3858"/>
                  </a:cubicBezTo>
                  <a:lnTo>
                    <a:pt x="691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679"/>
                  </a:lnTo>
                  <a:cubicBezTo>
                    <a:pt x="334" y="489"/>
                    <a:pt x="489" y="322"/>
                    <a:pt x="691" y="322"/>
                  </a:cubicBezTo>
                  <a:cubicBezTo>
                    <a:pt x="775" y="322"/>
                    <a:pt x="846" y="251"/>
                    <a:pt x="846" y="167"/>
                  </a:cubicBezTo>
                  <a:cubicBezTo>
                    <a:pt x="846" y="72"/>
                    <a:pt x="775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0391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D27B-22EA-AA48-A6ED-845EAC3ED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540" y="126124"/>
            <a:ext cx="7322920" cy="1339854"/>
          </a:xfrm>
        </p:spPr>
        <p:txBody>
          <a:bodyPr/>
          <a:lstStyle/>
          <a:p>
            <a:r>
              <a:rPr lang="en-US" sz="4000" dirty="0"/>
              <a:t>IMPROVEMENTS &amp; FUTURE RESEARCH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F7BFC2D-5E76-4C4B-A94C-DE4B03C4C028}"/>
              </a:ext>
            </a:extLst>
          </p:cNvPr>
          <p:cNvSpPr txBox="1">
            <a:spLocks/>
          </p:cNvSpPr>
          <p:nvPr/>
        </p:nvSpPr>
        <p:spPr>
          <a:xfrm>
            <a:off x="1066374" y="1797520"/>
            <a:ext cx="5628716" cy="244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l"/>
            <a:r>
              <a:rPr lang="en-US" dirty="0"/>
              <a:t>- MODEL PARAMETER OPTIMIZATION</a:t>
            </a:r>
            <a:endParaRPr lang="en-US" dirty="0">
              <a:sym typeface="Wingdings" pitchFamily="2" charset="2"/>
            </a:endParaRPr>
          </a:p>
          <a:p>
            <a:pPr marL="114300" indent="0" algn="l"/>
            <a:r>
              <a:rPr lang="en-US" dirty="0">
                <a:sym typeface="Wingdings" pitchFamily="2" charset="2"/>
              </a:rPr>
              <a:t>- IMPROVE WEB DISPLAY</a:t>
            </a:r>
          </a:p>
          <a:p>
            <a:pPr marL="114300" indent="0" algn="l"/>
            <a:r>
              <a:rPr lang="en-US" dirty="0">
                <a:sym typeface="Wingdings" pitchFamily="2" charset="2"/>
              </a:rPr>
              <a:t>- FEEDING THE NERUAL NET WITH MORE DATA 	AND DATA TYPES </a:t>
            </a:r>
          </a:p>
          <a:p>
            <a:pPr marL="114300" indent="0" algn="l"/>
            <a:r>
              <a:rPr lang="en-US" dirty="0">
                <a:sym typeface="Wingdings" pitchFamily="2" charset="2"/>
              </a:rPr>
              <a:t>- IDENTIFY REGIONS THAT CAUSE PNEUMONIA</a:t>
            </a:r>
          </a:p>
          <a:p>
            <a:pPr marL="114300" indent="0" algn="l"/>
            <a:r>
              <a:rPr lang="en-US" dirty="0">
                <a:sym typeface="Wingdings" pitchFamily="2" charset="2"/>
              </a:rPr>
              <a:t>- WHY STOP AT PNEUMONIA?</a:t>
            </a:r>
          </a:p>
          <a:p>
            <a:pPr marL="400050" indent="-285750" algn="l">
              <a:buFontTx/>
              <a:buChar char="-"/>
            </a:pPr>
            <a:endParaRPr lang="en-US" dirty="0">
              <a:sym typeface="Wingdings" pitchFamily="2" charset="2"/>
            </a:endParaRPr>
          </a:p>
        </p:txBody>
      </p:sp>
      <p:grpSp>
        <p:nvGrpSpPr>
          <p:cNvPr id="15" name="Google Shape;10742;p60">
            <a:extLst>
              <a:ext uri="{FF2B5EF4-FFF2-40B4-BE49-F238E27FC236}">
                <a16:creationId xmlns:a16="http://schemas.microsoft.com/office/drawing/2014/main" id="{ED840914-35CE-3845-BD38-544224B53175}"/>
              </a:ext>
            </a:extLst>
          </p:cNvPr>
          <p:cNvGrpSpPr/>
          <p:nvPr/>
        </p:nvGrpSpPr>
        <p:grpSpPr>
          <a:xfrm>
            <a:off x="6128650" y="858204"/>
            <a:ext cx="700426" cy="607774"/>
            <a:chOff x="4880567" y="1535870"/>
            <a:chExt cx="356245" cy="317607"/>
          </a:xfrm>
        </p:grpSpPr>
        <p:sp>
          <p:nvSpPr>
            <p:cNvPr id="16" name="Google Shape;10743;p60">
              <a:extLst>
                <a:ext uri="{FF2B5EF4-FFF2-40B4-BE49-F238E27FC236}">
                  <a16:creationId xmlns:a16="http://schemas.microsoft.com/office/drawing/2014/main" id="{6A41DFD6-06FD-9B4D-966F-A474E3A3F4B2}"/>
                </a:ext>
              </a:extLst>
            </p:cNvPr>
            <p:cNvSpPr/>
            <p:nvPr/>
          </p:nvSpPr>
          <p:spPr>
            <a:xfrm>
              <a:off x="5103774" y="1535870"/>
              <a:ext cx="100448" cy="128138"/>
            </a:xfrm>
            <a:custGeom>
              <a:avLst/>
              <a:gdLst/>
              <a:ahLst/>
              <a:cxnLst/>
              <a:rect l="l" t="t" r="r" b="b"/>
              <a:pathLst>
                <a:path w="3156" h="4026" extrusionOk="0">
                  <a:moveTo>
                    <a:pt x="1560" y="334"/>
                  </a:moveTo>
                  <a:cubicBezTo>
                    <a:pt x="2251" y="334"/>
                    <a:pt x="2799" y="882"/>
                    <a:pt x="2799" y="1561"/>
                  </a:cubicBezTo>
                  <a:cubicBezTo>
                    <a:pt x="2799" y="2120"/>
                    <a:pt x="2453" y="2573"/>
                    <a:pt x="1965" y="2739"/>
                  </a:cubicBezTo>
                  <a:lnTo>
                    <a:pt x="2251" y="1608"/>
                  </a:lnTo>
                  <a:cubicBezTo>
                    <a:pt x="2275" y="1513"/>
                    <a:pt x="2215" y="1430"/>
                    <a:pt x="2132" y="1418"/>
                  </a:cubicBezTo>
                  <a:cubicBezTo>
                    <a:pt x="2113" y="1410"/>
                    <a:pt x="2094" y="1407"/>
                    <a:pt x="2076" y="1407"/>
                  </a:cubicBezTo>
                  <a:cubicBezTo>
                    <a:pt x="2006" y="1407"/>
                    <a:pt x="1948" y="1461"/>
                    <a:pt x="1929" y="1537"/>
                  </a:cubicBezTo>
                  <a:lnTo>
                    <a:pt x="1917" y="1584"/>
                  </a:lnTo>
                  <a:lnTo>
                    <a:pt x="1215" y="1584"/>
                  </a:lnTo>
                  <a:lnTo>
                    <a:pt x="1203" y="1537"/>
                  </a:lnTo>
                  <a:cubicBezTo>
                    <a:pt x="1182" y="1453"/>
                    <a:pt x="1106" y="1415"/>
                    <a:pt x="1040" y="1415"/>
                  </a:cubicBezTo>
                  <a:cubicBezTo>
                    <a:pt x="1031" y="1415"/>
                    <a:pt x="1021" y="1416"/>
                    <a:pt x="1013" y="1418"/>
                  </a:cubicBezTo>
                  <a:cubicBezTo>
                    <a:pt x="917" y="1441"/>
                    <a:pt x="882" y="1537"/>
                    <a:pt x="894" y="1608"/>
                  </a:cubicBezTo>
                  <a:lnTo>
                    <a:pt x="1179" y="2739"/>
                  </a:lnTo>
                  <a:cubicBezTo>
                    <a:pt x="679" y="2573"/>
                    <a:pt x="322" y="2120"/>
                    <a:pt x="322" y="1561"/>
                  </a:cubicBezTo>
                  <a:cubicBezTo>
                    <a:pt x="322" y="882"/>
                    <a:pt x="882" y="334"/>
                    <a:pt x="1560" y="334"/>
                  </a:cubicBezTo>
                  <a:close/>
                  <a:moveTo>
                    <a:pt x="1822" y="1906"/>
                  </a:moveTo>
                  <a:lnTo>
                    <a:pt x="1608" y="2799"/>
                  </a:lnTo>
                  <a:lnTo>
                    <a:pt x="1513" y="2799"/>
                  </a:lnTo>
                  <a:lnTo>
                    <a:pt x="1286" y="1906"/>
                  </a:lnTo>
                  <a:close/>
                  <a:moveTo>
                    <a:pt x="1906" y="3096"/>
                  </a:moveTo>
                  <a:lnTo>
                    <a:pt x="1906" y="3501"/>
                  </a:lnTo>
                  <a:lnTo>
                    <a:pt x="1917" y="3501"/>
                  </a:lnTo>
                  <a:lnTo>
                    <a:pt x="1203" y="3513"/>
                  </a:lnTo>
                  <a:cubicBezTo>
                    <a:pt x="1203" y="3513"/>
                    <a:pt x="1191" y="3513"/>
                    <a:pt x="1191" y="3501"/>
                  </a:cubicBezTo>
                  <a:lnTo>
                    <a:pt x="1191" y="3096"/>
                  </a:lnTo>
                  <a:cubicBezTo>
                    <a:pt x="1310" y="3120"/>
                    <a:pt x="1429" y="3144"/>
                    <a:pt x="1548" y="3144"/>
                  </a:cubicBezTo>
                  <a:cubicBezTo>
                    <a:pt x="1667" y="3144"/>
                    <a:pt x="1798" y="3120"/>
                    <a:pt x="1906" y="3096"/>
                  </a:cubicBezTo>
                  <a:close/>
                  <a:moveTo>
                    <a:pt x="1560" y="1"/>
                  </a:moveTo>
                  <a:cubicBezTo>
                    <a:pt x="703" y="1"/>
                    <a:pt x="1" y="703"/>
                    <a:pt x="1" y="1561"/>
                  </a:cubicBezTo>
                  <a:cubicBezTo>
                    <a:pt x="1" y="2180"/>
                    <a:pt x="358" y="2704"/>
                    <a:pt x="882" y="2977"/>
                  </a:cubicBezTo>
                  <a:lnTo>
                    <a:pt x="882" y="3501"/>
                  </a:lnTo>
                  <a:cubicBezTo>
                    <a:pt x="882" y="3692"/>
                    <a:pt x="1024" y="3847"/>
                    <a:pt x="1215" y="3847"/>
                  </a:cubicBezTo>
                  <a:lnTo>
                    <a:pt x="1417" y="3847"/>
                  </a:lnTo>
                  <a:lnTo>
                    <a:pt x="1417" y="3858"/>
                  </a:lnTo>
                  <a:cubicBezTo>
                    <a:pt x="1417" y="3942"/>
                    <a:pt x="1489" y="4025"/>
                    <a:pt x="1572" y="4025"/>
                  </a:cubicBezTo>
                  <a:cubicBezTo>
                    <a:pt x="1667" y="4025"/>
                    <a:pt x="1739" y="3942"/>
                    <a:pt x="1739" y="3858"/>
                  </a:cubicBezTo>
                  <a:lnTo>
                    <a:pt x="1739" y="3847"/>
                  </a:lnTo>
                  <a:lnTo>
                    <a:pt x="1929" y="3847"/>
                  </a:lnTo>
                  <a:cubicBezTo>
                    <a:pt x="2120" y="3847"/>
                    <a:pt x="2275" y="3692"/>
                    <a:pt x="2275" y="3501"/>
                  </a:cubicBezTo>
                  <a:lnTo>
                    <a:pt x="2275" y="2977"/>
                  </a:lnTo>
                  <a:cubicBezTo>
                    <a:pt x="2799" y="2727"/>
                    <a:pt x="3156" y="2192"/>
                    <a:pt x="3156" y="1561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744;p60">
              <a:extLst>
                <a:ext uri="{FF2B5EF4-FFF2-40B4-BE49-F238E27FC236}">
                  <a16:creationId xmlns:a16="http://schemas.microsoft.com/office/drawing/2014/main" id="{5AAC1036-4375-E243-902F-259452D01882}"/>
                </a:ext>
              </a:extLst>
            </p:cNvPr>
            <p:cNvSpPr/>
            <p:nvPr/>
          </p:nvSpPr>
          <p:spPr>
            <a:xfrm>
              <a:off x="4880567" y="1552929"/>
              <a:ext cx="200895" cy="300547"/>
            </a:xfrm>
            <a:custGeom>
              <a:avLst/>
              <a:gdLst/>
              <a:ahLst/>
              <a:cxnLst/>
              <a:rect l="l" t="t" r="r" b="b"/>
              <a:pathLst>
                <a:path w="6312" h="9443" extrusionOk="0">
                  <a:moveTo>
                    <a:pt x="3144" y="310"/>
                  </a:moveTo>
                  <a:cubicBezTo>
                    <a:pt x="3632" y="310"/>
                    <a:pt x="4037" y="632"/>
                    <a:pt x="4037" y="1025"/>
                  </a:cubicBezTo>
                  <a:cubicBezTo>
                    <a:pt x="3751" y="929"/>
                    <a:pt x="3454" y="870"/>
                    <a:pt x="3144" y="870"/>
                  </a:cubicBezTo>
                  <a:cubicBezTo>
                    <a:pt x="2834" y="870"/>
                    <a:pt x="2537" y="929"/>
                    <a:pt x="2251" y="1025"/>
                  </a:cubicBezTo>
                  <a:cubicBezTo>
                    <a:pt x="2251" y="644"/>
                    <a:pt x="2644" y="310"/>
                    <a:pt x="3144" y="310"/>
                  </a:cubicBezTo>
                  <a:close/>
                  <a:moveTo>
                    <a:pt x="3144" y="1191"/>
                  </a:moveTo>
                  <a:cubicBezTo>
                    <a:pt x="4299" y="1191"/>
                    <a:pt x="5251" y="2144"/>
                    <a:pt x="5251" y="3311"/>
                  </a:cubicBezTo>
                  <a:cubicBezTo>
                    <a:pt x="5251" y="3620"/>
                    <a:pt x="5180" y="3918"/>
                    <a:pt x="5061" y="4203"/>
                  </a:cubicBezTo>
                  <a:lnTo>
                    <a:pt x="5061" y="4049"/>
                  </a:lnTo>
                  <a:cubicBezTo>
                    <a:pt x="5061" y="3858"/>
                    <a:pt x="4978" y="3668"/>
                    <a:pt x="4823" y="3525"/>
                  </a:cubicBezTo>
                  <a:cubicBezTo>
                    <a:pt x="4501" y="3251"/>
                    <a:pt x="3751" y="2739"/>
                    <a:pt x="2453" y="2608"/>
                  </a:cubicBezTo>
                  <a:cubicBezTo>
                    <a:pt x="2447" y="2607"/>
                    <a:pt x="2441" y="2607"/>
                    <a:pt x="2435" y="2607"/>
                  </a:cubicBezTo>
                  <a:cubicBezTo>
                    <a:pt x="2360" y="2607"/>
                    <a:pt x="2297" y="2674"/>
                    <a:pt x="2275" y="2751"/>
                  </a:cubicBezTo>
                  <a:cubicBezTo>
                    <a:pt x="2263" y="2846"/>
                    <a:pt x="2334" y="2918"/>
                    <a:pt x="2430" y="2930"/>
                  </a:cubicBezTo>
                  <a:cubicBezTo>
                    <a:pt x="3632" y="3049"/>
                    <a:pt x="4323" y="3513"/>
                    <a:pt x="4620" y="3763"/>
                  </a:cubicBezTo>
                  <a:cubicBezTo>
                    <a:pt x="4692" y="3822"/>
                    <a:pt x="4728" y="3930"/>
                    <a:pt x="4728" y="4037"/>
                  </a:cubicBezTo>
                  <a:lnTo>
                    <a:pt x="4728" y="4346"/>
                  </a:lnTo>
                  <a:cubicBezTo>
                    <a:pt x="4728" y="5227"/>
                    <a:pt x="4025" y="5942"/>
                    <a:pt x="3144" y="5942"/>
                  </a:cubicBezTo>
                  <a:cubicBezTo>
                    <a:pt x="3137" y="5942"/>
                    <a:pt x="3130" y="5942"/>
                    <a:pt x="3122" y="5942"/>
                  </a:cubicBezTo>
                  <a:cubicBezTo>
                    <a:pt x="2251" y="5942"/>
                    <a:pt x="1549" y="5232"/>
                    <a:pt x="1549" y="4358"/>
                  </a:cubicBezTo>
                  <a:lnTo>
                    <a:pt x="1549" y="4227"/>
                  </a:lnTo>
                  <a:cubicBezTo>
                    <a:pt x="1549" y="4168"/>
                    <a:pt x="1584" y="4108"/>
                    <a:pt x="1644" y="4084"/>
                  </a:cubicBezTo>
                  <a:cubicBezTo>
                    <a:pt x="1846" y="3965"/>
                    <a:pt x="2120" y="3739"/>
                    <a:pt x="2239" y="3370"/>
                  </a:cubicBezTo>
                  <a:cubicBezTo>
                    <a:pt x="2263" y="3275"/>
                    <a:pt x="2215" y="3191"/>
                    <a:pt x="2132" y="3156"/>
                  </a:cubicBezTo>
                  <a:cubicBezTo>
                    <a:pt x="2113" y="3151"/>
                    <a:pt x="2094" y="3149"/>
                    <a:pt x="2077" y="3149"/>
                  </a:cubicBezTo>
                  <a:cubicBezTo>
                    <a:pt x="2005" y="3149"/>
                    <a:pt x="1946" y="3187"/>
                    <a:pt x="1918" y="3263"/>
                  </a:cubicBezTo>
                  <a:cubicBezTo>
                    <a:pt x="1834" y="3525"/>
                    <a:pt x="1620" y="3692"/>
                    <a:pt x="1477" y="3787"/>
                  </a:cubicBezTo>
                  <a:cubicBezTo>
                    <a:pt x="1322" y="3870"/>
                    <a:pt x="1215" y="4037"/>
                    <a:pt x="1215" y="4203"/>
                  </a:cubicBezTo>
                  <a:cubicBezTo>
                    <a:pt x="1084" y="3918"/>
                    <a:pt x="1025" y="3620"/>
                    <a:pt x="1025" y="3311"/>
                  </a:cubicBezTo>
                  <a:cubicBezTo>
                    <a:pt x="1025" y="2144"/>
                    <a:pt x="1977" y="1191"/>
                    <a:pt x="3144" y="1191"/>
                  </a:cubicBezTo>
                  <a:close/>
                  <a:moveTo>
                    <a:pt x="3858" y="6144"/>
                  </a:moveTo>
                  <a:lnTo>
                    <a:pt x="3858" y="6537"/>
                  </a:lnTo>
                  <a:cubicBezTo>
                    <a:pt x="3858" y="6740"/>
                    <a:pt x="3977" y="6918"/>
                    <a:pt x="4168" y="7013"/>
                  </a:cubicBezTo>
                  <a:lnTo>
                    <a:pt x="4406" y="7121"/>
                  </a:lnTo>
                  <a:cubicBezTo>
                    <a:pt x="4156" y="7597"/>
                    <a:pt x="3680" y="7894"/>
                    <a:pt x="3144" y="7894"/>
                  </a:cubicBezTo>
                  <a:cubicBezTo>
                    <a:pt x="2608" y="7894"/>
                    <a:pt x="2132" y="7597"/>
                    <a:pt x="1882" y="7121"/>
                  </a:cubicBezTo>
                  <a:lnTo>
                    <a:pt x="2120" y="7013"/>
                  </a:lnTo>
                  <a:cubicBezTo>
                    <a:pt x="2311" y="6918"/>
                    <a:pt x="2430" y="6740"/>
                    <a:pt x="2430" y="6537"/>
                  </a:cubicBezTo>
                  <a:lnTo>
                    <a:pt x="2430" y="6144"/>
                  </a:lnTo>
                  <a:cubicBezTo>
                    <a:pt x="2644" y="6239"/>
                    <a:pt x="2882" y="6287"/>
                    <a:pt x="3144" y="6287"/>
                  </a:cubicBezTo>
                  <a:cubicBezTo>
                    <a:pt x="3394" y="6287"/>
                    <a:pt x="3632" y="6239"/>
                    <a:pt x="3858" y="6144"/>
                  </a:cubicBezTo>
                  <a:close/>
                  <a:moveTo>
                    <a:pt x="3144" y="1"/>
                  </a:moveTo>
                  <a:cubicBezTo>
                    <a:pt x="2465" y="1"/>
                    <a:pt x="1918" y="465"/>
                    <a:pt x="1918" y="1048"/>
                  </a:cubicBezTo>
                  <a:cubicBezTo>
                    <a:pt x="1918" y="1084"/>
                    <a:pt x="1918" y="1144"/>
                    <a:pt x="1930" y="1191"/>
                  </a:cubicBezTo>
                  <a:cubicBezTo>
                    <a:pt x="1191" y="1608"/>
                    <a:pt x="703" y="2418"/>
                    <a:pt x="703" y="3322"/>
                  </a:cubicBezTo>
                  <a:cubicBezTo>
                    <a:pt x="703" y="3918"/>
                    <a:pt x="918" y="4501"/>
                    <a:pt x="1310" y="4942"/>
                  </a:cubicBezTo>
                  <a:cubicBezTo>
                    <a:pt x="1441" y="5370"/>
                    <a:pt x="1727" y="5739"/>
                    <a:pt x="2096" y="5989"/>
                  </a:cubicBezTo>
                  <a:lnTo>
                    <a:pt x="2096" y="6549"/>
                  </a:lnTo>
                  <a:cubicBezTo>
                    <a:pt x="2096" y="6620"/>
                    <a:pt x="2049" y="6680"/>
                    <a:pt x="1989" y="6716"/>
                  </a:cubicBezTo>
                  <a:lnTo>
                    <a:pt x="525" y="7371"/>
                  </a:lnTo>
                  <a:cubicBezTo>
                    <a:pt x="203" y="7501"/>
                    <a:pt x="1" y="7811"/>
                    <a:pt x="1" y="8156"/>
                  </a:cubicBezTo>
                  <a:lnTo>
                    <a:pt x="1" y="9276"/>
                  </a:lnTo>
                  <a:cubicBezTo>
                    <a:pt x="1" y="9359"/>
                    <a:pt x="72" y="9442"/>
                    <a:pt x="167" y="9442"/>
                  </a:cubicBezTo>
                  <a:cubicBezTo>
                    <a:pt x="251" y="9442"/>
                    <a:pt x="322" y="9359"/>
                    <a:pt x="322" y="9276"/>
                  </a:cubicBezTo>
                  <a:lnTo>
                    <a:pt x="322" y="8156"/>
                  </a:lnTo>
                  <a:cubicBezTo>
                    <a:pt x="322" y="7954"/>
                    <a:pt x="441" y="7752"/>
                    <a:pt x="656" y="7668"/>
                  </a:cubicBezTo>
                  <a:lnTo>
                    <a:pt x="1596" y="7251"/>
                  </a:lnTo>
                  <a:cubicBezTo>
                    <a:pt x="1894" y="7847"/>
                    <a:pt x="2489" y="8216"/>
                    <a:pt x="3156" y="8216"/>
                  </a:cubicBezTo>
                  <a:cubicBezTo>
                    <a:pt x="3823" y="8216"/>
                    <a:pt x="4418" y="7847"/>
                    <a:pt x="4716" y="7251"/>
                  </a:cubicBezTo>
                  <a:lnTo>
                    <a:pt x="5656" y="7668"/>
                  </a:lnTo>
                  <a:cubicBezTo>
                    <a:pt x="5847" y="7752"/>
                    <a:pt x="5978" y="7942"/>
                    <a:pt x="5978" y="8156"/>
                  </a:cubicBezTo>
                  <a:lnTo>
                    <a:pt x="5978" y="9276"/>
                  </a:lnTo>
                  <a:cubicBezTo>
                    <a:pt x="5978" y="9359"/>
                    <a:pt x="6061" y="9442"/>
                    <a:pt x="6144" y="9442"/>
                  </a:cubicBezTo>
                  <a:cubicBezTo>
                    <a:pt x="6240" y="9442"/>
                    <a:pt x="6311" y="9359"/>
                    <a:pt x="6311" y="9276"/>
                  </a:cubicBezTo>
                  <a:lnTo>
                    <a:pt x="6311" y="8156"/>
                  </a:lnTo>
                  <a:cubicBezTo>
                    <a:pt x="6287" y="7811"/>
                    <a:pt x="6073" y="7501"/>
                    <a:pt x="5763" y="7371"/>
                  </a:cubicBezTo>
                  <a:lnTo>
                    <a:pt x="4287" y="6716"/>
                  </a:lnTo>
                  <a:cubicBezTo>
                    <a:pt x="4216" y="6680"/>
                    <a:pt x="4180" y="6609"/>
                    <a:pt x="4180" y="6549"/>
                  </a:cubicBezTo>
                  <a:lnTo>
                    <a:pt x="4180" y="5989"/>
                  </a:lnTo>
                  <a:cubicBezTo>
                    <a:pt x="4549" y="5739"/>
                    <a:pt x="4835" y="5370"/>
                    <a:pt x="4966" y="4942"/>
                  </a:cubicBezTo>
                  <a:cubicBezTo>
                    <a:pt x="5359" y="4501"/>
                    <a:pt x="5585" y="3918"/>
                    <a:pt x="5585" y="3322"/>
                  </a:cubicBezTo>
                  <a:cubicBezTo>
                    <a:pt x="5585" y="2418"/>
                    <a:pt x="5073" y="1608"/>
                    <a:pt x="4347" y="1191"/>
                  </a:cubicBezTo>
                  <a:cubicBezTo>
                    <a:pt x="4358" y="1144"/>
                    <a:pt x="4358" y="1084"/>
                    <a:pt x="4358" y="1048"/>
                  </a:cubicBezTo>
                  <a:cubicBezTo>
                    <a:pt x="4358" y="465"/>
                    <a:pt x="3811" y="1"/>
                    <a:pt x="3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745;p60">
              <a:extLst>
                <a:ext uri="{FF2B5EF4-FFF2-40B4-BE49-F238E27FC236}">
                  <a16:creationId xmlns:a16="http://schemas.microsoft.com/office/drawing/2014/main" id="{E57A16F4-AC62-E84F-89AC-89DE4ED6CEBE}"/>
                </a:ext>
              </a:extLst>
            </p:cNvPr>
            <p:cNvSpPr/>
            <p:nvPr/>
          </p:nvSpPr>
          <p:spPr>
            <a:xfrm>
              <a:off x="4919620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746;p60">
              <a:extLst>
                <a:ext uri="{FF2B5EF4-FFF2-40B4-BE49-F238E27FC236}">
                  <a16:creationId xmlns:a16="http://schemas.microsoft.com/office/drawing/2014/main" id="{0190902C-A75C-2F4E-B816-D98809425E27}"/>
                </a:ext>
              </a:extLst>
            </p:cNvPr>
            <p:cNvSpPr/>
            <p:nvPr/>
          </p:nvSpPr>
          <p:spPr>
            <a:xfrm>
              <a:off x="5031398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747;p60">
              <a:extLst>
                <a:ext uri="{FF2B5EF4-FFF2-40B4-BE49-F238E27FC236}">
                  <a16:creationId xmlns:a16="http://schemas.microsoft.com/office/drawing/2014/main" id="{8792A672-1926-D049-BF8D-C14A449BDCF4}"/>
                </a:ext>
              </a:extLst>
            </p:cNvPr>
            <p:cNvSpPr/>
            <p:nvPr/>
          </p:nvSpPr>
          <p:spPr>
            <a:xfrm>
              <a:off x="5070418" y="1552547"/>
              <a:ext cx="166394" cy="173969"/>
            </a:xfrm>
            <a:custGeom>
              <a:avLst/>
              <a:gdLst/>
              <a:ahLst/>
              <a:cxnLst/>
              <a:rect l="l" t="t" r="r" b="b"/>
              <a:pathLst>
                <a:path w="5228" h="5466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lnTo>
                    <a:pt x="1" y="3501"/>
                  </a:lnTo>
                  <a:cubicBezTo>
                    <a:pt x="1" y="3882"/>
                    <a:pt x="322" y="4180"/>
                    <a:pt x="691" y="4180"/>
                  </a:cubicBezTo>
                  <a:lnTo>
                    <a:pt x="1001" y="4180"/>
                  </a:lnTo>
                  <a:lnTo>
                    <a:pt x="763" y="5144"/>
                  </a:lnTo>
                  <a:cubicBezTo>
                    <a:pt x="739" y="5251"/>
                    <a:pt x="775" y="5358"/>
                    <a:pt x="870" y="5418"/>
                  </a:cubicBezTo>
                  <a:cubicBezTo>
                    <a:pt x="918" y="5442"/>
                    <a:pt x="953" y="5466"/>
                    <a:pt x="1001" y="5466"/>
                  </a:cubicBezTo>
                  <a:cubicBezTo>
                    <a:pt x="1049" y="5466"/>
                    <a:pt x="1108" y="5442"/>
                    <a:pt x="1156" y="5418"/>
                  </a:cubicBezTo>
                  <a:lnTo>
                    <a:pt x="2846" y="4180"/>
                  </a:lnTo>
                  <a:lnTo>
                    <a:pt x="4549" y="4180"/>
                  </a:lnTo>
                  <a:cubicBezTo>
                    <a:pt x="4930" y="4180"/>
                    <a:pt x="5228" y="3870"/>
                    <a:pt x="5228" y="3501"/>
                  </a:cubicBezTo>
                  <a:lnTo>
                    <a:pt x="5228" y="679"/>
                  </a:lnTo>
                  <a:cubicBezTo>
                    <a:pt x="5228" y="310"/>
                    <a:pt x="4918" y="1"/>
                    <a:pt x="4549" y="1"/>
                  </a:cubicBezTo>
                  <a:cubicBezTo>
                    <a:pt x="4454" y="1"/>
                    <a:pt x="4382" y="72"/>
                    <a:pt x="4382" y="167"/>
                  </a:cubicBezTo>
                  <a:cubicBezTo>
                    <a:pt x="4382" y="251"/>
                    <a:pt x="4454" y="322"/>
                    <a:pt x="4549" y="322"/>
                  </a:cubicBezTo>
                  <a:cubicBezTo>
                    <a:pt x="4739" y="322"/>
                    <a:pt x="4906" y="489"/>
                    <a:pt x="4906" y="679"/>
                  </a:cubicBezTo>
                  <a:lnTo>
                    <a:pt x="4906" y="3489"/>
                  </a:lnTo>
                  <a:cubicBezTo>
                    <a:pt x="4906" y="3692"/>
                    <a:pt x="4739" y="3846"/>
                    <a:pt x="4549" y="3846"/>
                  </a:cubicBezTo>
                  <a:lnTo>
                    <a:pt x="2787" y="3846"/>
                  </a:lnTo>
                  <a:cubicBezTo>
                    <a:pt x="2763" y="3846"/>
                    <a:pt x="2715" y="3870"/>
                    <a:pt x="2704" y="3882"/>
                  </a:cubicBezTo>
                  <a:lnTo>
                    <a:pt x="1132" y="5013"/>
                  </a:lnTo>
                  <a:lnTo>
                    <a:pt x="1370" y="4049"/>
                  </a:lnTo>
                  <a:cubicBezTo>
                    <a:pt x="1394" y="4001"/>
                    <a:pt x="1370" y="3942"/>
                    <a:pt x="1346" y="3918"/>
                  </a:cubicBezTo>
                  <a:cubicBezTo>
                    <a:pt x="1310" y="3870"/>
                    <a:pt x="1275" y="3858"/>
                    <a:pt x="1215" y="3858"/>
                  </a:cubicBezTo>
                  <a:lnTo>
                    <a:pt x="691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679"/>
                  </a:lnTo>
                  <a:cubicBezTo>
                    <a:pt x="334" y="489"/>
                    <a:pt x="489" y="322"/>
                    <a:pt x="691" y="322"/>
                  </a:cubicBezTo>
                  <a:cubicBezTo>
                    <a:pt x="775" y="322"/>
                    <a:pt x="846" y="251"/>
                    <a:pt x="846" y="167"/>
                  </a:cubicBezTo>
                  <a:cubicBezTo>
                    <a:pt x="846" y="72"/>
                    <a:pt x="775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7534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CD44-2D9D-9243-A0DB-95BCE564C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8128" y="1391064"/>
            <a:ext cx="4043692" cy="2361371"/>
          </a:xfrm>
        </p:spPr>
        <p:txBody>
          <a:bodyPr/>
          <a:lstStyle/>
          <a:p>
            <a:r>
              <a:rPr lang="en-US" dirty="0"/>
              <a:t>THANK YOU FOR YOUR ATTENTION!!</a:t>
            </a:r>
          </a:p>
        </p:txBody>
      </p:sp>
    </p:spTree>
    <p:extLst>
      <p:ext uri="{BB962C8B-B14F-4D97-AF65-F5344CB8AC3E}">
        <p14:creationId xmlns:p14="http://schemas.microsoft.com/office/powerpoint/2010/main" val="2751420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7CA76F-D301-5440-9C61-8A51D232C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1845" y="2795190"/>
            <a:ext cx="2549183" cy="1048800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alfonsogarcia</a:t>
            </a:r>
            <a:r>
              <a:rPr lang="en-US" dirty="0"/>
              <a:t>-git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CC341-9DCF-634B-ADCD-02B086541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52" t="16232" r="30165" b="14038"/>
          <a:stretch/>
        </p:blipFill>
        <p:spPr>
          <a:xfrm>
            <a:off x="1496419" y="1746390"/>
            <a:ext cx="821570" cy="757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C0C16-0063-A54B-A4BE-7D32967995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65" t="12938" r="29943" b="9553"/>
          <a:stretch/>
        </p:blipFill>
        <p:spPr>
          <a:xfrm>
            <a:off x="1522563" y="2776967"/>
            <a:ext cx="769282" cy="75772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CF5A6848-C65A-4248-A7EE-D78B6D65F39C}"/>
              </a:ext>
            </a:extLst>
          </p:cNvPr>
          <p:cNvSpPr txBox="1">
            <a:spLocks/>
          </p:cNvSpPr>
          <p:nvPr/>
        </p:nvSpPr>
        <p:spPr>
          <a:xfrm>
            <a:off x="2055230" y="1746390"/>
            <a:ext cx="6542232" cy="1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alfonso-garcía-mateo-sagasta</a:t>
            </a:r>
            <a:r>
              <a:rPr lang="en-US" dirty="0"/>
              <a:t> 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8A75D5-185D-AB4C-8EE4-9891FD8E77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94" t="2062" r="10235" b="-1"/>
          <a:stretch/>
        </p:blipFill>
        <p:spPr>
          <a:xfrm>
            <a:off x="1496419" y="3825766"/>
            <a:ext cx="821570" cy="781648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6FCEB5A2-E057-BE47-81C3-A6A6202932B7}"/>
              </a:ext>
            </a:extLst>
          </p:cNvPr>
          <p:cNvSpPr txBox="1">
            <a:spLocks/>
          </p:cNvSpPr>
          <p:nvPr/>
        </p:nvSpPr>
        <p:spPr>
          <a:xfrm>
            <a:off x="930623" y="3862213"/>
            <a:ext cx="6542232" cy="1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dirty="0" err="1"/>
              <a:t>alfonsogarcia.ms@gmail.com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5879D87-232D-E642-BF3B-926353CCB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684" y="48746"/>
            <a:ext cx="7392632" cy="786611"/>
          </a:xfrm>
        </p:spPr>
        <p:txBody>
          <a:bodyPr/>
          <a:lstStyle/>
          <a:p>
            <a:r>
              <a:rPr lang="en-US" sz="4000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298198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B7B5-DE7B-3A43-BD4D-1B32E39FE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4126" y="0"/>
            <a:ext cx="5115747" cy="837300"/>
          </a:xfrm>
        </p:spPr>
        <p:txBody>
          <a:bodyPr/>
          <a:lstStyle/>
          <a:p>
            <a:r>
              <a:rPr lang="en-US" sz="4000" dirty="0"/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9766B-E933-B84A-9BF5-A445C0AC5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644" y="1555783"/>
            <a:ext cx="5628716" cy="2448658"/>
          </a:xfrm>
        </p:spPr>
        <p:txBody>
          <a:bodyPr/>
          <a:lstStyle/>
          <a:p>
            <a:pPr marL="114300" indent="0" algn="l"/>
            <a:r>
              <a:rPr lang="en-US" dirty="0"/>
              <a:t>- DATASET </a:t>
            </a:r>
            <a:r>
              <a:rPr lang="en-US" dirty="0">
                <a:sym typeface="Wingdings" pitchFamily="2" charset="2"/>
              </a:rPr>
              <a:t> HYPOTHESIS</a:t>
            </a:r>
          </a:p>
          <a:p>
            <a:pPr marL="114300" indent="0" algn="l"/>
            <a:r>
              <a:rPr lang="en-US" dirty="0">
                <a:sym typeface="Wingdings" pitchFamily="2" charset="2"/>
              </a:rPr>
              <a:t>- IMAGE PROCESSING</a:t>
            </a:r>
          </a:p>
          <a:p>
            <a:pPr marL="114300" indent="0" algn="l"/>
            <a:r>
              <a:rPr lang="en-US" dirty="0">
                <a:sym typeface="Wingdings" pitchFamily="2" charset="2"/>
              </a:rPr>
              <a:t>- TRAINING THE MODEL</a:t>
            </a:r>
          </a:p>
          <a:p>
            <a:pPr marL="114300" indent="0" algn="l"/>
            <a:r>
              <a:rPr lang="en-US" dirty="0">
                <a:sym typeface="Wingdings" pitchFamily="2" charset="2"/>
              </a:rPr>
              <a:t>- PREDICTIONS</a:t>
            </a:r>
          </a:p>
          <a:p>
            <a:pPr marL="114300" indent="0" algn="l"/>
            <a:r>
              <a:rPr lang="en-US" dirty="0">
                <a:sym typeface="Wingdings" pitchFamily="2" charset="2"/>
              </a:rPr>
              <a:t>- SERVER</a:t>
            </a:r>
          </a:p>
          <a:p>
            <a:pPr marL="114300" indent="0" algn="l"/>
            <a:r>
              <a:rPr lang="en-US" dirty="0">
                <a:sym typeface="Wingdings" pitchFamily="2" charset="2"/>
              </a:rPr>
              <a:t>- CONCLUSIONS</a:t>
            </a:r>
          </a:p>
          <a:p>
            <a:pPr marL="114300" indent="0" algn="l"/>
            <a:r>
              <a:rPr lang="en-US" dirty="0">
                <a:sym typeface="Wingdings" pitchFamily="2" charset="2"/>
              </a:rPr>
              <a:t>- IMPROVEMENTS &amp; FUTURE RESEARCH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3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6DCC6E-3034-B044-9637-3002D1F22DB1}"/>
              </a:ext>
            </a:extLst>
          </p:cNvPr>
          <p:cNvSpPr txBox="1">
            <a:spLocks/>
          </p:cNvSpPr>
          <p:nvPr/>
        </p:nvSpPr>
        <p:spPr>
          <a:xfrm>
            <a:off x="3413932" y="10510"/>
            <a:ext cx="2316135" cy="74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4000" dirty="0"/>
              <a:t>DATASET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3644059-F9B0-1B48-9AF0-029C2A0E3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641" y="1594288"/>
            <a:ext cx="5628716" cy="2448658"/>
          </a:xfrm>
        </p:spPr>
        <p:txBody>
          <a:bodyPr/>
          <a:lstStyle/>
          <a:p>
            <a:pPr marL="114300" indent="0" algn="l"/>
            <a:r>
              <a:rPr lang="en-US" dirty="0"/>
              <a:t>- CHEST X-RAY IMAGES</a:t>
            </a:r>
            <a:endParaRPr lang="en-US" dirty="0">
              <a:sym typeface="Wingdings" pitchFamily="2" charset="2"/>
            </a:endParaRPr>
          </a:p>
          <a:p>
            <a:pPr marL="114300" indent="0" algn="l"/>
            <a:r>
              <a:rPr lang="en-US" dirty="0">
                <a:sym typeface="Wingdings" pitchFamily="2" charset="2"/>
              </a:rPr>
              <a:t>- GRAYSCALE IMAGES</a:t>
            </a:r>
          </a:p>
          <a:p>
            <a:pPr marL="114300" indent="0" algn="l"/>
            <a:r>
              <a:rPr lang="en-US" dirty="0">
                <a:sym typeface="Wingdings" pitchFamily="2" charset="2"/>
              </a:rPr>
              <a:t>- SIZES FROM (600X600) TO (2500X2500)</a:t>
            </a:r>
          </a:p>
          <a:p>
            <a:pPr marL="114300" indent="0" algn="l"/>
            <a:r>
              <a:rPr lang="en-US" dirty="0">
                <a:sym typeface="Wingdings" pitchFamily="2" charset="2"/>
              </a:rPr>
              <a:t>- 3 LABELS: HEALTHY, BACTERIAL PNEUMONIA, 	VIRUS PNEUMONIA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oogle Shape;10539;p59">
            <a:extLst>
              <a:ext uri="{FF2B5EF4-FFF2-40B4-BE49-F238E27FC236}">
                <a16:creationId xmlns:a16="http://schemas.microsoft.com/office/drawing/2014/main" id="{FCDC76A2-2958-DE4C-A8E7-E11777384989}"/>
              </a:ext>
            </a:extLst>
          </p:cNvPr>
          <p:cNvGrpSpPr/>
          <p:nvPr/>
        </p:nvGrpSpPr>
        <p:grpSpPr>
          <a:xfrm>
            <a:off x="6284141" y="10510"/>
            <a:ext cx="747280" cy="746234"/>
            <a:chOff x="6196730" y="1525346"/>
            <a:chExt cx="369072" cy="317467"/>
          </a:xfrm>
        </p:grpSpPr>
        <p:sp>
          <p:nvSpPr>
            <p:cNvPr id="8" name="Google Shape;10540;p59">
              <a:extLst>
                <a:ext uri="{FF2B5EF4-FFF2-40B4-BE49-F238E27FC236}">
                  <a16:creationId xmlns:a16="http://schemas.microsoft.com/office/drawing/2014/main" id="{8D46609B-72EE-4F4C-9B11-460A82B140CE}"/>
                </a:ext>
              </a:extLst>
            </p:cNvPr>
            <p:cNvSpPr/>
            <p:nvPr/>
          </p:nvSpPr>
          <p:spPr>
            <a:xfrm>
              <a:off x="6285478" y="1697140"/>
              <a:ext cx="193870" cy="145673"/>
            </a:xfrm>
            <a:custGeom>
              <a:avLst/>
              <a:gdLst/>
              <a:ahLst/>
              <a:cxnLst/>
              <a:rect l="l" t="t" r="r" b="b"/>
              <a:pathLst>
                <a:path w="6086" h="4573" extrusionOk="0">
                  <a:moveTo>
                    <a:pt x="2972" y="1"/>
                  </a:moveTo>
                  <a:cubicBezTo>
                    <a:pt x="2790" y="1"/>
                    <a:pt x="2608" y="72"/>
                    <a:pt x="2477" y="215"/>
                  </a:cubicBezTo>
                  <a:cubicBezTo>
                    <a:pt x="1580" y="1144"/>
                    <a:pt x="674" y="1192"/>
                    <a:pt x="471" y="1192"/>
                  </a:cubicBezTo>
                  <a:cubicBezTo>
                    <a:pt x="447" y="1192"/>
                    <a:pt x="433" y="1191"/>
                    <a:pt x="430" y="1191"/>
                  </a:cubicBezTo>
                  <a:cubicBezTo>
                    <a:pt x="346" y="1191"/>
                    <a:pt x="275" y="1275"/>
                    <a:pt x="275" y="1358"/>
                  </a:cubicBezTo>
                  <a:cubicBezTo>
                    <a:pt x="275" y="1453"/>
                    <a:pt x="346" y="1525"/>
                    <a:pt x="430" y="1525"/>
                  </a:cubicBezTo>
                  <a:cubicBezTo>
                    <a:pt x="430" y="1525"/>
                    <a:pt x="608" y="1525"/>
                    <a:pt x="846" y="1501"/>
                  </a:cubicBezTo>
                  <a:lnTo>
                    <a:pt x="846" y="1501"/>
                  </a:lnTo>
                  <a:cubicBezTo>
                    <a:pt x="822" y="1691"/>
                    <a:pt x="751" y="1953"/>
                    <a:pt x="465" y="2037"/>
                  </a:cubicBezTo>
                  <a:cubicBezTo>
                    <a:pt x="268" y="2070"/>
                    <a:pt x="303" y="2365"/>
                    <a:pt x="486" y="2365"/>
                  </a:cubicBezTo>
                  <a:cubicBezTo>
                    <a:pt x="502" y="2365"/>
                    <a:pt x="519" y="2363"/>
                    <a:pt x="537" y="2358"/>
                  </a:cubicBezTo>
                  <a:cubicBezTo>
                    <a:pt x="1025" y="2239"/>
                    <a:pt x="1180" y="1751"/>
                    <a:pt x="1203" y="1418"/>
                  </a:cubicBezTo>
                  <a:cubicBezTo>
                    <a:pt x="1346" y="1382"/>
                    <a:pt x="1489" y="1334"/>
                    <a:pt x="1620" y="1275"/>
                  </a:cubicBezTo>
                  <a:cubicBezTo>
                    <a:pt x="1620" y="1275"/>
                    <a:pt x="1906" y="1120"/>
                    <a:pt x="1954" y="1096"/>
                  </a:cubicBezTo>
                  <a:cubicBezTo>
                    <a:pt x="2044" y="2566"/>
                    <a:pt x="2059" y="2743"/>
                    <a:pt x="2061" y="2760"/>
                  </a:cubicBezTo>
                  <a:lnTo>
                    <a:pt x="2061" y="2760"/>
                  </a:lnTo>
                  <a:cubicBezTo>
                    <a:pt x="2061" y="2760"/>
                    <a:pt x="2061" y="2761"/>
                    <a:pt x="2061" y="2763"/>
                  </a:cubicBezTo>
                  <a:cubicBezTo>
                    <a:pt x="2120" y="3549"/>
                    <a:pt x="1501" y="4239"/>
                    <a:pt x="703" y="4239"/>
                  </a:cubicBezTo>
                  <a:lnTo>
                    <a:pt x="168" y="4239"/>
                  </a:lnTo>
                  <a:cubicBezTo>
                    <a:pt x="72" y="4239"/>
                    <a:pt x="1" y="4311"/>
                    <a:pt x="1" y="4394"/>
                  </a:cubicBezTo>
                  <a:cubicBezTo>
                    <a:pt x="1" y="4489"/>
                    <a:pt x="72" y="4561"/>
                    <a:pt x="168" y="4561"/>
                  </a:cubicBezTo>
                  <a:lnTo>
                    <a:pt x="703" y="4561"/>
                  </a:lnTo>
                  <a:cubicBezTo>
                    <a:pt x="1680" y="4561"/>
                    <a:pt x="2477" y="3715"/>
                    <a:pt x="2394" y="2727"/>
                  </a:cubicBezTo>
                  <a:lnTo>
                    <a:pt x="2275" y="858"/>
                  </a:lnTo>
                  <a:cubicBezTo>
                    <a:pt x="2442" y="739"/>
                    <a:pt x="2597" y="608"/>
                    <a:pt x="2739" y="441"/>
                  </a:cubicBezTo>
                  <a:cubicBezTo>
                    <a:pt x="2799" y="370"/>
                    <a:pt x="2906" y="334"/>
                    <a:pt x="2989" y="334"/>
                  </a:cubicBezTo>
                  <a:cubicBezTo>
                    <a:pt x="3228" y="334"/>
                    <a:pt x="3216" y="489"/>
                    <a:pt x="3740" y="882"/>
                  </a:cubicBezTo>
                  <a:lnTo>
                    <a:pt x="3620" y="2751"/>
                  </a:lnTo>
                  <a:cubicBezTo>
                    <a:pt x="3573" y="3215"/>
                    <a:pt x="3740" y="3680"/>
                    <a:pt x="4061" y="4025"/>
                  </a:cubicBezTo>
                  <a:cubicBezTo>
                    <a:pt x="4382" y="4370"/>
                    <a:pt x="4835" y="4573"/>
                    <a:pt x="5311" y="4573"/>
                  </a:cubicBezTo>
                  <a:lnTo>
                    <a:pt x="5930" y="4573"/>
                  </a:lnTo>
                  <a:cubicBezTo>
                    <a:pt x="6014" y="4573"/>
                    <a:pt x="6085" y="4501"/>
                    <a:pt x="6085" y="4406"/>
                  </a:cubicBezTo>
                  <a:cubicBezTo>
                    <a:pt x="6049" y="4311"/>
                    <a:pt x="5966" y="4239"/>
                    <a:pt x="5883" y="4239"/>
                  </a:cubicBezTo>
                  <a:lnTo>
                    <a:pt x="5275" y="4239"/>
                  </a:lnTo>
                  <a:cubicBezTo>
                    <a:pt x="4883" y="4239"/>
                    <a:pt x="4525" y="4085"/>
                    <a:pt x="4275" y="3799"/>
                  </a:cubicBezTo>
                  <a:cubicBezTo>
                    <a:pt x="4025" y="3537"/>
                    <a:pt x="3906" y="3192"/>
                    <a:pt x="3918" y="2763"/>
                  </a:cubicBezTo>
                  <a:lnTo>
                    <a:pt x="4025" y="1108"/>
                  </a:lnTo>
                  <a:lnTo>
                    <a:pt x="4204" y="1203"/>
                  </a:lnTo>
                  <a:cubicBezTo>
                    <a:pt x="4335" y="1275"/>
                    <a:pt x="4478" y="1346"/>
                    <a:pt x="4716" y="1406"/>
                  </a:cubicBezTo>
                  <a:cubicBezTo>
                    <a:pt x="4740" y="1727"/>
                    <a:pt x="4883" y="2239"/>
                    <a:pt x="5394" y="2346"/>
                  </a:cubicBezTo>
                  <a:cubicBezTo>
                    <a:pt x="5409" y="2349"/>
                    <a:pt x="5422" y="2351"/>
                    <a:pt x="5435" y="2351"/>
                  </a:cubicBezTo>
                  <a:cubicBezTo>
                    <a:pt x="5616" y="2351"/>
                    <a:pt x="5655" y="2057"/>
                    <a:pt x="5466" y="2013"/>
                  </a:cubicBezTo>
                  <a:cubicBezTo>
                    <a:pt x="5180" y="1953"/>
                    <a:pt x="5097" y="1679"/>
                    <a:pt x="5073" y="1477"/>
                  </a:cubicBezTo>
                  <a:lnTo>
                    <a:pt x="5073" y="1477"/>
                  </a:lnTo>
                  <a:cubicBezTo>
                    <a:pt x="5311" y="1525"/>
                    <a:pt x="5514" y="1525"/>
                    <a:pt x="5514" y="1525"/>
                  </a:cubicBezTo>
                  <a:cubicBezTo>
                    <a:pt x="5597" y="1525"/>
                    <a:pt x="5668" y="1453"/>
                    <a:pt x="5668" y="1358"/>
                  </a:cubicBezTo>
                  <a:cubicBezTo>
                    <a:pt x="5668" y="1275"/>
                    <a:pt x="5597" y="1191"/>
                    <a:pt x="5514" y="1191"/>
                  </a:cubicBezTo>
                  <a:cubicBezTo>
                    <a:pt x="4752" y="1179"/>
                    <a:pt x="4025" y="798"/>
                    <a:pt x="3466" y="215"/>
                  </a:cubicBezTo>
                  <a:cubicBezTo>
                    <a:pt x="3335" y="72"/>
                    <a:pt x="3153" y="1"/>
                    <a:pt x="29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41;p59">
              <a:extLst>
                <a:ext uri="{FF2B5EF4-FFF2-40B4-BE49-F238E27FC236}">
                  <a16:creationId xmlns:a16="http://schemas.microsoft.com/office/drawing/2014/main" id="{77D04213-E4AB-1743-88D0-F7D35CD21A74}"/>
                </a:ext>
              </a:extLst>
            </p:cNvPr>
            <p:cNvSpPr/>
            <p:nvPr/>
          </p:nvSpPr>
          <p:spPr>
            <a:xfrm>
              <a:off x="6391301" y="1525346"/>
              <a:ext cx="174502" cy="317467"/>
            </a:xfrm>
            <a:custGeom>
              <a:avLst/>
              <a:gdLst/>
              <a:ahLst/>
              <a:cxnLst/>
              <a:rect l="l" t="t" r="r" b="b"/>
              <a:pathLst>
                <a:path w="5478" h="9966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941"/>
                  </a:lnTo>
                  <a:cubicBezTo>
                    <a:pt x="1" y="4120"/>
                    <a:pt x="37" y="4310"/>
                    <a:pt x="144" y="4465"/>
                  </a:cubicBezTo>
                  <a:cubicBezTo>
                    <a:pt x="263" y="4656"/>
                    <a:pt x="441" y="4894"/>
                    <a:pt x="560" y="5025"/>
                  </a:cubicBezTo>
                  <a:cubicBezTo>
                    <a:pt x="822" y="5322"/>
                    <a:pt x="1072" y="5501"/>
                    <a:pt x="1322" y="5656"/>
                  </a:cubicBezTo>
                  <a:cubicBezTo>
                    <a:pt x="1334" y="5656"/>
                    <a:pt x="1334" y="5668"/>
                    <a:pt x="1346" y="5668"/>
                  </a:cubicBezTo>
                  <a:cubicBezTo>
                    <a:pt x="1346" y="5668"/>
                    <a:pt x="1394" y="5679"/>
                    <a:pt x="1418" y="5703"/>
                  </a:cubicBezTo>
                  <a:cubicBezTo>
                    <a:pt x="1644" y="5822"/>
                    <a:pt x="1965" y="5906"/>
                    <a:pt x="2227" y="5906"/>
                  </a:cubicBezTo>
                  <a:cubicBezTo>
                    <a:pt x="2263" y="5906"/>
                    <a:pt x="2275" y="5894"/>
                    <a:pt x="2287" y="5882"/>
                  </a:cubicBezTo>
                  <a:cubicBezTo>
                    <a:pt x="2311" y="5882"/>
                    <a:pt x="2334" y="5882"/>
                    <a:pt x="2346" y="5858"/>
                  </a:cubicBezTo>
                  <a:cubicBezTo>
                    <a:pt x="2453" y="5763"/>
                    <a:pt x="2382" y="5584"/>
                    <a:pt x="2227" y="5584"/>
                  </a:cubicBezTo>
                  <a:cubicBezTo>
                    <a:pt x="2156" y="5584"/>
                    <a:pt x="2072" y="5560"/>
                    <a:pt x="1989" y="5548"/>
                  </a:cubicBezTo>
                  <a:cubicBezTo>
                    <a:pt x="2144" y="5441"/>
                    <a:pt x="2311" y="5263"/>
                    <a:pt x="2382" y="4989"/>
                  </a:cubicBezTo>
                  <a:cubicBezTo>
                    <a:pt x="2406" y="4894"/>
                    <a:pt x="2346" y="4810"/>
                    <a:pt x="2263" y="4775"/>
                  </a:cubicBezTo>
                  <a:cubicBezTo>
                    <a:pt x="2249" y="4771"/>
                    <a:pt x="2234" y="4769"/>
                    <a:pt x="2221" y="4769"/>
                  </a:cubicBezTo>
                  <a:cubicBezTo>
                    <a:pt x="2144" y="4769"/>
                    <a:pt x="2079" y="4823"/>
                    <a:pt x="2049" y="4894"/>
                  </a:cubicBezTo>
                  <a:cubicBezTo>
                    <a:pt x="1953" y="5310"/>
                    <a:pt x="1608" y="5370"/>
                    <a:pt x="1513" y="5382"/>
                  </a:cubicBezTo>
                  <a:cubicBezTo>
                    <a:pt x="1275" y="5251"/>
                    <a:pt x="1060" y="5072"/>
                    <a:pt x="882" y="4882"/>
                  </a:cubicBezTo>
                  <a:lnTo>
                    <a:pt x="941" y="4072"/>
                  </a:lnTo>
                  <a:cubicBezTo>
                    <a:pt x="977" y="3584"/>
                    <a:pt x="1846" y="3167"/>
                    <a:pt x="2382" y="3167"/>
                  </a:cubicBezTo>
                  <a:cubicBezTo>
                    <a:pt x="2573" y="3167"/>
                    <a:pt x="2763" y="3227"/>
                    <a:pt x="2930" y="3334"/>
                  </a:cubicBezTo>
                  <a:cubicBezTo>
                    <a:pt x="4430" y="4334"/>
                    <a:pt x="4763" y="6739"/>
                    <a:pt x="5109" y="9299"/>
                  </a:cubicBezTo>
                  <a:lnTo>
                    <a:pt x="5109" y="9347"/>
                  </a:lnTo>
                  <a:cubicBezTo>
                    <a:pt x="5120" y="9418"/>
                    <a:pt x="5085" y="9489"/>
                    <a:pt x="5049" y="9549"/>
                  </a:cubicBezTo>
                  <a:cubicBezTo>
                    <a:pt x="5001" y="9608"/>
                    <a:pt x="4930" y="9644"/>
                    <a:pt x="4847" y="9644"/>
                  </a:cubicBezTo>
                  <a:lnTo>
                    <a:pt x="3346" y="9644"/>
                  </a:lnTo>
                  <a:cubicBezTo>
                    <a:pt x="3263" y="9644"/>
                    <a:pt x="3180" y="9716"/>
                    <a:pt x="3180" y="9811"/>
                  </a:cubicBezTo>
                  <a:cubicBezTo>
                    <a:pt x="3180" y="9894"/>
                    <a:pt x="3263" y="9966"/>
                    <a:pt x="3346" y="9966"/>
                  </a:cubicBezTo>
                  <a:lnTo>
                    <a:pt x="4847" y="9966"/>
                  </a:lnTo>
                  <a:cubicBezTo>
                    <a:pt x="5025" y="9966"/>
                    <a:pt x="5192" y="9894"/>
                    <a:pt x="5311" y="9763"/>
                  </a:cubicBezTo>
                  <a:cubicBezTo>
                    <a:pt x="5430" y="9632"/>
                    <a:pt x="5478" y="9454"/>
                    <a:pt x="5466" y="9287"/>
                  </a:cubicBezTo>
                  <a:lnTo>
                    <a:pt x="5382" y="9239"/>
                  </a:lnTo>
                  <a:cubicBezTo>
                    <a:pt x="5025" y="6608"/>
                    <a:pt x="4704" y="4120"/>
                    <a:pt x="3061" y="3036"/>
                  </a:cubicBezTo>
                  <a:cubicBezTo>
                    <a:pt x="2846" y="2881"/>
                    <a:pt x="2584" y="2810"/>
                    <a:pt x="2334" y="2810"/>
                  </a:cubicBezTo>
                  <a:cubicBezTo>
                    <a:pt x="1668" y="2810"/>
                    <a:pt x="620" y="3322"/>
                    <a:pt x="560" y="4036"/>
                  </a:cubicBezTo>
                  <a:lnTo>
                    <a:pt x="537" y="4477"/>
                  </a:lnTo>
                  <a:cubicBezTo>
                    <a:pt x="418" y="4298"/>
                    <a:pt x="322" y="4167"/>
                    <a:pt x="322" y="3953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542;p59">
              <a:extLst>
                <a:ext uri="{FF2B5EF4-FFF2-40B4-BE49-F238E27FC236}">
                  <a16:creationId xmlns:a16="http://schemas.microsoft.com/office/drawing/2014/main" id="{B53692E7-781D-C942-8AE6-583E55CE5200}"/>
                </a:ext>
              </a:extLst>
            </p:cNvPr>
            <p:cNvSpPr/>
            <p:nvPr/>
          </p:nvSpPr>
          <p:spPr>
            <a:xfrm>
              <a:off x="6196730" y="1525346"/>
              <a:ext cx="172622" cy="317467"/>
            </a:xfrm>
            <a:custGeom>
              <a:avLst/>
              <a:gdLst/>
              <a:ahLst/>
              <a:cxnLst/>
              <a:rect l="l" t="t" r="r" b="b"/>
              <a:pathLst>
                <a:path w="5419" h="9966" extrusionOk="0">
                  <a:moveTo>
                    <a:pt x="5252" y="0"/>
                  </a:moveTo>
                  <a:cubicBezTo>
                    <a:pt x="5168" y="0"/>
                    <a:pt x="5097" y="72"/>
                    <a:pt x="5097" y="155"/>
                  </a:cubicBezTo>
                  <a:lnTo>
                    <a:pt x="5097" y="3953"/>
                  </a:lnTo>
                  <a:cubicBezTo>
                    <a:pt x="5097" y="4227"/>
                    <a:pt x="4942" y="4370"/>
                    <a:pt x="4906" y="4429"/>
                  </a:cubicBezTo>
                  <a:lnTo>
                    <a:pt x="4871" y="4024"/>
                  </a:lnTo>
                  <a:cubicBezTo>
                    <a:pt x="4811" y="3310"/>
                    <a:pt x="3763" y="2810"/>
                    <a:pt x="3097" y="2810"/>
                  </a:cubicBezTo>
                  <a:cubicBezTo>
                    <a:pt x="2835" y="2810"/>
                    <a:pt x="2573" y="2881"/>
                    <a:pt x="2370" y="3036"/>
                  </a:cubicBezTo>
                  <a:cubicBezTo>
                    <a:pt x="632" y="4179"/>
                    <a:pt x="346" y="7037"/>
                    <a:pt x="49" y="9287"/>
                  </a:cubicBezTo>
                  <a:cubicBezTo>
                    <a:pt x="1" y="9644"/>
                    <a:pt x="287" y="9966"/>
                    <a:pt x="644" y="9966"/>
                  </a:cubicBezTo>
                  <a:lnTo>
                    <a:pt x="1977" y="9966"/>
                  </a:lnTo>
                  <a:cubicBezTo>
                    <a:pt x="2073" y="9966"/>
                    <a:pt x="2144" y="9894"/>
                    <a:pt x="2144" y="9799"/>
                  </a:cubicBezTo>
                  <a:cubicBezTo>
                    <a:pt x="2144" y="9716"/>
                    <a:pt x="2073" y="9644"/>
                    <a:pt x="1977" y="9644"/>
                  </a:cubicBezTo>
                  <a:lnTo>
                    <a:pt x="644" y="9644"/>
                  </a:lnTo>
                  <a:cubicBezTo>
                    <a:pt x="572" y="9644"/>
                    <a:pt x="489" y="9608"/>
                    <a:pt x="453" y="9549"/>
                  </a:cubicBezTo>
                  <a:cubicBezTo>
                    <a:pt x="346" y="9442"/>
                    <a:pt x="394" y="9311"/>
                    <a:pt x="394" y="9299"/>
                  </a:cubicBezTo>
                  <a:cubicBezTo>
                    <a:pt x="691" y="6727"/>
                    <a:pt x="1013" y="4310"/>
                    <a:pt x="2525" y="3322"/>
                  </a:cubicBezTo>
                  <a:cubicBezTo>
                    <a:pt x="2680" y="3215"/>
                    <a:pt x="2858" y="3155"/>
                    <a:pt x="3073" y="3155"/>
                  </a:cubicBezTo>
                  <a:cubicBezTo>
                    <a:pt x="3597" y="3155"/>
                    <a:pt x="4466" y="3572"/>
                    <a:pt x="4513" y="4060"/>
                  </a:cubicBezTo>
                  <a:lnTo>
                    <a:pt x="4573" y="4846"/>
                  </a:lnTo>
                  <a:lnTo>
                    <a:pt x="4394" y="5025"/>
                  </a:lnTo>
                  <a:cubicBezTo>
                    <a:pt x="4251" y="5167"/>
                    <a:pt x="4323" y="5132"/>
                    <a:pt x="4049" y="5310"/>
                  </a:cubicBezTo>
                  <a:lnTo>
                    <a:pt x="3918" y="5406"/>
                  </a:lnTo>
                  <a:cubicBezTo>
                    <a:pt x="3859" y="5406"/>
                    <a:pt x="3489" y="5346"/>
                    <a:pt x="3370" y="4906"/>
                  </a:cubicBezTo>
                  <a:cubicBezTo>
                    <a:pt x="3340" y="4835"/>
                    <a:pt x="3275" y="4781"/>
                    <a:pt x="3198" y="4781"/>
                  </a:cubicBezTo>
                  <a:cubicBezTo>
                    <a:pt x="3185" y="4781"/>
                    <a:pt x="3170" y="4783"/>
                    <a:pt x="3156" y="4786"/>
                  </a:cubicBezTo>
                  <a:cubicBezTo>
                    <a:pt x="3073" y="4822"/>
                    <a:pt x="3013" y="4906"/>
                    <a:pt x="3037" y="5001"/>
                  </a:cubicBezTo>
                  <a:cubicBezTo>
                    <a:pt x="3120" y="5275"/>
                    <a:pt x="3275" y="5465"/>
                    <a:pt x="3430" y="5560"/>
                  </a:cubicBezTo>
                  <a:cubicBezTo>
                    <a:pt x="3358" y="5584"/>
                    <a:pt x="3275" y="5596"/>
                    <a:pt x="3204" y="5596"/>
                  </a:cubicBezTo>
                  <a:cubicBezTo>
                    <a:pt x="3061" y="5596"/>
                    <a:pt x="2977" y="5775"/>
                    <a:pt x="3085" y="5870"/>
                  </a:cubicBezTo>
                  <a:cubicBezTo>
                    <a:pt x="3097" y="5894"/>
                    <a:pt x="3120" y="5894"/>
                    <a:pt x="3132" y="5894"/>
                  </a:cubicBezTo>
                  <a:cubicBezTo>
                    <a:pt x="3156" y="5906"/>
                    <a:pt x="3168" y="5918"/>
                    <a:pt x="3204" y="5918"/>
                  </a:cubicBezTo>
                  <a:cubicBezTo>
                    <a:pt x="3454" y="5918"/>
                    <a:pt x="3859" y="5799"/>
                    <a:pt x="4061" y="5691"/>
                  </a:cubicBezTo>
                  <a:cubicBezTo>
                    <a:pt x="4573" y="5429"/>
                    <a:pt x="5002" y="4917"/>
                    <a:pt x="5275" y="4477"/>
                  </a:cubicBezTo>
                  <a:cubicBezTo>
                    <a:pt x="5359" y="4322"/>
                    <a:pt x="5418" y="4132"/>
                    <a:pt x="5418" y="3953"/>
                  </a:cubicBezTo>
                  <a:lnTo>
                    <a:pt x="5418" y="155"/>
                  </a:lnTo>
                  <a:cubicBezTo>
                    <a:pt x="5418" y="72"/>
                    <a:pt x="5347" y="0"/>
                    <a:pt x="52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929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E73AB0-E719-9546-9680-05308603EA9E}"/>
              </a:ext>
            </a:extLst>
          </p:cNvPr>
          <p:cNvSpPr txBox="1">
            <a:spLocks/>
          </p:cNvSpPr>
          <p:nvPr/>
        </p:nvSpPr>
        <p:spPr>
          <a:xfrm>
            <a:off x="2014126" y="50788"/>
            <a:ext cx="5115747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4000" dirty="0"/>
              <a:t>DATASET</a:t>
            </a:r>
          </a:p>
        </p:txBody>
      </p:sp>
      <p:pic>
        <p:nvPicPr>
          <p:cNvPr id="7" name="Picture 6" descr="A picture containing X-ray film, close&#10;&#10;Description automatically generated">
            <a:extLst>
              <a:ext uri="{FF2B5EF4-FFF2-40B4-BE49-F238E27FC236}">
                <a16:creationId xmlns:a16="http://schemas.microsoft.com/office/drawing/2014/main" id="{3585E3D2-DB9E-F74E-8118-AFCB01AFA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187" y="888088"/>
            <a:ext cx="4321625" cy="350106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CE84340E-1D73-F842-B13E-45874F3D0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7178" y="4436968"/>
            <a:ext cx="3101400" cy="655744"/>
          </a:xfrm>
        </p:spPr>
        <p:txBody>
          <a:bodyPr/>
          <a:lstStyle/>
          <a:p>
            <a:r>
              <a:rPr lang="en-US" dirty="0"/>
              <a:t>Healthy Patient</a:t>
            </a:r>
          </a:p>
        </p:txBody>
      </p:sp>
      <p:grpSp>
        <p:nvGrpSpPr>
          <p:cNvPr id="9" name="Google Shape;10539;p59">
            <a:extLst>
              <a:ext uri="{FF2B5EF4-FFF2-40B4-BE49-F238E27FC236}">
                <a16:creationId xmlns:a16="http://schemas.microsoft.com/office/drawing/2014/main" id="{C235FAA2-126F-A949-980C-8A08CC33E8DF}"/>
              </a:ext>
            </a:extLst>
          </p:cNvPr>
          <p:cNvGrpSpPr/>
          <p:nvPr/>
        </p:nvGrpSpPr>
        <p:grpSpPr>
          <a:xfrm>
            <a:off x="6284141" y="10510"/>
            <a:ext cx="747280" cy="746234"/>
            <a:chOff x="6196730" y="1525346"/>
            <a:chExt cx="369072" cy="317467"/>
          </a:xfrm>
        </p:grpSpPr>
        <p:sp>
          <p:nvSpPr>
            <p:cNvPr id="10" name="Google Shape;10540;p59">
              <a:extLst>
                <a:ext uri="{FF2B5EF4-FFF2-40B4-BE49-F238E27FC236}">
                  <a16:creationId xmlns:a16="http://schemas.microsoft.com/office/drawing/2014/main" id="{23DEA9B2-2BC1-B243-BE1B-81D9DA641BA5}"/>
                </a:ext>
              </a:extLst>
            </p:cNvPr>
            <p:cNvSpPr/>
            <p:nvPr/>
          </p:nvSpPr>
          <p:spPr>
            <a:xfrm>
              <a:off x="6285478" y="1697140"/>
              <a:ext cx="193870" cy="145673"/>
            </a:xfrm>
            <a:custGeom>
              <a:avLst/>
              <a:gdLst/>
              <a:ahLst/>
              <a:cxnLst/>
              <a:rect l="l" t="t" r="r" b="b"/>
              <a:pathLst>
                <a:path w="6086" h="4573" extrusionOk="0">
                  <a:moveTo>
                    <a:pt x="2972" y="1"/>
                  </a:moveTo>
                  <a:cubicBezTo>
                    <a:pt x="2790" y="1"/>
                    <a:pt x="2608" y="72"/>
                    <a:pt x="2477" y="215"/>
                  </a:cubicBezTo>
                  <a:cubicBezTo>
                    <a:pt x="1580" y="1144"/>
                    <a:pt x="674" y="1192"/>
                    <a:pt x="471" y="1192"/>
                  </a:cubicBezTo>
                  <a:cubicBezTo>
                    <a:pt x="447" y="1192"/>
                    <a:pt x="433" y="1191"/>
                    <a:pt x="430" y="1191"/>
                  </a:cubicBezTo>
                  <a:cubicBezTo>
                    <a:pt x="346" y="1191"/>
                    <a:pt x="275" y="1275"/>
                    <a:pt x="275" y="1358"/>
                  </a:cubicBezTo>
                  <a:cubicBezTo>
                    <a:pt x="275" y="1453"/>
                    <a:pt x="346" y="1525"/>
                    <a:pt x="430" y="1525"/>
                  </a:cubicBezTo>
                  <a:cubicBezTo>
                    <a:pt x="430" y="1525"/>
                    <a:pt x="608" y="1525"/>
                    <a:pt x="846" y="1501"/>
                  </a:cubicBezTo>
                  <a:lnTo>
                    <a:pt x="846" y="1501"/>
                  </a:lnTo>
                  <a:cubicBezTo>
                    <a:pt x="822" y="1691"/>
                    <a:pt x="751" y="1953"/>
                    <a:pt x="465" y="2037"/>
                  </a:cubicBezTo>
                  <a:cubicBezTo>
                    <a:pt x="268" y="2070"/>
                    <a:pt x="303" y="2365"/>
                    <a:pt x="486" y="2365"/>
                  </a:cubicBezTo>
                  <a:cubicBezTo>
                    <a:pt x="502" y="2365"/>
                    <a:pt x="519" y="2363"/>
                    <a:pt x="537" y="2358"/>
                  </a:cubicBezTo>
                  <a:cubicBezTo>
                    <a:pt x="1025" y="2239"/>
                    <a:pt x="1180" y="1751"/>
                    <a:pt x="1203" y="1418"/>
                  </a:cubicBezTo>
                  <a:cubicBezTo>
                    <a:pt x="1346" y="1382"/>
                    <a:pt x="1489" y="1334"/>
                    <a:pt x="1620" y="1275"/>
                  </a:cubicBezTo>
                  <a:cubicBezTo>
                    <a:pt x="1620" y="1275"/>
                    <a:pt x="1906" y="1120"/>
                    <a:pt x="1954" y="1096"/>
                  </a:cubicBezTo>
                  <a:cubicBezTo>
                    <a:pt x="2044" y="2566"/>
                    <a:pt x="2059" y="2743"/>
                    <a:pt x="2061" y="2760"/>
                  </a:cubicBezTo>
                  <a:lnTo>
                    <a:pt x="2061" y="2760"/>
                  </a:lnTo>
                  <a:cubicBezTo>
                    <a:pt x="2061" y="2760"/>
                    <a:pt x="2061" y="2761"/>
                    <a:pt x="2061" y="2763"/>
                  </a:cubicBezTo>
                  <a:cubicBezTo>
                    <a:pt x="2120" y="3549"/>
                    <a:pt x="1501" y="4239"/>
                    <a:pt x="703" y="4239"/>
                  </a:cubicBezTo>
                  <a:lnTo>
                    <a:pt x="168" y="4239"/>
                  </a:lnTo>
                  <a:cubicBezTo>
                    <a:pt x="72" y="4239"/>
                    <a:pt x="1" y="4311"/>
                    <a:pt x="1" y="4394"/>
                  </a:cubicBezTo>
                  <a:cubicBezTo>
                    <a:pt x="1" y="4489"/>
                    <a:pt x="72" y="4561"/>
                    <a:pt x="168" y="4561"/>
                  </a:cubicBezTo>
                  <a:lnTo>
                    <a:pt x="703" y="4561"/>
                  </a:lnTo>
                  <a:cubicBezTo>
                    <a:pt x="1680" y="4561"/>
                    <a:pt x="2477" y="3715"/>
                    <a:pt x="2394" y="2727"/>
                  </a:cubicBezTo>
                  <a:lnTo>
                    <a:pt x="2275" y="858"/>
                  </a:lnTo>
                  <a:cubicBezTo>
                    <a:pt x="2442" y="739"/>
                    <a:pt x="2597" y="608"/>
                    <a:pt x="2739" y="441"/>
                  </a:cubicBezTo>
                  <a:cubicBezTo>
                    <a:pt x="2799" y="370"/>
                    <a:pt x="2906" y="334"/>
                    <a:pt x="2989" y="334"/>
                  </a:cubicBezTo>
                  <a:cubicBezTo>
                    <a:pt x="3228" y="334"/>
                    <a:pt x="3216" y="489"/>
                    <a:pt x="3740" y="882"/>
                  </a:cubicBezTo>
                  <a:lnTo>
                    <a:pt x="3620" y="2751"/>
                  </a:lnTo>
                  <a:cubicBezTo>
                    <a:pt x="3573" y="3215"/>
                    <a:pt x="3740" y="3680"/>
                    <a:pt x="4061" y="4025"/>
                  </a:cubicBezTo>
                  <a:cubicBezTo>
                    <a:pt x="4382" y="4370"/>
                    <a:pt x="4835" y="4573"/>
                    <a:pt x="5311" y="4573"/>
                  </a:cubicBezTo>
                  <a:lnTo>
                    <a:pt x="5930" y="4573"/>
                  </a:lnTo>
                  <a:cubicBezTo>
                    <a:pt x="6014" y="4573"/>
                    <a:pt x="6085" y="4501"/>
                    <a:pt x="6085" y="4406"/>
                  </a:cubicBezTo>
                  <a:cubicBezTo>
                    <a:pt x="6049" y="4311"/>
                    <a:pt x="5966" y="4239"/>
                    <a:pt x="5883" y="4239"/>
                  </a:cubicBezTo>
                  <a:lnTo>
                    <a:pt x="5275" y="4239"/>
                  </a:lnTo>
                  <a:cubicBezTo>
                    <a:pt x="4883" y="4239"/>
                    <a:pt x="4525" y="4085"/>
                    <a:pt x="4275" y="3799"/>
                  </a:cubicBezTo>
                  <a:cubicBezTo>
                    <a:pt x="4025" y="3537"/>
                    <a:pt x="3906" y="3192"/>
                    <a:pt x="3918" y="2763"/>
                  </a:cubicBezTo>
                  <a:lnTo>
                    <a:pt x="4025" y="1108"/>
                  </a:lnTo>
                  <a:lnTo>
                    <a:pt x="4204" y="1203"/>
                  </a:lnTo>
                  <a:cubicBezTo>
                    <a:pt x="4335" y="1275"/>
                    <a:pt x="4478" y="1346"/>
                    <a:pt x="4716" y="1406"/>
                  </a:cubicBezTo>
                  <a:cubicBezTo>
                    <a:pt x="4740" y="1727"/>
                    <a:pt x="4883" y="2239"/>
                    <a:pt x="5394" y="2346"/>
                  </a:cubicBezTo>
                  <a:cubicBezTo>
                    <a:pt x="5409" y="2349"/>
                    <a:pt x="5422" y="2351"/>
                    <a:pt x="5435" y="2351"/>
                  </a:cubicBezTo>
                  <a:cubicBezTo>
                    <a:pt x="5616" y="2351"/>
                    <a:pt x="5655" y="2057"/>
                    <a:pt x="5466" y="2013"/>
                  </a:cubicBezTo>
                  <a:cubicBezTo>
                    <a:pt x="5180" y="1953"/>
                    <a:pt x="5097" y="1679"/>
                    <a:pt x="5073" y="1477"/>
                  </a:cubicBezTo>
                  <a:lnTo>
                    <a:pt x="5073" y="1477"/>
                  </a:lnTo>
                  <a:cubicBezTo>
                    <a:pt x="5311" y="1525"/>
                    <a:pt x="5514" y="1525"/>
                    <a:pt x="5514" y="1525"/>
                  </a:cubicBezTo>
                  <a:cubicBezTo>
                    <a:pt x="5597" y="1525"/>
                    <a:pt x="5668" y="1453"/>
                    <a:pt x="5668" y="1358"/>
                  </a:cubicBezTo>
                  <a:cubicBezTo>
                    <a:pt x="5668" y="1275"/>
                    <a:pt x="5597" y="1191"/>
                    <a:pt x="5514" y="1191"/>
                  </a:cubicBezTo>
                  <a:cubicBezTo>
                    <a:pt x="4752" y="1179"/>
                    <a:pt x="4025" y="798"/>
                    <a:pt x="3466" y="215"/>
                  </a:cubicBezTo>
                  <a:cubicBezTo>
                    <a:pt x="3335" y="72"/>
                    <a:pt x="3153" y="1"/>
                    <a:pt x="29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541;p59">
              <a:extLst>
                <a:ext uri="{FF2B5EF4-FFF2-40B4-BE49-F238E27FC236}">
                  <a16:creationId xmlns:a16="http://schemas.microsoft.com/office/drawing/2014/main" id="{2D5AFFB5-A9E2-0840-AA18-A70225B0188D}"/>
                </a:ext>
              </a:extLst>
            </p:cNvPr>
            <p:cNvSpPr/>
            <p:nvPr/>
          </p:nvSpPr>
          <p:spPr>
            <a:xfrm>
              <a:off x="6391301" y="1525346"/>
              <a:ext cx="174502" cy="317467"/>
            </a:xfrm>
            <a:custGeom>
              <a:avLst/>
              <a:gdLst/>
              <a:ahLst/>
              <a:cxnLst/>
              <a:rect l="l" t="t" r="r" b="b"/>
              <a:pathLst>
                <a:path w="5478" h="9966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941"/>
                  </a:lnTo>
                  <a:cubicBezTo>
                    <a:pt x="1" y="4120"/>
                    <a:pt x="37" y="4310"/>
                    <a:pt x="144" y="4465"/>
                  </a:cubicBezTo>
                  <a:cubicBezTo>
                    <a:pt x="263" y="4656"/>
                    <a:pt x="441" y="4894"/>
                    <a:pt x="560" y="5025"/>
                  </a:cubicBezTo>
                  <a:cubicBezTo>
                    <a:pt x="822" y="5322"/>
                    <a:pt x="1072" y="5501"/>
                    <a:pt x="1322" y="5656"/>
                  </a:cubicBezTo>
                  <a:cubicBezTo>
                    <a:pt x="1334" y="5656"/>
                    <a:pt x="1334" y="5668"/>
                    <a:pt x="1346" y="5668"/>
                  </a:cubicBezTo>
                  <a:cubicBezTo>
                    <a:pt x="1346" y="5668"/>
                    <a:pt x="1394" y="5679"/>
                    <a:pt x="1418" y="5703"/>
                  </a:cubicBezTo>
                  <a:cubicBezTo>
                    <a:pt x="1644" y="5822"/>
                    <a:pt x="1965" y="5906"/>
                    <a:pt x="2227" y="5906"/>
                  </a:cubicBezTo>
                  <a:cubicBezTo>
                    <a:pt x="2263" y="5906"/>
                    <a:pt x="2275" y="5894"/>
                    <a:pt x="2287" y="5882"/>
                  </a:cubicBezTo>
                  <a:cubicBezTo>
                    <a:pt x="2311" y="5882"/>
                    <a:pt x="2334" y="5882"/>
                    <a:pt x="2346" y="5858"/>
                  </a:cubicBezTo>
                  <a:cubicBezTo>
                    <a:pt x="2453" y="5763"/>
                    <a:pt x="2382" y="5584"/>
                    <a:pt x="2227" y="5584"/>
                  </a:cubicBezTo>
                  <a:cubicBezTo>
                    <a:pt x="2156" y="5584"/>
                    <a:pt x="2072" y="5560"/>
                    <a:pt x="1989" y="5548"/>
                  </a:cubicBezTo>
                  <a:cubicBezTo>
                    <a:pt x="2144" y="5441"/>
                    <a:pt x="2311" y="5263"/>
                    <a:pt x="2382" y="4989"/>
                  </a:cubicBezTo>
                  <a:cubicBezTo>
                    <a:pt x="2406" y="4894"/>
                    <a:pt x="2346" y="4810"/>
                    <a:pt x="2263" y="4775"/>
                  </a:cubicBezTo>
                  <a:cubicBezTo>
                    <a:pt x="2249" y="4771"/>
                    <a:pt x="2234" y="4769"/>
                    <a:pt x="2221" y="4769"/>
                  </a:cubicBezTo>
                  <a:cubicBezTo>
                    <a:pt x="2144" y="4769"/>
                    <a:pt x="2079" y="4823"/>
                    <a:pt x="2049" y="4894"/>
                  </a:cubicBezTo>
                  <a:cubicBezTo>
                    <a:pt x="1953" y="5310"/>
                    <a:pt x="1608" y="5370"/>
                    <a:pt x="1513" y="5382"/>
                  </a:cubicBezTo>
                  <a:cubicBezTo>
                    <a:pt x="1275" y="5251"/>
                    <a:pt x="1060" y="5072"/>
                    <a:pt x="882" y="4882"/>
                  </a:cubicBezTo>
                  <a:lnTo>
                    <a:pt x="941" y="4072"/>
                  </a:lnTo>
                  <a:cubicBezTo>
                    <a:pt x="977" y="3584"/>
                    <a:pt x="1846" y="3167"/>
                    <a:pt x="2382" y="3167"/>
                  </a:cubicBezTo>
                  <a:cubicBezTo>
                    <a:pt x="2573" y="3167"/>
                    <a:pt x="2763" y="3227"/>
                    <a:pt x="2930" y="3334"/>
                  </a:cubicBezTo>
                  <a:cubicBezTo>
                    <a:pt x="4430" y="4334"/>
                    <a:pt x="4763" y="6739"/>
                    <a:pt x="5109" y="9299"/>
                  </a:cubicBezTo>
                  <a:lnTo>
                    <a:pt x="5109" y="9347"/>
                  </a:lnTo>
                  <a:cubicBezTo>
                    <a:pt x="5120" y="9418"/>
                    <a:pt x="5085" y="9489"/>
                    <a:pt x="5049" y="9549"/>
                  </a:cubicBezTo>
                  <a:cubicBezTo>
                    <a:pt x="5001" y="9608"/>
                    <a:pt x="4930" y="9644"/>
                    <a:pt x="4847" y="9644"/>
                  </a:cubicBezTo>
                  <a:lnTo>
                    <a:pt x="3346" y="9644"/>
                  </a:lnTo>
                  <a:cubicBezTo>
                    <a:pt x="3263" y="9644"/>
                    <a:pt x="3180" y="9716"/>
                    <a:pt x="3180" y="9811"/>
                  </a:cubicBezTo>
                  <a:cubicBezTo>
                    <a:pt x="3180" y="9894"/>
                    <a:pt x="3263" y="9966"/>
                    <a:pt x="3346" y="9966"/>
                  </a:cubicBezTo>
                  <a:lnTo>
                    <a:pt x="4847" y="9966"/>
                  </a:lnTo>
                  <a:cubicBezTo>
                    <a:pt x="5025" y="9966"/>
                    <a:pt x="5192" y="9894"/>
                    <a:pt x="5311" y="9763"/>
                  </a:cubicBezTo>
                  <a:cubicBezTo>
                    <a:pt x="5430" y="9632"/>
                    <a:pt x="5478" y="9454"/>
                    <a:pt x="5466" y="9287"/>
                  </a:cubicBezTo>
                  <a:lnTo>
                    <a:pt x="5382" y="9239"/>
                  </a:lnTo>
                  <a:cubicBezTo>
                    <a:pt x="5025" y="6608"/>
                    <a:pt x="4704" y="4120"/>
                    <a:pt x="3061" y="3036"/>
                  </a:cubicBezTo>
                  <a:cubicBezTo>
                    <a:pt x="2846" y="2881"/>
                    <a:pt x="2584" y="2810"/>
                    <a:pt x="2334" y="2810"/>
                  </a:cubicBezTo>
                  <a:cubicBezTo>
                    <a:pt x="1668" y="2810"/>
                    <a:pt x="620" y="3322"/>
                    <a:pt x="560" y="4036"/>
                  </a:cubicBezTo>
                  <a:lnTo>
                    <a:pt x="537" y="4477"/>
                  </a:lnTo>
                  <a:cubicBezTo>
                    <a:pt x="418" y="4298"/>
                    <a:pt x="322" y="4167"/>
                    <a:pt x="322" y="3953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542;p59">
              <a:extLst>
                <a:ext uri="{FF2B5EF4-FFF2-40B4-BE49-F238E27FC236}">
                  <a16:creationId xmlns:a16="http://schemas.microsoft.com/office/drawing/2014/main" id="{DE42FBAD-4408-EE45-A709-0F9DEA5019F9}"/>
                </a:ext>
              </a:extLst>
            </p:cNvPr>
            <p:cNvSpPr/>
            <p:nvPr/>
          </p:nvSpPr>
          <p:spPr>
            <a:xfrm>
              <a:off x="6196730" y="1525346"/>
              <a:ext cx="172622" cy="317467"/>
            </a:xfrm>
            <a:custGeom>
              <a:avLst/>
              <a:gdLst/>
              <a:ahLst/>
              <a:cxnLst/>
              <a:rect l="l" t="t" r="r" b="b"/>
              <a:pathLst>
                <a:path w="5419" h="9966" extrusionOk="0">
                  <a:moveTo>
                    <a:pt x="5252" y="0"/>
                  </a:moveTo>
                  <a:cubicBezTo>
                    <a:pt x="5168" y="0"/>
                    <a:pt x="5097" y="72"/>
                    <a:pt x="5097" y="155"/>
                  </a:cubicBezTo>
                  <a:lnTo>
                    <a:pt x="5097" y="3953"/>
                  </a:lnTo>
                  <a:cubicBezTo>
                    <a:pt x="5097" y="4227"/>
                    <a:pt x="4942" y="4370"/>
                    <a:pt x="4906" y="4429"/>
                  </a:cubicBezTo>
                  <a:lnTo>
                    <a:pt x="4871" y="4024"/>
                  </a:lnTo>
                  <a:cubicBezTo>
                    <a:pt x="4811" y="3310"/>
                    <a:pt x="3763" y="2810"/>
                    <a:pt x="3097" y="2810"/>
                  </a:cubicBezTo>
                  <a:cubicBezTo>
                    <a:pt x="2835" y="2810"/>
                    <a:pt x="2573" y="2881"/>
                    <a:pt x="2370" y="3036"/>
                  </a:cubicBezTo>
                  <a:cubicBezTo>
                    <a:pt x="632" y="4179"/>
                    <a:pt x="346" y="7037"/>
                    <a:pt x="49" y="9287"/>
                  </a:cubicBezTo>
                  <a:cubicBezTo>
                    <a:pt x="1" y="9644"/>
                    <a:pt x="287" y="9966"/>
                    <a:pt x="644" y="9966"/>
                  </a:cubicBezTo>
                  <a:lnTo>
                    <a:pt x="1977" y="9966"/>
                  </a:lnTo>
                  <a:cubicBezTo>
                    <a:pt x="2073" y="9966"/>
                    <a:pt x="2144" y="9894"/>
                    <a:pt x="2144" y="9799"/>
                  </a:cubicBezTo>
                  <a:cubicBezTo>
                    <a:pt x="2144" y="9716"/>
                    <a:pt x="2073" y="9644"/>
                    <a:pt x="1977" y="9644"/>
                  </a:cubicBezTo>
                  <a:lnTo>
                    <a:pt x="644" y="9644"/>
                  </a:lnTo>
                  <a:cubicBezTo>
                    <a:pt x="572" y="9644"/>
                    <a:pt x="489" y="9608"/>
                    <a:pt x="453" y="9549"/>
                  </a:cubicBezTo>
                  <a:cubicBezTo>
                    <a:pt x="346" y="9442"/>
                    <a:pt x="394" y="9311"/>
                    <a:pt x="394" y="9299"/>
                  </a:cubicBezTo>
                  <a:cubicBezTo>
                    <a:pt x="691" y="6727"/>
                    <a:pt x="1013" y="4310"/>
                    <a:pt x="2525" y="3322"/>
                  </a:cubicBezTo>
                  <a:cubicBezTo>
                    <a:pt x="2680" y="3215"/>
                    <a:pt x="2858" y="3155"/>
                    <a:pt x="3073" y="3155"/>
                  </a:cubicBezTo>
                  <a:cubicBezTo>
                    <a:pt x="3597" y="3155"/>
                    <a:pt x="4466" y="3572"/>
                    <a:pt x="4513" y="4060"/>
                  </a:cubicBezTo>
                  <a:lnTo>
                    <a:pt x="4573" y="4846"/>
                  </a:lnTo>
                  <a:lnTo>
                    <a:pt x="4394" y="5025"/>
                  </a:lnTo>
                  <a:cubicBezTo>
                    <a:pt x="4251" y="5167"/>
                    <a:pt x="4323" y="5132"/>
                    <a:pt x="4049" y="5310"/>
                  </a:cubicBezTo>
                  <a:lnTo>
                    <a:pt x="3918" y="5406"/>
                  </a:lnTo>
                  <a:cubicBezTo>
                    <a:pt x="3859" y="5406"/>
                    <a:pt x="3489" y="5346"/>
                    <a:pt x="3370" y="4906"/>
                  </a:cubicBezTo>
                  <a:cubicBezTo>
                    <a:pt x="3340" y="4835"/>
                    <a:pt x="3275" y="4781"/>
                    <a:pt x="3198" y="4781"/>
                  </a:cubicBezTo>
                  <a:cubicBezTo>
                    <a:pt x="3185" y="4781"/>
                    <a:pt x="3170" y="4783"/>
                    <a:pt x="3156" y="4786"/>
                  </a:cubicBezTo>
                  <a:cubicBezTo>
                    <a:pt x="3073" y="4822"/>
                    <a:pt x="3013" y="4906"/>
                    <a:pt x="3037" y="5001"/>
                  </a:cubicBezTo>
                  <a:cubicBezTo>
                    <a:pt x="3120" y="5275"/>
                    <a:pt x="3275" y="5465"/>
                    <a:pt x="3430" y="5560"/>
                  </a:cubicBezTo>
                  <a:cubicBezTo>
                    <a:pt x="3358" y="5584"/>
                    <a:pt x="3275" y="5596"/>
                    <a:pt x="3204" y="5596"/>
                  </a:cubicBezTo>
                  <a:cubicBezTo>
                    <a:pt x="3061" y="5596"/>
                    <a:pt x="2977" y="5775"/>
                    <a:pt x="3085" y="5870"/>
                  </a:cubicBezTo>
                  <a:cubicBezTo>
                    <a:pt x="3097" y="5894"/>
                    <a:pt x="3120" y="5894"/>
                    <a:pt x="3132" y="5894"/>
                  </a:cubicBezTo>
                  <a:cubicBezTo>
                    <a:pt x="3156" y="5906"/>
                    <a:pt x="3168" y="5918"/>
                    <a:pt x="3204" y="5918"/>
                  </a:cubicBezTo>
                  <a:cubicBezTo>
                    <a:pt x="3454" y="5918"/>
                    <a:pt x="3859" y="5799"/>
                    <a:pt x="4061" y="5691"/>
                  </a:cubicBezTo>
                  <a:cubicBezTo>
                    <a:pt x="4573" y="5429"/>
                    <a:pt x="5002" y="4917"/>
                    <a:pt x="5275" y="4477"/>
                  </a:cubicBezTo>
                  <a:cubicBezTo>
                    <a:pt x="5359" y="4322"/>
                    <a:pt x="5418" y="4132"/>
                    <a:pt x="5418" y="3953"/>
                  </a:cubicBezTo>
                  <a:lnTo>
                    <a:pt x="5418" y="155"/>
                  </a:lnTo>
                  <a:cubicBezTo>
                    <a:pt x="5418" y="72"/>
                    <a:pt x="5347" y="0"/>
                    <a:pt x="52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352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E73AB0-E719-9546-9680-05308603EA9E}"/>
              </a:ext>
            </a:extLst>
          </p:cNvPr>
          <p:cNvSpPr txBox="1">
            <a:spLocks/>
          </p:cNvSpPr>
          <p:nvPr/>
        </p:nvSpPr>
        <p:spPr>
          <a:xfrm>
            <a:off x="2014126" y="50788"/>
            <a:ext cx="5115747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4000" dirty="0"/>
              <a:t>DATASET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E84340E-1D73-F842-B13E-45874F3D0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7178" y="4436968"/>
            <a:ext cx="3101400" cy="655744"/>
          </a:xfrm>
        </p:spPr>
        <p:txBody>
          <a:bodyPr/>
          <a:lstStyle/>
          <a:p>
            <a:r>
              <a:rPr lang="en-US" dirty="0"/>
              <a:t>Bacterial Pneumonia</a:t>
            </a:r>
          </a:p>
        </p:txBody>
      </p:sp>
      <p:pic>
        <p:nvPicPr>
          <p:cNvPr id="3" name="Picture 2" descr="A picture containing X-ray film, indoor, close, bottle&#10;&#10;Description automatically generated">
            <a:extLst>
              <a:ext uri="{FF2B5EF4-FFF2-40B4-BE49-F238E27FC236}">
                <a16:creationId xmlns:a16="http://schemas.microsoft.com/office/drawing/2014/main" id="{2743619C-AB16-6E4E-89F0-6B421AE0D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97" y="888088"/>
            <a:ext cx="4105762" cy="3571627"/>
          </a:xfrm>
          <a:prstGeom prst="rect">
            <a:avLst/>
          </a:prstGeom>
        </p:spPr>
      </p:pic>
      <p:grpSp>
        <p:nvGrpSpPr>
          <p:cNvPr id="9" name="Google Shape;10539;p59">
            <a:extLst>
              <a:ext uri="{FF2B5EF4-FFF2-40B4-BE49-F238E27FC236}">
                <a16:creationId xmlns:a16="http://schemas.microsoft.com/office/drawing/2014/main" id="{1DBD2E04-4A2D-7842-A3EE-80E5DF25215C}"/>
              </a:ext>
            </a:extLst>
          </p:cNvPr>
          <p:cNvGrpSpPr/>
          <p:nvPr/>
        </p:nvGrpSpPr>
        <p:grpSpPr>
          <a:xfrm>
            <a:off x="6284141" y="10510"/>
            <a:ext cx="747280" cy="746234"/>
            <a:chOff x="6196730" y="1525346"/>
            <a:chExt cx="369072" cy="317467"/>
          </a:xfrm>
        </p:grpSpPr>
        <p:sp>
          <p:nvSpPr>
            <p:cNvPr id="10" name="Google Shape;10540;p59">
              <a:extLst>
                <a:ext uri="{FF2B5EF4-FFF2-40B4-BE49-F238E27FC236}">
                  <a16:creationId xmlns:a16="http://schemas.microsoft.com/office/drawing/2014/main" id="{63F78BE0-6E70-454D-B781-66CF61BB563A}"/>
                </a:ext>
              </a:extLst>
            </p:cNvPr>
            <p:cNvSpPr/>
            <p:nvPr/>
          </p:nvSpPr>
          <p:spPr>
            <a:xfrm>
              <a:off x="6285478" y="1697140"/>
              <a:ext cx="193870" cy="145673"/>
            </a:xfrm>
            <a:custGeom>
              <a:avLst/>
              <a:gdLst/>
              <a:ahLst/>
              <a:cxnLst/>
              <a:rect l="l" t="t" r="r" b="b"/>
              <a:pathLst>
                <a:path w="6086" h="4573" extrusionOk="0">
                  <a:moveTo>
                    <a:pt x="2972" y="1"/>
                  </a:moveTo>
                  <a:cubicBezTo>
                    <a:pt x="2790" y="1"/>
                    <a:pt x="2608" y="72"/>
                    <a:pt x="2477" y="215"/>
                  </a:cubicBezTo>
                  <a:cubicBezTo>
                    <a:pt x="1580" y="1144"/>
                    <a:pt x="674" y="1192"/>
                    <a:pt x="471" y="1192"/>
                  </a:cubicBezTo>
                  <a:cubicBezTo>
                    <a:pt x="447" y="1192"/>
                    <a:pt x="433" y="1191"/>
                    <a:pt x="430" y="1191"/>
                  </a:cubicBezTo>
                  <a:cubicBezTo>
                    <a:pt x="346" y="1191"/>
                    <a:pt x="275" y="1275"/>
                    <a:pt x="275" y="1358"/>
                  </a:cubicBezTo>
                  <a:cubicBezTo>
                    <a:pt x="275" y="1453"/>
                    <a:pt x="346" y="1525"/>
                    <a:pt x="430" y="1525"/>
                  </a:cubicBezTo>
                  <a:cubicBezTo>
                    <a:pt x="430" y="1525"/>
                    <a:pt x="608" y="1525"/>
                    <a:pt x="846" y="1501"/>
                  </a:cubicBezTo>
                  <a:lnTo>
                    <a:pt x="846" y="1501"/>
                  </a:lnTo>
                  <a:cubicBezTo>
                    <a:pt x="822" y="1691"/>
                    <a:pt x="751" y="1953"/>
                    <a:pt x="465" y="2037"/>
                  </a:cubicBezTo>
                  <a:cubicBezTo>
                    <a:pt x="268" y="2070"/>
                    <a:pt x="303" y="2365"/>
                    <a:pt x="486" y="2365"/>
                  </a:cubicBezTo>
                  <a:cubicBezTo>
                    <a:pt x="502" y="2365"/>
                    <a:pt x="519" y="2363"/>
                    <a:pt x="537" y="2358"/>
                  </a:cubicBezTo>
                  <a:cubicBezTo>
                    <a:pt x="1025" y="2239"/>
                    <a:pt x="1180" y="1751"/>
                    <a:pt x="1203" y="1418"/>
                  </a:cubicBezTo>
                  <a:cubicBezTo>
                    <a:pt x="1346" y="1382"/>
                    <a:pt x="1489" y="1334"/>
                    <a:pt x="1620" y="1275"/>
                  </a:cubicBezTo>
                  <a:cubicBezTo>
                    <a:pt x="1620" y="1275"/>
                    <a:pt x="1906" y="1120"/>
                    <a:pt x="1954" y="1096"/>
                  </a:cubicBezTo>
                  <a:cubicBezTo>
                    <a:pt x="2044" y="2566"/>
                    <a:pt x="2059" y="2743"/>
                    <a:pt x="2061" y="2760"/>
                  </a:cubicBezTo>
                  <a:lnTo>
                    <a:pt x="2061" y="2760"/>
                  </a:lnTo>
                  <a:cubicBezTo>
                    <a:pt x="2061" y="2760"/>
                    <a:pt x="2061" y="2761"/>
                    <a:pt x="2061" y="2763"/>
                  </a:cubicBezTo>
                  <a:cubicBezTo>
                    <a:pt x="2120" y="3549"/>
                    <a:pt x="1501" y="4239"/>
                    <a:pt x="703" y="4239"/>
                  </a:cubicBezTo>
                  <a:lnTo>
                    <a:pt x="168" y="4239"/>
                  </a:lnTo>
                  <a:cubicBezTo>
                    <a:pt x="72" y="4239"/>
                    <a:pt x="1" y="4311"/>
                    <a:pt x="1" y="4394"/>
                  </a:cubicBezTo>
                  <a:cubicBezTo>
                    <a:pt x="1" y="4489"/>
                    <a:pt x="72" y="4561"/>
                    <a:pt x="168" y="4561"/>
                  </a:cubicBezTo>
                  <a:lnTo>
                    <a:pt x="703" y="4561"/>
                  </a:lnTo>
                  <a:cubicBezTo>
                    <a:pt x="1680" y="4561"/>
                    <a:pt x="2477" y="3715"/>
                    <a:pt x="2394" y="2727"/>
                  </a:cubicBezTo>
                  <a:lnTo>
                    <a:pt x="2275" y="858"/>
                  </a:lnTo>
                  <a:cubicBezTo>
                    <a:pt x="2442" y="739"/>
                    <a:pt x="2597" y="608"/>
                    <a:pt x="2739" y="441"/>
                  </a:cubicBezTo>
                  <a:cubicBezTo>
                    <a:pt x="2799" y="370"/>
                    <a:pt x="2906" y="334"/>
                    <a:pt x="2989" y="334"/>
                  </a:cubicBezTo>
                  <a:cubicBezTo>
                    <a:pt x="3228" y="334"/>
                    <a:pt x="3216" y="489"/>
                    <a:pt x="3740" y="882"/>
                  </a:cubicBezTo>
                  <a:lnTo>
                    <a:pt x="3620" y="2751"/>
                  </a:lnTo>
                  <a:cubicBezTo>
                    <a:pt x="3573" y="3215"/>
                    <a:pt x="3740" y="3680"/>
                    <a:pt x="4061" y="4025"/>
                  </a:cubicBezTo>
                  <a:cubicBezTo>
                    <a:pt x="4382" y="4370"/>
                    <a:pt x="4835" y="4573"/>
                    <a:pt x="5311" y="4573"/>
                  </a:cubicBezTo>
                  <a:lnTo>
                    <a:pt x="5930" y="4573"/>
                  </a:lnTo>
                  <a:cubicBezTo>
                    <a:pt x="6014" y="4573"/>
                    <a:pt x="6085" y="4501"/>
                    <a:pt x="6085" y="4406"/>
                  </a:cubicBezTo>
                  <a:cubicBezTo>
                    <a:pt x="6049" y="4311"/>
                    <a:pt x="5966" y="4239"/>
                    <a:pt x="5883" y="4239"/>
                  </a:cubicBezTo>
                  <a:lnTo>
                    <a:pt x="5275" y="4239"/>
                  </a:lnTo>
                  <a:cubicBezTo>
                    <a:pt x="4883" y="4239"/>
                    <a:pt x="4525" y="4085"/>
                    <a:pt x="4275" y="3799"/>
                  </a:cubicBezTo>
                  <a:cubicBezTo>
                    <a:pt x="4025" y="3537"/>
                    <a:pt x="3906" y="3192"/>
                    <a:pt x="3918" y="2763"/>
                  </a:cubicBezTo>
                  <a:lnTo>
                    <a:pt x="4025" y="1108"/>
                  </a:lnTo>
                  <a:lnTo>
                    <a:pt x="4204" y="1203"/>
                  </a:lnTo>
                  <a:cubicBezTo>
                    <a:pt x="4335" y="1275"/>
                    <a:pt x="4478" y="1346"/>
                    <a:pt x="4716" y="1406"/>
                  </a:cubicBezTo>
                  <a:cubicBezTo>
                    <a:pt x="4740" y="1727"/>
                    <a:pt x="4883" y="2239"/>
                    <a:pt x="5394" y="2346"/>
                  </a:cubicBezTo>
                  <a:cubicBezTo>
                    <a:pt x="5409" y="2349"/>
                    <a:pt x="5422" y="2351"/>
                    <a:pt x="5435" y="2351"/>
                  </a:cubicBezTo>
                  <a:cubicBezTo>
                    <a:pt x="5616" y="2351"/>
                    <a:pt x="5655" y="2057"/>
                    <a:pt x="5466" y="2013"/>
                  </a:cubicBezTo>
                  <a:cubicBezTo>
                    <a:pt x="5180" y="1953"/>
                    <a:pt x="5097" y="1679"/>
                    <a:pt x="5073" y="1477"/>
                  </a:cubicBezTo>
                  <a:lnTo>
                    <a:pt x="5073" y="1477"/>
                  </a:lnTo>
                  <a:cubicBezTo>
                    <a:pt x="5311" y="1525"/>
                    <a:pt x="5514" y="1525"/>
                    <a:pt x="5514" y="1525"/>
                  </a:cubicBezTo>
                  <a:cubicBezTo>
                    <a:pt x="5597" y="1525"/>
                    <a:pt x="5668" y="1453"/>
                    <a:pt x="5668" y="1358"/>
                  </a:cubicBezTo>
                  <a:cubicBezTo>
                    <a:pt x="5668" y="1275"/>
                    <a:pt x="5597" y="1191"/>
                    <a:pt x="5514" y="1191"/>
                  </a:cubicBezTo>
                  <a:cubicBezTo>
                    <a:pt x="4752" y="1179"/>
                    <a:pt x="4025" y="798"/>
                    <a:pt x="3466" y="215"/>
                  </a:cubicBezTo>
                  <a:cubicBezTo>
                    <a:pt x="3335" y="72"/>
                    <a:pt x="3153" y="1"/>
                    <a:pt x="29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541;p59">
              <a:extLst>
                <a:ext uri="{FF2B5EF4-FFF2-40B4-BE49-F238E27FC236}">
                  <a16:creationId xmlns:a16="http://schemas.microsoft.com/office/drawing/2014/main" id="{2779A287-B5BF-404C-BDB4-416CE12DD823}"/>
                </a:ext>
              </a:extLst>
            </p:cNvPr>
            <p:cNvSpPr/>
            <p:nvPr/>
          </p:nvSpPr>
          <p:spPr>
            <a:xfrm>
              <a:off x="6391301" y="1525346"/>
              <a:ext cx="174502" cy="317467"/>
            </a:xfrm>
            <a:custGeom>
              <a:avLst/>
              <a:gdLst/>
              <a:ahLst/>
              <a:cxnLst/>
              <a:rect l="l" t="t" r="r" b="b"/>
              <a:pathLst>
                <a:path w="5478" h="9966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941"/>
                  </a:lnTo>
                  <a:cubicBezTo>
                    <a:pt x="1" y="4120"/>
                    <a:pt x="37" y="4310"/>
                    <a:pt x="144" y="4465"/>
                  </a:cubicBezTo>
                  <a:cubicBezTo>
                    <a:pt x="263" y="4656"/>
                    <a:pt x="441" y="4894"/>
                    <a:pt x="560" y="5025"/>
                  </a:cubicBezTo>
                  <a:cubicBezTo>
                    <a:pt x="822" y="5322"/>
                    <a:pt x="1072" y="5501"/>
                    <a:pt x="1322" y="5656"/>
                  </a:cubicBezTo>
                  <a:cubicBezTo>
                    <a:pt x="1334" y="5656"/>
                    <a:pt x="1334" y="5668"/>
                    <a:pt x="1346" y="5668"/>
                  </a:cubicBezTo>
                  <a:cubicBezTo>
                    <a:pt x="1346" y="5668"/>
                    <a:pt x="1394" y="5679"/>
                    <a:pt x="1418" y="5703"/>
                  </a:cubicBezTo>
                  <a:cubicBezTo>
                    <a:pt x="1644" y="5822"/>
                    <a:pt x="1965" y="5906"/>
                    <a:pt x="2227" y="5906"/>
                  </a:cubicBezTo>
                  <a:cubicBezTo>
                    <a:pt x="2263" y="5906"/>
                    <a:pt x="2275" y="5894"/>
                    <a:pt x="2287" y="5882"/>
                  </a:cubicBezTo>
                  <a:cubicBezTo>
                    <a:pt x="2311" y="5882"/>
                    <a:pt x="2334" y="5882"/>
                    <a:pt x="2346" y="5858"/>
                  </a:cubicBezTo>
                  <a:cubicBezTo>
                    <a:pt x="2453" y="5763"/>
                    <a:pt x="2382" y="5584"/>
                    <a:pt x="2227" y="5584"/>
                  </a:cubicBezTo>
                  <a:cubicBezTo>
                    <a:pt x="2156" y="5584"/>
                    <a:pt x="2072" y="5560"/>
                    <a:pt x="1989" y="5548"/>
                  </a:cubicBezTo>
                  <a:cubicBezTo>
                    <a:pt x="2144" y="5441"/>
                    <a:pt x="2311" y="5263"/>
                    <a:pt x="2382" y="4989"/>
                  </a:cubicBezTo>
                  <a:cubicBezTo>
                    <a:pt x="2406" y="4894"/>
                    <a:pt x="2346" y="4810"/>
                    <a:pt x="2263" y="4775"/>
                  </a:cubicBezTo>
                  <a:cubicBezTo>
                    <a:pt x="2249" y="4771"/>
                    <a:pt x="2234" y="4769"/>
                    <a:pt x="2221" y="4769"/>
                  </a:cubicBezTo>
                  <a:cubicBezTo>
                    <a:pt x="2144" y="4769"/>
                    <a:pt x="2079" y="4823"/>
                    <a:pt x="2049" y="4894"/>
                  </a:cubicBezTo>
                  <a:cubicBezTo>
                    <a:pt x="1953" y="5310"/>
                    <a:pt x="1608" y="5370"/>
                    <a:pt x="1513" y="5382"/>
                  </a:cubicBezTo>
                  <a:cubicBezTo>
                    <a:pt x="1275" y="5251"/>
                    <a:pt x="1060" y="5072"/>
                    <a:pt x="882" y="4882"/>
                  </a:cubicBezTo>
                  <a:lnTo>
                    <a:pt x="941" y="4072"/>
                  </a:lnTo>
                  <a:cubicBezTo>
                    <a:pt x="977" y="3584"/>
                    <a:pt x="1846" y="3167"/>
                    <a:pt x="2382" y="3167"/>
                  </a:cubicBezTo>
                  <a:cubicBezTo>
                    <a:pt x="2573" y="3167"/>
                    <a:pt x="2763" y="3227"/>
                    <a:pt x="2930" y="3334"/>
                  </a:cubicBezTo>
                  <a:cubicBezTo>
                    <a:pt x="4430" y="4334"/>
                    <a:pt x="4763" y="6739"/>
                    <a:pt x="5109" y="9299"/>
                  </a:cubicBezTo>
                  <a:lnTo>
                    <a:pt x="5109" y="9347"/>
                  </a:lnTo>
                  <a:cubicBezTo>
                    <a:pt x="5120" y="9418"/>
                    <a:pt x="5085" y="9489"/>
                    <a:pt x="5049" y="9549"/>
                  </a:cubicBezTo>
                  <a:cubicBezTo>
                    <a:pt x="5001" y="9608"/>
                    <a:pt x="4930" y="9644"/>
                    <a:pt x="4847" y="9644"/>
                  </a:cubicBezTo>
                  <a:lnTo>
                    <a:pt x="3346" y="9644"/>
                  </a:lnTo>
                  <a:cubicBezTo>
                    <a:pt x="3263" y="9644"/>
                    <a:pt x="3180" y="9716"/>
                    <a:pt x="3180" y="9811"/>
                  </a:cubicBezTo>
                  <a:cubicBezTo>
                    <a:pt x="3180" y="9894"/>
                    <a:pt x="3263" y="9966"/>
                    <a:pt x="3346" y="9966"/>
                  </a:cubicBezTo>
                  <a:lnTo>
                    <a:pt x="4847" y="9966"/>
                  </a:lnTo>
                  <a:cubicBezTo>
                    <a:pt x="5025" y="9966"/>
                    <a:pt x="5192" y="9894"/>
                    <a:pt x="5311" y="9763"/>
                  </a:cubicBezTo>
                  <a:cubicBezTo>
                    <a:pt x="5430" y="9632"/>
                    <a:pt x="5478" y="9454"/>
                    <a:pt x="5466" y="9287"/>
                  </a:cubicBezTo>
                  <a:lnTo>
                    <a:pt x="5382" y="9239"/>
                  </a:lnTo>
                  <a:cubicBezTo>
                    <a:pt x="5025" y="6608"/>
                    <a:pt x="4704" y="4120"/>
                    <a:pt x="3061" y="3036"/>
                  </a:cubicBezTo>
                  <a:cubicBezTo>
                    <a:pt x="2846" y="2881"/>
                    <a:pt x="2584" y="2810"/>
                    <a:pt x="2334" y="2810"/>
                  </a:cubicBezTo>
                  <a:cubicBezTo>
                    <a:pt x="1668" y="2810"/>
                    <a:pt x="620" y="3322"/>
                    <a:pt x="560" y="4036"/>
                  </a:cubicBezTo>
                  <a:lnTo>
                    <a:pt x="537" y="4477"/>
                  </a:lnTo>
                  <a:cubicBezTo>
                    <a:pt x="418" y="4298"/>
                    <a:pt x="322" y="4167"/>
                    <a:pt x="322" y="3953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542;p59">
              <a:extLst>
                <a:ext uri="{FF2B5EF4-FFF2-40B4-BE49-F238E27FC236}">
                  <a16:creationId xmlns:a16="http://schemas.microsoft.com/office/drawing/2014/main" id="{AF6B2BAA-624F-B544-96DD-194C448C3452}"/>
                </a:ext>
              </a:extLst>
            </p:cNvPr>
            <p:cNvSpPr/>
            <p:nvPr/>
          </p:nvSpPr>
          <p:spPr>
            <a:xfrm>
              <a:off x="6196730" y="1525346"/>
              <a:ext cx="172622" cy="317467"/>
            </a:xfrm>
            <a:custGeom>
              <a:avLst/>
              <a:gdLst/>
              <a:ahLst/>
              <a:cxnLst/>
              <a:rect l="l" t="t" r="r" b="b"/>
              <a:pathLst>
                <a:path w="5419" h="9966" extrusionOk="0">
                  <a:moveTo>
                    <a:pt x="5252" y="0"/>
                  </a:moveTo>
                  <a:cubicBezTo>
                    <a:pt x="5168" y="0"/>
                    <a:pt x="5097" y="72"/>
                    <a:pt x="5097" y="155"/>
                  </a:cubicBezTo>
                  <a:lnTo>
                    <a:pt x="5097" y="3953"/>
                  </a:lnTo>
                  <a:cubicBezTo>
                    <a:pt x="5097" y="4227"/>
                    <a:pt x="4942" y="4370"/>
                    <a:pt x="4906" y="4429"/>
                  </a:cubicBezTo>
                  <a:lnTo>
                    <a:pt x="4871" y="4024"/>
                  </a:lnTo>
                  <a:cubicBezTo>
                    <a:pt x="4811" y="3310"/>
                    <a:pt x="3763" y="2810"/>
                    <a:pt x="3097" y="2810"/>
                  </a:cubicBezTo>
                  <a:cubicBezTo>
                    <a:pt x="2835" y="2810"/>
                    <a:pt x="2573" y="2881"/>
                    <a:pt x="2370" y="3036"/>
                  </a:cubicBezTo>
                  <a:cubicBezTo>
                    <a:pt x="632" y="4179"/>
                    <a:pt x="346" y="7037"/>
                    <a:pt x="49" y="9287"/>
                  </a:cubicBezTo>
                  <a:cubicBezTo>
                    <a:pt x="1" y="9644"/>
                    <a:pt x="287" y="9966"/>
                    <a:pt x="644" y="9966"/>
                  </a:cubicBezTo>
                  <a:lnTo>
                    <a:pt x="1977" y="9966"/>
                  </a:lnTo>
                  <a:cubicBezTo>
                    <a:pt x="2073" y="9966"/>
                    <a:pt x="2144" y="9894"/>
                    <a:pt x="2144" y="9799"/>
                  </a:cubicBezTo>
                  <a:cubicBezTo>
                    <a:pt x="2144" y="9716"/>
                    <a:pt x="2073" y="9644"/>
                    <a:pt x="1977" y="9644"/>
                  </a:cubicBezTo>
                  <a:lnTo>
                    <a:pt x="644" y="9644"/>
                  </a:lnTo>
                  <a:cubicBezTo>
                    <a:pt x="572" y="9644"/>
                    <a:pt x="489" y="9608"/>
                    <a:pt x="453" y="9549"/>
                  </a:cubicBezTo>
                  <a:cubicBezTo>
                    <a:pt x="346" y="9442"/>
                    <a:pt x="394" y="9311"/>
                    <a:pt x="394" y="9299"/>
                  </a:cubicBezTo>
                  <a:cubicBezTo>
                    <a:pt x="691" y="6727"/>
                    <a:pt x="1013" y="4310"/>
                    <a:pt x="2525" y="3322"/>
                  </a:cubicBezTo>
                  <a:cubicBezTo>
                    <a:pt x="2680" y="3215"/>
                    <a:pt x="2858" y="3155"/>
                    <a:pt x="3073" y="3155"/>
                  </a:cubicBezTo>
                  <a:cubicBezTo>
                    <a:pt x="3597" y="3155"/>
                    <a:pt x="4466" y="3572"/>
                    <a:pt x="4513" y="4060"/>
                  </a:cubicBezTo>
                  <a:lnTo>
                    <a:pt x="4573" y="4846"/>
                  </a:lnTo>
                  <a:lnTo>
                    <a:pt x="4394" y="5025"/>
                  </a:lnTo>
                  <a:cubicBezTo>
                    <a:pt x="4251" y="5167"/>
                    <a:pt x="4323" y="5132"/>
                    <a:pt x="4049" y="5310"/>
                  </a:cubicBezTo>
                  <a:lnTo>
                    <a:pt x="3918" y="5406"/>
                  </a:lnTo>
                  <a:cubicBezTo>
                    <a:pt x="3859" y="5406"/>
                    <a:pt x="3489" y="5346"/>
                    <a:pt x="3370" y="4906"/>
                  </a:cubicBezTo>
                  <a:cubicBezTo>
                    <a:pt x="3340" y="4835"/>
                    <a:pt x="3275" y="4781"/>
                    <a:pt x="3198" y="4781"/>
                  </a:cubicBezTo>
                  <a:cubicBezTo>
                    <a:pt x="3185" y="4781"/>
                    <a:pt x="3170" y="4783"/>
                    <a:pt x="3156" y="4786"/>
                  </a:cubicBezTo>
                  <a:cubicBezTo>
                    <a:pt x="3073" y="4822"/>
                    <a:pt x="3013" y="4906"/>
                    <a:pt x="3037" y="5001"/>
                  </a:cubicBezTo>
                  <a:cubicBezTo>
                    <a:pt x="3120" y="5275"/>
                    <a:pt x="3275" y="5465"/>
                    <a:pt x="3430" y="5560"/>
                  </a:cubicBezTo>
                  <a:cubicBezTo>
                    <a:pt x="3358" y="5584"/>
                    <a:pt x="3275" y="5596"/>
                    <a:pt x="3204" y="5596"/>
                  </a:cubicBezTo>
                  <a:cubicBezTo>
                    <a:pt x="3061" y="5596"/>
                    <a:pt x="2977" y="5775"/>
                    <a:pt x="3085" y="5870"/>
                  </a:cubicBezTo>
                  <a:cubicBezTo>
                    <a:pt x="3097" y="5894"/>
                    <a:pt x="3120" y="5894"/>
                    <a:pt x="3132" y="5894"/>
                  </a:cubicBezTo>
                  <a:cubicBezTo>
                    <a:pt x="3156" y="5906"/>
                    <a:pt x="3168" y="5918"/>
                    <a:pt x="3204" y="5918"/>
                  </a:cubicBezTo>
                  <a:cubicBezTo>
                    <a:pt x="3454" y="5918"/>
                    <a:pt x="3859" y="5799"/>
                    <a:pt x="4061" y="5691"/>
                  </a:cubicBezTo>
                  <a:cubicBezTo>
                    <a:pt x="4573" y="5429"/>
                    <a:pt x="5002" y="4917"/>
                    <a:pt x="5275" y="4477"/>
                  </a:cubicBezTo>
                  <a:cubicBezTo>
                    <a:pt x="5359" y="4322"/>
                    <a:pt x="5418" y="4132"/>
                    <a:pt x="5418" y="3953"/>
                  </a:cubicBezTo>
                  <a:lnTo>
                    <a:pt x="5418" y="155"/>
                  </a:lnTo>
                  <a:cubicBezTo>
                    <a:pt x="5418" y="72"/>
                    <a:pt x="5347" y="0"/>
                    <a:pt x="52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838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E73AB0-E719-9546-9680-05308603EA9E}"/>
              </a:ext>
            </a:extLst>
          </p:cNvPr>
          <p:cNvSpPr txBox="1">
            <a:spLocks/>
          </p:cNvSpPr>
          <p:nvPr/>
        </p:nvSpPr>
        <p:spPr>
          <a:xfrm>
            <a:off x="2014126" y="50788"/>
            <a:ext cx="5115747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4000" dirty="0"/>
              <a:t>DATASET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E84340E-1D73-F842-B13E-45874F3D0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7178" y="4436968"/>
            <a:ext cx="3101400" cy="655744"/>
          </a:xfrm>
        </p:spPr>
        <p:txBody>
          <a:bodyPr/>
          <a:lstStyle/>
          <a:p>
            <a:r>
              <a:rPr lang="en-US" dirty="0"/>
              <a:t>Virus Pneumonia</a:t>
            </a:r>
          </a:p>
        </p:txBody>
      </p:sp>
      <p:pic>
        <p:nvPicPr>
          <p:cNvPr id="3" name="Picture 2" descr="A close-up of a person's back&#10;&#10;Description automatically generated with low confidence">
            <a:extLst>
              <a:ext uri="{FF2B5EF4-FFF2-40B4-BE49-F238E27FC236}">
                <a16:creationId xmlns:a16="http://schemas.microsoft.com/office/drawing/2014/main" id="{75D4BDAD-BABC-1740-9A19-51EA7F93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301" y="888088"/>
            <a:ext cx="4735153" cy="3473921"/>
          </a:xfrm>
          <a:prstGeom prst="rect">
            <a:avLst/>
          </a:prstGeom>
        </p:spPr>
      </p:pic>
      <p:grpSp>
        <p:nvGrpSpPr>
          <p:cNvPr id="9" name="Google Shape;10539;p59">
            <a:extLst>
              <a:ext uri="{FF2B5EF4-FFF2-40B4-BE49-F238E27FC236}">
                <a16:creationId xmlns:a16="http://schemas.microsoft.com/office/drawing/2014/main" id="{6BAE5A74-9D25-3F43-B147-C4FCAD91294E}"/>
              </a:ext>
            </a:extLst>
          </p:cNvPr>
          <p:cNvGrpSpPr/>
          <p:nvPr/>
        </p:nvGrpSpPr>
        <p:grpSpPr>
          <a:xfrm>
            <a:off x="6284141" y="10510"/>
            <a:ext cx="747280" cy="746234"/>
            <a:chOff x="6196730" y="1525346"/>
            <a:chExt cx="369072" cy="317467"/>
          </a:xfrm>
        </p:grpSpPr>
        <p:sp>
          <p:nvSpPr>
            <p:cNvPr id="10" name="Google Shape;10540;p59">
              <a:extLst>
                <a:ext uri="{FF2B5EF4-FFF2-40B4-BE49-F238E27FC236}">
                  <a16:creationId xmlns:a16="http://schemas.microsoft.com/office/drawing/2014/main" id="{522189F6-98C0-DF42-93CF-7D0B0D8824C0}"/>
                </a:ext>
              </a:extLst>
            </p:cNvPr>
            <p:cNvSpPr/>
            <p:nvPr/>
          </p:nvSpPr>
          <p:spPr>
            <a:xfrm>
              <a:off x="6285478" y="1697140"/>
              <a:ext cx="193870" cy="145673"/>
            </a:xfrm>
            <a:custGeom>
              <a:avLst/>
              <a:gdLst/>
              <a:ahLst/>
              <a:cxnLst/>
              <a:rect l="l" t="t" r="r" b="b"/>
              <a:pathLst>
                <a:path w="6086" h="4573" extrusionOk="0">
                  <a:moveTo>
                    <a:pt x="2972" y="1"/>
                  </a:moveTo>
                  <a:cubicBezTo>
                    <a:pt x="2790" y="1"/>
                    <a:pt x="2608" y="72"/>
                    <a:pt x="2477" y="215"/>
                  </a:cubicBezTo>
                  <a:cubicBezTo>
                    <a:pt x="1580" y="1144"/>
                    <a:pt x="674" y="1192"/>
                    <a:pt x="471" y="1192"/>
                  </a:cubicBezTo>
                  <a:cubicBezTo>
                    <a:pt x="447" y="1192"/>
                    <a:pt x="433" y="1191"/>
                    <a:pt x="430" y="1191"/>
                  </a:cubicBezTo>
                  <a:cubicBezTo>
                    <a:pt x="346" y="1191"/>
                    <a:pt x="275" y="1275"/>
                    <a:pt x="275" y="1358"/>
                  </a:cubicBezTo>
                  <a:cubicBezTo>
                    <a:pt x="275" y="1453"/>
                    <a:pt x="346" y="1525"/>
                    <a:pt x="430" y="1525"/>
                  </a:cubicBezTo>
                  <a:cubicBezTo>
                    <a:pt x="430" y="1525"/>
                    <a:pt x="608" y="1525"/>
                    <a:pt x="846" y="1501"/>
                  </a:cubicBezTo>
                  <a:lnTo>
                    <a:pt x="846" y="1501"/>
                  </a:lnTo>
                  <a:cubicBezTo>
                    <a:pt x="822" y="1691"/>
                    <a:pt x="751" y="1953"/>
                    <a:pt x="465" y="2037"/>
                  </a:cubicBezTo>
                  <a:cubicBezTo>
                    <a:pt x="268" y="2070"/>
                    <a:pt x="303" y="2365"/>
                    <a:pt x="486" y="2365"/>
                  </a:cubicBezTo>
                  <a:cubicBezTo>
                    <a:pt x="502" y="2365"/>
                    <a:pt x="519" y="2363"/>
                    <a:pt x="537" y="2358"/>
                  </a:cubicBezTo>
                  <a:cubicBezTo>
                    <a:pt x="1025" y="2239"/>
                    <a:pt x="1180" y="1751"/>
                    <a:pt x="1203" y="1418"/>
                  </a:cubicBezTo>
                  <a:cubicBezTo>
                    <a:pt x="1346" y="1382"/>
                    <a:pt x="1489" y="1334"/>
                    <a:pt x="1620" y="1275"/>
                  </a:cubicBezTo>
                  <a:cubicBezTo>
                    <a:pt x="1620" y="1275"/>
                    <a:pt x="1906" y="1120"/>
                    <a:pt x="1954" y="1096"/>
                  </a:cubicBezTo>
                  <a:cubicBezTo>
                    <a:pt x="2044" y="2566"/>
                    <a:pt x="2059" y="2743"/>
                    <a:pt x="2061" y="2760"/>
                  </a:cubicBezTo>
                  <a:lnTo>
                    <a:pt x="2061" y="2760"/>
                  </a:lnTo>
                  <a:cubicBezTo>
                    <a:pt x="2061" y="2760"/>
                    <a:pt x="2061" y="2761"/>
                    <a:pt x="2061" y="2763"/>
                  </a:cubicBezTo>
                  <a:cubicBezTo>
                    <a:pt x="2120" y="3549"/>
                    <a:pt x="1501" y="4239"/>
                    <a:pt x="703" y="4239"/>
                  </a:cubicBezTo>
                  <a:lnTo>
                    <a:pt x="168" y="4239"/>
                  </a:lnTo>
                  <a:cubicBezTo>
                    <a:pt x="72" y="4239"/>
                    <a:pt x="1" y="4311"/>
                    <a:pt x="1" y="4394"/>
                  </a:cubicBezTo>
                  <a:cubicBezTo>
                    <a:pt x="1" y="4489"/>
                    <a:pt x="72" y="4561"/>
                    <a:pt x="168" y="4561"/>
                  </a:cubicBezTo>
                  <a:lnTo>
                    <a:pt x="703" y="4561"/>
                  </a:lnTo>
                  <a:cubicBezTo>
                    <a:pt x="1680" y="4561"/>
                    <a:pt x="2477" y="3715"/>
                    <a:pt x="2394" y="2727"/>
                  </a:cubicBezTo>
                  <a:lnTo>
                    <a:pt x="2275" y="858"/>
                  </a:lnTo>
                  <a:cubicBezTo>
                    <a:pt x="2442" y="739"/>
                    <a:pt x="2597" y="608"/>
                    <a:pt x="2739" y="441"/>
                  </a:cubicBezTo>
                  <a:cubicBezTo>
                    <a:pt x="2799" y="370"/>
                    <a:pt x="2906" y="334"/>
                    <a:pt x="2989" y="334"/>
                  </a:cubicBezTo>
                  <a:cubicBezTo>
                    <a:pt x="3228" y="334"/>
                    <a:pt x="3216" y="489"/>
                    <a:pt x="3740" y="882"/>
                  </a:cubicBezTo>
                  <a:lnTo>
                    <a:pt x="3620" y="2751"/>
                  </a:lnTo>
                  <a:cubicBezTo>
                    <a:pt x="3573" y="3215"/>
                    <a:pt x="3740" y="3680"/>
                    <a:pt x="4061" y="4025"/>
                  </a:cubicBezTo>
                  <a:cubicBezTo>
                    <a:pt x="4382" y="4370"/>
                    <a:pt x="4835" y="4573"/>
                    <a:pt x="5311" y="4573"/>
                  </a:cubicBezTo>
                  <a:lnTo>
                    <a:pt x="5930" y="4573"/>
                  </a:lnTo>
                  <a:cubicBezTo>
                    <a:pt x="6014" y="4573"/>
                    <a:pt x="6085" y="4501"/>
                    <a:pt x="6085" y="4406"/>
                  </a:cubicBezTo>
                  <a:cubicBezTo>
                    <a:pt x="6049" y="4311"/>
                    <a:pt x="5966" y="4239"/>
                    <a:pt x="5883" y="4239"/>
                  </a:cubicBezTo>
                  <a:lnTo>
                    <a:pt x="5275" y="4239"/>
                  </a:lnTo>
                  <a:cubicBezTo>
                    <a:pt x="4883" y="4239"/>
                    <a:pt x="4525" y="4085"/>
                    <a:pt x="4275" y="3799"/>
                  </a:cubicBezTo>
                  <a:cubicBezTo>
                    <a:pt x="4025" y="3537"/>
                    <a:pt x="3906" y="3192"/>
                    <a:pt x="3918" y="2763"/>
                  </a:cubicBezTo>
                  <a:lnTo>
                    <a:pt x="4025" y="1108"/>
                  </a:lnTo>
                  <a:lnTo>
                    <a:pt x="4204" y="1203"/>
                  </a:lnTo>
                  <a:cubicBezTo>
                    <a:pt x="4335" y="1275"/>
                    <a:pt x="4478" y="1346"/>
                    <a:pt x="4716" y="1406"/>
                  </a:cubicBezTo>
                  <a:cubicBezTo>
                    <a:pt x="4740" y="1727"/>
                    <a:pt x="4883" y="2239"/>
                    <a:pt x="5394" y="2346"/>
                  </a:cubicBezTo>
                  <a:cubicBezTo>
                    <a:pt x="5409" y="2349"/>
                    <a:pt x="5422" y="2351"/>
                    <a:pt x="5435" y="2351"/>
                  </a:cubicBezTo>
                  <a:cubicBezTo>
                    <a:pt x="5616" y="2351"/>
                    <a:pt x="5655" y="2057"/>
                    <a:pt x="5466" y="2013"/>
                  </a:cubicBezTo>
                  <a:cubicBezTo>
                    <a:pt x="5180" y="1953"/>
                    <a:pt x="5097" y="1679"/>
                    <a:pt x="5073" y="1477"/>
                  </a:cubicBezTo>
                  <a:lnTo>
                    <a:pt x="5073" y="1477"/>
                  </a:lnTo>
                  <a:cubicBezTo>
                    <a:pt x="5311" y="1525"/>
                    <a:pt x="5514" y="1525"/>
                    <a:pt x="5514" y="1525"/>
                  </a:cubicBezTo>
                  <a:cubicBezTo>
                    <a:pt x="5597" y="1525"/>
                    <a:pt x="5668" y="1453"/>
                    <a:pt x="5668" y="1358"/>
                  </a:cubicBezTo>
                  <a:cubicBezTo>
                    <a:pt x="5668" y="1275"/>
                    <a:pt x="5597" y="1191"/>
                    <a:pt x="5514" y="1191"/>
                  </a:cubicBezTo>
                  <a:cubicBezTo>
                    <a:pt x="4752" y="1179"/>
                    <a:pt x="4025" y="798"/>
                    <a:pt x="3466" y="215"/>
                  </a:cubicBezTo>
                  <a:cubicBezTo>
                    <a:pt x="3335" y="72"/>
                    <a:pt x="3153" y="1"/>
                    <a:pt x="29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541;p59">
              <a:extLst>
                <a:ext uri="{FF2B5EF4-FFF2-40B4-BE49-F238E27FC236}">
                  <a16:creationId xmlns:a16="http://schemas.microsoft.com/office/drawing/2014/main" id="{CA832193-70D2-9E41-A929-6508CB1EFACD}"/>
                </a:ext>
              </a:extLst>
            </p:cNvPr>
            <p:cNvSpPr/>
            <p:nvPr/>
          </p:nvSpPr>
          <p:spPr>
            <a:xfrm>
              <a:off x="6391301" y="1525346"/>
              <a:ext cx="174502" cy="317467"/>
            </a:xfrm>
            <a:custGeom>
              <a:avLst/>
              <a:gdLst/>
              <a:ahLst/>
              <a:cxnLst/>
              <a:rect l="l" t="t" r="r" b="b"/>
              <a:pathLst>
                <a:path w="5478" h="9966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941"/>
                  </a:lnTo>
                  <a:cubicBezTo>
                    <a:pt x="1" y="4120"/>
                    <a:pt x="37" y="4310"/>
                    <a:pt x="144" y="4465"/>
                  </a:cubicBezTo>
                  <a:cubicBezTo>
                    <a:pt x="263" y="4656"/>
                    <a:pt x="441" y="4894"/>
                    <a:pt x="560" y="5025"/>
                  </a:cubicBezTo>
                  <a:cubicBezTo>
                    <a:pt x="822" y="5322"/>
                    <a:pt x="1072" y="5501"/>
                    <a:pt x="1322" y="5656"/>
                  </a:cubicBezTo>
                  <a:cubicBezTo>
                    <a:pt x="1334" y="5656"/>
                    <a:pt x="1334" y="5668"/>
                    <a:pt x="1346" y="5668"/>
                  </a:cubicBezTo>
                  <a:cubicBezTo>
                    <a:pt x="1346" y="5668"/>
                    <a:pt x="1394" y="5679"/>
                    <a:pt x="1418" y="5703"/>
                  </a:cubicBezTo>
                  <a:cubicBezTo>
                    <a:pt x="1644" y="5822"/>
                    <a:pt x="1965" y="5906"/>
                    <a:pt x="2227" y="5906"/>
                  </a:cubicBezTo>
                  <a:cubicBezTo>
                    <a:pt x="2263" y="5906"/>
                    <a:pt x="2275" y="5894"/>
                    <a:pt x="2287" y="5882"/>
                  </a:cubicBezTo>
                  <a:cubicBezTo>
                    <a:pt x="2311" y="5882"/>
                    <a:pt x="2334" y="5882"/>
                    <a:pt x="2346" y="5858"/>
                  </a:cubicBezTo>
                  <a:cubicBezTo>
                    <a:pt x="2453" y="5763"/>
                    <a:pt x="2382" y="5584"/>
                    <a:pt x="2227" y="5584"/>
                  </a:cubicBezTo>
                  <a:cubicBezTo>
                    <a:pt x="2156" y="5584"/>
                    <a:pt x="2072" y="5560"/>
                    <a:pt x="1989" y="5548"/>
                  </a:cubicBezTo>
                  <a:cubicBezTo>
                    <a:pt x="2144" y="5441"/>
                    <a:pt x="2311" y="5263"/>
                    <a:pt x="2382" y="4989"/>
                  </a:cubicBezTo>
                  <a:cubicBezTo>
                    <a:pt x="2406" y="4894"/>
                    <a:pt x="2346" y="4810"/>
                    <a:pt x="2263" y="4775"/>
                  </a:cubicBezTo>
                  <a:cubicBezTo>
                    <a:pt x="2249" y="4771"/>
                    <a:pt x="2234" y="4769"/>
                    <a:pt x="2221" y="4769"/>
                  </a:cubicBezTo>
                  <a:cubicBezTo>
                    <a:pt x="2144" y="4769"/>
                    <a:pt x="2079" y="4823"/>
                    <a:pt x="2049" y="4894"/>
                  </a:cubicBezTo>
                  <a:cubicBezTo>
                    <a:pt x="1953" y="5310"/>
                    <a:pt x="1608" y="5370"/>
                    <a:pt x="1513" y="5382"/>
                  </a:cubicBezTo>
                  <a:cubicBezTo>
                    <a:pt x="1275" y="5251"/>
                    <a:pt x="1060" y="5072"/>
                    <a:pt x="882" y="4882"/>
                  </a:cubicBezTo>
                  <a:lnTo>
                    <a:pt x="941" y="4072"/>
                  </a:lnTo>
                  <a:cubicBezTo>
                    <a:pt x="977" y="3584"/>
                    <a:pt x="1846" y="3167"/>
                    <a:pt x="2382" y="3167"/>
                  </a:cubicBezTo>
                  <a:cubicBezTo>
                    <a:pt x="2573" y="3167"/>
                    <a:pt x="2763" y="3227"/>
                    <a:pt x="2930" y="3334"/>
                  </a:cubicBezTo>
                  <a:cubicBezTo>
                    <a:pt x="4430" y="4334"/>
                    <a:pt x="4763" y="6739"/>
                    <a:pt x="5109" y="9299"/>
                  </a:cubicBezTo>
                  <a:lnTo>
                    <a:pt x="5109" y="9347"/>
                  </a:lnTo>
                  <a:cubicBezTo>
                    <a:pt x="5120" y="9418"/>
                    <a:pt x="5085" y="9489"/>
                    <a:pt x="5049" y="9549"/>
                  </a:cubicBezTo>
                  <a:cubicBezTo>
                    <a:pt x="5001" y="9608"/>
                    <a:pt x="4930" y="9644"/>
                    <a:pt x="4847" y="9644"/>
                  </a:cubicBezTo>
                  <a:lnTo>
                    <a:pt x="3346" y="9644"/>
                  </a:lnTo>
                  <a:cubicBezTo>
                    <a:pt x="3263" y="9644"/>
                    <a:pt x="3180" y="9716"/>
                    <a:pt x="3180" y="9811"/>
                  </a:cubicBezTo>
                  <a:cubicBezTo>
                    <a:pt x="3180" y="9894"/>
                    <a:pt x="3263" y="9966"/>
                    <a:pt x="3346" y="9966"/>
                  </a:cubicBezTo>
                  <a:lnTo>
                    <a:pt x="4847" y="9966"/>
                  </a:lnTo>
                  <a:cubicBezTo>
                    <a:pt x="5025" y="9966"/>
                    <a:pt x="5192" y="9894"/>
                    <a:pt x="5311" y="9763"/>
                  </a:cubicBezTo>
                  <a:cubicBezTo>
                    <a:pt x="5430" y="9632"/>
                    <a:pt x="5478" y="9454"/>
                    <a:pt x="5466" y="9287"/>
                  </a:cubicBezTo>
                  <a:lnTo>
                    <a:pt x="5382" y="9239"/>
                  </a:lnTo>
                  <a:cubicBezTo>
                    <a:pt x="5025" y="6608"/>
                    <a:pt x="4704" y="4120"/>
                    <a:pt x="3061" y="3036"/>
                  </a:cubicBezTo>
                  <a:cubicBezTo>
                    <a:pt x="2846" y="2881"/>
                    <a:pt x="2584" y="2810"/>
                    <a:pt x="2334" y="2810"/>
                  </a:cubicBezTo>
                  <a:cubicBezTo>
                    <a:pt x="1668" y="2810"/>
                    <a:pt x="620" y="3322"/>
                    <a:pt x="560" y="4036"/>
                  </a:cubicBezTo>
                  <a:lnTo>
                    <a:pt x="537" y="4477"/>
                  </a:lnTo>
                  <a:cubicBezTo>
                    <a:pt x="418" y="4298"/>
                    <a:pt x="322" y="4167"/>
                    <a:pt x="322" y="3953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542;p59">
              <a:extLst>
                <a:ext uri="{FF2B5EF4-FFF2-40B4-BE49-F238E27FC236}">
                  <a16:creationId xmlns:a16="http://schemas.microsoft.com/office/drawing/2014/main" id="{3FF2A537-318E-7347-A77F-3E5AC9BA3E1B}"/>
                </a:ext>
              </a:extLst>
            </p:cNvPr>
            <p:cNvSpPr/>
            <p:nvPr/>
          </p:nvSpPr>
          <p:spPr>
            <a:xfrm>
              <a:off x="6196730" y="1525346"/>
              <a:ext cx="172622" cy="317467"/>
            </a:xfrm>
            <a:custGeom>
              <a:avLst/>
              <a:gdLst/>
              <a:ahLst/>
              <a:cxnLst/>
              <a:rect l="l" t="t" r="r" b="b"/>
              <a:pathLst>
                <a:path w="5419" h="9966" extrusionOk="0">
                  <a:moveTo>
                    <a:pt x="5252" y="0"/>
                  </a:moveTo>
                  <a:cubicBezTo>
                    <a:pt x="5168" y="0"/>
                    <a:pt x="5097" y="72"/>
                    <a:pt x="5097" y="155"/>
                  </a:cubicBezTo>
                  <a:lnTo>
                    <a:pt x="5097" y="3953"/>
                  </a:lnTo>
                  <a:cubicBezTo>
                    <a:pt x="5097" y="4227"/>
                    <a:pt x="4942" y="4370"/>
                    <a:pt x="4906" y="4429"/>
                  </a:cubicBezTo>
                  <a:lnTo>
                    <a:pt x="4871" y="4024"/>
                  </a:lnTo>
                  <a:cubicBezTo>
                    <a:pt x="4811" y="3310"/>
                    <a:pt x="3763" y="2810"/>
                    <a:pt x="3097" y="2810"/>
                  </a:cubicBezTo>
                  <a:cubicBezTo>
                    <a:pt x="2835" y="2810"/>
                    <a:pt x="2573" y="2881"/>
                    <a:pt x="2370" y="3036"/>
                  </a:cubicBezTo>
                  <a:cubicBezTo>
                    <a:pt x="632" y="4179"/>
                    <a:pt x="346" y="7037"/>
                    <a:pt x="49" y="9287"/>
                  </a:cubicBezTo>
                  <a:cubicBezTo>
                    <a:pt x="1" y="9644"/>
                    <a:pt x="287" y="9966"/>
                    <a:pt x="644" y="9966"/>
                  </a:cubicBezTo>
                  <a:lnTo>
                    <a:pt x="1977" y="9966"/>
                  </a:lnTo>
                  <a:cubicBezTo>
                    <a:pt x="2073" y="9966"/>
                    <a:pt x="2144" y="9894"/>
                    <a:pt x="2144" y="9799"/>
                  </a:cubicBezTo>
                  <a:cubicBezTo>
                    <a:pt x="2144" y="9716"/>
                    <a:pt x="2073" y="9644"/>
                    <a:pt x="1977" y="9644"/>
                  </a:cubicBezTo>
                  <a:lnTo>
                    <a:pt x="644" y="9644"/>
                  </a:lnTo>
                  <a:cubicBezTo>
                    <a:pt x="572" y="9644"/>
                    <a:pt x="489" y="9608"/>
                    <a:pt x="453" y="9549"/>
                  </a:cubicBezTo>
                  <a:cubicBezTo>
                    <a:pt x="346" y="9442"/>
                    <a:pt x="394" y="9311"/>
                    <a:pt x="394" y="9299"/>
                  </a:cubicBezTo>
                  <a:cubicBezTo>
                    <a:pt x="691" y="6727"/>
                    <a:pt x="1013" y="4310"/>
                    <a:pt x="2525" y="3322"/>
                  </a:cubicBezTo>
                  <a:cubicBezTo>
                    <a:pt x="2680" y="3215"/>
                    <a:pt x="2858" y="3155"/>
                    <a:pt x="3073" y="3155"/>
                  </a:cubicBezTo>
                  <a:cubicBezTo>
                    <a:pt x="3597" y="3155"/>
                    <a:pt x="4466" y="3572"/>
                    <a:pt x="4513" y="4060"/>
                  </a:cubicBezTo>
                  <a:lnTo>
                    <a:pt x="4573" y="4846"/>
                  </a:lnTo>
                  <a:lnTo>
                    <a:pt x="4394" y="5025"/>
                  </a:lnTo>
                  <a:cubicBezTo>
                    <a:pt x="4251" y="5167"/>
                    <a:pt x="4323" y="5132"/>
                    <a:pt x="4049" y="5310"/>
                  </a:cubicBezTo>
                  <a:lnTo>
                    <a:pt x="3918" y="5406"/>
                  </a:lnTo>
                  <a:cubicBezTo>
                    <a:pt x="3859" y="5406"/>
                    <a:pt x="3489" y="5346"/>
                    <a:pt x="3370" y="4906"/>
                  </a:cubicBezTo>
                  <a:cubicBezTo>
                    <a:pt x="3340" y="4835"/>
                    <a:pt x="3275" y="4781"/>
                    <a:pt x="3198" y="4781"/>
                  </a:cubicBezTo>
                  <a:cubicBezTo>
                    <a:pt x="3185" y="4781"/>
                    <a:pt x="3170" y="4783"/>
                    <a:pt x="3156" y="4786"/>
                  </a:cubicBezTo>
                  <a:cubicBezTo>
                    <a:pt x="3073" y="4822"/>
                    <a:pt x="3013" y="4906"/>
                    <a:pt x="3037" y="5001"/>
                  </a:cubicBezTo>
                  <a:cubicBezTo>
                    <a:pt x="3120" y="5275"/>
                    <a:pt x="3275" y="5465"/>
                    <a:pt x="3430" y="5560"/>
                  </a:cubicBezTo>
                  <a:cubicBezTo>
                    <a:pt x="3358" y="5584"/>
                    <a:pt x="3275" y="5596"/>
                    <a:pt x="3204" y="5596"/>
                  </a:cubicBezTo>
                  <a:cubicBezTo>
                    <a:pt x="3061" y="5596"/>
                    <a:pt x="2977" y="5775"/>
                    <a:pt x="3085" y="5870"/>
                  </a:cubicBezTo>
                  <a:cubicBezTo>
                    <a:pt x="3097" y="5894"/>
                    <a:pt x="3120" y="5894"/>
                    <a:pt x="3132" y="5894"/>
                  </a:cubicBezTo>
                  <a:cubicBezTo>
                    <a:pt x="3156" y="5906"/>
                    <a:pt x="3168" y="5918"/>
                    <a:pt x="3204" y="5918"/>
                  </a:cubicBezTo>
                  <a:cubicBezTo>
                    <a:pt x="3454" y="5918"/>
                    <a:pt x="3859" y="5799"/>
                    <a:pt x="4061" y="5691"/>
                  </a:cubicBezTo>
                  <a:cubicBezTo>
                    <a:pt x="4573" y="5429"/>
                    <a:pt x="5002" y="4917"/>
                    <a:pt x="5275" y="4477"/>
                  </a:cubicBezTo>
                  <a:cubicBezTo>
                    <a:pt x="5359" y="4322"/>
                    <a:pt x="5418" y="4132"/>
                    <a:pt x="5418" y="3953"/>
                  </a:cubicBezTo>
                  <a:lnTo>
                    <a:pt x="5418" y="155"/>
                  </a:lnTo>
                  <a:cubicBezTo>
                    <a:pt x="5418" y="72"/>
                    <a:pt x="5347" y="0"/>
                    <a:pt x="52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857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2B63-E910-8841-A200-C8179D7E8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5177" y="0"/>
            <a:ext cx="2622000" cy="83730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C8F6F-C45E-8A43-885C-B942F6965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401" y="1522950"/>
            <a:ext cx="5247551" cy="2502512"/>
          </a:xfrm>
        </p:spPr>
        <p:txBody>
          <a:bodyPr/>
          <a:lstStyle/>
          <a:p>
            <a:r>
              <a:rPr lang="en-US" dirty="0"/>
              <a:t>OBSERVING THE DATASET WE CAN FORMULATE OUR HYPOTHESIS/OBJECTIVE: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TRAIN A NEURAL NETWORK THAT CAN CLASSIFY A CHEST X-RAY IMAGE INTO HEALTHY, BACTERIAL PNEUMONIA OR VIRUS PNEUMONIA WITH </a:t>
            </a:r>
            <a:r>
              <a:rPr lang="en-US" b="1" u="sng" dirty="0">
                <a:solidFill>
                  <a:schemeClr val="accent5"/>
                </a:solidFill>
              </a:rPr>
              <a:t>AT LEAST 80% </a:t>
            </a:r>
            <a:r>
              <a:rPr lang="en-US" dirty="0">
                <a:solidFill>
                  <a:schemeClr val="accent5"/>
                </a:solidFill>
              </a:rPr>
              <a:t>ACCURACY</a:t>
            </a:r>
          </a:p>
          <a:p>
            <a:endParaRPr lang="en-US" dirty="0"/>
          </a:p>
        </p:txBody>
      </p:sp>
      <p:grpSp>
        <p:nvGrpSpPr>
          <p:cNvPr id="5" name="Google Shape;10539;p59">
            <a:extLst>
              <a:ext uri="{FF2B5EF4-FFF2-40B4-BE49-F238E27FC236}">
                <a16:creationId xmlns:a16="http://schemas.microsoft.com/office/drawing/2014/main" id="{2E7FC0DC-18B8-8F44-B947-0AF169BDBAAC}"/>
              </a:ext>
            </a:extLst>
          </p:cNvPr>
          <p:cNvGrpSpPr/>
          <p:nvPr/>
        </p:nvGrpSpPr>
        <p:grpSpPr>
          <a:xfrm>
            <a:off x="6284141" y="10510"/>
            <a:ext cx="747280" cy="746234"/>
            <a:chOff x="6196730" y="1525346"/>
            <a:chExt cx="369072" cy="317467"/>
          </a:xfrm>
        </p:grpSpPr>
        <p:sp>
          <p:nvSpPr>
            <p:cNvPr id="6" name="Google Shape;10540;p59">
              <a:extLst>
                <a:ext uri="{FF2B5EF4-FFF2-40B4-BE49-F238E27FC236}">
                  <a16:creationId xmlns:a16="http://schemas.microsoft.com/office/drawing/2014/main" id="{DE09229D-167B-7846-B236-2C637716DB3F}"/>
                </a:ext>
              </a:extLst>
            </p:cNvPr>
            <p:cNvSpPr/>
            <p:nvPr/>
          </p:nvSpPr>
          <p:spPr>
            <a:xfrm>
              <a:off x="6285478" y="1697140"/>
              <a:ext cx="193870" cy="145673"/>
            </a:xfrm>
            <a:custGeom>
              <a:avLst/>
              <a:gdLst/>
              <a:ahLst/>
              <a:cxnLst/>
              <a:rect l="l" t="t" r="r" b="b"/>
              <a:pathLst>
                <a:path w="6086" h="4573" extrusionOk="0">
                  <a:moveTo>
                    <a:pt x="2972" y="1"/>
                  </a:moveTo>
                  <a:cubicBezTo>
                    <a:pt x="2790" y="1"/>
                    <a:pt x="2608" y="72"/>
                    <a:pt x="2477" y="215"/>
                  </a:cubicBezTo>
                  <a:cubicBezTo>
                    <a:pt x="1580" y="1144"/>
                    <a:pt x="674" y="1192"/>
                    <a:pt x="471" y="1192"/>
                  </a:cubicBezTo>
                  <a:cubicBezTo>
                    <a:pt x="447" y="1192"/>
                    <a:pt x="433" y="1191"/>
                    <a:pt x="430" y="1191"/>
                  </a:cubicBezTo>
                  <a:cubicBezTo>
                    <a:pt x="346" y="1191"/>
                    <a:pt x="275" y="1275"/>
                    <a:pt x="275" y="1358"/>
                  </a:cubicBezTo>
                  <a:cubicBezTo>
                    <a:pt x="275" y="1453"/>
                    <a:pt x="346" y="1525"/>
                    <a:pt x="430" y="1525"/>
                  </a:cubicBezTo>
                  <a:cubicBezTo>
                    <a:pt x="430" y="1525"/>
                    <a:pt x="608" y="1525"/>
                    <a:pt x="846" y="1501"/>
                  </a:cubicBezTo>
                  <a:lnTo>
                    <a:pt x="846" y="1501"/>
                  </a:lnTo>
                  <a:cubicBezTo>
                    <a:pt x="822" y="1691"/>
                    <a:pt x="751" y="1953"/>
                    <a:pt x="465" y="2037"/>
                  </a:cubicBezTo>
                  <a:cubicBezTo>
                    <a:pt x="268" y="2070"/>
                    <a:pt x="303" y="2365"/>
                    <a:pt x="486" y="2365"/>
                  </a:cubicBezTo>
                  <a:cubicBezTo>
                    <a:pt x="502" y="2365"/>
                    <a:pt x="519" y="2363"/>
                    <a:pt x="537" y="2358"/>
                  </a:cubicBezTo>
                  <a:cubicBezTo>
                    <a:pt x="1025" y="2239"/>
                    <a:pt x="1180" y="1751"/>
                    <a:pt x="1203" y="1418"/>
                  </a:cubicBezTo>
                  <a:cubicBezTo>
                    <a:pt x="1346" y="1382"/>
                    <a:pt x="1489" y="1334"/>
                    <a:pt x="1620" y="1275"/>
                  </a:cubicBezTo>
                  <a:cubicBezTo>
                    <a:pt x="1620" y="1275"/>
                    <a:pt x="1906" y="1120"/>
                    <a:pt x="1954" y="1096"/>
                  </a:cubicBezTo>
                  <a:cubicBezTo>
                    <a:pt x="2044" y="2566"/>
                    <a:pt x="2059" y="2743"/>
                    <a:pt x="2061" y="2760"/>
                  </a:cubicBezTo>
                  <a:lnTo>
                    <a:pt x="2061" y="2760"/>
                  </a:lnTo>
                  <a:cubicBezTo>
                    <a:pt x="2061" y="2760"/>
                    <a:pt x="2061" y="2761"/>
                    <a:pt x="2061" y="2763"/>
                  </a:cubicBezTo>
                  <a:cubicBezTo>
                    <a:pt x="2120" y="3549"/>
                    <a:pt x="1501" y="4239"/>
                    <a:pt x="703" y="4239"/>
                  </a:cubicBezTo>
                  <a:lnTo>
                    <a:pt x="168" y="4239"/>
                  </a:lnTo>
                  <a:cubicBezTo>
                    <a:pt x="72" y="4239"/>
                    <a:pt x="1" y="4311"/>
                    <a:pt x="1" y="4394"/>
                  </a:cubicBezTo>
                  <a:cubicBezTo>
                    <a:pt x="1" y="4489"/>
                    <a:pt x="72" y="4561"/>
                    <a:pt x="168" y="4561"/>
                  </a:cubicBezTo>
                  <a:lnTo>
                    <a:pt x="703" y="4561"/>
                  </a:lnTo>
                  <a:cubicBezTo>
                    <a:pt x="1680" y="4561"/>
                    <a:pt x="2477" y="3715"/>
                    <a:pt x="2394" y="2727"/>
                  </a:cubicBezTo>
                  <a:lnTo>
                    <a:pt x="2275" y="858"/>
                  </a:lnTo>
                  <a:cubicBezTo>
                    <a:pt x="2442" y="739"/>
                    <a:pt x="2597" y="608"/>
                    <a:pt x="2739" y="441"/>
                  </a:cubicBezTo>
                  <a:cubicBezTo>
                    <a:pt x="2799" y="370"/>
                    <a:pt x="2906" y="334"/>
                    <a:pt x="2989" y="334"/>
                  </a:cubicBezTo>
                  <a:cubicBezTo>
                    <a:pt x="3228" y="334"/>
                    <a:pt x="3216" y="489"/>
                    <a:pt x="3740" y="882"/>
                  </a:cubicBezTo>
                  <a:lnTo>
                    <a:pt x="3620" y="2751"/>
                  </a:lnTo>
                  <a:cubicBezTo>
                    <a:pt x="3573" y="3215"/>
                    <a:pt x="3740" y="3680"/>
                    <a:pt x="4061" y="4025"/>
                  </a:cubicBezTo>
                  <a:cubicBezTo>
                    <a:pt x="4382" y="4370"/>
                    <a:pt x="4835" y="4573"/>
                    <a:pt x="5311" y="4573"/>
                  </a:cubicBezTo>
                  <a:lnTo>
                    <a:pt x="5930" y="4573"/>
                  </a:lnTo>
                  <a:cubicBezTo>
                    <a:pt x="6014" y="4573"/>
                    <a:pt x="6085" y="4501"/>
                    <a:pt x="6085" y="4406"/>
                  </a:cubicBezTo>
                  <a:cubicBezTo>
                    <a:pt x="6049" y="4311"/>
                    <a:pt x="5966" y="4239"/>
                    <a:pt x="5883" y="4239"/>
                  </a:cubicBezTo>
                  <a:lnTo>
                    <a:pt x="5275" y="4239"/>
                  </a:lnTo>
                  <a:cubicBezTo>
                    <a:pt x="4883" y="4239"/>
                    <a:pt x="4525" y="4085"/>
                    <a:pt x="4275" y="3799"/>
                  </a:cubicBezTo>
                  <a:cubicBezTo>
                    <a:pt x="4025" y="3537"/>
                    <a:pt x="3906" y="3192"/>
                    <a:pt x="3918" y="2763"/>
                  </a:cubicBezTo>
                  <a:lnTo>
                    <a:pt x="4025" y="1108"/>
                  </a:lnTo>
                  <a:lnTo>
                    <a:pt x="4204" y="1203"/>
                  </a:lnTo>
                  <a:cubicBezTo>
                    <a:pt x="4335" y="1275"/>
                    <a:pt x="4478" y="1346"/>
                    <a:pt x="4716" y="1406"/>
                  </a:cubicBezTo>
                  <a:cubicBezTo>
                    <a:pt x="4740" y="1727"/>
                    <a:pt x="4883" y="2239"/>
                    <a:pt x="5394" y="2346"/>
                  </a:cubicBezTo>
                  <a:cubicBezTo>
                    <a:pt x="5409" y="2349"/>
                    <a:pt x="5422" y="2351"/>
                    <a:pt x="5435" y="2351"/>
                  </a:cubicBezTo>
                  <a:cubicBezTo>
                    <a:pt x="5616" y="2351"/>
                    <a:pt x="5655" y="2057"/>
                    <a:pt x="5466" y="2013"/>
                  </a:cubicBezTo>
                  <a:cubicBezTo>
                    <a:pt x="5180" y="1953"/>
                    <a:pt x="5097" y="1679"/>
                    <a:pt x="5073" y="1477"/>
                  </a:cubicBezTo>
                  <a:lnTo>
                    <a:pt x="5073" y="1477"/>
                  </a:lnTo>
                  <a:cubicBezTo>
                    <a:pt x="5311" y="1525"/>
                    <a:pt x="5514" y="1525"/>
                    <a:pt x="5514" y="1525"/>
                  </a:cubicBezTo>
                  <a:cubicBezTo>
                    <a:pt x="5597" y="1525"/>
                    <a:pt x="5668" y="1453"/>
                    <a:pt x="5668" y="1358"/>
                  </a:cubicBezTo>
                  <a:cubicBezTo>
                    <a:pt x="5668" y="1275"/>
                    <a:pt x="5597" y="1191"/>
                    <a:pt x="5514" y="1191"/>
                  </a:cubicBezTo>
                  <a:cubicBezTo>
                    <a:pt x="4752" y="1179"/>
                    <a:pt x="4025" y="798"/>
                    <a:pt x="3466" y="215"/>
                  </a:cubicBezTo>
                  <a:cubicBezTo>
                    <a:pt x="3335" y="72"/>
                    <a:pt x="3153" y="1"/>
                    <a:pt x="29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41;p59">
              <a:extLst>
                <a:ext uri="{FF2B5EF4-FFF2-40B4-BE49-F238E27FC236}">
                  <a16:creationId xmlns:a16="http://schemas.microsoft.com/office/drawing/2014/main" id="{7627D172-5A59-4545-8BC5-DB9CE6C170E3}"/>
                </a:ext>
              </a:extLst>
            </p:cNvPr>
            <p:cNvSpPr/>
            <p:nvPr/>
          </p:nvSpPr>
          <p:spPr>
            <a:xfrm>
              <a:off x="6391301" y="1525346"/>
              <a:ext cx="174502" cy="317467"/>
            </a:xfrm>
            <a:custGeom>
              <a:avLst/>
              <a:gdLst/>
              <a:ahLst/>
              <a:cxnLst/>
              <a:rect l="l" t="t" r="r" b="b"/>
              <a:pathLst>
                <a:path w="5478" h="9966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941"/>
                  </a:lnTo>
                  <a:cubicBezTo>
                    <a:pt x="1" y="4120"/>
                    <a:pt x="37" y="4310"/>
                    <a:pt x="144" y="4465"/>
                  </a:cubicBezTo>
                  <a:cubicBezTo>
                    <a:pt x="263" y="4656"/>
                    <a:pt x="441" y="4894"/>
                    <a:pt x="560" y="5025"/>
                  </a:cubicBezTo>
                  <a:cubicBezTo>
                    <a:pt x="822" y="5322"/>
                    <a:pt x="1072" y="5501"/>
                    <a:pt x="1322" y="5656"/>
                  </a:cubicBezTo>
                  <a:cubicBezTo>
                    <a:pt x="1334" y="5656"/>
                    <a:pt x="1334" y="5668"/>
                    <a:pt x="1346" y="5668"/>
                  </a:cubicBezTo>
                  <a:cubicBezTo>
                    <a:pt x="1346" y="5668"/>
                    <a:pt x="1394" y="5679"/>
                    <a:pt x="1418" y="5703"/>
                  </a:cubicBezTo>
                  <a:cubicBezTo>
                    <a:pt x="1644" y="5822"/>
                    <a:pt x="1965" y="5906"/>
                    <a:pt x="2227" y="5906"/>
                  </a:cubicBezTo>
                  <a:cubicBezTo>
                    <a:pt x="2263" y="5906"/>
                    <a:pt x="2275" y="5894"/>
                    <a:pt x="2287" y="5882"/>
                  </a:cubicBezTo>
                  <a:cubicBezTo>
                    <a:pt x="2311" y="5882"/>
                    <a:pt x="2334" y="5882"/>
                    <a:pt x="2346" y="5858"/>
                  </a:cubicBezTo>
                  <a:cubicBezTo>
                    <a:pt x="2453" y="5763"/>
                    <a:pt x="2382" y="5584"/>
                    <a:pt x="2227" y="5584"/>
                  </a:cubicBezTo>
                  <a:cubicBezTo>
                    <a:pt x="2156" y="5584"/>
                    <a:pt x="2072" y="5560"/>
                    <a:pt x="1989" y="5548"/>
                  </a:cubicBezTo>
                  <a:cubicBezTo>
                    <a:pt x="2144" y="5441"/>
                    <a:pt x="2311" y="5263"/>
                    <a:pt x="2382" y="4989"/>
                  </a:cubicBezTo>
                  <a:cubicBezTo>
                    <a:pt x="2406" y="4894"/>
                    <a:pt x="2346" y="4810"/>
                    <a:pt x="2263" y="4775"/>
                  </a:cubicBezTo>
                  <a:cubicBezTo>
                    <a:pt x="2249" y="4771"/>
                    <a:pt x="2234" y="4769"/>
                    <a:pt x="2221" y="4769"/>
                  </a:cubicBezTo>
                  <a:cubicBezTo>
                    <a:pt x="2144" y="4769"/>
                    <a:pt x="2079" y="4823"/>
                    <a:pt x="2049" y="4894"/>
                  </a:cubicBezTo>
                  <a:cubicBezTo>
                    <a:pt x="1953" y="5310"/>
                    <a:pt x="1608" y="5370"/>
                    <a:pt x="1513" y="5382"/>
                  </a:cubicBezTo>
                  <a:cubicBezTo>
                    <a:pt x="1275" y="5251"/>
                    <a:pt x="1060" y="5072"/>
                    <a:pt x="882" y="4882"/>
                  </a:cubicBezTo>
                  <a:lnTo>
                    <a:pt x="941" y="4072"/>
                  </a:lnTo>
                  <a:cubicBezTo>
                    <a:pt x="977" y="3584"/>
                    <a:pt x="1846" y="3167"/>
                    <a:pt x="2382" y="3167"/>
                  </a:cubicBezTo>
                  <a:cubicBezTo>
                    <a:pt x="2573" y="3167"/>
                    <a:pt x="2763" y="3227"/>
                    <a:pt x="2930" y="3334"/>
                  </a:cubicBezTo>
                  <a:cubicBezTo>
                    <a:pt x="4430" y="4334"/>
                    <a:pt x="4763" y="6739"/>
                    <a:pt x="5109" y="9299"/>
                  </a:cubicBezTo>
                  <a:lnTo>
                    <a:pt x="5109" y="9347"/>
                  </a:lnTo>
                  <a:cubicBezTo>
                    <a:pt x="5120" y="9418"/>
                    <a:pt x="5085" y="9489"/>
                    <a:pt x="5049" y="9549"/>
                  </a:cubicBezTo>
                  <a:cubicBezTo>
                    <a:pt x="5001" y="9608"/>
                    <a:pt x="4930" y="9644"/>
                    <a:pt x="4847" y="9644"/>
                  </a:cubicBezTo>
                  <a:lnTo>
                    <a:pt x="3346" y="9644"/>
                  </a:lnTo>
                  <a:cubicBezTo>
                    <a:pt x="3263" y="9644"/>
                    <a:pt x="3180" y="9716"/>
                    <a:pt x="3180" y="9811"/>
                  </a:cubicBezTo>
                  <a:cubicBezTo>
                    <a:pt x="3180" y="9894"/>
                    <a:pt x="3263" y="9966"/>
                    <a:pt x="3346" y="9966"/>
                  </a:cubicBezTo>
                  <a:lnTo>
                    <a:pt x="4847" y="9966"/>
                  </a:lnTo>
                  <a:cubicBezTo>
                    <a:pt x="5025" y="9966"/>
                    <a:pt x="5192" y="9894"/>
                    <a:pt x="5311" y="9763"/>
                  </a:cubicBezTo>
                  <a:cubicBezTo>
                    <a:pt x="5430" y="9632"/>
                    <a:pt x="5478" y="9454"/>
                    <a:pt x="5466" y="9287"/>
                  </a:cubicBezTo>
                  <a:lnTo>
                    <a:pt x="5382" y="9239"/>
                  </a:lnTo>
                  <a:cubicBezTo>
                    <a:pt x="5025" y="6608"/>
                    <a:pt x="4704" y="4120"/>
                    <a:pt x="3061" y="3036"/>
                  </a:cubicBezTo>
                  <a:cubicBezTo>
                    <a:pt x="2846" y="2881"/>
                    <a:pt x="2584" y="2810"/>
                    <a:pt x="2334" y="2810"/>
                  </a:cubicBezTo>
                  <a:cubicBezTo>
                    <a:pt x="1668" y="2810"/>
                    <a:pt x="620" y="3322"/>
                    <a:pt x="560" y="4036"/>
                  </a:cubicBezTo>
                  <a:lnTo>
                    <a:pt x="537" y="4477"/>
                  </a:lnTo>
                  <a:cubicBezTo>
                    <a:pt x="418" y="4298"/>
                    <a:pt x="322" y="4167"/>
                    <a:pt x="322" y="3953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42;p59">
              <a:extLst>
                <a:ext uri="{FF2B5EF4-FFF2-40B4-BE49-F238E27FC236}">
                  <a16:creationId xmlns:a16="http://schemas.microsoft.com/office/drawing/2014/main" id="{DC63F848-9772-714F-A110-3411A722E470}"/>
                </a:ext>
              </a:extLst>
            </p:cNvPr>
            <p:cNvSpPr/>
            <p:nvPr/>
          </p:nvSpPr>
          <p:spPr>
            <a:xfrm>
              <a:off x="6196730" y="1525346"/>
              <a:ext cx="172622" cy="317467"/>
            </a:xfrm>
            <a:custGeom>
              <a:avLst/>
              <a:gdLst/>
              <a:ahLst/>
              <a:cxnLst/>
              <a:rect l="l" t="t" r="r" b="b"/>
              <a:pathLst>
                <a:path w="5419" h="9966" extrusionOk="0">
                  <a:moveTo>
                    <a:pt x="5252" y="0"/>
                  </a:moveTo>
                  <a:cubicBezTo>
                    <a:pt x="5168" y="0"/>
                    <a:pt x="5097" y="72"/>
                    <a:pt x="5097" y="155"/>
                  </a:cubicBezTo>
                  <a:lnTo>
                    <a:pt x="5097" y="3953"/>
                  </a:lnTo>
                  <a:cubicBezTo>
                    <a:pt x="5097" y="4227"/>
                    <a:pt x="4942" y="4370"/>
                    <a:pt x="4906" y="4429"/>
                  </a:cubicBezTo>
                  <a:lnTo>
                    <a:pt x="4871" y="4024"/>
                  </a:lnTo>
                  <a:cubicBezTo>
                    <a:pt x="4811" y="3310"/>
                    <a:pt x="3763" y="2810"/>
                    <a:pt x="3097" y="2810"/>
                  </a:cubicBezTo>
                  <a:cubicBezTo>
                    <a:pt x="2835" y="2810"/>
                    <a:pt x="2573" y="2881"/>
                    <a:pt x="2370" y="3036"/>
                  </a:cubicBezTo>
                  <a:cubicBezTo>
                    <a:pt x="632" y="4179"/>
                    <a:pt x="346" y="7037"/>
                    <a:pt x="49" y="9287"/>
                  </a:cubicBezTo>
                  <a:cubicBezTo>
                    <a:pt x="1" y="9644"/>
                    <a:pt x="287" y="9966"/>
                    <a:pt x="644" y="9966"/>
                  </a:cubicBezTo>
                  <a:lnTo>
                    <a:pt x="1977" y="9966"/>
                  </a:lnTo>
                  <a:cubicBezTo>
                    <a:pt x="2073" y="9966"/>
                    <a:pt x="2144" y="9894"/>
                    <a:pt x="2144" y="9799"/>
                  </a:cubicBezTo>
                  <a:cubicBezTo>
                    <a:pt x="2144" y="9716"/>
                    <a:pt x="2073" y="9644"/>
                    <a:pt x="1977" y="9644"/>
                  </a:cubicBezTo>
                  <a:lnTo>
                    <a:pt x="644" y="9644"/>
                  </a:lnTo>
                  <a:cubicBezTo>
                    <a:pt x="572" y="9644"/>
                    <a:pt x="489" y="9608"/>
                    <a:pt x="453" y="9549"/>
                  </a:cubicBezTo>
                  <a:cubicBezTo>
                    <a:pt x="346" y="9442"/>
                    <a:pt x="394" y="9311"/>
                    <a:pt x="394" y="9299"/>
                  </a:cubicBezTo>
                  <a:cubicBezTo>
                    <a:pt x="691" y="6727"/>
                    <a:pt x="1013" y="4310"/>
                    <a:pt x="2525" y="3322"/>
                  </a:cubicBezTo>
                  <a:cubicBezTo>
                    <a:pt x="2680" y="3215"/>
                    <a:pt x="2858" y="3155"/>
                    <a:pt x="3073" y="3155"/>
                  </a:cubicBezTo>
                  <a:cubicBezTo>
                    <a:pt x="3597" y="3155"/>
                    <a:pt x="4466" y="3572"/>
                    <a:pt x="4513" y="4060"/>
                  </a:cubicBezTo>
                  <a:lnTo>
                    <a:pt x="4573" y="4846"/>
                  </a:lnTo>
                  <a:lnTo>
                    <a:pt x="4394" y="5025"/>
                  </a:lnTo>
                  <a:cubicBezTo>
                    <a:pt x="4251" y="5167"/>
                    <a:pt x="4323" y="5132"/>
                    <a:pt x="4049" y="5310"/>
                  </a:cubicBezTo>
                  <a:lnTo>
                    <a:pt x="3918" y="5406"/>
                  </a:lnTo>
                  <a:cubicBezTo>
                    <a:pt x="3859" y="5406"/>
                    <a:pt x="3489" y="5346"/>
                    <a:pt x="3370" y="4906"/>
                  </a:cubicBezTo>
                  <a:cubicBezTo>
                    <a:pt x="3340" y="4835"/>
                    <a:pt x="3275" y="4781"/>
                    <a:pt x="3198" y="4781"/>
                  </a:cubicBezTo>
                  <a:cubicBezTo>
                    <a:pt x="3185" y="4781"/>
                    <a:pt x="3170" y="4783"/>
                    <a:pt x="3156" y="4786"/>
                  </a:cubicBezTo>
                  <a:cubicBezTo>
                    <a:pt x="3073" y="4822"/>
                    <a:pt x="3013" y="4906"/>
                    <a:pt x="3037" y="5001"/>
                  </a:cubicBezTo>
                  <a:cubicBezTo>
                    <a:pt x="3120" y="5275"/>
                    <a:pt x="3275" y="5465"/>
                    <a:pt x="3430" y="5560"/>
                  </a:cubicBezTo>
                  <a:cubicBezTo>
                    <a:pt x="3358" y="5584"/>
                    <a:pt x="3275" y="5596"/>
                    <a:pt x="3204" y="5596"/>
                  </a:cubicBezTo>
                  <a:cubicBezTo>
                    <a:pt x="3061" y="5596"/>
                    <a:pt x="2977" y="5775"/>
                    <a:pt x="3085" y="5870"/>
                  </a:cubicBezTo>
                  <a:cubicBezTo>
                    <a:pt x="3097" y="5894"/>
                    <a:pt x="3120" y="5894"/>
                    <a:pt x="3132" y="5894"/>
                  </a:cubicBezTo>
                  <a:cubicBezTo>
                    <a:pt x="3156" y="5906"/>
                    <a:pt x="3168" y="5918"/>
                    <a:pt x="3204" y="5918"/>
                  </a:cubicBezTo>
                  <a:cubicBezTo>
                    <a:pt x="3454" y="5918"/>
                    <a:pt x="3859" y="5799"/>
                    <a:pt x="4061" y="5691"/>
                  </a:cubicBezTo>
                  <a:cubicBezTo>
                    <a:pt x="4573" y="5429"/>
                    <a:pt x="5002" y="4917"/>
                    <a:pt x="5275" y="4477"/>
                  </a:cubicBezTo>
                  <a:cubicBezTo>
                    <a:pt x="5359" y="4322"/>
                    <a:pt x="5418" y="4132"/>
                    <a:pt x="5418" y="3953"/>
                  </a:cubicBezTo>
                  <a:lnTo>
                    <a:pt x="5418" y="155"/>
                  </a:lnTo>
                  <a:cubicBezTo>
                    <a:pt x="5418" y="72"/>
                    <a:pt x="5347" y="0"/>
                    <a:pt x="52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312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84AFE43-916F-654E-9208-A3C0E183AB54}"/>
              </a:ext>
            </a:extLst>
          </p:cNvPr>
          <p:cNvSpPr txBox="1">
            <a:spLocks/>
          </p:cNvSpPr>
          <p:nvPr/>
        </p:nvSpPr>
        <p:spPr>
          <a:xfrm>
            <a:off x="2014126" y="50788"/>
            <a:ext cx="5115747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4000" dirty="0"/>
              <a:t>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86B87B-2B98-524A-B5FF-94C572D4C396}"/>
              </a:ext>
            </a:extLst>
          </p:cNvPr>
          <p:cNvSpPr/>
          <p:nvPr/>
        </p:nvSpPr>
        <p:spPr>
          <a:xfrm>
            <a:off x="925740" y="1384988"/>
            <a:ext cx="350962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</a:rPr>
              <a:t> Train images</a:t>
            </a:r>
          </a:p>
          <a:p>
            <a:br>
              <a:rPr lang="en-US" dirty="0">
                <a:solidFill>
                  <a:schemeClr val="bg1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</a:rPr>
              <a:t>        - Normal Images: 1349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</a:rPr>
              <a:t>        - Virus images: 1345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</a:rPr>
              <a:t>        - Bacteria images: 2538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</a:rPr>
              <a:t>        - Total: 5232</a:t>
            </a:r>
          </a:p>
          <a:p>
            <a:br>
              <a:rPr lang="en-US" dirty="0">
                <a:solidFill>
                  <a:schemeClr val="bg1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</a:rPr>
              <a:t>- Test images:</a:t>
            </a:r>
          </a:p>
          <a:p>
            <a:br>
              <a:rPr lang="en-US" dirty="0">
                <a:solidFill>
                  <a:schemeClr val="bg1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</a:rPr>
              <a:t>        - Normal Images: 234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</a:rPr>
              <a:t>        - Virus images: 148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</a:rPr>
              <a:t>        - Bacteria images: 242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</a:rPr>
              <a:t>        - Total: 624</a:t>
            </a:r>
          </a:p>
        </p:txBody>
      </p:sp>
      <p:sp>
        <p:nvSpPr>
          <p:cNvPr id="11" name="Google Shape;1014;p35">
            <a:extLst>
              <a:ext uri="{FF2B5EF4-FFF2-40B4-BE49-F238E27FC236}">
                <a16:creationId xmlns:a16="http://schemas.microsoft.com/office/drawing/2014/main" id="{0B6C7FE3-25AE-9B42-B4B5-B6850052AB11}"/>
              </a:ext>
            </a:extLst>
          </p:cNvPr>
          <p:cNvSpPr/>
          <p:nvPr/>
        </p:nvSpPr>
        <p:spPr>
          <a:xfrm>
            <a:off x="3752193" y="2217683"/>
            <a:ext cx="683173" cy="354067"/>
          </a:xfrm>
          <a:prstGeom prst="blockArc">
            <a:avLst>
              <a:gd name="adj1" fmla="val 2356446"/>
              <a:gd name="adj2" fmla="val 2112459"/>
              <a:gd name="adj3" fmla="val 115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14;p35">
            <a:extLst>
              <a:ext uri="{FF2B5EF4-FFF2-40B4-BE49-F238E27FC236}">
                <a16:creationId xmlns:a16="http://schemas.microsoft.com/office/drawing/2014/main" id="{ACD9D630-8A10-E443-A9BF-C38FEB965A99}"/>
              </a:ext>
            </a:extLst>
          </p:cNvPr>
          <p:cNvSpPr/>
          <p:nvPr/>
        </p:nvSpPr>
        <p:spPr>
          <a:xfrm>
            <a:off x="3439510" y="3563006"/>
            <a:ext cx="625365" cy="273269"/>
          </a:xfrm>
          <a:prstGeom prst="blockArc">
            <a:avLst>
              <a:gd name="adj1" fmla="val 2356446"/>
              <a:gd name="adj2" fmla="val 2112459"/>
              <a:gd name="adj3" fmla="val 115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DCC589C-E3E3-F644-BEC6-77972A246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493" y="2153100"/>
            <a:ext cx="2622000" cy="837300"/>
          </a:xfrm>
        </p:spPr>
        <p:txBody>
          <a:bodyPr/>
          <a:lstStyle/>
          <a:p>
            <a:r>
              <a:rPr lang="en-US" sz="3000" dirty="0"/>
              <a:t>POSSIBLE BIAS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6BAF0C-7989-B149-A850-D779637C0D58}"/>
              </a:ext>
            </a:extLst>
          </p:cNvPr>
          <p:cNvSpPr txBox="1"/>
          <p:nvPr/>
        </p:nvSpPr>
        <p:spPr>
          <a:xfrm>
            <a:off x="5444358" y="257442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6" name="Google Shape;10539;p59">
            <a:extLst>
              <a:ext uri="{FF2B5EF4-FFF2-40B4-BE49-F238E27FC236}">
                <a16:creationId xmlns:a16="http://schemas.microsoft.com/office/drawing/2014/main" id="{08C56C58-DDCF-9446-9429-ED1EF560ED25}"/>
              </a:ext>
            </a:extLst>
          </p:cNvPr>
          <p:cNvGrpSpPr/>
          <p:nvPr/>
        </p:nvGrpSpPr>
        <p:grpSpPr>
          <a:xfrm>
            <a:off x="6284141" y="10510"/>
            <a:ext cx="747280" cy="746234"/>
            <a:chOff x="6196730" y="1525346"/>
            <a:chExt cx="369072" cy="317467"/>
          </a:xfrm>
        </p:grpSpPr>
        <p:sp>
          <p:nvSpPr>
            <p:cNvPr id="17" name="Google Shape;10540;p59">
              <a:extLst>
                <a:ext uri="{FF2B5EF4-FFF2-40B4-BE49-F238E27FC236}">
                  <a16:creationId xmlns:a16="http://schemas.microsoft.com/office/drawing/2014/main" id="{2F81C3E7-5C3F-0F41-B790-AEDE06F4ED29}"/>
                </a:ext>
              </a:extLst>
            </p:cNvPr>
            <p:cNvSpPr/>
            <p:nvPr/>
          </p:nvSpPr>
          <p:spPr>
            <a:xfrm>
              <a:off x="6285478" y="1697140"/>
              <a:ext cx="193870" cy="145673"/>
            </a:xfrm>
            <a:custGeom>
              <a:avLst/>
              <a:gdLst/>
              <a:ahLst/>
              <a:cxnLst/>
              <a:rect l="l" t="t" r="r" b="b"/>
              <a:pathLst>
                <a:path w="6086" h="4573" extrusionOk="0">
                  <a:moveTo>
                    <a:pt x="2972" y="1"/>
                  </a:moveTo>
                  <a:cubicBezTo>
                    <a:pt x="2790" y="1"/>
                    <a:pt x="2608" y="72"/>
                    <a:pt x="2477" y="215"/>
                  </a:cubicBezTo>
                  <a:cubicBezTo>
                    <a:pt x="1580" y="1144"/>
                    <a:pt x="674" y="1192"/>
                    <a:pt x="471" y="1192"/>
                  </a:cubicBezTo>
                  <a:cubicBezTo>
                    <a:pt x="447" y="1192"/>
                    <a:pt x="433" y="1191"/>
                    <a:pt x="430" y="1191"/>
                  </a:cubicBezTo>
                  <a:cubicBezTo>
                    <a:pt x="346" y="1191"/>
                    <a:pt x="275" y="1275"/>
                    <a:pt x="275" y="1358"/>
                  </a:cubicBezTo>
                  <a:cubicBezTo>
                    <a:pt x="275" y="1453"/>
                    <a:pt x="346" y="1525"/>
                    <a:pt x="430" y="1525"/>
                  </a:cubicBezTo>
                  <a:cubicBezTo>
                    <a:pt x="430" y="1525"/>
                    <a:pt x="608" y="1525"/>
                    <a:pt x="846" y="1501"/>
                  </a:cubicBezTo>
                  <a:lnTo>
                    <a:pt x="846" y="1501"/>
                  </a:lnTo>
                  <a:cubicBezTo>
                    <a:pt x="822" y="1691"/>
                    <a:pt x="751" y="1953"/>
                    <a:pt x="465" y="2037"/>
                  </a:cubicBezTo>
                  <a:cubicBezTo>
                    <a:pt x="268" y="2070"/>
                    <a:pt x="303" y="2365"/>
                    <a:pt x="486" y="2365"/>
                  </a:cubicBezTo>
                  <a:cubicBezTo>
                    <a:pt x="502" y="2365"/>
                    <a:pt x="519" y="2363"/>
                    <a:pt x="537" y="2358"/>
                  </a:cubicBezTo>
                  <a:cubicBezTo>
                    <a:pt x="1025" y="2239"/>
                    <a:pt x="1180" y="1751"/>
                    <a:pt x="1203" y="1418"/>
                  </a:cubicBezTo>
                  <a:cubicBezTo>
                    <a:pt x="1346" y="1382"/>
                    <a:pt x="1489" y="1334"/>
                    <a:pt x="1620" y="1275"/>
                  </a:cubicBezTo>
                  <a:cubicBezTo>
                    <a:pt x="1620" y="1275"/>
                    <a:pt x="1906" y="1120"/>
                    <a:pt x="1954" y="1096"/>
                  </a:cubicBezTo>
                  <a:cubicBezTo>
                    <a:pt x="2044" y="2566"/>
                    <a:pt x="2059" y="2743"/>
                    <a:pt x="2061" y="2760"/>
                  </a:cubicBezTo>
                  <a:lnTo>
                    <a:pt x="2061" y="2760"/>
                  </a:lnTo>
                  <a:cubicBezTo>
                    <a:pt x="2061" y="2760"/>
                    <a:pt x="2061" y="2761"/>
                    <a:pt x="2061" y="2763"/>
                  </a:cubicBezTo>
                  <a:cubicBezTo>
                    <a:pt x="2120" y="3549"/>
                    <a:pt x="1501" y="4239"/>
                    <a:pt x="703" y="4239"/>
                  </a:cubicBezTo>
                  <a:lnTo>
                    <a:pt x="168" y="4239"/>
                  </a:lnTo>
                  <a:cubicBezTo>
                    <a:pt x="72" y="4239"/>
                    <a:pt x="1" y="4311"/>
                    <a:pt x="1" y="4394"/>
                  </a:cubicBezTo>
                  <a:cubicBezTo>
                    <a:pt x="1" y="4489"/>
                    <a:pt x="72" y="4561"/>
                    <a:pt x="168" y="4561"/>
                  </a:cubicBezTo>
                  <a:lnTo>
                    <a:pt x="703" y="4561"/>
                  </a:lnTo>
                  <a:cubicBezTo>
                    <a:pt x="1680" y="4561"/>
                    <a:pt x="2477" y="3715"/>
                    <a:pt x="2394" y="2727"/>
                  </a:cubicBezTo>
                  <a:lnTo>
                    <a:pt x="2275" y="858"/>
                  </a:lnTo>
                  <a:cubicBezTo>
                    <a:pt x="2442" y="739"/>
                    <a:pt x="2597" y="608"/>
                    <a:pt x="2739" y="441"/>
                  </a:cubicBezTo>
                  <a:cubicBezTo>
                    <a:pt x="2799" y="370"/>
                    <a:pt x="2906" y="334"/>
                    <a:pt x="2989" y="334"/>
                  </a:cubicBezTo>
                  <a:cubicBezTo>
                    <a:pt x="3228" y="334"/>
                    <a:pt x="3216" y="489"/>
                    <a:pt x="3740" y="882"/>
                  </a:cubicBezTo>
                  <a:lnTo>
                    <a:pt x="3620" y="2751"/>
                  </a:lnTo>
                  <a:cubicBezTo>
                    <a:pt x="3573" y="3215"/>
                    <a:pt x="3740" y="3680"/>
                    <a:pt x="4061" y="4025"/>
                  </a:cubicBezTo>
                  <a:cubicBezTo>
                    <a:pt x="4382" y="4370"/>
                    <a:pt x="4835" y="4573"/>
                    <a:pt x="5311" y="4573"/>
                  </a:cubicBezTo>
                  <a:lnTo>
                    <a:pt x="5930" y="4573"/>
                  </a:lnTo>
                  <a:cubicBezTo>
                    <a:pt x="6014" y="4573"/>
                    <a:pt x="6085" y="4501"/>
                    <a:pt x="6085" y="4406"/>
                  </a:cubicBezTo>
                  <a:cubicBezTo>
                    <a:pt x="6049" y="4311"/>
                    <a:pt x="5966" y="4239"/>
                    <a:pt x="5883" y="4239"/>
                  </a:cubicBezTo>
                  <a:lnTo>
                    <a:pt x="5275" y="4239"/>
                  </a:lnTo>
                  <a:cubicBezTo>
                    <a:pt x="4883" y="4239"/>
                    <a:pt x="4525" y="4085"/>
                    <a:pt x="4275" y="3799"/>
                  </a:cubicBezTo>
                  <a:cubicBezTo>
                    <a:pt x="4025" y="3537"/>
                    <a:pt x="3906" y="3192"/>
                    <a:pt x="3918" y="2763"/>
                  </a:cubicBezTo>
                  <a:lnTo>
                    <a:pt x="4025" y="1108"/>
                  </a:lnTo>
                  <a:lnTo>
                    <a:pt x="4204" y="1203"/>
                  </a:lnTo>
                  <a:cubicBezTo>
                    <a:pt x="4335" y="1275"/>
                    <a:pt x="4478" y="1346"/>
                    <a:pt x="4716" y="1406"/>
                  </a:cubicBezTo>
                  <a:cubicBezTo>
                    <a:pt x="4740" y="1727"/>
                    <a:pt x="4883" y="2239"/>
                    <a:pt x="5394" y="2346"/>
                  </a:cubicBezTo>
                  <a:cubicBezTo>
                    <a:pt x="5409" y="2349"/>
                    <a:pt x="5422" y="2351"/>
                    <a:pt x="5435" y="2351"/>
                  </a:cubicBezTo>
                  <a:cubicBezTo>
                    <a:pt x="5616" y="2351"/>
                    <a:pt x="5655" y="2057"/>
                    <a:pt x="5466" y="2013"/>
                  </a:cubicBezTo>
                  <a:cubicBezTo>
                    <a:pt x="5180" y="1953"/>
                    <a:pt x="5097" y="1679"/>
                    <a:pt x="5073" y="1477"/>
                  </a:cubicBezTo>
                  <a:lnTo>
                    <a:pt x="5073" y="1477"/>
                  </a:lnTo>
                  <a:cubicBezTo>
                    <a:pt x="5311" y="1525"/>
                    <a:pt x="5514" y="1525"/>
                    <a:pt x="5514" y="1525"/>
                  </a:cubicBezTo>
                  <a:cubicBezTo>
                    <a:pt x="5597" y="1525"/>
                    <a:pt x="5668" y="1453"/>
                    <a:pt x="5668" y="1358"/>
                  </a:cubicBezTo>
                  <a:cubicBezTo>
                    <a:pt x="5668" y="1275"/>
                    <a:pt x="5597" y="1191"/>
                    <a:pt x="5514" y="1191"/>
                  </a:cubicBezTo>
                  <a:cubicBezTo>
                    <a:pt x="4752" y="1179"/>
                    <a:pt x="4025" y="798"/>
                    <a:pt x="3466" y="215"/>
                  </a:cubicBezTo>
                  <a:cubicBezTo>
                    <a:pt x="3335" y="72"/>
                    <a:pt x="3153" y="1"/>
                    <a:pt x="29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541;p59">
              <a:extLst>
                <a:ext uri="{FF2B5EF4-FFF2-40B4-BE49-F238E27FC236}">
                  <a16:creationId xmlns:a16="http://schemas.microsoft.com/office/drawing/2014/main" id="{A5CE1A1A-69AF-6745-8F86-A7B1AEE5CAA3}"/>
                </a:ext>
              </a:extLst>
            </p:cNvPr>
            <p:cNvSpPr/>
            <p:nvPr/>
          </p:nvSpPr>
          <p:spPr>
            <a:xfrm>
              <a:off x="6391301" y="1525346"/>
              <a:ext cx="174502" cy="317467"/>
            </a:xfrm>
            <a:custGeom>
              <a:avLst/>
              <a:gdLst/>
              <a:ahLst/>
              <a:cxnLst/>
              <a:rect l="l" t="t" r="r" b="b"/>
              <a:pathLst>
                <a:path w="5478" h="9966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941"/>
                  </a:lnTo>
                  <a:cubicBezTo>
                    <a:pt x="1" y="4120"/>
                    <a:pt x="37" y="4310"/>
                    <a:pt x="144" y="4465"/>
                  </a:cubicBezTo>
                  <a:cubicBezTo>
                    <a:pt x="263" y="4656"/>
                    <a:pt x="441" y="4894"/>
                    <a:pt x="560" y="5025"/>
                  </a:cubicBezTo>
                  <a:cubicBezTo>
                    <a:pt x="822" y="5322"/>
                    <a:pt x="1072" y="5501"/>
                    <a:pt x="1322" y="5656"/>
                  </a:cubicBezTo>
                  <a:cubicBezTo>
                    <a:pt x="1334" y="5656"/>
                    <a:pt x="1334" y="5668"/>
                    <a:pt x="1346" y="5668"/>
                  </a:cubicBezTo>
                  <a:cubicBezTo>
                    <a:pt x="1346" y="5668"/>
                    <a:pt x="1394" y="5679"/>
                    <a:pt x="1418" y="5703"/>
                  </a:cubicBezTo>
                  <a:cubicBezTo>
                    <a:pt x="1644" y="5822"/>
                    <a:pt x="1965" y="5906"/>
                    <a:pt x="2227" y="5906"/>
                  </a:cubicBezTo>
                  <a:cubicBezTo>
                    <a:pt x="2263" y="5906"/>
                    <a:pt x="2275" y="5894"/>
                    <a:pt x="2287" y="5882"/>
                  </a:cubicBezTo>
                  <a:cubicBezTo>
                    <a:pt x="2311" y="5882"/>
                    <a:pt x="2334" y="5882"/>
                    <a:pt x="2346" y="5858"/>
                  </a:cubicBezTo>
                  <a:cubicBezTo>
                    <a:pt x="2453" y="5763"/>
                    <a:pt x="2382" y="5584"/>
                    <a:pt x="2227" y="5584"/>
                  </a:cubicBezTo>
                  <a:cubicBezTo>
                    <a:pt x="2156" y="5584"/>
                    <a:pt x="2072" y="5560"/>
                    <a:pt x="1989" y="5548"/>
                  </a:cubicBezTo>
                  <a:cubicBezTo>
                    <a:pt x="2144" y="5441"/>
                    <a:pt x="2311" y="5263"/>
                    <a:pt x="2382" y="4989"/>
                  </a:cubicBezTo>
                  <a:cubicBezTo>
                    <a:pt x="2406" y="4894"/>
                    <a:pt x="2346" y="4810"/>
                    <a:pt x="2263" y="4775"/>
                  </a:cubicBezTo>
                  <a:cubicBezTo>
                    <a:pt x="2249" y="4771"/>
                    <a:pt x="2234" y="4769"/>
                    <a:pt x="2221" y="4769"/>
                  </a:cubicBezTo>
                  <a:cubicBezTo>
                    <a:pt x="2144" y="4769"/>
                    <a:pt x="2079" y="4823"/>
                    <a:pt x="2049" y="4894"/>
                  </a:cubicBezTo>
                  <a:cubicBezTo>
                    <a:pt x="1953" y="5310"/>
                    <a:pt x="1608" y="5370"/>
                    <a:pt x="1513" y="5382"/>
                  </a:cubicBezTo>
                  <a:cubicBezTo>
                    <a:pt x="1275" y="5251"/>
                    <a:pt x="1060" y="5072"/>
                    <a:pt x="882" y="4882"/>
                  </a:cubicBezTo>
                  <a:lnTo>
                    <a:pt x="941" y="4072"/>
                  </a:lnTo>
                  <a:cubicBezTo>
                    <a:pt x="977" y="3584"/>
                    <a:pt x="1846" y="3167"/>
                    <a:pt x="2382" y="3167"/>
                  </a:cubicBezTo>
                  <a:cubicBezTo>
                    <a:pt x="2573" y="3167"/>
                    <a:pt x="2763" y="3227"/>
                    <a:pt x="2930" y="3334"/>
                  </a:cubicBezTo>
                  <a:cubicBezTo>
                    <a:pt x="4430" y="4334"/>
                    <a:pt x="4763" y="6739"/>
                    <a:pt x="5109" y="9299"/>
                  </a:cubicBezTo>
                  <a:lnTo>
                    <a:pt x="5109" y="9347"/>
                  </a:lnTo>
                  <a:cubicBezTo>
                    <a:pt x="5120" y="9418"/>
                    <a:pt x="5085" y="9489"/>
                    <a:pt x="5049" y="9549"/>
                  </a:cubicBezTo>
                  <a:cubicBezTo>
                    <a:pt x="5001" y="9608"/>
                    <a:pt x="4930" y="9644"/>
                    <a:pt x="4847" y="9644"/>
                  </a:cubicBezTo>
                  <a:lnTo>
                    <a:pt x="3346" y="9644"/>
                  </a:lnTo>
                  <a:cubicBezTo>
                    <a:pt x="3263" y="9644"/>
                    <a:pt x="3180" y="9716"/>
                    <a:pt x="3180" y="9811"/>
                  </a:cubicBezTo>
                  <a:cubicBezTo>
                    <a:pt x="3180" y="9894"/>
                    <a:pt x="3263" y="9966"/>
                    <a:pt x="3346" y="9966"/>
                  </a:cubicBezTo>
                  <a:lnTo>
                    <a:pt x="4847" y="9966"/>
                  </a:lnTo>
                  <a:cubicBezTo>
                    <a:pt x="5025" y="9966"/>
                    <a:pt x="5192" y="9894"/>
                    <a:pt x="5311" y="9763"/>
                  </a:cubicBezTo>
                  <a:cubicBezTo>
                    <a:pt x="5430" y="9632"/>
                    <a:pt x="5478" y="9454"/>
                    <a:pt x="5466" y="9287"/>
                  </a:cubicBezTo>
                  <a:lnTo>
                    <a:pt x="5382" y="9239"/>
                  </a:lnTo>
                  <a:cubicBezTo>
                    <a:pt x="5025" y="6608"/>
                    <a:pt x="4704" y="4120"/>
                    <a:pt x="3061" y="3036"/>
                  </a:cubicBezTo>
                  <a:cubicBezTo>
                    <a:pt x="2846" y="2881"/>
                    <a:pt x="2584" y="2810"/>
                    <a:pt x="2334" y="2810"/>
                  </a:cubicBezTo>
                  <a:cubicBezTo>
                    <a:pt x="1668" y="2810"/>
                    <a:pt x="620" y="3322"/>
                    <a:pt x="560" y="4036"/>
                  </a:cubicBezTo>
                  <a:lnTo>
                    <a:pt x="537" y="4477"/>
                  </a:lnTo>
                  <a:cubicBezTo>
                    <a:pt x="418" y="4298"/>
                    <a:pt x="322" y="4167"/>
                    <a:pt x="322" y="3953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542;p59">
              <a:extLst>
                <a:ext uri="{FF2B5EF4-FFF2-40B4-BE49-F238E27FC236}">
                  <a16:creationId xmlns:a16="http://schemas.microsoft.com/office/drawing/2014/main" id="{6D028DC2-4F9A-B644-B382-2671B2E589FF}"/>
                </a:ext>
              </a:extLst>
            </p:cNvPr>
            <p:cNvSpPr/>
            <p:nvPr/>
          </p:nvSpPr>
          <p:spPr>
            <a:xfrm>
              <a:off x="6196730" y="1525346"/>
              <a:ext cx="172622" cy="317467"/>
            </a:xfrm>
            <a:custGeom>
              <a:avLst/>
              <a:gdLst/>
              <a:ahLst/>
              <a:cxnLst/>
              <a:rect l="l" t="t" r="r" b="b"/>
              <a:pathLst>
                <a:path w="5419" h="9966" extrusionOk="0">
                  <a:moveTo>
                    <a:pt x="5252" y="0"/>
                  </a:moveTo>
                  <a:cubicBezTo>
                    <a:pt x="5168" y="0"/>
                    <a:pt x="5097" y="72"/>
                    <a:pt x="5097" y="155"/>
                  </a:cubicBezTo>
                  <a:lnTo>
                    <a:pt x="5097" y="3953"/>
                  </a:lnTo>
                  <a:cubicBezTo>
                    <a:pt x="5097" y="4227"/>
                    <a:pt x="4942" y="4370"/>
                    <a:pt x="4906" y="4429"/>
                  </a:cubicBezTo>
                  <a:lnTo>
                    <a:pt x="4871" y="4024"/>
                  </a:lnTo>
                  <a:cubicBezTo>
                    <a:pt x="4811" y="3310"/>
                    <a:pt x="3763" y="2810"/>
                    <a:pt x="3097" y="2810"/>
                  </a:cubicBezTo>
                  <a:cubicBezTo>
                    <a:pt x="2835" y="2810"/>
                    <a:pt x="2573" y="2881"/>
                    <a:pt x="2370" y="3036"/>
                  </a:cubicBezTo>
                  <a:cubicBezTo>
                    <a:pt x="632" y="4179"/>
                    <a:pt x="346" y="7037"/>
                    <a:pt x="49" y="9287"/>
                  </a:cubicBezTo>
                  <a:cubicBezTo>
                    <a:pt x="1" y="9644"/>
                    <a:pt x="287" y="9966"/>
                    <a:pt x="644" y="9966"/>
                  </a:cubicBezTo>
                  <a:lnTo>
                    <a:pt x="1977" y="9966"/>
                  </a:lnTo>
                  <a:cubicBezTo>
                    <a:pt x="2073" y="9966"/>
                    <a:pt x="2144" y="9894"/>
                    <a:pt x="2144" y="9799"/>
                  </a:cubicBezTo>
                  <a:cubicBezTo>
                    <a:pt x="2144" y="9716"/>
                    <a:pt x="2073" y="9644"/>
                    <a:pt x="1977" y="9644"/>
                  </a:cubicBezTo>
                  <a:lnTo>
                    <a:pt x="644" y="9644"/>
                  </a:lnTo>
                  <a:cubicBezTo>
                    <a:pt x="572" y="9644"/>
                    <a:pt x="489" y="9608"/>
                    <a:pt x="453" y="9549"/>
                  </a:cubicBezTo>
                  <a:cubicBezTo>
                    <a:pt x="346" y="9442"/>
                    <a:pt x="394" y="9311"/>
                    <a:pt x="394" y="9299"/>
                  </a:cubicBezTo>
                  <a:cubicBezTo>
                    <a:pt x="691" y="6727"/>
                    <a:pt x="1013" y="4310"/>
                    <a:pt x="2525" y="3322"/>
                  </a:cubicBezTo>
                  <a:cubicBezTo>
                    <a:pt x="2680" y="3215"/>
                    <a:pt x="2858" y="3155"/>
                    <a:pt x="3073" y="3155"/>
                  </a:cubicBezTo>
                  <a:cubicBezTo>
                    <a:pt x="3597" y="3155"/>
                    <a:pt x="4466" y="3572"/>
                    <a:pt x="4513" y="4060"/>
                  </a:cubicBezTo>
                  <a:lnTo>
                    <a:pt x="4573" y="4846"/>
                  </a:lnTo>
                  <a:lnTo>
                    <a:pt x="4394" y="5025"/>
                  </a:lnTo>
                  <a:cubicBezTo>
                    <a:pt x="4251" y="5167"/>
                    <a:pt x="4323" y="5132"/>
                    <a:pt x="4049" y="5310"/>
                  </a:cubicBezTo>
                  <a:lnTo>
                    <a:pt x="3918" y="5406"/>
                  </a:lnTo>
                  <a:cubicBezTo>
                    <a:pt x="3859" y="5406"/>
                    <a:pt x="3489" y="5346"/>
                    <a:pt x="3370" y="4906"/>
                  </a:cubicBezTo>
                  <a:cubicBezTo>
                    <a:pt x="3340" y="4835"/>
                    <a:pt x="3275" y="4781"/>
                    <a:pt x="3198" y="4781"/>
                  </a:cubicBezTo>
                  <a:cubicBezTo>
                    <a:pt x="3185" y="4781"/>
                    <a:pt x="3170" y="4783"/>
                    <a:pt x="3156" y="4786"/>
                  </a:cubicBezTo>
                  <a:cubicBezTo>
                    <a:pt x="3073" y="4822"/>
                    <a:pt x="3013" y="4906"/>
                    <a:pt x="3037" y="5001"/>
                  </a:cubicBezTo>
                  <a:cubicBezTo>
                    <a:pt x="3120" y="5275"/>
                    <a:pt x="3275" y="5465"/>
                    <a:pt x="3430" y="5560"/>
                  </a:cubicBezTo>
                  <a:cubicBezTo>
                    <a:pt x="3358" y="5584"/>
                    <a:pt x="3275" y="5596"/>
                    <a:pt x="3204" y="5596"/>
                  </a:cubicBezTo>
                  <a:cubicBezTo>
                    <a:pt x="3061" y="5596"/>
                    <a:pt x="2977" y="5775"/>
                    <a:pt x="3085" y="5870"/>
                  </a:cubicBezTo>
                  <a:cubicBezTo>
                    <a:pt x="3097" y="5894"/>
                    <a:pt x="3120" y="5894"/>
                    <a:pt x="3132" y="5894"/>
                  </a:cubicBezTo>
                  <a:cubicBezTo>
                    <a:pt x="3156" y="5906"/>
                    <a:pt x="3168" y="5918"/>
                    <a:pt x="3204" y="5918"/>
                  </a:cubicBezTo>
                  <a:cubicBezTo>
                    <a:pt x="3454" y="5918"/>
                    <a:pt x="3859" y="5799"/>
                    <a:pt x="4061" y="5691"/>
                  </a:cubicBezTo>
                  <a:cubicBezTo>
                    <a:pt x="4573" y="5429"/>
                    <a:pt x="5002" y="4917"/>
                    <a:pt x="5275" y="4477"/>
                  </a:cubicBezTo>
                  <a:cubicBezTo>
                    <a:pt x="5359" y="4322"/>
                    <a:pt x="5418" y="4132"/>
                    <a:pt x="5418" y="3953"/>
                  </a:cubicBezTo>
                  <a:lnTo>
                    <a:pt x="5418" y="155"/>
                  </a:lnTo>
                  <a:cubicBezTo>
                    <a:pt x="5418" y="72"/>
                    <a:pt x="5347" y="0"/>
                    <a:pt x="52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607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45D9-BA5B-E447-A876-598271FB3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295" y="0"/>
            <a:ext cx="5559410" cy="1048800"/>
          </a:xfrm>
        </p:spPr>
        <p:txBody>
          <a:bodyPr/>
          <a:lstStyle/>
          <a:p>
            <a:r>
              <a:rPr lang="en-US" sz="4000" dirty="0"/>
              <a:t>IMAGE PROCESSING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4F5781-3FBD-5941-BCBF-E2374DB93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989" y="1744969"/>
            <a:ext cx="5628716" cy="2448658"/>
          </a:xfrm>
        </p:spPr>
        <p:txBody>
          <a:bodyPr/>
          <a:lstStyle/>
          <a:p>
            <a:pPr marL="114300" indent="0" algn="l"/>
            <a:r>
              <a:rPr lang="en-US" dirty="0"/>
              <a:t>- 2 MAIN PROCESSES:</a:t>
            </a:r>
          </a:p>
          <a:p>
            <a:pPr marL="114300" indent="0" algn="l"/>
            <a:endParaRPr lang="en-US" dirty="0">
              <a:sym typeface="Wingdings" pitchFamily="2" charset="2"/>
            </a:endParaRPr>
          </a:p>
          <a:p>
            <a:pPr marL="114300" indent="0" algn="l"/>
            <a:r>
              <a:rPr lang="en-US" dirty="0">
                <a:sym typeface="Wingdings" pitchFamily="2" charset="2"/>
              </a:rPr>
              <a:t>	1) IMAGE AUGMENTATION</a:t>
            </a:r>
          </a:p>
          <a:p>
            <a:pPr marL="114300" indent="0" algn="l"/>
            <a:endParaRPr lang="en-US" dirty="0">
              <a:sym typeface="Wingdings" pitchFamily="2" charset="2"/>
            </a:endParaRPr>
          </a:p>
          <a:p>
            <a:pPr marL="114300" indent="0" algn="l"/>
            <a:r>
              <a:rPr lang="en-US" dirty="0">
                <a:sym typeface="Wingdings" pitchFamily="2" charset="2"/>
              </a:rPr>
              <a:t> 	2) IMAGE RESIZING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6" name="Google Shape;10356;p59">
            <a:extLst>
              <a:ext uri="{FF2B5EF4-FFF2-40B4-BE49-F238E27FC236}">
                <a16:creationId xmlns:a16="http://schemas.microsoft.com/office/drawing/2014/main" id="{FD4E76EF-F1E3-F247-AF13-BB5EA355E0AA}"/>
              </a:ext>
            </a:extLst>
          </p:cNvPr>
          <p:cNvGrpSpPr/>
          <p:nvPr/>
        </p:nvGrpSpPr>
        <p:grpSpPr>
          <a:xfrm>
            <a:off x="6584522" y="294733"/>
            <a:ext cx="805103" cy="619667"/>
            <a:chOff x="2567841" y="1994124"/>
            <a:chExt cx="399812" cy="306477"/>
          </a:xfrm>
        </p:grpSpPr>
        <p:sp>
          <p:nvSpPr>
            <p:cNvPr id="7" name="Google Shape;10357;p59">
              <a:extLst>
                <a:ext uri="{FF2B5EF4-FFF2-40B4-BE49-F238E27FC236}">
                  <a16:creationId xmlns:a16="http://schemas.microsoft.com/office/drawing/2014/main" id="{004FA3C2-4975-3149-A99F-2F9EA46CE740}"/>
                </a:ext>
              </a:extLst>
            </p:cNvPr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58;p59">
              <a:extLst>
                <a:ext uri="{FF2B5EF4-FFF2-40B4-BE49-F238E27FC236}">
                  <a16:creationId xmlns:a16="http://schemas.microsoft.com/office/drawing/2014/main" id="{2A6BB548-38F9-CB47-A275-B6F5051AA2AE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59;p59">
              <a:extLst>
                <a:ext uri="{FF2B5EF4-FFF2-40B4-BE49-F238E27FC236}">
                  <a16:creationId xmlns:a16="http://schemas.microsoft.com/office/drawing/2014/main" id="{DB6A19C9-7BF9-9748-9F12-348E55C12F84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41475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396</Words>
  <Application>Microsoft Macintosh PowerPoint</Application>
  <PresentationFormat>On-screen Show (16:9)</PresentationFormat>
  <Paragraphs>71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Menlo</vt:lpstr>
      <vt:lpstr>Fira Sans Extra Condensed Medium</vt:lpstr>
      <vt:lpstr>Maven Pro</vt:lpstr>
      <vt:lpstr>Share Tech</vt:lpstr>
      <vt:lpstr>Arial</vt:lpstr>
      <vt:lpstr>Data Science Consulting by Slidesgo</vt:lpstr>
      <vt:lpstr>DEEP LEARNING FOR PNEUMONIA DETECTION IN CHEST X-RAY IMAGES</vt:lpstr>
      <vt:lpstr>TABLE OF CONTENTS</vt:lpstr>
      <vt:lpstr>PowerPoint Presentation</vt:lpstr>
      <vt:lpstr>PowerPoint Presentation</vt:lpstr>
      <vt:lpstr>PowerPoint Presentation</vt:lpstr>
      <vt:lpstr>PowerPoint Presentation</vt:lpstr>
      <vt:lpstr>DATASET</vt:lpstr>
      <vt:lpstr>POSSIBLE BIAS</vt:lpstr>
      <vt:lpstr>IMAGE PROCESSING</vt:lpstr>
      <vt:lpstr>PowerPoint Presentation</vt:lpstr>
      <vt:lpstr>PowerPoint Presentation</vt:lpstr>
      <vt:lpstr>77% ACCURACY</vt:lpstr>
      <vt:lpstr>PowerPoint Presentation</vt:lpstr>
      <vt:lpstr>CONCLUSIONS</vt:lpstr>
      <vt:lpstr>IMPROVEMENTS &amp; FUTURE RESEARCH</vt:lpstr>
      <vt:lpstr>THANK YOU FOR YOUR ATTENTION!!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PNEUMONIA DETECTION IN CHEST X-RAY IMAGES</dc:title>
  <cp:lastModifiedBy>Alfonso Garcia</cp:lastModifiedBy>
  <cp:revision>23</cp:revision>
  <dcterms:modified xsi:type="dcterms:W3CDTF">2021-03-18T12:14:18Z</dcterms:modified>
</cp:coreProperties>
</file>