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5f757c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5f757c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primero aporta más valor. Esto no se debe a la longitud de sus frases o el vocabulario elegido.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Sí se debe a la identificación en el primero de una idea valiosa para el 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lang="es"/>
              <a:t>Python</a:t>
            </a:r>
            <a:r>
              <a:rPr lang="es"/>
              <a:t> es un lenguaje fácil de aprender con mucho potencial para el éxito”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Mientras que el segundo: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“Tras un proceso largo de investigación, hemos concluido que la formación debe incluir teoría y práctica. Necesitas una plataforma como esa y la hemos creado”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primero toda palabra ayuda a crear valor. En el segundo, podemos eliminar las primeras líneas y todo lo que nos importa se mantiene.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ORTOGRAFÍA es vital. No meter la gamba con la ortografía.b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d905b7e4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4d905b7e4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4d905b7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4d905b7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casi 3h de contenido, que podéis ver con más detalle en las referencias.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McInerney ofrece una visión única y práctica acerca de la comunicación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 a ser una presentación corta. Este es un campo donde prima la práctica antes que la teoría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utilizar la escritura como ejemplo para todo acto comunicativo en Data Science. La idea central de esta presentación es aplicable al resto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d905b7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d905b7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hablaremos de teoría de color, qué gráficos utilizar o qué herramientas de visualización me gustan más.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queréis mejorar vuestra capacidad de habla en público: </a:t>
            </a:r>
            <a:r>
              <a:rPr lang="es"/>
              <a:t>investigar</a:t>
            </a:r>
            <a:r>
              <a:rPr lang="es"/>
              <a:t> y aprender qué se hace al respecto.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df3c2d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4df3c2d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Sois expertos en una materia complicada y llena de abstracción.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gran mayoría de vosotros utilizais la escritura como método de organización de pensamiento. Eso está bien. Pero puede presentar problemas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Lleváis años escribiendo de manera incorrecta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4df3c2d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4df3c2d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os ha enseñado a escribir para demostrar qué sabéis ante una autoridad evaluadora.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Eso significa que alguien ha tenido que leer todos vuestros textos y redacciones de principio a fin. Independientemente de que quisiera o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modelo se basa en aportar documentación, metodología y trasfondo como justificación de la idea principal.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5f757c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5f757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¿Le importa a la Fundación Luzón que sepáis demostrar que sabéis Data Science? NO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4df3c2d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4df3c2d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centra en identificar quienes son los lectores a los que se dirige el texto y cuáles son las problemáticas que les afectan/importan.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es crear valor en el 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trata de generar un texto que modifique de forma significativa cómo ese actor ve la realidad y toma decisiones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Porque si no incorporamos al lector, lo perdemos. Y si lo perdemos, no nos leen.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df3c2d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4df3c2d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valor no es falsear la realidad o reducir la complejidad del texto a su mínima expresión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valor implica incluir las necesidades del lector referentes al hecho en cuestión.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4df3c2d7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4df3c2d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esquema, el DataScientist </a:t>
            </a:r>
            <a:r>
              <a:rPr lang="es"/>
              <a:t>adaptará</a:t>
            </a:r>
            <a:r>
              <a:rPr lang="es"/>
              <a:t> el mensaje (Producto) al (Actor) dependiendo de lo que desee este. En el Reto de Tripulaciones: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Tus compañeros de data quieren saber que el </a:t>
            </a:r>
            <a:r>
              <a:rPr lang="es"/>
              <a:t>script</a:t>
            </a:r>
            <a:r>
              <a:rPr lang="es"/>
              <a:t> funciona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TB quiere que demuestres que sabes DataScience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F. Luzón quiere que tu solución sea la que necesitas.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vtIzMaLkCaM" TargetMode="External"/><Relationship Id="rId4" Type="http://schemas.openxmlformats.org/officeDocument/2006/relationships/hyperlink" Target="https://www.youtube.com/watch?v=aFwVf5a3pZ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en Ciencia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Ejercicio de participación de audiencia #2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Cuál de los dos aporta más valor al lector: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“If there’s one thing that makes Python incredibly successful, that would be its readability. Everything else hinges on that: if code is unreadable, it’s hard to maintain. It’s also not beginner-friendly then — a novice getting boggled by unreadable code won’t attempt writing its own one day.”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“Desde Divulgación Dinamica nos ponemos en contacto contigo para comunicarte que tras  varios años de experiencia en la Agencia de Colocación ,hemos llegado a la conclusión que el mejor sistema para la inserción laboral es aquel producto que combina ofertas, formación, prácticas profesionales e información. Por tanto, hemos diseñado una plataforma, llamada DDFCLOUD, de contenidos profesionales que aúna estas cuatro actividades para ofrecerte un mejor servicio con el objetivo de cubrir tus necesidades.”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McEnerney, </a:t>
            </a:r>
            <a:r>
              <a:rPr i="1" lang="es"/>
              <a:t>The craft of writing effectively</a:t>
            </a:r>
            <a:r>
              <a:rPr lang="es"/>
              <a:t>, 2015: </a:t>
            </a:r>
            <a:r>
              <a:rPr lang="es" u="sng">
                <a:solidFill>
                  <a:schemeClr val="hlink"/>
                </a:solidFill>
                <a:hlinkClick r:id="rId3"/>
              </a:rPr>
              <a:t>enlace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McEnerney, </a:t>
            </a:r>
            <a:r>
              <a:rPr i="1" lang="es"/>
              <a:t>Writing beyond the academy</a:t>
            </a:r>
            <a:r>
              <a:rPr lang="es"/>
              <a:t>, 2015: </a:t>
            </a:r>
            <a:r>
              <a:rPr lang="es" u="sng">
                <a:solidFill>
                  <a:schemeClr val="hlink"/>
                </a:solidFill>
                <a:hlinkClick r:id="rId4"/>
              </a:rPr>
              <a:t>enlace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qué vamos a hablar hoy...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Dos charlas ofrecidas por Larry McInerney en la Universidad de Chicago.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otras palabras</a:t>
            </a:r>
            <a:r>
              <a:rPr lang="es"/>
              <a:t>...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estado de la cuestión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escribimos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Modelo académico de escritura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deberíamos escribir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uso del valor como herramienta comunicativa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400" y="1848347"/>
            <a:ext cx="1977250" cy="231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qué no vamos a hablar hoy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Florituras gráficas que no vienen a cuento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PowerPoints / Presentaciones de Canva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Cómo poner gráficos o presentaciones “bonitos”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Fórmulas mágicas de escritura corporativa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¿Uso Tableu o PowerBI?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no aburrir al público con tu tono de voz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estado de la cuestión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día de hoy estáis a punto de convertiros en Científicos de Datos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Eso os convierte en Lectores Expertos.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Lector Experto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Sabe de lo que está hablando.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Suele pensar en niveles de abstracción superiores a los del Lector Diletante.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Suele escribir en esos niveles de abstracción.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Pensar es difícil, escribir es fácil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Y sin embargo, con toda probabilidad, no sabéis escribir.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escolar de escritura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17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Habéis escrito mucho a lo largo de vuestra vida… incluso sin haber pisado una universidad.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Redacciones, reseñas, demostraciones…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Todos esos textos tenían en algo en común: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663" y="2689195"/>
            <a:ext cx="4189075" cy="20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241400" y="3430313"/>
            <a:ext cx="33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</a:t>
            </a:r>
            <a:r>
              <a:rPr lang="es"/>
              <a:t>mostrar: qué sabéis y qué no.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de participación de audiencia #1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Hablando de la presentación del Reto de Tripulaciones… Quién cree que: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Fundación Luzón está interesada en saber qué herramientas habéis utilizado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Fundación espera un perfil detallado de cada uno de los departamentos implicados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Fundación espera una combinación de las dos anteriores en 10’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Fundación no tiene ningún interés en nada de lo anterior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… Me estoy quedando con todos/as vosotras con esta última opción.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El modelo eficaz de escritura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 basado en la identificación 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Actores (aquellas personas que van a hacer uso de nuestro trabajo)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Problemática de los Actores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Creación de valor como eje central del acto comunicativo.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“Sé lo que estás pensado… y estás equivocado”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creación de valor implica la adaptación del mensaje al 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Eso NO significa: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Falsear la realidad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Ser “entretenido”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Significa: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Responder a las cuestiones que importan al lector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De forma que el lector considere el texto en la toma de decisiones</a:t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de escritura eficaz / Creación de valor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de escritura eficaz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175" y="1093450"/>
            <a:ext cx="5125189" cy="369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