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8" r:id="rId10"/>
    <p:sldId id="267" r:id="rId11"/>
    <p:sldId id="266" r:id="rId1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D81B-75D0-462C-95A1-349B54E771FA}" type="datetimeFigureOut">
              <a:rPr lang="es-ES_tradnl" smtClean="0"/>
              <a:pPr/>
              <a:t>10/01/2014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ABCC-1411-460A-A180-B8F8F7128A2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luisfe/reconocimiento-de-caracteres-atravez-de-redes-neuronales" TargetMode="External"/><Relationship Id="rId2" Type="http://schemas.openxmlformats.org/officeDocument/2006/relationships/hyperlink" Target="http://repository.upb.edu.co:8080/jspui/bitstream/123456789/663/1/digital_184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v.us.es/formaciononline/asignaturas/asigpid/apartados/textos/recursos/kanji03/presenta.p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4632" cy="1467594"/>
          </a:xfrm>
        </p:spPr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Cervantes, el </a:t>
            </a:r>
            <a:b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reconocedor de caracteres</a:t>
            </a:r>
            <a:r>
              <a:rPr lang="es-ES_trad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s-ES_trad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140968"/>
            <a:ext cx="2281489" cy="2454442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  <p:sp>
        <p:nvSpPr>
          <p:cNvPr id="7" name="6 CuadroTexto"/>
          <p:cNvSpPr txBox="1"/>
          <p:nvPr/>
        </p:nvSpPr>
        <p:spPr>
          <a:xfrm>
            <a:off x="395536" y="6309320"/>
            <a:ext cx="8565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00" b="1" dirty="0" smtClean="0"/>
              <a:t>Alfonso </a:t>
            </a:r>
            <a:r>
              <a:rPr lang="es-ES_tradnl" sz="2200" b="1" dirty="0" err="1" smtClean="0"/>
              <a:t>Gastalver</a:t>
            </a:r>
            <a:r>
              <a:rPr lang="es-ES_tradnl" sz="2200" b="1" dirty="0" smtClean="0"/>
              <a:t> Llamas,  Antonio Pérez Sánchez,  Cristian Vega Lozano</a:t>
            </a:r>
            <a:endParaRPr lang="es-ES_tradnl" sz="2200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Bibliografía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RECONOCIMIENTO DE CARACTERES OPTICOS OCR POR MEDIO DE CORRELACION Y REDES </a:t>
            </a:r>
            <a:r>
              <a:rPr lang="es-ES" dirty="0" smtClean="0"/>
              <a:t>NEURONALES</a:t>
            </a:r>
            <a:r>
              <a:rPr lang="es-ES_tradnl" dirty="0" smtClean="0"/>
              <a:t> </a:t>
            </a: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://repository.upb.edu.co:8080/jspui/bitstream/123456789/663/1/digital_18412.pdf</a:t>
            </a:r>
            <a:endParaRPr lang="es-ES_tradnl" dirty="0"/>
          </a:p>
          <a:p>
            <a:pPr>
              <a:buNone/>
            </a:pPr>
            <a:endParaRPr lang="es-ES_tradnl" dirty="0"/>
          </a:p>
          <a:p>
            <a:r>
              <a:rPr lang="es-ES" dirty="0"/>
              <a:t>APLICACIÓN PARA RECONOCIMIENTO DE IMÁGENES A TRAVES DE REDES </a:t>
            </a:r>
            <a:r>
              <a:rPr lang="es-ES" dirty="0" smtClean="0"/>
              <a:t>NEURONALES 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://www.slideshare.net/luisfe/reconocimiento-de-caracteres-atravez-de-redes-neuronales</a:t>
            </a:r>
            <a:endParaRPr lang="es-ES_tradnl" dirty="0"/>
          </a:p>
          <a:p>
            <a:pPr>
              <a:buNone/>
            </a:pPr>
            <a:r>
              <a:rPr lang="es-ES" dirty="0"/>
              <a:t> </a:t>
            </a:r>
            <a:endParaRPr lang="es-ES_tradnl" dirty="0"/>
          </a:p>
          <a:p>
            <a:r>
              <a:rPr lang="es-ES" dirty="0"/>
              <a:t>RECONOCIMIENTO DE CARACTERES MANUSCRITOS </a:t>
            </a:r>
            <a:r>
              <a:rPr lang="es-ES" dirty="0" smtClean="0"/>
              <a:t>KANJI </a:t>
            </a:r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://www.sav.us.es/formaciononline/asignaturas/asigpid/apartados/textos/recursos/kanji03/presenta.ppt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4" y="4581128"/>
            <a:ext cx="5112568" cy="1800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ES_tradnl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96752"/>
            <a:ext cx="2376264" cy="2808312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¿Qué es Cervantes?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988840"/>
            <a:ext cx="7848872" cy="41044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_tradnl" sz="4800" dirty="0" smtClean="0"/>
              <a:t>Cervantes es un reconocedor de caracteres manuscritos por medio de correlación y redes neuronales.</a:t>
            </a:r>
            <a:br>
              <a:rPr lang="es-ES_tradnl" sz="4800" dirty="0" smtClean="0"/>
            </a:br>
            <a:r>
              <a:rPr lang="es-ES_tradnl" sz="4800" dirty="0" smtClean="0"/>
              <a:t>(El llamado OCR) </a:t>
            </a:r>
            <a:br>
              <a:rPr lang="es-ES_tradnl" sz="4800" dirty="0" smtClean="0"/>
            </a:br>
            <a:endParaRPr lang="es-ES_tradnl" sz="48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¿Redes Neuronales?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_tradnl" sz="4800" dirty="0" smtClean="0"/>
              <a:t>Sí, las redes neuronales son el núcleo del procesamiento de correlación de la imagen escrita con la imagen que  	deseamos que muestre por 	pantalla.</a:t>
            </a:r>
            <a:endParaRPr lang="es-ES_tradnl" sz="48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Ventajas de las redes neuronales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916832"/>
            <a:ext cx="8363272" cy="3484984"/>
          </a:xfrm>
        </p:spPr>
        <p:txBody>
          <a:bodyPr/>
          <a:lstStyle/>
          <a:p>
            <a:r>
              <a:rPr lang="es-ES_tradnl" dirty="0" smtClean="0"/>
              <a:t>Aprendizaje Adaptativo.</a:t>
            </a:r>
          </a:p>
          <a:p>
            <a:r>
              <a:rPr lang="es-ES_tradnl" dirty="0" smtClean="0"/>
              <a:t>Auto-organización.</a:t>
            </a:r>
          </a:p>
          <a:p>
            <a:r>
              <a:rPr lang="es-ES_tradnl" dirty="0" smtClean="0"/>
              <a:t>Tolerancia a fallos.</a:t>
            </a:r>
          </a:p>
          <a:p>
            <a:r>
              <a:rPr lang="es-ES_tradnl" dirty="0" smtClean="0"/>
              <a:t>Operación en tiempo real.</a:t>
            </a:r>
          </a:p>
          <a:p>
            <a:r>
              <a:rPr lang="es-ES_tradnl" dirty="0" smtClean="0"/>
              <a:t>Fácil inserción de la tecnología existente.</a:t>
            </a:r>
            <a:endParaRPr lang="es-ES_tradnl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01208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31249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_tradnl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Muéstranos como funciona!</a:t>
            </a:r>
            <a:endParaRPr lang="es-ES_tradnl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Consideraciones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r>
              <a:rPr lang="es-ES_tradnl" dirty="0" smtClean="0"/>
              <a:t>Alto nivel computacional</a:t>
            </a:r>
          </a:p>
          <a:p>
            <a:r>
              <a:rPr lang="es-ES_tradnl" dirty="0" smtClean="0"/>
              <a:t>Válido para cualquier tipo de caracteres.</a:t>
            </a:r>
          </a:p>
          <a:p>
            <a:r>
              <a:rPr lang="es-ES_tradnl" dirty="0" smtClean="0"/>
              <a:t>Cuanto más lineal sea el carácter, mayor es la tasa de acierto.</a:t>
            </a:r>
          </a:p>
          <a:p>
            <a:r>
              <a:rPr lang="es-ES_tradnl" dirty="0" smtClean="0"/>
              <a:t>En algunos casos, los </a:t>
            </a:r>
            <a:r>
              <a:rPr lang="es-ES_tradnl" dirty="0" err="1" smtClean="0"/>
              <a:t>Kanjis</a:t>
            </a:r>
            <a:r>
              <a:rPr lang="es-ES_tradnl" dirty="0" smtClean="0"/>
              <a:t> japoneses suelen acertar un 90% frente al 60% de los caracteres 	occidentales.</a:t>
            </a:r>
            <a:endParaRPr lang="es-ES_tradnl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4" y="5213463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Aplicaciones</a:t>
            </a:r>
            <a:endParaRPr lang="es-ES_tradn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132856"/>
            <a:ext cx="8229600" cy="4525963"/>
          </a:xfrm>
        </p:spPr>
        <p:txBody>
          <a:bodyPr/>
          <a:lstStyle/>
          <a:p>
            <a:r>
              <a:rPr lang="es-ES_tradnl" dirty="0" smtClean="0"/>
              <a:t>Reconocimiento completo de manuscritos.</a:t>
            </a:r>
          </a:p>
          <a:p>
            <a:r>
              <a:rPr lang="es-ES_tradnl" dirty="0" smtClean="0"/>
              <a:t>Reconocimiento de matrículas.</a:t>
            </a:r>
          </a:p>
          <a:p>
            <a:r>
              <a:rPr lang="es-ES_tradnl" dirty="0" smtClean="0"/>
              <a:t>Indexación de bases de datos.</a:t>
            </a:r>
            <a:endParaRPr lang="es-ES_tradnl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28338"/>
            <a:ext cx="8229600" cy="1468760"/>
          </a:xfrm>
        </p:spPr>
        <p:txBody>
          <a:bodyPr/>
          <a:lstStyle/>
          <a:p>
            <a:pPr algn="ctr">
              <a:buNone/>
            </a:pPr>
            <a:r>
              <a:rPr lang="es-ES_tradnl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Experimentación</a:t>
            </a:r>
            <a:endParaRPr lang="es-ES_tradnl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7 L -5.55556E-6 -3.7037E-7 C 0.00242 -0.00579 0.00433 -0.01227 0.00746 -0.01783 C 0.0085 -0.01968 0.01041 -0.02037 0.0118 -0.02176 C 0.02551 -0.03496 0.00954 -0.0213 0.02534 -0.03171 C 0.02794 -0.03357 0.0302 -0.03611 0.0328 -0.03773 C 0.03957 -0.0419 0.04339 -0.04213 0.05069 -0.04375 C 0.06614 -0.04329 0.10155 -0.04421 0.12378 -0.03982 C 0.12586 -0.03935 0.12777 -0.03843 0.12985 -0.03773 C 0.13228 -0.03704 0.13471 -0.03658 0.13732 -0.03565 C 0.13923 -0.03519 0.14114 -0.03426 0.14322 -0.0338 C 0.14669 -0.03287 0.15016 -0.03264 0.15364 -0.03171 C 0.15572 -0.03125 0.15763 -0.03033 0.15971 -0.02986 C 0.16457 -0.02847 0.16978 -0.02801 0.17464 -0.0257 C 0.17603 -0.02523 0.17742 -0.02408 0.17898 -0.02384 C 0.18454 -0.02269 0.18992 -0.02246 0.19548 -0.02176 C 0.19704 -0.02107 0.19843 -0.0206 0.19999 -0.01991 C 0.20207 -0.01875 0.20381 -0.0169 0.20589 -0.01574 C 0.20989 -0.01412 0.21787 -0.01181 0.21787 -0.01181 C 0.21944 -0.01065 0.22065 -0.0088 0.22239 -0.00787 C 0.22516 -0.00625 0.22829 -0.00533 0.23124 -0.00394 C 0.2328 -0.00324 0.23437 -0.00278 0.23576 -0.00185 C 0.23871 -3.7037E-7 0.2427 0.00324 0.24617 0.00416 C 0.25016 0.00509 0.25416 0.00532 0.25815 0.00602 C 0.26822 0.01065 0.25589 0.00555 0.27308 0.00995 C 0.27464 0.01041 0.27603 0.01157 0.2776 0.01204 C 0.28003 0.01273 0.28246 0.01342 0.28506 0.01389 L 0.4552 0.01204 C 0.45832 0.0118 0.4611 0.00856 0.46405 0.0081 L 0.47464 0.00602 C 0.47707 0.00463 0.47951 0.00324 0.48211 0.00208 C 0.4835 0.00139 0.48506 0.00092 0.48645 -3.7037E-7 C 0.48853 -0.00116 0.49044 -0.00278 0.49253 -0.00394 C 0.49391 -0.00463 0.49565 -0.00486 0.49704 -0.00579 C 0.49964 -0.00764 0.50173 -0.01042 0.50451 -0.01181 C 0.50676 -0.0132 0.50954 -0.01296 0.51197 -0.01389 C 0.51492 -0.01505 0.51805 -0.01597 0.52082 -0.01783 C 0.52291 -0.01921 0.52464 -0.02084 0.5269 -0.02176 C 0.52916 -0.02292 0.53176 -0.02292 0.53437 -0.02384 C 0.53576 -0.02431 0.53732 -0.02523 0.53871 -0.0257 C 0.54027 -0.02709 0.54166 -0.02871 0.54322 -0.02986 C 0.54565 -0.03148 0.54826 -0.03241 0.55069 -0.0338 C 0.55225 -0.03449 0.55381 -0.03472 0.5552 -0.03565 C 0.56076 -0.03935 0.55919 -0.04028 0.56423 -0.0456 C 0.56544 -0.04722 0.56718 -0.04838 0.56857 -0.04977 C 0.57603 -0.06459 0.56648 -0.0463 0.57603 -0.06158 C 0.57933 -0.0669 0.57933 -0.06945 0.58211 -0.07546 C 0.58385 -0.07963 0.58766 -0.08611 0.58957 -0.08959 C 0.59374 -0.11806 0.58784 -0.08264 0.59391 -0.10741 C 0.59843 -0.12477 0.59166 -0.11042 0.59999 -0.12523 C 0.60051 -0.12871 0.60069 -0.13195 0.60138 -0.13519 C 0.60225 -0.13796 0.60346 -0.14051 0.60451 -0.14329 C 0.60555 -0.14653 0.60659 -0.14977 0.60746 -0.15324 C 0.60815 -0.15579 0.60815 -0.15857 0.60885 -0.16111 C 0.61284 -0.175 0.61058 -0.16343 0.61492 -0.175 C 0.62065 -0.19051 0.60815 -0.16783 0.62239 -0.19306 C 0.62378 -0.1956 0.62516 -0.19838 0.6269 -0.20093 C 0.62864 -0.20371 0.63107 -0.20602 0.6328 -0.2088 C 0.63454 -0.21204 0.63541 -0.21597 0.63732 -0.21875 C 0.6394 -0.22199 0.64253 -0.22384 0.64478 -0.22685 C 0.65277 -0.2375 0.64791 -0.23472 0.6552 -0.24283 C 0.65954 -0.24746 0.66405 -0.25209 0.66857 -0.25671 C 0.67065 -0.25857 0.67291 -0.26019 0.67464 -0.2625 C 0.67603 -0.26459 0.67742 -0.2669 0.67916 -0.26852 C 0.68385 -0.27315 0.68558 -0.27246 0.69096 -0.27454 C 0.69409 -0.2757 0.69739 -0.27616 0.69999 -0.27847 C 0.70364 -0.28171 0.70468 -0.28357 0.70885 -0.28449 C 0.71284 -0.28542 0.71683 -0.28588 0.72082 -0.28658 C 0.73454 -0.29259 0.71301 -0.28334 0.7328 -0.29051 C 0.73593 -0.29167 0.74183 -0.29445 0.74183 -0.29445 C 0.74322 -0.29584 0.74461 -0.29746 0.74617 -0.29838 C 0.75277 -0.30278 0.74947 -0.29746 0.75676 -0.3044 C 0.75832 -0.30602 0.75954 -0.30857 0.7611 -0.31042 C 0.77464 -0.3257 0.76058 -0.30741 0.77169 -0.32222 C 0.77534 -0.33727 0.77048 -0.32014 0.7835 -0.3463 C 0.78437 -0.34792 0.78437 -0.35023 0.78506 -0.35209 C 0.78697 -0.35764 0.78957 -0.3625 0.79096 -0.36806 L 0.79409 -0.38009 C 0.79444 -0.38195 0.79513 -0.38403 0.79548 -0.38611 C 0.79652 -0.39121 0.79721 -0.39676 0.79843 -0.40185 C 0.80121 -0.4125 0.79947 -0.40579 0.80294 -0.42176 C 0.80364 -0.42847 0.80485 -0.44074 0.80589 -0.44769 C 0.80641 -0.45046 0.80711 -0.45301 0.80746 -0.45556 C 0.80798 -0.45949 0.8085 -0.46366 0.80902 -0.46759 C 0.8085 -0.49421 0.80832 -0.5206 0.80746 -0.54722 C 0.80728 -0.55 0.80641 -0.55255 0.80589 -0.55509 C 0.80503 -0.55972 0.80416 -0.56459 0.80294 -0.56898 C 0.80034 -0.57871 0.79739 -0.58125 0.79096 -0.58889 C 0.78766 -0.59306 0.78419 -0.59699 0.78055 -0.60093 C 0.77673 -0.60509 0.77291 -0.60949 0.76857 -0.61296 C 0.7611 -0.61875 0.74565 -0.62894 0.73576 -0.63287 C 0.73141 -0.63449 0.7269 -0.63542 0.72239 -0.63681 C 0.71839 -0.63796 0.7144 -0.63935 0.71041 -0.64074 C 0.70694 -0.6419 0.70346 -0.64398 0.69999 -0.64468 C 0.69201 -0.64653 0.68402 -0.64746 0.67603 -0.64861 L 0.5611 -0.64468 C 0.55954 -0.64468 0.55815 -0.64306 0.55676 -0.64283 C 0.55069 -0.64121 0.54478 -0.63959 0.53871 -0.63866 C 0.53037 -0.6375 0.52187 -0.6375 0.51336 -0.63681 C 0.44426 -0.63935 0.37499 -0.64005 0.30589 -0.64468 C 0.29773 -0.64537 0.2901 -0.65046 0.28211 -0.65278 C 0.27516 -0.6544 0.2611 -0.65671 0.2611 -0.65671 C 0.22569 -0.68033 0.23749 -0.66898 0.20885 -0.70046 C 0.20485 -0.70486 0.20016 -0.7088 0.19704 -0.71435 C 0.19148 -0.72361 0.18576 -0.73264 0.18055 -0.74213 C 0.17273 -0.75625 0.17916 -0.74838 0.17152 -0.76412 C 0.16891 -0.76968 0.16735 -0.77801 0.16266 -0.78009 C 0.15138 -0.78496 0.15971 -0.78148 0.13732 -0.78796 L 0.13732 -0.78796 C 0.11666 -0.7963 0.1276 -0.79329 0.10451 -0.79584 C 0.07812 -0.79468 0.05138 -0.79676 0.02534 -0.7919 C 0.01475 -0.79005 0.00589 -0.77963 -0.00452 -0.77616 L -0.01043 -0.77408 C -0.01303 -0.77199 -0.01563 -0.77037 -0.01789 -0.76806 C -0.03334 -0.75394 -0.02449 -0.75857 -0.03438 -0.75417 C -0.04272 -0.73935 -0.04619 -0.73357 -0.05522 -0.71227 C -0.0573 -0.70764 -0.05904 -0.70301 -0.06129 -0.69838 C -0.07102 -0.67824 -0.06945 -0.6875 -0.07918 -0.66065 C -0.10261 -0.5963 -0.08994 -0.63056 -0.09862 -0.59884 C -0.10348 -0.58102 -0.11043 -0.56389 -0.11355 -0.54514 C -0.11685 -0.52454 -0.11529 -0.53334 -0.11789 -0.51945 L -0.0389 -0.03982 " pathEditMode="relative" ptsTypes="AAAAAAAAAAAAAAAAAAAAAAAAAAAAAAAAAAAAAAAAAAAAAAAAAAAAAAAAAAAAAAAAAAAAAAAAAAAAAAAAAAAAAAAAAAAAAAAAAAAAAAAAAAAAAAAAAAAAAAAAAA">
                                      <p:cBhvr>
                                        <p:cTn id="10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96896"/>
              </p:ext>
            </p:extLst>
          </p:nvPr>
        </p:nvGraphicFramePr>
        <p:xfrm>
          <a:off x="539551" y="155679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Aciertos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Fallos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Miss-</a:t>
                      </a:r>
                      <a:r>
                        <a:rPr lang="es-ES" dirty="0" err="1" smtClean="0"/>
                        <a:t>Rate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0.325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0.125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J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0.47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157192"/>
            <a:ext cx="1080121" cy="1296144"/>
          </a:xfrm>
          <a:prstGeom prst="rect">
            <a:avLst/>
          </a:prstGeom>
          <a:effectLst/>
          <a:scene3d>
            <a:camera prst="orthographicFront"/>
            <a:lightRig rig="freezing" dir="t"/>
          </a:scene3d>
        </p:spPr>
      </p:pic>
    </p:spTree>
    <p:extLst>
      <p:ext uri="{BB962C8B-B14F-4D97-AF65-F5344CB8AC3E}">
        <p14:creationId xmlns:p14="http://schemas.microsoft.com/office/powerpoint/2010/main" val="31428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7 L -5.55556E-6 -3.7037E-7 C 0.00242 -0.00579 0.00433 -0.01227 0.00746 -0.01783 C 0.0085 -0.01968 0.01041 -0.02037 0.0118 -0.02176 C 0.02551 -0.03496 0.00954 -0.0213 0.02534 -0.03171 C 0.02794 -0.03357 0.0302 -0.03611 0.0328 -0.03773 C 0.03957 -0.0419 0.04339 -0.04213 0.05069 -0.04375 C 0.06614 -0.04329 0.10155 -0.04421 0.12378 -0.03982 C 0.12586 -0.03935 0.12777 -0.03843 0.12985 -0.03773 C 0.13228 -0.03704 0.13471 -0.03658 0.13732 -0.03565 C 0.13923 -0.03519 0.14114 -0.03426 0.14322 -0.0338 C 0.14669 -0.03287 0.15016 -0.03264 0.15364 -0.03171 C 0.15572 -0.03125 0.15763 -0.03033 0.15971 -0.02986 C 0.16457 -0.02847 0.16978 -0.02801 0.17464 -0.0257 C 0.17603 -0.02523 0.17742 -0.02408 0.17898 -0.02384 C 0.18454 -0.02269 0.18992 -0.02246 0.19548 -0.02176 C 0.19704 -0.02107 0.19843 -0.0206 0.19999 -0.01991 C 0.20207 -0.01875 0.20381 -0.0169 0.20589 -0.01574 C 0.20989 -0.01412 0.21787 -0.01181 0.21787 -0.01181 C 0.21944 -0.01065 0.22065 -0.0088 0.22239 -0.00787 C 0.22516 -0.00625 0.22829 -0.00533 0.23124 -0.00394 C 0.2328 -0.00324 0.23437 -0.00278 0.23576 -0.00185 C 0.23871 -3.7037E-7 0.2427 0.00324 0.24617 0.00416 C 0.25016 0.00509 0.25416 0.00532 0.25815 0.00602 C 0.26822 0.01065 0.25589 0.00555 0.27308 0.00995 C 0.27464 0.01041 0.27603 0.01157 0.2776 0.01204 C 0.28003 0.01273 0.28246 0.01342 0.28506 0.01389 L 0.4552 0.01204 C 0.45832 0.0118 0.4611 0.00856 0.46405 0.0081 L 0.47464 0.00602 C 0.47707 0.00463 0.47951 0.00324 0.48211 0.00208 C 0.4835 0.00139 0.48506 0.00092 0.48645 -3.7037E-7 C 0.48853 -0.00116 0.49044 -0.00278 0.49253 -0.00394 C 0.49391 -0.00463 0.49565 -0.00486 0.49704 -0.00579 C 0.49964 -0.00764 0.50173 -0.01042 0.50451 -0.01181 C 0.50676 -0.0132 0.50954 -0.01296 0.51197 -0.01389 C 0.51492 -0.01505 0.51805 -0.01597 0.52082 -0.01783 C 0.52291 -0.01921 0.52464 -0.02084 0.5269 -0.02176 C 0.52916 -0.02292 0.53176 -0.02292 0.53437 -0.02384 C 0.53576 -0.02431 0.53732 -0.02523 0.53871 -0.0257 C 0.54027 -0.02709 0.54166 -0.02871 0.54322 -0.02986 C 0.54565 -0.03148 0.54826 -0.03241 0.55069 -0.0338 C 0.55225 -0.03449 0.55381 -0.03472 0.5552 -0.03565 C 0.56076 -0.03935 0.55919 -0.04028 0.56423 -0.0456 C 0.56544 -0.04722 0.56718 -0.04838 0.56857 -0.04977 C 0.57603 -0.06459 0.56648 -0.0463 0.57603 -0.06158 C 0.57933 -0.0669 0.57933 -0.06945 0.58211 -0.07546 C 0.58385 -0.07963 0.58766 -0.08611 0.58957 -0.08959 C 0.59374 -0.11806 0.58784 -0.08264 0.59391 -0.10741 C 0.59843 -0.12477 0.59166 -0.11042 0.59999 -0.12523 C 0.60051 -0.12871 0.60069 -0.13195 0.60138 -0.13519 C 0.60225 -0.13796 0.60346 -0.14051 0.60451 -0.14329 C 0.60555 -0.14653 0.60659 -0.14977 0.60746 -0.15324 C 0.60815 -0.15579 0.60815 -0.15857 0.60885 -0.16111 C 0.61284 -0.175 0.61058 -0.16343 0.61492 -0.175 C 0.62065 -0.19051 0.60815 -0.16783 0.62239 -0.19306 C 0.62378 -0.1956 0.62516 -0.19838 0.6269 -0.20093 C 0.62864 -0.20371 0.63107 -0.20602 0.6328 -0.2088 C 0.63454 -0.21204 0.63541 -0.21597 0.63732 -0.21875 C 0.6394 -0.22199 0.64253 -0.22384 0.64478 -0.22685 C 0.65277 -0.2375 0.64791 -0.23472 0.6552 -0.24283 C 0.65954 -0.24746 0.66405 -0.25209 0.66857 -0.25671 C 0.67065 -0.25857 0.67291 -0.26019 0.67464 -0.2625 C 0.67603 -0.26459 0.67742 -0.2669 0.67916 -0.26852 C 0.68385 -0.27315 0.68558 -0.27246 0.69096 -0.27454 C 0.69409 -0.2757 0.69739 -0.27616 0.69999 -0.27847 C 0.70364 -0.28171 0.70468 -0.28357 0.70885 -0.28449 C 0.71284 -0.28542 0.71683 -0.28588 0.72082 -0.28658 C 0.73454 -0.29259 0.71301 -0.28334 0.7328 -0.29051 C 0.73593 -0.29167 0.74183 -0.29445 0.74183 -0.29445 C 0.74322 -0.29584 0.74461 -0.29746 0.74617 -0.29838 C 0.75277 -0.30278 0.74947 -0.29746 0.75676 -0.3044 C 0.75832 -0.30602 0.75954 -0.30857 0.7611 -0.31042 C 0.77464 -0.3257 0.76058 -0.30741 0.77169 -0.32222 C 0.77534 -0.33727 0.77048 -0.32014 0.7835 -0.3463 C 0.78437 -0.34792 0.78437 -0.35023 0.78506 -0.35209 C 0.78697 -0.35764 0.78957 -0.3625 0.79096 -0.36806 L 0.79409 -0.38009 C 0.79444 -0.38195 0.79513 -0.38403 0.79548 -0.38611 C 0.79652 -0.39121 0.79721 -0.39676 0.79843 -0.40185 C 0.80121 -0.4125 0.79947 -0.40579 0.80294 -0.42176 C 0.80364 -0.42847 0.80485 -0.44074 0.80589 -0.44769 C 0.80641 -0.45046 0.80711 -0.45301 0.80746 -0.45556 C 0.80798 -0.45949 0.8085 -0.46366 0.80902 -0.46759 C 0.8085 -0.49421 0.80832 -0.5206 0.80746 -0.54722 C 0.80728 -0.55 0.80641 -0.55255 0.80589 -0.55509 C 0.80503 -0.55972 0.80416 -0.56459 0.80294 -0.56898 C 0.80034 -0.57871 0.79739 -0.58125 0.79096 -0.58889 C 0.78766 -0.59306 0.78419 -0.59699 0.78055 -0.60093 C 0.77673 -0.60509 0.77291 -0.60949 0.76857 -0.61296 C 0.7611 -0.61875 0.74565 -0.62894 0.73576 -0.63287 C 0.73141 -0.63449 0.7269 -0.63542 0.72239 -0.63681 C 0.71839 -0.63796 0.7144 -0.63935 0.71041 -0.64074 C 0.70694 -0.6419 0.70346 -0.64398 0.69999 -0.64468 C 0.69201 -0.64653 0.68402 -0.64746 0.67603 -0.64861 L 0.5611 -0.64468 C 0.55954 -0.64468 0.55815 -0.64306 0.55676 -0.64283 C 0.55069 -0.64121 0.54478 -0.63959 0.53871 -0.63866 C 0.53037 -0.6375 0.52187 -0.6375 0.51336 -0.63681 C 0.44426 -0.63935 0.37499 -0.64005 0.30589 -0.64468 C 0.29773 -0.64537 0.2901 -0.65046 0.28211 -0.65278 C 0.27516 -0.6544 0.2611 -0.65671 0.2611 -0.65671 C 0.22569 -0.68033 0.23749 -0.66898 0.20885 -0.70046 C 0.20485 -0.70486 0.20016 -0.7088 0.19704 -0.71435 C 0.19148 -0.72361 0.18576 -0.73264 0.18055 -0.74213 C 0.17273 -0.75625 0.17916 -0.74838 0.17152 -0.76412 C 0.16891 -0.76968 0.16735 -0.77801 0.16266 -0.78009 C 0.15138 -0.78496 0.15971 -0.78148 0.13732 -0.78796 L 0.13732 -0.78796 C 0.11666 -0.7963 0.1276 -0.79329 0.10451 -0.79584 C 0.07812 -0.79468 0.05138 -0.79676 0.02534 -0.7919 C 0.01475 -0.79005 0.00589 -0.77963 -0.00452 -0.77616 L -0.01043 -0.77408 C -0.01303 -0.77199 -0.01563 -0.77037 -0.01789 -0.76806 C -0.03334 -0.75394 -0.02449 -0.75857 -0.03438 -0.75417 C -0.04272 -0.73935 -0.04619 -0.73357 -0.05522 -0.71227 C -0.0573 -0.70764 -0.05904 -0.70301 -0.06129 -0.69838 C -0.07102 -0.67824 -0.06945 -0.6875 -0.07918 -0.66065 C -0.10261 -0.5963 -0.08994 -0.63056 -0.09862 -0.59884 C -0.10348 -0.58102 -0.11043 -0.56389 -0.11355 -0.54514 C -0.11685 -0.52454 -0.11529 -0.53334 -0.11789 -0.51945 L -0.0389 -0.03982 " pathEditMode="relative" ptsTypes="AAAAAAAAAAAAAAAAAAAAAAAAAAAAAAAAAAA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219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Cervantes, el  reconocedor de caracteres.</vt:lpstr>
      <vt:lpstr>¿Qué es Cervantes?</vt:lpstr>
      <vt:lpstr>¿Redes Neuronales?</vt:lpstr>
      <vt:lpstr>Ventajas de las redes neuronales</vt:lpstr>
      <vt:lpstr>Presentación de PowerPoint</vt:lpstr>
      <vt:lpstr>Consideraciones</vt:lpstr>
      <vt:lpstr>Aplicaciones</vt:lpstr>
      <vt:lpstr>Presentación de PowerPoint</vt:lpstr>
      <vt:lpstr>Presentación de PowerPoint</vt:lpstr>
      <vt:lpstr>Bibliografía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Cervantes, el  reconocedor de caracteres.</dc:title>
  <dc:creator>Cristian</dc:creator>
  <cp:lastModifiedBy>Fonso</cp:lastModifiedBy>
  <cp:revision>15</cp:revision>
  <dcterms:created xsi:type="dcterms:W3CDTF">2014-01-07T16:41:17Z</dcterms:created>
  <dcterms:modified xsi:type="dcterms:W3CDTF">2014-01-10T09:09:28Z</dcterms:modified>
</cp:coreProperties>
</file>