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2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7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 Eiraudo" userId="8801093c-d7a1-46a5-ab88-3ab72846a21c" providerId="ADAL" clId="{1612AEF3-3F8B-471D-B656-812C6E95C177}"/>
    <pc:docChg chg="delSld">
      <pc:chgData name="Simone  Eiraudo" userId="8801093c-d7a1-46a5-ab88-3ab72846a21c" providerId="ADAL" clId="{1612AEF3-3F8B-471D-B656-812C6E95C177}" dt="2024-04-09T11:07:04.930" v="5" actId="47"/>
      <pc:docMkLst>
        <pc:docMk/>
      </pc:docMkLst>
      <pc:sldChg chg="del">
        <pc:chgData name="Simone  Eiraudo" userId="8801093c-d7a1-46a5-ab88-3ab72846a21c" providerId="ADAL" clId="{1612AEF3-3F8B-471D-B656-812C6E95C177}" dt="2024-04-09T11:07:00.222" v="0" actId="47"/>
        <pc:sldMkLst>
          <pc:docMk/>
          <pc:sldMk cId="2822973454" sldId="256"/>
        </pc:sldMkLst>
      </pc:sldChg>
      <pc:sldChg chg="del">
        <pc:chgData name="Simone  Eiraudo" userId="8801093c-d7a1-46a5-ab88-3ab72846a21c" providerId="ADAL" clId="{1612AEF3-3F8B-471D-B656-812C6E95C177}" dt="2024-04-09T11:07:03.061" v="2" actId="47"/>
        <pc:sldMkLst>
          <pc:docMk/>
          <pc:sldMk cId="2479218740" sldId="257"/>
        </pc:sldMkLst>
      </pc:sldChg>
      <pc:sldChg chg="del">
        <pc:chgData name="Simone  Eiraudo" userId="8801093c-d7a1-46a5-ab88-3ab72846a21c" providerId="ADAL" clId="{1612AEF3-3F8B-471D-B656-812C6E95C177}" dt="2024-04-09T11:07:01.347" v="1" actId="47"/>
        <pc:sldMkLst>
          <pc:docMk/>
          <pc:sldMk cId="3121744937" sldId="258"/>
        </pc:sldMkLst>
      </pc:sldChg>
      <pc:sldChg chg="del">
        <pc:chgData name="Simone  Eiraudo" userId="8801093c-d7a1-46a5-ab88-3ab72846a21c" providerId="ADAL" clId="{1612AEF3-3F8B-471D-B656-812C6E95C177}" dt="2024-04-09T11:07:04.782" v="4" actId="47"/>
        <pc:sldMkLst>
          <pc:docMk/>
          <pc:sldMk cId="1143287931" sldId="259"/>
        </pc:sldMkLst>
      </pc:sldChg>
      <pc:sldChg chg="del">
        <pc:chgData name="Simone  Eiraudo" userId="8801093c-d7a1-46a5-ab88-3ab72846a21c" providerId="ADAL" clId="{1612AEF3-3F8B-471D-B656-812C6E95C177}" dt="2024-04-09T11:07:04.281" v="3" actId="47"/>
        <pc:sldMkLst>
          <pc:docMk/>
          <pc:sldMk cId="1563405722" sldId="260"/>
        </pc:sldMkLst>
      </pc:sldChg>
      <pc:sldChg chg="del">
        <pc:chgData name="Simone  Eiraudo" userId="8801093c-d7a1-46a5-ab88-3ab72846a21c" providerId="ADAL" clId="{1612AEF3-3F8B-471D-B656-812C6E95C177}" dt="2024-04-09T11:07:04.930" v="5" actId="47"/>
        <pc:sldMkLst>
          <pc:docMk/>
          <pc:sldMk cId="3406024119" sldId="261"/>
        </pc:sldMkLst>
      </pc:sldChg>
    </pc:docChg>
  </pc:docChgLst>
  <pc:docChgLst>
    <pc:chgData name="Simone  Eiraudo" userId="8801093c-d7a1-46a5-ab88-3ab72846a21c" providerId="ADAL" clId="{9F65E4F1-090D-41EC-8E85-11E891505A57}"/>
    <pc:docChg chg="undo custSel addSld modSld">
      <pc:chgData name="Simone  Eiraudo" userId="8801093c-d7a1-46a5-ab88-3ab72846a21c" providerId="ADAL" clId="{9F65E4F1-090D-41EC-8E85-11E891505A57}" dt="2024-03-05T10:32:33.149" v="2026" actId="14100"/>
      <pc:docMkLst>
        <pc:docMk/>
      </pc:docMkLst>
      <pc:sldChg chg="addSp delSp modSp mod">
        <pc:chgData name="Simone  Eiraudo" userId="8801093c-d7a1-46a5-ab88-3ab72846a21c" providerId="ADAL" clId="{9F65E4F1-090D-41EC-8E85-11E891505A57}" dt="2024-03-03T12:14:01.411" v="682" actId="207"/>
        <pc:sldMkLst>
          <pc:docMk/>
          <pc:sldMk cId="2822973454" sldId="256"/>
        </pc:sldMkLst>
        <pc:spChg chg="add mod">
          <ac:chgData name="Simone  Eiraudo" userId="8801093c-d7a1-46a5-ab88-3ab72846a21c" providerId="ADAL" clId="{9F65E4F1-090D-41EC-8E85-11E891505A57}" dt="2024-03-03T12:10:10.497" v="674" actId="207"/>
          <ac:spMkLst>
            <pc:docMk/>
            <pc:sldMk cId="2822973454" sldId="256"/>
            <ac:spMk id="2" creationId="{6B1155AC-0FA6-D809-68C4-7CE4B4D911D9}"/>
          </ac:spMkLst>
        </pc:spChg>
        <pc:spChg chg="add mod">
          <ac:chgData name="Simone  Eiraudo" userId="8801093c-d7a1-46a5-ab88-3ab72846a21c" providerId="ADAL" clId="{9F65E4F1-090D-41EC-8E85-11E891505A57}" dt="2024-03-03T11:58:51.961" v="466" actId="1038"/>
          <ac:spMkLst>
            <pc:docMk/>
            <pc:sldMk cId="2822973454" sldId="256"/>
            <ac:spMk id="3" creationId="{4CAABE56-A6B7-D56E-9179-D2A9A6E9F0EF}"/>
          </ac:spMkLst>
        </pc:spChg>
        <pc:spChg chg="add mod">
          <ac:chgData name="Simone  Eiraudo" userId="8801093c-d7a1-46a5-ab88-3ab72846a21c" providerId="ADAL" clId="{9F65E4F1-090D-41EC-8E85-11E891505A57}" dt="2024-03-03T11:58:51.961" v="466" actId="1038"/>
          <ac:spMkLst>
            <pc:docMk/>
            <pc:sldMk cId="2822973454" sldId="256"/>
            <ac:spMk id="4" creationId="{6A2B0FB1-BDF7-6E63-3E83-AA9ED4E9CCA0}"/>
          </ac:spMkLst>
        </pc:spChg>
        <pc:spChg chg="add mod">
          <ac:chgData name="Simone  Eiraudo" userId="8801093c-d7a1-46a5-ab88-3ab72846a21c" providerId="ADAL" clId="{9F65E4F1-090D-41EC-8E85-11E891505A57}" dt="2024-03-03T12:10:12.413" v="675" actId="207"/>
          <ac:spMkLst>
            <pc:docMk/>
            <pc:sldMk cId="2822973454" sldId="256"/>
            <ac:spMk id="5" creationId="{7D778F5E-CE95-8476-876E-B9EDEC938022}"/>
          </ac:spMkLst>
        </pc:spChg>
        <pc:spChg chg="add mod">
          <ac:chgData name="Simone  Eiraudo" userId="8801093c-d7a1-46a5-ab88-3ab72846a21c" providerId="ADAL" clId="{9F65E4F1-090D-41EC-8E85-11E891505A57}" dt="2024-03-03T11:58:51.961" v="466" actId="1038"/>
          <ac:spMkLst>
            <pc:docMk/>
            <pc:sldMk cId="2822973454" sldId="256"/>
            <ac:spMk id="6" creationId="{523A381A-2751-90AE-1699-02EF25B72CF7}"/>
          </ac:spMkLst>
        </pc:spChg>
        <pc:spChg chg="add mod">
          <ac:chgData name="Simone  Eiraudo" userId="8801093c-d7a1-46a5-ab88-3ab72846a21c" providerId="ADAL" clId="{9F65E4F1-090D-41EC-8E85-11E891505A57}" dt="2024-03-03T12:06:54.383" v="658" actId="207"/>
          <ac:spMkLst>
            <pc:docMk/>
            <pc:sldMk cId="2822973454" sldId="256"/>
            <ac:spMk id="7" creationId="{9D407640-1133-1EFE-CFED-5CEFB01483FB}"/>
          </ac:spMkLst>
        </pc:spChg>
        <pc:spChg chg="add del">
          <ac:chgData name="Simone  Eiraudo" userId="8801093c-d7a1-46a5-ab88-3ab72846a21c" providerId="ADAL" clId="{9F65E4F1-090D-41EC-8E85-11E891505A57}" dt="2024-03-03T11:47:11.637" v="66" actId="478"/>
          <ac:spMkLst>
            <pc:docMk/>
            <pc:sldMk cId="2822973454" sldId="256"/>
            <ac:spMk id="7" creationId="{E5A092CE-788F-BF6A-754C-D931706286B6}"/>
          </ac:spMkLst>
        </pc:spChg>
        <pc:spChg chg="add mod">
          <ac:chgData name="Simone  Eiraudo" userId="8801093c-d7a1-46a5-ab88-3ab72846a21c" providerId="ADAL" clId="{9F65E4F1-090D-41EC-8E85-11E891505A57}" dt="2024-03-03T12:06:40.174" v="654" actId="207"/>
          <ac:spMkLst>
            <pc:docMk/>
            <pc:sldMk cId="2822973454" sldId="256"/>
            <ac:spMk id="8" creationId="{7C6AD7A2-6825-888C-7A2B-A2976B5631DC}"/>
          </ac:spMkLst>
        </pc:spChg>
        <pc:spChg chg="add mod">
          <ac:chgData name="Simone  Eiraudo" userId="8801093c-d7a1-46a5-ab88-3ab72846a21c" providerId="ADAL" clId="{9F65E4F1-090D-41EC-8E85-11E891505A57}" dt="2024-03-03T12:06:56.408" v="659" actId="207"/>
          <ac:spMkLst>
            <pc:docMk/>
            <pc:sldMk cId="2822973454" sldId="256"/>
            <ac:spMk id="9" creationId="{1B376FC0-487F-2C82-AC29-4587DCE0B977}"/>
          </ac:spMkLst>
        </pc:spChg>
        <pc:spChg chg="add mod">
          <ac:chgData name="Simone  Eiraudo" userId="8801093c-d7a1-46a5-ab88-3ab72846a21c" providerId="ADAL" clId="{9F65E4F1-090D-41EC-8E85-11E891505A57}" dt="2024-03-03T12:10:14.186" v="676" actId="207"/>
          <ac:spMkLst>
            <pc:docMk/>
            <pc:sldMk cId="2822973454" sldId="256"/>
            <ac:spMk id="10" creationId="{44FAF55D-E5A3-0A1A-0FFF-C81F906DF329}"/>
          </ac:spMkLst>
        </pc:spChg>
        <pc:spChg chg="add mod">
          <ac:chgData name="Simone  Eiraudo" userId="8801093c-d7a1-46a5-ab88-3ab72846a21c" providerId="ADAL" clId="{9F65E4F1-090D-41EC-8E85-11E891505A57}" dt="2024-03-03T11:58:51.961" v="466" actId="1038"/>
          <ac:spMkLst>
            <pc:docMk/>
            <pc:sldMk cId="2822973454" sldId="256"/>
            <ac:spMk id="11" creationId="{AEF9B49A-25B3-C809-93B2-FB9E05AEC391}"/>
          </ac:spMkLst>
        </pc:spChg>
        <pc:spChg chg="add mod">
          <ac:chgData name="Simone  Eiraudo" userId="8801093c-d7a1-46a5-ab88-3ab72846a21c" providerId="ADAL" clId="{9F65E4F1-090D-41EC-8E85-11E891505A57}" dt="2024-03-03T12:14:01.411" v="682" actId="207"/>
          <ac:spMkLst>
            <pc:docMk/>
            <pc:sldMk cId="2822973454" sldId="256"/>
            <ac:spMk id="12" creationId="{8A183990-10DA-B4E0-BFA1-80D3E0917124}"/>
          </ac:spMkLst>
        </pc:spChg>
        <pc:spChg chg="add mod">
          <ac:chgData name="Simone  Eiraudo" userId="8801093c-d7a1-46a5-ab88-3ab72846a21c" providerId="ADAL" clId="{9F65E4F1-090D-41EC-8E85-11E891505A57}" dt="2024-03-03T12:09:34.682" v="667" actId="207"/>
          <ac:spMkLst>
            <pc:docMk/>
            <pc:sldMk cId="2822973454" sldId="256"/>
            <ac:spMk id="38" creationId="{9501465E-1E1D-5492-6081-17E39B3629AF}"/>
          </ac:spMkLst>
        </pc:spChg>
        <pc:spChg chg="add mod">
          <ac:chgData name="Simone  Eiraudo" userId="8801093c-d7a1-46a5-ab88-3ab72846a21c" providerId="ADAL" clId="{9F65E4F1-090D-41EC-8E85-11E891505A57}" dt="2024-03-03T12:07:15.046" v="662" actId="207"/>
          <ac:spMkLst>
            <pc:docMk/>
            <pc:sldMk cId="2822973454" sldId="256"/>
            <ac:spMk id="45" creationId="{2A26B584-1E02-68CE-E667-20BCD390A08B}"/>
          </ac:spMkLst>
        </pc:spChg>
        <pc:spChg chg="add mod">
          <ac:chgData name="Simone  Eiraudo" userId="8801093c-d7a1-46a5-ab88-3ab72846a21c" providerId="ADAL" clId="{9F65E4F1-090D-41EC-8E85-11E891505A57}" dt="2024-03-03T12:10:07.497" v="673" actId="207"/>
          <ac:spMkLst>
            <pc:docMk/>
            <pc:sldMk cId="2822973454" sldId="256"/>
            <ac:spMk id="46" creationId="{0D3CB8EB-8C20-81B8-E012-28349C55C63A}"/>
          </ac:spMkLst>
        </pc:spChg>
        <pc:spChg chg="add mod ord">
          <ac:chgData name="Simone  Eiraudo" userId="8801093c-d7a1-46a5-ab88-3ab72846a21c" providerId="ADAL" clId="{9F65E4F1-090D-41EC-8E85-11E891505A57}" dt="2024-03-03T12:05:28.725" v="652" actId="207"/>
          <ac:spMkLst>
            <pc:docMk/>
            <pc:sldMk cId="2822973454" sldId="256"/>
            <ac:spMk id="56" creationId="{700CF788-7A06-A282-2D41-796310EBAADA}"/>
          </ac:spMkLst>
        </pc:spChg>
        <pc:spChg chg="add mod ord">
          <ac:chgData name="Simone  Eiraudo" userId="8801093c-d7a1-46a5-ab88-3ab72846a21c" providerId="ADAL" clId="{9F65E4F1-090D-41EC-8E85-11E891505A57}" dt="2024-03-03T12:05:19.274" v="651" actId="207"/>
          <ac:spMkLst>
            <pc:docMk/>
            <pc:sldMk cId="2822973454" sldId="256"/>
            <ac:spMk id="57" creationId="{1B6F693A-9C87-B0E5-DF97-179190357903}"/>
          </ac:spMkLst>
        </pc:spChg>
        <pc:cxnChg chg="add del mod">
          <ac:chgData name="Simone  Eiraudo" userId="8801093c-d7a1-46a5-ab88-3ab72846a21c" providerId="ADAL" clId="{9F65E4F1-090D-41EC-8E85-11E891505A57}" dt="2024-03-03T11:56:53.802" v="400" actId="11529"/>
          <ac:cxnSpMkLst>
            <pc:docMk/>
            <pc:sldMk cId="2822973454" sldId="256"/>
            <ac:cxnSpMk id="14" creationId="{858A82B9-35FA-5506-8A56-A5D64A3810E4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16" creationId="{E4EF075F-6838-1D29-28AD-D054310C5B3D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17" creationId="{6836C3D3-1B87-040A-239E-CD4120707BA1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18" creationId="{0DC79C4A-0DC5-3EF8-B2ED-4B61066D605A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19" creationId="{2A76CE92-E755-B67A-F86B-C7CE004FCDD8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20" creationId="{86287A97-92E2-CD69-D5C6-A1E37C9C1EF7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23" creationId="{9E6FD6B9-E2FE-3933-D1FC-5FA258960D93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26" creationId="{CAF23BDE-C2B6-BBA9-D5E6-C9DDCD3F628F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29" creationId="{8DAF1CC4-AA97-8364-23E0-59D8B8407F83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32" creationId="{444A25FD-2A4B-9C6A-D0BC-A66A6C6CC68E}"/>
          </ac:cxnSpMkLst>
        </pc:cxnChg>
        <pc:cxnChg chg="add mod">
          <ac:chgData name="Simone  Eiraudo" userId="8801093c-d7a1-46a5-ab88-3ab72846a21c" providerId="ADAL" clId="{9F65E4F1-090D-41EC-8E85-11E891505A57}" dt="2024-03-03T11:58:51.961" v="466" actId="1038"/>
          <ac:cxnSpMkLst>
            <pc:docMk/>
            <pc:sldMk cId="2822973454" sldId="256"/>
            <ac:cxnSpMk id="35" creationId="{570E05D9-7CF5-ADEE-A46A-460D3025D02E}"/>
          </ac:cxnSpMkLst>
        </pc:cxnChg>
        <pc:cxnChg chg="add mod">
          <ac:chgData name="Simone  Eiraudo" userId="8801093c-d7a1-46a5-ab88-3ab72846a21c" providerId="ADAL" clId="{9F65E4F1-090D-41EC-8E85-11E891505A57}" dt="2024-03-03T11:59:35.962" v="508" actId="14100"/>
          <ac:cxnSpMkLst>
            <pc:docMk/>
            <pc:sldMk cId="2822973454" sldId="256"/>
            <ac:cxnSpMk id="39" creationId="{025EAF74-F763-5588-B5E3-CDDA534F0F7E}"/>
          </ac:cxnSpMkLst>
        </pc:cxnChg>
        <pc:cxnChg chg="add mod">
          <ac:chgData name="Simone  Eiraudo" userId="8801093c-d7a1-46a5-ab88-3ab72846a21c" providerId="ADAL" clId="{9F65E4F1-090D-41EC-8E85-11E891505A57}" dt="2024-03-03T11:59:54.874" v="512" actId="1582"/>
          <ac:cxnSpMkLst>
            <pc:docMk/>
            <pc:sldMk cId="2822973454" sldId="256"/>
            <ac:cxnSpMk id="43" creationId="{6C448310-DE32-1627-28FA-D3F796C55185}"/>
          </ac:cxnSpMkLst>
        </pc:cxnChg>
        <pc:cxnChg chg="add mod">
          <ac:chgData name="Simone  Eiraudo" userId="8801093c-d7a1-46a5-ab88-3ab72846a21c" providerId="ADAL" clId="{9F65E4F1-090D-41EC-8E85-11E891505A57}" dt="2024-03-03T12:00:43.393" v="544" actId="14100"/>
          <ac:cxnSpMkLst>
            <pc:docMk/>
            <pc:sldMk cId="2822973454" sldId="256"/>
            <ac:cxnSpMk id="47" creationId="{F6C02D0E-DB79-FBF8-D2CC-403A6D2A7B96}"/>
          </ac:cxnSpMkLst>
        </pc:cxnChg>
        <pc:cxnChg chg="add mod">
          <ac:chgData name="Simone  Eiraudo" userId="8801093c-d7a1-46a5-ab88-3ab72846a21c" providerId="ADAL" clId="{9F65E4F1-090D-41EC-8E85-11E891505A57}" dt="2024-03-03T12:00:59.595" v="556" actId="14100"/>
          <ac:cxnSpMkLst>
            <pc:docMk/>
            <pc:sldMk cId="2822973454" sldId="256"/>
            <ac:cxnSpMk id="50" creationId="{C595626C-1601-2E8A-140A-3495DB7C79A1}"/>
          </ac:cxnSpMkLst>
        </pc:cxnChg>
        <pc:cxnChg chg="add mod">
          <ac:chgData name="Simone  Eiraudo" userId="8801093c-d7a1-46a5-ab88-3ab72846a21c" providerId="ADAL" clId="{9F65E4F1-090D-41EC-8E85-11E891505A57}" dt="2024-03-03T12:01:06.239" v="559" actId="14100"/>
          <ac:cxnSpMkLst>
            <pc:docMk/>
            <pc:sldMk cId="2822973454" sldId="256"/>
            <ac:cxnSpMk id="53" creationId="{39A1609E-62CC-1CE4-14E5-F074B9BAC103}"/>
          </ac:cxnSpMkLst>
        </pc:cxnChg>
      </pc:sldChg>
      <pc:sldChg chg="addSp delSp modSp mod">
        <pc:chgData name="Simone  Eiraudo" userId="8801093c-d7a1-46a5-ab88-3ab72846a21c" providerId="ADAL" clId="{9F65E4F1-090D-41EC-8E85-11E891505A57}" dt="2024-03-03T13:12:33.390" v="1918" actId="478"/>
        <pc:sldMkLst>
          <pc:docMk/>
          <pc:sldMk cId="2479218740" sldId="257"/>
        </pc:sldMkLst>
        <pc:spChg chg="mod">
          <ac:chgData name="Simone  Eiraudo" userId="8801093c-d7a1-46a5-ab88-3ab72846a21c" providerId="ADAL" clId="{9F65E4F1-090D-41EC-8E85-11E891505A57}" dt="2024-03-03T12:36:59.974" v="685"/>
          <ac:spMkLst>
            <pc:docMk/>
            <pc:sldMk cId="2479218740" sldId="257"/>
            <ac:spMk id="3" creationId="{DC0229DF-83D1-F063-2B0F-BE12DD00A32E}"/>
          </ac:spMkLst>
        </pc:spChg>
        <pc:spChg chg="mod">
          <ac:chgData name="Simone  Eiraudo" userId="8801093c-d7a1-46a5-ab88-3ab72846a21c" providerId="ADAL" clId="{9F65E4F1-090D-41EC-8E85-11E891505A57}" dt="2024-03-03T12:36:59.974" v="685"/>
          <ac:spMkLst>
            <pc:docMk/>
            <pc:sldMk cId="2479218740" sldId="257"/>
            <ac:spMk id="4" creationId="{C108C209-0279-511A-90B8-AC71C2FF7DD0}"/>
          </ac:spMkLst>
        </pc:spChg>
        <pc:spChg chg="mod">
          <ac:chgData name="Simone  Eiraudo" userId="8801093c-d7a1-46a5-ab88-3ab72846a21c" providerId="ADAL" clId="{9F65E4F1-090D-41EC-8E85-11E891505A57}" dt="2024-03-03T12:39:51.880" v="776" actId="20577"/>
          <ac:spMkLst>
            <pc:docMk/>
            <pc:sldMk cId="2479218740" sldId="257"/>
            <ac:spMk id="5" creationId="{40F8F6CD-DED1-E1FD-DD7F-27EB35A30B3C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10" creationId="{765C4090-5AF0-EA57-3013-D4AA5C50C1C4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12" creationId="{016A2C8F-C0CB-E15F-79EC-C6ACD492A66D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16" creationId="{6C0038C8-5192-8C73-153D-FA4FE51E51B4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17" creationId="{BA8A6DBB-A787-00B3-08C9-7076EF4845A1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19" creationId="{B08A1B9B-CCEA-ADD4-5B4C-FD143CFCBC92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24" creationId="{1DDD5E4C-5667-D00A-16FD-08ED787A328A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26" creationId="{9E6BF4FF-819C-BE39-C6B8-48AE32466150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28" creationId="{3433D7CA-0C24-D873-67A3-DDFB3B003BF1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29" creationId="{C3DD250B-2372-CAD6-7480-FC06F906B1D6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30" creationId="{91DEC149-FFFD-AD52-C2DC-001118897E8A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32" creationId="{084D55B1-D8E7-21E3-3385-2C090F1378A9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33" creationId="{74F98330-3AA3-D764-189B-578BBD580591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36" creationId="{9BC8C2FB-21E9-5BAC-5F6A-C20F312EC807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37" creationId="{5697582A-6028-D3B8-CF57-5CF058413B8D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41" creationId="{D0C219FB-F70A-E468-E8FA-4B69CAE56549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42" creationId="{95BD6E8D-D533-C587-58B1-CDD158CFA5F2}"/>
          </ac:spMkLst>
        </pc:spChg>
        <pc:spChg chg="add del mod">
          <ac:chgData name="Simone  Eiraudo" userId="8801093c-d7a1-46a5-ab88-3ab72846a21c" providerId="ADAL" clId="{9F65E4F1-090D-41EC-8E85-11E891505A57}" dt="2024-03-03T12:45:13.561" v="887" actId="21"/>
          <ac:spMkLst>
            <pc:docMk/>
            <pc:sldMk cId="2479218740" sldId="257"/>
            <ac:spMk id="43" creationId="{9F977429-1762-DBB5-99EC-54E1F1B9D211}"/>
          </ac:spMkLst>
        </pc:spChg>
        <pc:spChg chg="add del mod">
          <ac:chgData name="Simone  Eiraudo" userId="8801093c-d7a1-46a5-ab88-3ab72846a21c" providerId="ADAL" clId="{9F65E4F1-090D-41EC-8E85-11E891505A57}" dt="2024-03-03T12:46:15.781" v="939" actId="478"/>
          <ac:spMkLst>
            <pc:docMk/>
            <pc:sldMk cId="2479218740" sldId="257"/>
            <ac:spMk id="44" creationId="{EBB84CE0-F1E2-F81C-0917-102044E92F63}"/>
          </ac:spMkLst>
        </pc:spChg>
        <pc:spChg chg="add del mod">
          <ac:chgData name="Simone  Eiraudo" userId="8801093c-d7a1-46a5-ab88-3ab72846a21c" providerId="ADAL" clId="{9F65E4F1-090D-41EC-8E85-11E891505A57}" dt="2024-03-03T12:46:56.171" v="984" actId="478"/>
          <ac:spMkLst>
            <pc:docMk/>
            <pc:sldMk cId="2479218740" sldId="257"/>
            <ac:spMk id="45" creationId="{BC61C69A-7BB0-DCEE-570B-C3C1388644F5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49" creationId="{72F3B740-5142-4805-6CF2-DA63C336D1FD}"/>
          </ac:spMkLst>
        </pc:spChg>
        <pc:spChg chg="mod topLvl">
          <ac:chgData name="Simone  Eiraudo" userId="8801093c-d7a1-46a5-ab88-3ab72846a21c" providerId="ADAL" clId="{9F65E4F1-090D-41EC-8E85-11E891505A57}" dt="2024-03-03T12:55:20.947" v="1121" actId="164"/>
          <ac:spMkLst>
            <pc:docMk/>
            <pc:sldMk cId="2479218740" sldId="257"/>
            <ac:spMk id="53" creationId="{6BFC11AC-FDA0-A6AE-17C7-91B246C441CA}"/>
          </ac:spMkLst>
        </pc:spChg>
        <pc:spChg chg="mod">
          <ac:chgData name="Simone  Eiraudo" userId="8801093c-d7a1-46a5-ab88-3ab72846a21c" providerId="ADAL" clId="{9F65E4F1-090D-41EC-8E85-11E891505A57}" dt="2024-03-03T12:37:11.957" v="686"/>
          <ac:spMkLst>
            <pc:docMk/>
            <pc:sldMk cId="2479218740" sldId="257"/>
            <ac:spMk id="56" creationId="{0AA4E7B0-ADB5-DF73-2CA6-C9D6BF0C3121}"/>
          </ac:spMkLst>
        </pc:spChg>
        <pc:spChg chg="add del mod">
          <ac:chgData name="Simone  Eiraudo" userId="8801093c-d7a1-46a5-ab88-3ab72846a21c" providerId="ADAL" clId="{9F65E4F1-090D-41EC-8E85-11E891505A57}" dt="2024-03-03T12:40:03.368" v="778" actId="478"/>
          <ac:spMkLst>
            <pc:docMk/>
            <pc:sldMk cId="2479218740" sldId="257"/>
            <ac:spMk id="57" creationId="{3103C9C5-DEC2-5016-21C6-9B6280465D0C}"/>
          </ac:spMkLst>
        </pc:spChg>
        <pc:spChg chg="add del mod">
          <ac:chgData name="Simone  Eiraudo" userId="8801093c-d7a1-46a5-ab88-3ab72846a21c" providerId="ADAL" clId="{9F65E4F1-090D-41EC-8E85-11E891505A57}" dt="2024-03-03T12:40:07.608" v="780" actId="478"/>
          <ac:spMkLst>
            <pc:docMk/>
            <pc:sldMk cId="2479218740" sldId="257"/>
            <ac:spMk id="58" creationId="{6F56DE9A-1894-78C6-F87C-6F7914171CC9}"/>
          </ac:spMkLst>
        </pc:spChg>
        <pc:spChg chg="add mod">
          <ac:chgData name="Simone  Eiraudo" userId="8801093c-d7a1-46a5-ab88-3ab72846a21c" providerId="ADAL" clId="{9F65E4F1-090D-41EC-8E85-11E891505A57}" dt="2024-03-03T12:57:15.446" v="1152" actId="14100"/>
          <ac:spMkLst>
            <pc:docMk/>
            <pc:sldMk cId="2479218740" sldId="257"/>
            <ac:spMk id="61" creationId="{82FB9DDF-AD7D-404E-BE11-405BE221D1F3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62" creationId="{A2F09899-CC4B-090E-678F-557C047582FD}"/>
          </ac:spMkLst>
        </pc:spChg>
        <pc:spChg chg="add del mod">
          <ac:chgData name="Simone  Eiraudo" userId="8801093c-d7a1-46a5-ab88-3ab72846a21c" providerId="ADAL" clId="{9F65E4F1-090D-41EC-8E85-11E891505A57}" dt="2024-03-03T12:38:18.542" v="700" actId="21"/>
          <ac:spMkLst>
            <pc:docMk/>
            <pc:sldMk cId="2479218740" sldId="257"/>
            <ac:spMk id="63" creationId="{8A96414B-7B2F-75E0-0F70-0C354560F038}"/>
          </ac:spMkLst>
        </pc:spChg>
        <pc:spChg chg="add del mod">
          <ac:chgData name="Simone  Eiraudo" userId="8801093c-d7a1-46a5-ab88-3ab72846a21c" providerId="ADAL" clId="{9F65E4F1-090D-41EC-8E85-11E891505A57}" dt="2024-03-03T12:40:00.764" v="777" actId="478"/>
          <ac:spMkLst>
            <pc:docMk/>
            <pc:sldMk cId="2479218740" sldId="257"/>
            <ac:spMk id="71" creationId="{012CD72E-8498-063D-2874-31236745D6DC}"/>
          </ac:spMkLst>
        </pc:spChg>
        <pc:spChg chg="add mod">
          <ac:chgData name="Simone  Eiraudo" userId="8801093c-d7a1-46a5-ab88-3ab72846a21c" providerId="ADAL" clId="{9F65E4F1-090D-41EC-8E85-11E891505A57}" dt="2024-03-03T12:59:16.228" v="1236" actId="14100"/>
          <ac:spMkLst>
            <pc:docMk/>
            <pc:sldMk cId="2479218740" sldId="257"/>
            <ac:spMk id="72" creationId="{6584B782-5B80-3878-4959-161E5337A6B9}"/>
          </ac:spMkLst>
        </pc:spChg>
        <pc:spChg chg="add del mod">
          <ac:chgData name="Simone  Eiraudo" userId="8801093c-d7a1-46a5-ab88-3ab72846a21c" providerId="ADAL" clId="{9F65E4F1-090D-41EC-8E85-11E891505A57}" dt="2024-03-03T12:46:58.573" v="985" actId="478"/>
          <ac:spMkLst>
            <pc:docMk/>
            <pc:sldMk cId="2479218740" sldId="257"/>
            <ac:spMk id="73" creationId="{DBA11B2E-EB40-FA13-47BA-2B6AF8C90379}"/>
          </ac:spMkLst>
        </pc:spChg>
        <pc:spChg chg="mod topLvl">
          <ac:chgData name="Simone  Eiraudo" userId="8801093c-d7a1-46a5-ab88-3ab72846a21c" providerId="ADAL" clId="{9F65E4F1-090D-41EC-8E85-11E891505A57}" dt="2024-03-03T12:55:44.895" v="1139" actId="164"/>
          <ac:spMkLst>
            <pc:docMk/>
            <pc:sldMk cId="2479218740" sldId="257"/>
            <ac:spMk id="78" creationId="{18852F5B-A1C3-23F5-B770-413FD0AABC6C}"/>
          </ac:spMkLst>
        </pc:spChg>
        <pc:spChg chg="add mod ord">
          <ac:chgData name="Simone  Eiraudo" userId="8801093c-d7a1-46a5-ab88-3ab72846a21c" providerId="ADAL" clId="{9F65E4F1-090D-41EC-8E85-11E891505A57}" dt="2024-03-03T12:57:25.823" v="1154" actId="14100"/>
          <ac:spMkLst>
            <pc:docMk/>
            <pc:sldMk cId="2479218740" sldId="257"/>
            <ac:spMk id="79" creationId="{2105E571-40F9-874A-CD09-86CB369110E2}"/>
          </ac:spMkLst>
        </pc:spChg>
        <pc:spChg chg="add del mod">
          <ac:chgData name="Simone  Eiraudo" userId="8801093c-d7a1-46a5-ab88-3ab72846a21c" providerId="ADAL" clId="{9F65E4F1-090D-41EC-8E85-11E891505A57}" dt="2024-03-03T12:45:34.324" v="921" actId="478"/>
          <ac:spMkLst>
            <pc:docMk/>
            <pc:sldMk cId="2479218740" sldId="257"/>
            <ac:spMk id="80" creationId="{879E2AFA-D871-5B69-7E80-E0E187176031}"/>
          </ac:spMkLst>
        </pc:spChg>
        <pc:spChg chg="add mod ord topLvl">
          <ac:chgData name="Simone  Eiraudo" userId="8801093c-d7a1-46a5-ab88-3ab72846a21c" providerId="ADAL" clId="{9F65E4F1-090D-41EC-8E85-11E891505A57}" dt="2024-03-03T12:57:54.253" v="1160" actId="14100"/>
          <ac:spMkLst>
            <pc:docMk/>
            <pc:sldMk cId="2479218740" sldId="257"/>
            <ac:spMk id="81" creationId="{FFF91AA4-CF6B-0AC5-8AB6-48F621F6A64A}"/>
          </ac:spMkLst>
        </pc:spChg>
        <pc:spChg chg="add mod ord">
          <ac:chgData name="Simone  Eiraudo" userId="8801093c-d7a1-46a5-ab88-3ab72846a21c" providerId="ADAL" clId="{9F65E4F1-090D-41EC-8E85-11E891505A57}" dt="2024-03-03T12:49:42.465" v="1079" actId="164"/>
          <ac:spMkLst>
            <pc:docMk/>
            <pc:sldMk cId="2479218740" sldId="257"/>
            <ac:spMk id="82" creationId="{77A0FB73-D483-9B72-5127-0E85C922CEE8}"/>
          </ac:spMkLst>
        </pc:spChg>
        <pc:spChg chg="add mod ord topLvl">
          <ac:chgData name="Simone  Eiraudo" userId="8801093c-d7a1-46a5-ab88-3ab72846a21c" providerId="ADAL" clId="{9F65E4F1-090D-41EC-8E85-11E891505A57}" dt="2024-03-03T12:57:48.488" v="1159" actId="14100"/>
          <ac:spMkLst>
            <pc:docMk/>
            <pc:sldMk cId="2479218740" sldId="257"/>
            <ac:spMk id="83" creationId="{5A8E5AF8-2F79-FFE8-7C4D-00463D34A3BB}"/>
          </ac:spMkLst>
        </pc:spChg>
        <pc:spChg chg="add del mod">
          <ac:chgData name="Simone  Eiraudo" userId="8801093c-d7a1-46a5-ab88-3ab72846a21c" providerId="ADAL" clId="{9F65E4F1-090D-41EC-8E85-11E891505A57}" dt="2024-03-03T12:48:47.450" v="1064"/>
          <ac:spMkLst>
            <pc:docMk/>
            <pc:sldMk cId="2479218740" sldId="257"/>
            <ac:spMk id="87" creationId="{136C337E-3445-BC20-9603-13A9A3BAA0DF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11" creationId="{8694E8C8-2755-0FD9-E62F-520C82B7888B}"/>
          </ac:spMkLst>
        </pc:spChg>
        <pc:spChg chg="mod">
          <ac:chgData name="Simone  Eiraudo" userId="8801093c-d7a1-46a5-ab88-3ab72846a21c" providerId="ADAL" clId="{9F65E4F1-090D-41EC-8E85-11E891505A57}" dt="2024-03-03T12:55:52.068" v="1140"/>
          <ac:spMkLst>
            <pc:docMk/>
            <pc:sldMk cId="2479218740" sldId="257"/>
            <ac:spMk id="114" creationId="{F6345F27-0D0A-CDCD-B4B9-923C22848B8D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16" creationId="{897F2953-5AC0-9C45-0EB6-94D6562F5CA2}"/>
          </ac:spMkLst>
        </pc:spChg>
        <pc:spChg chg="mod">
          <ac:chgData name="Simone  Eiraudo" userId="8801093c-d7a1-46a5-ab88-3ab72846a21c" providerId="ADAL" clId="{9F65E4F1-090D-41EC-8E85-11E891505A57}" dt="2024-03-03T12:55:52.068" v="1140"/>
          <ac:spMkLst>
            <pc:docMk/>
            <pc:sldMk cId="2479218740" sldId="257"/>
            <ac:spMk id="118" creationId="{EAAA19AC-DB63-76F5-1BA5-4E551C601260}"/>
          </ac:spMkLst>
        </pc:spChg>
        <pc:spChg chg="mod">
          <ac:chgData name="Simone  Eiraudo" userId="8801093c-d7a1-46a5-ab88-3ab72846a21c" providerId="ADAL" clId="{9F65E4F1-090D-41EC-8E85-11E891505A57}" dt="2024-03-03T12:55:52.068" v="1140"/>
          <ac:spMkLst>
            <pc:docMk/>
            <pc:sldMk cId="2479218740" sldId="257"/>
            <ac:spMk id="121" creationId="{2180A54E-8580-7D5D-0942-88A966E411AF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22" creationId="{B412286D-70C4-C22A-D5D5-4177DCE6BD52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23" creationId="{85F68304-C31B-B8FC-D735-CF3D4E248A08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25" creationId="{CDC66542-8E74-3480-2FF9-9D3EC3C524F8}"/>
          </ac:spMkLst>
        </pc:spChg>
        <pc:spChg chg="mod">
          <ac:chgData name="Simone  Eiraudo" userId="8801093c-d7a1-46a5-ab88-3ab72846a21c" providerId="ADAL" clId="{9F65E4F1-090D-41EC-8E85-11E891505A57}" dt="2024-03-03T12:55:52.068" v="1140"/>
          <ac:spMkLst>
            <pc:docMk/>
            <pc:sldMk cId="2479218740" sldId="257"/>
            <ac:spMk id="128" creationId="{54559A1E-6CD6-BCA6-DA64-080A1F0C5BE4}"/>
          </ac:spMkLst>
        </pc:spChg>
        <pc:spChg chg="mod">
          <ac:chgData name="Simone  Eiraudo" userId="8801093c-d7a1-46a5-ab88-3ab72846a21c" providerId="ADAL" clId="{9F65E4F1-090D-41EC-8E85-11E891505A57}" dt="2024-03-03T12:55:52.068" v="1140"/>
          <ac:spMkLst>
            <pc:docMk/>
            <pc:sldMk cId="2479218740" sldId="257"/>
            <ac:spMk id="131" creationId="{B6993A03-2766-6EC7-607B-8772CA223944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33" creationId="{BD837C16-97CC-C42B-A866-FAA797C8417F}"/>
          </ac:spMkLst>
        </pc:spChg>
        <pc:spChg chg="mod">
          <ac:chgData name="Simone  Eiraudo" userId="8801093c-d7a1-46a5-ab88-3ab72846a21c" providerId="ADAL" clId="{9F65E4F1-090D-41EC-8E85-11E891505A57}" dt="2024-03-03T12:56:02.772" v="1142"/>
          <ac:spMkLst>
            <pc:docMk/>
            <pc:sldMk cId="2479218740" sldId="257"/>
            <ac:spMk id="136" creationId="{04985BD8-646E-645E-8E75-5ED43338D977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38" creationId="{3970F472-7106-CA51-C5B8-E2B60673D3EB}"/>
          </ac:spMkLst>
        </pc:spChg>
        <pc:spChg chg="mod">
          <ac:chgData name="Simone  Eiraudo" userId="8801093c-d7a1-46a5-ab88-3ab72846a21c" providerId="ADAL" clId="{9F65E4F1-090D-41EC-8E85-11E891505A57}" dt="2024-03-03T12:56:02.772" v="1142"/>
          <ac:spMkLst>
            <pc:docMk/>
            <pc:sldMk cId="2479218740" sldId="257"/>
            <ac:spMk id="140" creationId="{350321D2-19AB-D9F1-94FF-55D7CC3B9946}"/>
          </ac:spMkLst>
        </pc:spChg>
        <pc:spChg chg="mod">
          <ac:chgData name="Simone  Eiraudo" userId="8801093c-d7a1-46a5-ab88-3ab72846a21c" providerId="ADAL" clId="{9F65E4F1-090D-41EC-8E85-11E891505A57}" dt="2024-03-03T12:56:02.772" v="1142"/>
          <ac:spMkLst>
            <pc:docMk/>
            <pc:sldMk cId="2479218740" sldId="257"/>
            <ac:spMk id="143" creationId="{5C7D1FD2-A377-A68A-810F-99E725C18CA6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44" creationId="{EFF1E4BD-10AA-82C2-925E-907E5EBFE051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45" creationId="{86E78364-4DA1-DD14-F5FD-DC5C90A18392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47" creationId="{F858627B-122C-29ED-52A7-25B36602F15F}"/>
          </ac:spMkLst>
        </pc:spChg>
        <pc:spChg chg="mod">
          <ac:chgData name="Simone  Eiraudo" userId="8801093c-d7a1-46a5-ab88-3ab72846a21c" providerId="ADAL" clId="{9F65E4F1-090D-41EC-8E85-11E891505A57}" dt="2024-03-03T12:56:02.772" v="1142"/>
          <ac:spMkLst>
            <pc:docMk/>
            <pc:sldMk cId="2479218740" sldId="257"/>
            <ac:spMk id="150" creationId="{48E3C744-742C-ACA6-986E-EE809B680429}"/>
          </ac:spMkLst>
        </pc:spChg>
        <pc:spChg chg="mod">
          <ac:chgData name="Simone  Eiraudo" userId="8801093c-d7a1-46a5-ab88-3ab72846a21c" providerId="ADAL" clId="{9F65E4F1-090D-41EC-8E85-11E891505A57}" dt="2024-03-03T12:56:02.772" v="1142"/>
          <ac:spMkLst>
            <pc:docMk/>
            <pc:sldMk cId="2479218740" sldId="257"/>
            <ac:spMk id="153" creationId="{71541A8D-8957-24A6-D220-D083D6183C70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55" creationId="{A4319428-F3A5-7C3D-0CC9-BD8CC3103C07}"/>
          </ac:spMkLst>
        </pc:spChg>
        <pc:spChg chg="mod">
          <ac:chgData name="Simone  Eiraudo" userId="8801093c-d7a1-46a5-ab88-3ab72846a21c" providerId="ADAL" clId="{9F65E4F1-090D-41EC-8E85-11E891505A57}" dt="2024-03-03T12:56:08.073" v="1144"/>
          <ac:spMkLst>
            <pc:docMk/>
            <pc:sldMk cId="2479218740" sldId="257"/>
            <ac:spMk id="158" creationId="{AFFDE0D5-485E-9872-B67A-DA7FE01ED7F3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60" creationId="{F7F4AAC9-8313-2C78-AFFB-D751EE8AA7C9}"/>
          </ac:spMkLst>
        </pc:spChg>
        <pc:spChg chg="mod">
          <ac:chgData name="Simone  Eiraudo" userId="8801093c-d7a1-46a5-ab88-3ab72846a21c" providerId="ADAL" clId="{9F65E4F1-090D-41EC-8E85-11E891505A57}" dt="2024-03-03T12:56:08.073" v="1144"/>
          <ac:spMkLst>
            <pc:docMk/>
            <pc:sldMk cId="2479218740" sldId="257"/>
            <ac:spMk id="162" creationId="{AE9396A7-AFDF-1D62-0CB9-B5A336369FCA}"/>
          </ac:spMkLst>
        </pc:spChg>
        <pc:spChg chg="mod">
          <ac:chgData name="Simone  Eiraudo" userId="8801093c-d7a1-46a5-ab88-3ab72846a21c" providerId="ADAL" clId="{9F65E4F1-090D-41EC-8E85-11E891505A57}" dt="2024-03-03T12:56:08.073" v="1144"/>
          <ac:spMkLst>
            <pc:docMk/>
            <pc:sldMk cId="2479218740" sldId="257"/>
            <ac:spMk id="165" creationId="{B615BB93-1DFB-E280-3923-85EEB012602E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66" creationId="{4F070ACF-E636-32BA-FE13-C6F68A2241DC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67" creationId="{9C1CF1F4-2A1E-F6ED-A468-F59C76DA41E9}"/>
          </ac:spMkLst>
        </pc:spChg>
        <pc:spChg chg="add del mod">
          <ac:chgData name="Simone  Eiraudo" userId="8801093c-d7a1-46a5-ab88-3ab72846a21c" providerId="ADAL" clId="{9F65E4F1-090D-41EC-8E85-11E891505A57}" dt="2024-03-03T12:56:32.260" v="1147" actId="478"/>
          <ac:spMkLst>
            <pc:docMk/>
            <pc:sldMk cId="2479218740" sldId="257"/>
            <ac:spMk id="169" creationId="{008B2732-ECCE-0F90-7E17-48E2478D1944}"/>
          </ac:spMkLst>
        </pc:spChg>
        <pc:spChg chg="mod">
          <ac:chgData name="Simone  Eiraudo" userId="8801093c-d7a1-46a5-ab88-3ab72846a21c" providerId="ADAL" clId="{9F65E4F1-090D-41EC-8E85-11E891505A57}" dt="2024-03-03T12:56:08.073" v="1144"/>
          <ac:spMkLst>
            <pc:docMk/>
            <pc:sldMk cId="2479218740" sldId="257"/>
            <ac:spMk id="172" creationId="{FD88313E-32E8-7C0E-7D47-4D19123848B6}"/>
          </ac:spMkLst>
        </pc:spChg>
        <pc:spChg chg="mod">
          <ac:chgData name="Simone  Eiraudo" userId="8801093c-d7a1-46a5-ab88-3ab72846a21c" providerId="ADAL" clId="{9F65E4F1-090D-41EC-8E85-11E891505A57}" dt="2024-03-03T12:56:08.073" v="1144"/>
          <ac:spMkLst>
            <pc:docMk/>
            <pc:sldMk cId="2479218740" sldId="257"/>
            <ac:spMk id="175" creationId="{68FD26C5-4CEB-07E1-9AEA-2C6335E5BF66}"/>
          </ac:spMkLst>
        </pc:spChg>
        <pc:spChg chg="add mod">
          <ac:chgData name="Simone  Eiraudo" userId="8801093c-d7a1-46a5-ab88-3ab72846a21c" providerId="ADAL" clId="{9F65E4F1-090D-41EC-8E85-11E891505A57}" dt="2024-03-03T13:12:02.024" v="1915" actId="1076"/>
          <ac:spMkLst>
            <pc:docMk/>
            <pc:sldMk cId="2479218740" sldId="257"/>
            <ac:spMk id="183" creationId="{61C3ACB2-0997-7270-5194-4D462A8BD3C4}"/>
          </ac:spMkLst>
        </pc:spChg>
        <pc:spChg chg="mod">
          <ac:chgData name="Simone  Eiraudo" userId="8801093c-d7a1-46a5-ab88-3ab72846a21c" providerId="ADAL" clId="{9F65E4F1-090D-41EC-8E85-11E891505A57}" dt="2024-03-03T13:00:35.928" v="1332" actId="207"/>
          <ac:spMkLst>
            <pc:docMk/>
            <pc:sldMk cId="2479218740" sldId="257"/>
            <ac:spMk id="186" creationId="{EE1648B0-4C06-2CA3-A889-8EEB7FDF7268}"/>
          </ac:spMkLst>
        </pc:spChg>
        <pc:spChg chg="add mod">
          <ac:chgData name="Simone  Eiraudo" userId="8801093c-d7a1-46a5-ab88-3ab72846a21c" providerId="ADAL" clId="{9F65E4F1-090D-41EC-8E85-11E891505A57}" dt="2024-03-03T13:12:04.911" v="1916" actId="1076"/>
          <ac:spMkLst>
            <pc:docMk/>
            <pc:sldMk cId="2479218740" sldId="257"/>
            <ac:spMk id="188" creationId="{CA3B552D-E1A5-CBB9-DB0E-1B48D8026F6F}"/>
          </ac:spMkLst>
        </pc:spChg>
        <pc:spChg chg="mod">
          <ac:chgData name="Simone  Eiraudo" userId="8801093c-d7a1-46a5-ab88-3ab72846a21c" providerId="ADAL" clId="{9F65E4F1-090D-41EC-8E85-11E891505A57}" dt="2024-03-03T13:00:35.928" v="1332" actId="207"/>
          <ac:spMkLst>
            <pc:docMk/>
            <pc:sldMk cId="2479218740" sldId="257"/>
            <ac:spMk id="190" creationId="{53DC3EE7-0733-53A5-E841-C610543AC0B4}"/>
          </ac:spMkLst>
        </pc:spChg>
        <pc:spChg chg="mod">
          <ac:chgData name="Simone  Eiraudo" userId="8801093c-d7a1-46a5-ab88-3ab72846a21c" providerId="ADAL" clId="{9F65E4F1-090D-41EC-8E85-11E891505A57}" dt="2024-03-03T13:00:35.928" v="1332" actId="207"/>
          <ac:spMkLst>
            <pc:docMk/>
            <pc:sldMk cId="2479218740" sldId="257"/>
            <ac:spMk id="193" creationId="{ED0E2F3E-2108-4624-638D-77123003E5DA}"/>
          </ac:spMkLst>
        </pc:spChg>
        <pc:spChg chg="add mod">
          <ac:chgData name="Simone  Eiraudo" userId="8801093c-d7a1-46a5-ab88-3ab72846a21c" providerId="ADAL" clId="{9F65E4F1-090D-41EC-8E85-11E891505A57}" dt="2024-03-03T13:04:01.068" v="1357" actId="692"/>
          <ac:spMkLst>
            <pc:docMk/>
            <pc:sldMk cId="2479218740" sldId="257"/>
            <ac:spMk id="194" creationId="{16FDD278-F0CA-CCD3-8B66-15CEEED0233E}"/>
          </ac:spMkLst>
        </pc:spChg>
        <pc:spChg chg="add mod">
          <ac:chgData name="Simone  Eiraudo" userId="8801093c-d7a1-46a5-ab88-3ab72846a21c" providerId="ADAL" clId="{9F65E4F1-090D-41EC-8E85-11E891505A57}" dt="2024-03-03T13:00:13.856" v="1327" actId="208"/>
          <ac:spMkLst>
            <pc:docMk/>
            <pc:sldMk cId="2479218740" sldId="257"/>
            <ac:spMk id="195" creationId="{0F983FDC-F412-D808-00C6-5F890B11BE2A}"/>
          </ac:spMkLst>
        </pc:spChg>
        <pc:spChg chg="add del mod">
          <ac:chgData name="Simone  Eiraudo" userId="8801093c-d7a1-46a5-ab88-3ab72846a21c" providerId="ADAL" clId="{9F65E4F1-090D-41EC-8E85-11E891505A57}" dt="2024-03-03T13:06:37.190" v="1529" actId="478"/>
          <ac:spMkLst>
            <pc:docMk/>
            <pc:sldMk cId="2479218740" sldId="257"/>
            <ac:spMk id="197" creationId="{1A10C474-40FB-9BCE-2889-E3F0FF7D11DA}"/>
          </ac:spMkLst>
        </pc:spChg>
        <pc:spChg chg="mod">
          <ac:chgData name="Simone  Eiraudo" userId="8801093c-d7a1-46a5-ab88-3ab72846a21c" providerId="ADAL" clId="{9F65E4F1-090D-41EC-8E85-11E891505A57}" dt="2024-03-03T13:00:35.928" v="1332" actId="207"/>
          <ac:spMkLst>
            <pc:docMk/>
            <pc:sldMk cId="2479218740" sldId="257"/>
            <ac:spMk id="200" creationId="{2FF585C3-5D88-4907-850B-48FBFD4325DE}"/>
          </ac:spMkLst>
        </pc:spChg>
        <pc:spChg chg="mod">
          <ac:chgData name="Simone  Eiraudo" userId="8801093c-d7a1-46a5-ab88-3ab72846a21c" providerId="ADAL" clId="{9F65E4F1-090D-41EC-8E85-11E891505A57}" dt="2024-03-03T13:00:35.928" v="1332" actId="207"/>
          <ac:spMkLst>
            <pc:docMk/>
            <pc:sldMk cId="2479218740" sldId="257"/>
            <ac:spMk id="203" creationId="{E07E7D64-60E5-B2EE-23E7-B1161F074A0E}"/>
          </ac:spMkLst>
        </pc:spChg>
        <pc:spChg chg="add mod">
          <ac:chgData name="Simone  Eiraudo" userId="8801093c-d7a1-46a5-ab88-3ab72846a21c" providerId="ADAL" clId="{9F65E4F1-090D-41EC-8E85-11E891505A57}" dt="2024-03-03T13:08:55.656" v="1682" actId="20577"/>
          <ac:spMkLst>
            <pc:docMk/>
            <pc:sldMk cId="2479218740" sldId="257"/>
            <ac:spMk id="205" creationId="{50D8F597-CAEA-387E-B52C-90C86656A6A2}"/>
          </ac:spMkLst>
        </pc:spChg>
        <pc:spChg chg="mod">
          <ac:chgData name="Simone  Eiraudo" userId="8801093c-d7a1-46a5-ab88-3ab72846a21c" providerId="ADAL" clId="{9F65E4F1-090D-41EC-8E85-11E891505A57}" dt="2024-03-03T13:01:39.377" v="1337" actId="207"/>
          <ac:spMkLst>
            <pc:docMk/>
            <pc:sldMk cId="2479218740" sldId="257"/>
            <ac:spMk id="208" creationId="{A316498A-C7F9-30D6-51EF-0C78F438EB18}"/>
          </ac:spMkLst>
        </pc:spChg>
        <pc:spChg chg="add mod">
          <ac:chgData name="Simone  Eiraudo" userId="8801093c-d7a1-46a5-ab88-3ab72846a21c" providerId="ADAL" clId="{9F65E4F1-090D-41EC-8E85-11E891505A57}" dt="2024-03-03T13:07:56.161" v="1640" actId="20577"/>
          <ac:spMkLst>
            <pc:docMk/>
            <pc:sldMk cId="2479218740" sldId="257"/>
            <ac:spMk id="210" creationId="{738A2E55-F637-6957-F5B7-F696642FE4FC}"/>
          </ac:spMkLst>
        </pc:spChg>
        <pc:spChg chg="mod">
          <ac:chgData name="Simone  Eiraudo" userId="8801093c-d7a1-46a5-ab88-3ab72846a21c" providerId="ADAL" clId="{9F65E4F1-090D-41EC-8E85-11E891505A57}" dt="2024-03-03T13:08:07.467" v="1679" actId="20577"/>
          <ac:spMkLst>
            <pc:docMk/>
            <pc:sldMk cId="2479218740" sldId="257"/>
            <ac:spMk id="212" creationId="{B95FA80A-D5FB-B479-43DE-7FD561540D6D}"/>
          </ac:spMkLst>
        </pc:spChg>
        <pc:spChg chg="mod">
          <ac:chgData name="Simone  Eiraudo" userId="8801093c-d7a1-46a5-ab88-3ab72846a21c" providerId="ADAL" clId="{9F65E4F1-090D-41EC-8E85-11E891505A57}" dt="2024-03-03T13:01:39.377" v="1337" actId="207"/>
          <ac:spMkLst>
            <pc:docMk/>
            <pc:sldMk cId="2479218740" sldId="257"/>
            <ac:spMk id="215" creationId="{29D84218-A7EA-D24E-706A-BFF4F1E35B37}"/>
          </ac:spMkLst>
        </pc:spChg>
        <pc:spChg chg="add mod">
          <ac:chgData name="Simone  Eiraudo" userId="8801093c-d7a1-46a5-ab88-3ab72846a21c" providerId="ADAL" clId="{9F65E4F1-090D-41EC-8E85-11E891505A57}" dt="2024-03-03T13:04:13.032" v="1361" actId="208"/>
          <ac:spMkLst>
            <pc:docMk/>
            <pc:sldMk cId="2479218740" sldId="257"/>
            <ac:spMk id="216" creationId="{6913AEF4-484D-26D9-591E-98CF63D28EF0}"/>
          </ac:spMkLst>
        </pc:spChg>
        <pc:spChg chg="add mod">
          <ac:chgData name="Simone  Eiraudo" userId="8801093c-d7a1-46a5-ab88-3ab72846a21c" providerId="ADAL" clId="{9F65E4F1-090D-41EC-8E85-11E891505A57}" dt="2024-03-03T13:01:02.621" v="1334" actId="207"/>
          <ac:spMkLst>
            <pc:docMk/>
            <pc:sldMk cId="2479218740" sldId="257"/>
            <ac:spMk id="217" creationId="{FF8BCCC0-DB49-2CBB-7FE3-F21430B105E4}"/>
          </ac:spMkLst>
        </pc:spChg>
        <pc:spChg chg="add mod">
          <ac:chgData name="Simone  Eiraudo" userId="8801093c-d7a1-46a5-ab88-3ab72846a21c" providerId="ADAL" clId="{9F65E4F1-090D-41EC-8E85-11E891505A57}" dt="2024-03-03T13:01:39.377" v="1337" actId="207"/>
          <ac:spMkLst>
            <pc:docMk/>
            <pc:sldMk cId="2479218740" sldId="257"/>
            <ac:spMk id="219" creationId="{91B41CDF-A350-5C0A-9D09-1A23C3434F5C}"/>
          </ac:spMkLst>
        </pc:spChg>
        <pc:spChg chg="mod">
          <ac:chgData name="Simone  Eiraudo" userId="8801093c-d7a1-46a5-ab88-3ab72846a21c" providerId="ADAL" clId="{9F65E4F1-090D-41EC-8E85-11E891505A57}" dt="2024-03-03T13:01:39.377" v="1337" actId="207"/>
          <ac:spMkLst>
            <pc:docMk/>
            <pc:sldMk cId="2479218740" sldId="257"/>
            <ac:spMk id="222" creationId="{809DEC4D-4CF2-0C65-E840-321D3AF224F3}"/>
          </ac:spMkLst>
        </pc:spChg>
        <pc:spChg chg="mod">
          <ac:chgData name="Simone  Eiraudo" userId="8801093c-d7a1-46a5-ab88-3ab72846a21c" providerId="ADAL" clId="{9F65E4F1-090D-41EC-8E85-11E891505A57}" dt="2024-03-03T13:01:39.377" v="1337" actId="207"/>
          <ac:spMkLst>
            <pc:docMk/>
            <pc:sldMk cId="2479218740" sldId="257"/>
            <ac:spMk id="225" creationId="{816831AE-2E6C-8157-9F2C-11844017588B}"/>
          </ac:spMkLst>
        </pc:spChg>
        <pc:spChg chg="add mod">
          <ac:chgData name="Simone  Eiraudo" userId="8801093c-d7a1-46a5-ab88-3ab72846a21c" providerId="ADAL" clId="{9F65E4F1-090D-41EC-8E85-11E891505A57}" dt="2024-03-03T13:09:44.285" v="1747" actId="255"/>
          <ac:spMkLst>
            <pc:docMk/>
            <pc:sldMk cId="2479218740" sldId="257"/>
            <ac:spMk id="227" creationId="{A3108F62-88B0-067C-CAEF-1345B0550239}"/>
          </ac:spMkLst>
        </pc:spChg>
        <pc:spChg chg="mod">
          <ac:chgData name="Simone  Eiraudo" userId="8801093c-d7a1-46a5-ab88-3ab72846a21c" providerId="ADAL" clId="{9F65E4F1-090D-41EC-8E85-11E891505A57}" dt="2024-03-03T13:04:49.884" v="1365" actId="207"/>
          <ac:spMkLst>
            <pc:docMk/>
            <pc:sldMk cId="2479218740" sldId="257"/>
            <ac:spMk id="230" creationId="{9C52CCC7-9A31-9107-C186-D0910F6FFDE5}"/>
          </ac:spMkLst>
        </pc:spChg>
        <pc:spChg chg="add mod">
          <ac:chgData name="Simone  Eiraudo" userId="8801093c-d7a1-46a5-ab88-3ab72846a21c" providerId="ADAL" clId="{9F65E4F1-090D-41EC-8E85-11E891505A57}" dt="2024-03-03T13:10:16.153" v="1804" actId="255"/>
          <ac:spMkLst>
            <pc:docMk/>
            <pc:sldMk cId="2479218740" sldId="257"/>
            <ac:spMk id="232" creationId="{E2C8FE6E-F6EB-BF12-9BB3-50AEFAD707D8}"/>
          </ac:spMkLst>
        </pc:spChg>
        <pc:spChg chg="mod">
          <ac:chgData name="Simone  Eiraudo" userId="8801093c-d7a1-46a5-ab88-3ab72846a21c" providerId="ADAL" clId="{9F65E4F1-090D-41EC-8E85-11E891505A57}" dt="2024-03-03T13:11:13.801" v="1907" actId="20577"/>
          <ac:spMkLst>
            <pc:docMk/>
            <pc:sldMk cId="2479218740" sldId="257"/>
            <ac:spMk id="234" creationId="{102BF58B-AEE3-3C08-E2BF-B4D0E74D5965}"/>
          </ac:spMkLst>
        </pc:spChg>
        <pc:spChg chg="mod">
          <ac:chgData name="Simone  Eiraudo" userId="8801093c-d7a1-46a5-ab88-3ab72846a21c" providerId="ADAL" clId="{9F65E4F1-090D-41EC-8E85-11E891505A57}" dt="2024-03-03T13:04:49.884" v="1365" actId="207"/>
          <ac:spMkLst>
            <pc:docMk/>
            <pc:sldMk cId="2479218740" sldId="257"/>
            <ac:spMk id="237" creationId="{96D782BE-8136-4DDD-74B2-CEC85AE2A3EA}"/>
          </ac:spMkLst>
        </pc:spChg>
        <pc:spChg chg="add mod">
          <ac:chgData name="Simone  Eiraudo" userId="8801093c-d7a1-46a5-ab88-3ab72846a21c" providerId="ADAL" clId="{9F65E4F1-090D-41EC-8E85-11E891505A57}" dt="2024-03-03T13:04:49.884" v="1365" actId="207"/>
          <ac:spMkLst>
            <pc:docMk/>
            <pc:sldMk cId="2479218740" sldId="257"/>
            <ac:spMk id="238" creationId="{36AC766C-5531-B4B1-8864-1664FAD07A77}"/>
          </ac:spMkLst>
        </pc:spChg>
        <pc:spChg chg="add mod">
          <ac:chgData name="Simone  Eiraudo" userId="8801093c-d7a1-46a5-ab88-3ab72846a21c" providerId="ADAL" clId="{9F65E4F1-090D-41EC-8E85-11E891505A57}" dt="2024-03-03T13:04:23.584" v="1364" actId="207"/>
          <ac:spMkLst>
            <pc:docMk/>
            <pc:sldMk cId="2479218740" sldId="257"/>
            <ac:spMk id="239" creationId="{D9625B9D-0D27-B417-B642-7866B2165098}"/>
          </ac:spMkLst>
        </pc:spChg>
        <pc:spChg chg="add del mod">
          <ac:chgData name="Simone  Eiraudo" userId="8801093c-d7a1-46a5-ab88-3ab72846a21c" providerId="ADAL" clId="{9F65E4F1-090D-41EC-8E85-11E891505A57}" dt="2024-03-03T13:11:18.692" v="1908" actId="478"/>
          <ac:spMkLst>
            <pc:docMk/>
            <pc:sldMk cId="2479218740" sldId="257"/>
            <ac:spMk id="241" creationId="{5BA212FD-E838-093A-D519-3145A28875A8}"/>
          </ac:spMkLst>
        </pc:spChg>
        <pc:spChg chg="mod">
          <ac:chgData name="Simone  Eiraudo" userId="8801093c-d7a1-46a5-ab88-3ab72846a21c" providerId="ADAL" clId="{9F65E4F1-090D-41EC-8E85-11E891505A57}" dt="2024-03-03T13:04:49.884" v="1365" actId="207"/>
          <ac:spMkLst>
            <pc:docMk/>
            <pc:sldMk cId="2479218740" sldId="257"/>
            <ac:spMk id="244" creationId="{36905D64-5A22-D2EB-8D4D-EC9725C12E51}"/>
          </ac:spMkLst>
        </pc:spChg>
        <pc:spChg chg="mod">
          <ac:chgData name="Simone  Eiraudo" userId="8801093c-d7a1-46a5-ab88-3ab72846a21c" providerId="ADAL" clId="{9F65E4F1-090D-41EC-8E85-11E891505A57}" dt="2024-03-03T13:04:49.884" v="1365" actId="207"/>
          <ac:spMkLst>
            <pc:docMk/>
            <pc:sldMk cId="2479218740" sldId="257"/>
            <ac:spMk id="247" creationId="{88F30401-62C8-A1C2-B522-16D4BB074B4A}"/>
          </ac:spMkLst>
        </pc:spChg>
        <pc:grpChg chg="add del mod">
          <ac:chgData name="Simone  Eiraudo" userId="8801093c-d7a1-46a5-ab88-3ab72846a21c" providerId="ADAL" clId="{9F65E4F1-090D-41EC-8E85-11E891505A57}" dt="2024-03-03T12:40:00.764" v="777" actId="478"/>
          <ac:grpSpMkLst>
            <pc:docMk/>
            <pc:sldMk cId="2479218740" sldId="257"/>
            <ac:grpSpMk id="2" creationId="{339DABB8-E1EC-F0BC-8C00-0FBB47297D7A}"/>
          </ac:grpSpMkLst>
        </pc:grpChg>
        <pc:grpChg chg="add del mod">
          <ac:chgData name="Simone  Eiraudo" userId="8801093c-d7a1-46a5-ab88-3ab72846a21c" providerId="ADAL" clId="{9F65E4F1-090D-41EC-8E85-11E891505A57}" dt="2024-03-03T12:38:18.542" v="700" actId="21"/>
          <ac:grpSpMkLst>
            <pc:docMk/>
            <pc:sldMk cId="2479218740" sldId="257"/>
            <ac:grpSpMk id="15" creationId="{18E1290D-B096-B3E6-2C9B-42D33C125C15}"/>
          </ac:grpSpMkLst>
        </pc:grpChg>
        <pc:grpChg chg="add del mod">
          <ac:chgData name="Simone  Eiraudo" userId="8801093c-d7a1-46a5-ab88-3ab72846a21c" providerId="ADAL" clId="{9F65E4F1-090D-41EC-8E85-11E891505A57}" dt="2024-03-03T12:38:18.542" v="700" actId="21"/>
          <ac:grpSpMkLst>
            <pc:docMk/>
            <pc:sldMk cId="2479218740" sldId="257"/>
            <ac:grpSpMk id="27" creationId="{97152B27-5DF8-4DD0-C76D-24FBFAD5ED2E}"/>
          </ac:grpSpMkLst>
        </pc:grpChg>
        <pc:grpChg chg="add del mod">
          <ac:chgData name="Simone  Eiraudo" userId="8801093c-d7a1-46a5-ab88-3ab72846a21c" providerId="ADAL" clId="{9F65E4F1-090D-41EC-8E85-11E891505A57}" dt="2024-03-03T12:38:18.542" v="700" actId="21"/>
          <ac:grpSpMkLst>
            <pc:docMk/>
            <pc:sldMk cId="2479218740" sldId="257"/>
            <ac:grpSpMk id="35" creationId="{535A1235-0D7D-00FB-62CB-2EC194999571}"/>
          </ac:grpSpMkLst>
        </pc:grpChg>
        <pc:grpChg chg="add del mod">
          <ac:chgData name="Simone  Eiraudo" userId="8801093c-d7a1-46a5-ab88-3ab72846a21c" providerId="ADAL" clId="{9F65E4F1-090D-41EC-8E85-11E891505A57}" dt="2024-03-03T12:38:18.542" v="700" actId="21"/>
          <ac:grpSpMkLst>
            <pc:docMk/>
            <pc:sldMk cId="2479218740" sldId="257"/>
            <ac:grpSpMk id="40" creationId="{77D1AF52-FD22-DC39-439F-01756BDDA6D6}"/>
          </ac:grpSpMkLst>
        </pc:grpChg>
        <pc:grpChg chg="add del mod">
          <ac:chgData name="Simone  Eiraudo" userId="8801093c-d7a1-46a5-ab88-3ab72846a21c" providerId="ADAL" clId="{9F65E4F1-090D-41EC-8E85-11E891505A57}" dt="2024-03-03T13:12:33.390" v="1918" actId="478"/>
          <ac:grpSpMkLst>
            <pc:docMk/>
            <pc:sldMk cId="2479218740" sldId="257"/>
            <ac:grpSpMk id="48" creationId="{0525D594-3482-16C1-E5BE-6CE4FBC165D0}"/>
          </ac:grpSpMkLst>
        </pc:grpChg>
        <pc:grpChg chg="add del mod topLvl">
          <ac:chgData name="Simone  Eiraudo" userId="8801093c-d7a1-46a5-ab88-3ab72846a21c" providerId="ADAL" clId="{9F65E4F1-090D-41EC-8E85-11E891505A57}" dt="2024-03-03T12:50:48.367" v="1087" actId="165"/>
          <ac:grpSpMkLst>
            <pc:docMk/>
            <pc:sldMk cId="2479218740" sldId="257"/>
            <ac:grpSpMk id="51" creationId="{09B8E546-D0FB-FD06-6E49-6835A12AB722}"/>
          </ac:grpSpMkLst>
        </pc:grpChg>
        <pc:grpChg chg="add mod">
          <ac:chgData name="Simone  Eiraudo" userId="8801093c-d7a1-46a5-ab88-3ab72846a21c" providerId="ADAL" clId="{9F65E4F1-090D-41EC-8E85-11E891505A57}" dt="2024-03-03T12:49:42.465" v="1079" actId="164"/>
          <ac:grpSpMkLst>
            <pc:docMk/>
            <pc:sldMk cId="2479218740" sldId="257"/>
            <ac:grpSpMk id="54" creationId="{54B023E3-B20A-B07D-3270-DB714708C765}"/>
          </ac:grpSpMkLst>
        </pc:grpChg>
        <pc:grpChg chg="add del mod topLvl">
          <ac:chgData name="Simone  Eiraudo" userId="8801093c-d7a1-46a5-ab88-3ab72846a21c" providerId="ADAL" clId="{9F65E4F1-090D-41EC-8E85-11E891505A57}" dt="2024-03-03T12:51:02.356" v="1090" actId="165"/>
          <ac:grpSpMkLst>
            <pc:docMk/>
            <pc:sldMk cId="2479218740" sldId="257"/>
            <ac:grpSpMk id="76" creationId="{94AA287E-5B4B-88E6-7C25-988945DA31AC}"/>
          </ac:grpSpMkLst>
        </pc:grpChg>
        <pc:grpChg chg="add del mod">
          <ac:chgData name="Simone  Eiraudo" userId="8801093c-d7a1-46a5-ab88-3ab72846a21c" providerId="ADAL" clId="{9F65E4F1-090D-41EC-8E85-11E891505A57}" dt="2024-03-03T12:50:58.794" v="1089" actId="165"/>
          <ac:grpSpMkLst>
            <pc:docMk/>
            <pc:sldMk cId="2479218740" sldId="257"/>
            <ac:grpSpMk id="97" creationId="{8C551CB3-EEFC-F4BD-B294-64F6DC800F4A}"/>
          </ac:grpSpMkLst>
        </pc:grpChg>
        <pc:grpChg chg="add mod">
          <ac:chgData name="Simone  Eiraudo" userId="8801093c-d7a1-46a5-ab88-3ab72846a21c" providerId="ADAL" clId="{9F65E4F1-090D-41EC-8E85-11E891505A57}" dt="2024-03-03T12:57:40.522" v="1158" actId="14100"/>
          <ac:grpSpMkLst>
            <pc:docMk/>
            <pc:sldMk cId="2479218740" sldId="257"/>
            <ac:grpSpMk id="98" creationId="{A8406130-8282-7700-BF2A-293573600C0C}"/>
          </ac:grpSpMkLst>
        </pc:grpChg>
        <pc:grpChg chg="add del mod">
          <ac:chgData name="Simone  Eiraudo" userId="8801093c-d7a1-46a5-ab88-3ab72846a21c" providerId="ADAL" clId="{9F65E4F1-090D-41EC-8E85-11E891505A57}" dt="2024-03-03T12:50:44.457" v="1086" actId="165"/>
          <ac:grpSpMkLst>
            <pc:docMk/>
            <pc:sldMk cId="2479218740" sldId="257"/>
            <ac:grpSpMk id="99" creationId="{104E916A-3BF0-25B4-66EE-511D3FED064C}"/>
          </ac:grpSpMkLst>
        </pc:grpChg>
        <pc:grpChg chg="add mod">
          <ac:chgData name="Simone  Eiraudo" userId="8801093c-d7a1-46a5-ab88-3ab72846a21c" providerId="ADAL" clId="{9F65E4F1-090D-41EC-8E85-11E891505A57}" dt="2024-03-03T12:56:46.378" v="1149" actId="14100"/>
          <ac:grpSpMkLst>
            <pc:docMk/>
            <pc:sldMk cId="2479218740" sldId="257"/>
            <ac:grpSpMk id="109" creationId="{6D058621-24C1-0C46-4321-9A0A12C0445A}"/>
          </ac:grpSpMkLst>
        </pc:grpChg>
        <pc:grpChg chg="add mod">
          <ac:chgData name="Simone  Eiraudo" userId="8801093c-d7a1-46a5-ab88-3ab72846a21c" providerId="ADAL" clId="{9F65E4F1-090D-41EC-8E85-11E891505A57}" dt="2024-03-03T12:56:46.378" v="1149" actId="14100"/>
          <ac:grpSpMkLst>
            <pc:docMk/>
            <pc:sldMk cId="2479218740" sldId="257"/>
            <ac:grpSpMk id="110" creationId="{C861811E-CB04-385B-0E04-51D9E0D7D2C6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13" creationId="{31535DDB-A5B0-CE7F-D79A-3E692D2B8EFF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17" creationId="{FCF602C9-412A-B58D-143F-D8C5EB24D6B6}"/>
          </ac:grpSpMkLst>
        </pc:grpChg>
        <pc:grpChg chg="mod">
          <ac:chgData name="Simone  Eiraudo" userId="8801093c-d7a1-46a5-ab88-3ab72846a21c" providerId="ADAL" clId="{9F65E4F1-090D-41EC-8E85-11E891505A57}" dt="2024-03-03T12:55:52.068" v="1140"/>
          <ac:grpSpMkLst>
            <pc:docMk/>
            <pc:sldMk cId="2479218740" sldId="257"/>
            <ac:grpSpMk id="119" creationId="{FB2E6981-0E87-31DC-32E1-EABAF40DED21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27" creationId="{807696D9-3119-C164-4481-E6D348716EB8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30" creationId="{884DD1B3-28F6-9506-A001-1DBB2022E3FB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35" creationId="{D7A8A1FC-2FA1-3FCD-C30B-FB99E14BA111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39" creationId="{C1D59311-3A07-0745-C39A-D3D4A5DBAA73}"/>
          </ac:grpSpMkLst>
        </pc:grpChg>
        <pc:grpChg chg="mod">
          <ac:chgData name="Simone  Eiraudo" userId="8801093c-d7a1-46a5-ab88-3ab72846a21c" providerId="ADAL" clId="{9F65E4F1-090D-41EC-8E85-11E891505A57}" dt="2024-03-03T12:56:02.772" v="1142"/>
          <ac:grpSpMkLst>
            <pc:docMk/>
            <pc:sldMk cId="2479218740" sldId="257"/>
            <ac:grpSpMk id="141" creationId="{C26DB0F9-F600-8801-7616-E9526952C6BE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49" creationId="{1923CA9F-A0F9-C515-265A-6D5F56C67A19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52" creationId="{010ADE6D-262A-5D57-5815-8FAEB8624055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57" creationId="{A2F55581-6472-9D10-07E1-96090B14839F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61" creationId="{F0AEEF99-2AC7-527C-78EA-8A850453AC70}"/>
          </ac:grpSpMkLst>
        </pc:grpChg>
        <pc:grpChg chg="mod">
          <ac:chgData name="Simone  Eiraudo" userId="8801093c-d7a1-46a5-ab88-3ab72846a21c" providerId="ADAL" clId="{9F65E4F1-090D-41EC-8E85-11E891505A57}" dt="2024-03-03T12:56:08.073" v="1144"/>
          <ac:grpSpMkLst>
            <pc:docMk/>
            <pc:sldMk cId="2479218740" sldId="257"/>
            <ac:grpSpMk id="163" creationId="{6242B7D3-B02F-60DA-4CC4-A04E43BE4C9A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71" creationId="{E9C2B3A2-EDEC-C557-B047-F97EB4BEFAB9}"/>
          </ac:grpSpMkLst>
        </pc:grpChg>
        <pc:grpChg chg="add del mod">
          <ac:chgData name="Simone  Eiraudo" userId="8801093c-d7a1-46a5-ab88-3ab72846a21c" providerId="ADAL" clId="{9F65E4F1-090D-41EC-8E85-11E891505A57}" dt="2024-03-03T12:56:32.260" v="1147" actId="478"/>
          <ac:grpSpMkLst>
            <pc:docMk/>
            <pc:sldMk cId="2479218740" sldId="257"/>
            <ac:grpSpMk id="174" creationId="{0E91E508-9C77-00AE-E99D-8DEA4C2F89DE}"/>
          </ac:grpSpMkLst>
        </pc:grpChg>
        <pc:grpChg chg="add mod">
          <ac:chgData name="Simone  Eiraudo" userId="8801093c-d7a1-46a5-ab88-3ab72846a21c" providerId="ADAL" clId="{9F65E4F1-090D-41EC-8E85-11E891505A57}" dt="2024-03-03T13:11:53.403" v="1913" actId="1076"/>
          <ac:grpSpMkLst>
            <pc:docMk/>
            <pc:sldMk cId="2479218740" sldId="257"/>
            <ac:grpSpMk id="185" creationId="{1CF3DC95-7A36-92CC-C6F7-48B6209D454E}"/>
          </ac:grpSpMkLst>
        </pc:grpChg>
        <pc:grpChg chg="add del mod">
          <ac:chgData name="Simone  Eiraudo" userId="8801093c-d7a1-46a5-ab88-3ab72846a21c" providerId="ADAL" clId="{9F65E4F1-090D-41EC-8E85-11E891505A57}" dt="2024-03-03T13:06:35.772" v="1528" actId="478"/>
          <ac:grpSpMkLst>
            <pc:docMk/>
            <pc:sldMk cId="2479218740" sldId="257"/>
            <ac:grpSpMk id="189" creationId="{504A03A4-7692-0C1F-4C59-1188256C854F}"/>
          </ac:grpSpMkLst>
        </pc:grpChg>
        <pc:grpChg chg="mod">
          <ac:chgData name="Simone  Eiraudo" userId="8801093c-d7a1-46a5-ab88-3ab72846a21c" providerId="ADAL" clId="{9F65E4F1-090D-41EC-8E85-11E891505A57}" dt="2024-03-03T12:58:00.359" v="1161"/>
          <ac:grpSpMkLst>
            <pc:docMk/>
            <pc:sldMk cId="2479218740" sldId="257"/>
            <ac:grpSpMk id="191" creationId="{DE18B916-47DB-42E8-5D21-B55720AA7C9A}"/>
          </ac:grpSpMkLst>
        </pc:grpChg>
        <pc:grpChg chg="add del mod">
          <ac:chgData name="Simone  Eiraudo" userId="8801093c-d7a1-46a5-ab88-3ab72846a21c" providerId="ADAL" clId="{9F65E4F1-090D-41EC-8E85-11E891505A57}" dt="2024-03-03T13:06:38.631" v="1530" actId="478"/>
          <ac:grpSpMkLst>
            <pc:docMk/>
            <pc:sldMk cId="2479218740" sldId="257"/>
            <ac:grpSpMk id="199" creationId="{5CD157DA-792C-83FC-1FA2-25EC65405E44}"/>
          </ac:grpSpMkLst>
        </pc:grpChg>
        <pc:grpChg chg="add mod">
          <ac:chgData name="Simone  Eiraudo" userId="8801093c-d7a1-46a5-ab88-3ab72846a21c" providerId="ADAL" clId="{9F65E4F1-090D-41EC-8E85-11E891505A57}" dt="2024-03-03T13:11:51.191" v="1912" actId="1076"/>
          <ac:grpSpMkLst>
            <pc:docMk/>
            <pc:sldMk cId="2479218740" sldId="257"/>
            <ac:grpSpMk id="202" creationId="{375E8896-B693-7D4C-11FC-62EC091A04B2}"/>
          </ac:grpSpMkLst>
        </pc:grpChg>
        <pc:grpChg chg="add mod">
          <ac:chgData name="Simone  Eiraudo" userId="8801093c-d7a1-46a5-ab88-3ab72846a21c" providerId="ADAL" clId="{9F65E4F1-090D-41EC-8E85-11E891505A57}" dt="2024-03-03T12:58:15.938" v="1164" actId="1076"/>
          <ac:grpSpMkLst>
            <pc:docMk/>
            <pc:sldMk cId="2479218740" sldId="257"/>
            <ac:grpSpMk id="207" creationId="{6FE3CD5B-7EAD-95BF-8B17-B115F201550E}"/>
          </ac:grpSpMkLst>
        </pc:grpChg>
        <pc:grpChg chg="add mod">
          <ac:chgData name="Simone  Eiraudo" userId="8801093c-d7a1-46a5-ab88-3ab72846a21c" providerId="ADAL" clId="{9F65E4F1-090D-41EC-8E85-11E891505A57}" dt="2024-03-03T12:58:15.938" v="1164" actId="1076"/>
          <ac:grpSpMkLst>
            <pc:docMk/>
            <pc:sldMk cId="2479218740" sldId="257"/>
            <ac:grpSpMk id="211" creationId="{756506FE-E688-52D3-E00D-B5BDA4E76A18}"/>
          </ac:grpSpMkLst>
        </pc:grpChg>
        <pc:grpChg chg="mod">
          <ac:chgData name="Simone  Eiraudo" userId="8801093c-d7a1-46a5-ab88-3ab72846a21c" providerId="ADAL" clId="{9F65E4F1-090D-41EC-8E85-11E891505A57}" dt="2024-03-03T12:58:05.964" v="1163"/>
          <ac:grpSpMkLst>
            <pc:docMk/>
            <pc:sldMk cId="2479218740" sldId="257"/>
            <ac:grpSpMk id="213" creationId="{2CD7C3BF-8985-E44D-A1FA-53468CD61B5A}"/>
          </ac:grpSpMkLst>
        </pc:grpChg>
        <pc:grpChg chg="add mod">
          <ac:chgData name="Simone  Eiraudo" userId="8801093c-d7a1-46a5-ab88-3ab72846a21c" providerId="ADAL" clId="{9F65E4F1-090D-41EC-8E85-11E891505A57}" dt="2024-03-03T12:58:15.938" v="1164" actId="1076"/>
          <ac:grpSpMkLst>
            <pc:docMk/>
            <pc:sldMk cId="2479218740" sldId="257"/>
            <ac:grpSpMk id="221" creationId="{6EB02C32-576B-B85D-A2B4-91F7FCB6563E}"/>
          </ac:grpSpMkLst>
        </pc:grpChg>
        <pc:grpChg chg="add mod">
          <ac:chgData name="Simone  Eiraudo" userId="8801093c-d7a1-46a5-ab88-3ab72846a21c" providerId="ADAL" clId="{9F65E4F1-090D-41EC-8E85-11E891505A57}" dt="2024-03-03T12:58:15.938" v="1164" actId="1076"/>
          <ac:grpSpMkLst>
            <pc:docMk/>
            <pc:sldMk cId="2479218740" sldId="257"/>
            <ac:grpSpMk id="224" creationId="{A1787B5D-B8B1-85A8-9F13-DD93BB3C837C}"/>
          </ac:grpSpMkLst>
        </pc:grpChg>
        <pc:grpChg chg="add mod">
          <ac:chgData name="Simone  Eiraudo" userId="8801093c-d7a1-46a5-ab88-3ab72846a21c" providerId="ADAL" clId="{9F65E4F1-090D-41EC-8E85-11E891505A57}" dt="2024-03-03T12:58:21.808" v="1166" actId="1076"/>
          <ac:grpSpMkLst>
            <pc:docMk/>
            <pc:sldMk cId="2479218740" sldId="257"/>
            <ac:grpSpMk id="229" creationId="{0DB9F296-2E30-2C4B-00B0-2F72D0194818}"/>
          </ac:grpSpMkLst>
        </pc:grpChg>
        <pc:grpChg chg="add mod">
          <ac:chgData name="Simone  Eiraudo" userId="8801093c-d7a1-46a5-ab88-3ab72846a21c" providerId="ADAL" clId="{9F65E4F1-090D-41EC-8E85-11E891505A57}" dt="2024-03-03T12:58:21.808" v="1166" actId="1076"/>
          <ac:grpSpMkLst>
            <pc:docMk/>
            <pc:sldMk cId="2479218740" sldId="257"/>
            <ac:grpSpMk id="233" creationId="{8C6F1DCA-77F0-D60A-BDEA-7037C9893DCA}"/>
          </ac:grpSpMkLst>
        </pc:grpChg>
        <pc:grpChg chg="mod">
          <ac:chgData name="Simone  Eiraudo" userId="8801093c-d7a1-46a5-ab88-3ab72846a21c" providerId="ADAL" clId="{9F65E4F1-090D-41EC-8E85-11E891505A57}" dt="2024-03-03T12:58:16.534" v="1165"/>
          <ac:grpSpMkLst>
            <pc:docMk/>
            <pc:sldMk cId="2479218740" sldId="257"/>
            <ac:grpSpMk id="235" creationId="{7B4413E6-8442-5B49-7E37-03FEAE3E185E}"/>
          </ac:grpSpMkLst>
        </pc:grpChg>
        <pc:grpChg chg="add del mod">
          <ac:chgData name="Simone  Eiraudo" userId="8801093c-d7a1-46a5-ab88-3ab72846a21c" providerId="ADAL" clId="{9F65E4F1-090D-41EC-8E85-11E891505A57}" dt="2024-03-03T13:11:20.742" v="1909" actId="478"/>
          <ac:grpSpMkLst>
            <pc:docMk/>
            <pc:sldMk cId="2479218740" sldId="257"/>
            <ac:grpSpMk id="243" creationId="{F2E6C76A-4C0D-C9AE-A455-6C5D2C0CA591}"/>
          </ac:grpSpMkLst>
        </pc:grpChg>
        <pc:grpChg chg="add mod">
          <ac:chgData name="Simone  Eiraudo" userId="8801093c-d7a1-46a5-ab88-3ab72846a21c" providerId="ADAL" clId="{9F65E4F1-090D-41EC-8E85-11E891505A57}" dt="2024-03-03T12:58:21.808" v="1166" actId="1076"/>
          <ac:grpSpMkLst>
            <pc:docMk/>
            <pc:sldMk cId="2479218740" sldId="257"/>
            <ac:grpSpMk id="246" creationId="{DFEC21B4-43A2-558C-06D1-8D6C637FC4E1}"/>
          </ac:grpSpMkLst>
        </pc:grpChg>
        <pc:graphicFrameChg chg="add del mod">
          <ac:chgData name="Simone  Eiraudo" userId="8801093c-d7a1-46a5-ab88-3ab72846a21c" providerId="ADAL" clId="{9F65E4F1-090D-41EC-8E85-11E891505A57}" dt="2024-03-03T12:38:18.542" v="700" actId="21"/>
          <ac:graphicFrameMkLst>
            <pc:docMk/>
            <pc:sldMk cId="2479218740" sldId="257"/>
            <ac:graphicFrameMk id="11" creationId="{B4FCA5FE-EF35-D67D-13F8-988FDAA14A0B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2:38:18.542" v="700" actId="21"/>
          <ac:graphicFrameMkLst>
            <pc:docMk/>
            <pc:sldMk cId="2479218740" sldId="257"/>
            <ac:graphicFrameMk id="14" creationId="{75237EC1-3261-FBBE-F723-52E1AD4FA95F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2:38:18.542" v="700" actId="21"/>
          <ac:graphicFrameMkLst>
            <pc:docMk/>
            <pc:sldMk cId="2479218740" sldId="257"/>
            <ac:graphicFrameMk id="34" creationId="{CD328512-E0E7-458D-C3E9-C6EBB8E76E65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2:38:18.542" v="700" actId="21"/>
          <ac:graphicFrameMkLst>
            <pc:docMk/>
            <pc:sldMk cId="2479218740" sldId="257"/>
            <ac:graphicFrameMk id="39" creationId="{240C64AA-76E9-33FE-2717-18CB7D346564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2:38:18.542" v="700" actId="21"/>
          <ac:graphicFrameMkLst>
            <pc:docMk/>
            <pc:sldMk cId="2479218740" sldId="257"/>
            <ac:graphicFrameMk id="65" creationId="{90B098CE-8814-8DDD-2A6B-19F707A0E39E}"/>
          </ac:graphicFrameMkLst>
        </pc:graphicFrameChg>
        <pc:picChg chg="mod">
          <ac:chgData name="Simone  Eiraudo" userId="8801093c-d7a1-46a5-ab88-3ab72846a21c" providerId="ADAL" clId="{9F65E4F1-090D-41EC-8E85-11E891505A57}" dt="2024-03-03T12:37:11.957" v="686"/>
          <ac:picMkLst>
            <pc:docMk/>
            <pc:sldMk cId="2479218740" sldId="257"/>
            <ac:picMk id="50" creationId="{FCB4D3FF-4B02-358D-3608-E8936A063D80}"/>
          </ac:picMkLst>
        </pc:picChg>
        <pc:picChg chg="del mod topLvl">
          <ac:chgData name="Simone  Eiraudo" userId="8801093c-d7a1-46a5-ab88-3ab72846a21c" providerId="ADAL" clId="{9F65E4F1-090D-41EC-8E85-11E891505A57}" dt="2024-03-03T12:50:51.542" v="1088" actId="478"/>
          <ac:picMkLst>
            <pc:docMk/>
            <pc:sldMk cId="2479218740" sldId="257"/>
            <ac:picMk id="52" creationId="{55413199-E001-34DF-25EA-2D8630EA433F}"/>
          </ac:picMkLst>
        </pc:picChg>
        <pc:picChg chg="mod">
          <ac:chgData name="Simone  Eiraudo" userId="8801093c-d7a1-46a5-ab88-3ab72846a21c" providerId="ADAL" clId="{9F65E4F1-090D-41EC-8E85-11E891505A57}" dt="2024-03-03T12:56:52.379" v="1151" actId="1076"/>
          <ac:picMkLst>
            <pc:docMk/>
            <pc:sldMk cId="2479218740" sldId="257"/>
            <ac:picMk id="55" creationId="{6CDAEB3E-17C1-525C-E4E7-33CD03920F28}"/>
          </ac:picMkLst>
        </pc:picChg>
        <pc:picChg chg="add del mod">
          <ac:chgData name="Simone  Eiraudo" userId="8801093c-d7a1-46a5-ab88-3ab72846a21c" providerId="ADAL" clId="{9F65E4F1-090D-41EC-8E85-11E891505A57}" dt="2024-03-03T12:38:18.542" v="700" actId="21"/>
          <ac:picMkLst>
            <pc:docMk/>
            <pc:sldMk cId="2479218740" sldId="257"/>
            <ac:picMk id="68" creationId="{E3F3781E-C809-949F-C94B-68CE2C233C6B}"/>
          </ac:picMkLst>
        </pc:picChg>
        <pc:picChg chg="add del mod">
          <ac:chgData name="Simone  Eiraudo" userId="8801093c-d7a1-46a5-ab88-3ab72846a21c" providerId="ADAL" clId="{9F65E4F1-090D-41EC-8E85-11E891505A57}" dt="2024-03-03T12:38:18.542" v="700" actId="21"/>
          <ac:picMkLst>
            <pc:docMk/>
            <pc:sldMk cId="2479218740" sldId="257"/>
            <ac:picMk id="69" creationId="{FD6D2987-3A16-B3E9-D8C8-D353668C0B12}"/>
          </ac:picMkLst>
        </pc:picChg>
        <pc:picChg chg="del mod topLvl">
          <ac:chgData name="Simone  Eiraudo" userId="8801093c-d7a1-46a5-ab88-3ab72846a21c" providerId="ADAL" clId="{9F65E4F1-090D-41EC-8E85-11E891505A57}" dt="2024-03-03T12:51:06.003" v="1091" actId="478"/>
          <ac:picMkLst>
            <pc:docMk/>
            <pc:sldMk cId="2479218740" sldId="257"/>
            <ac:picMk id="77" creationId="{A833961C-DA18-8E5E-768E-DF3085DD0FE1}"/>
          </ac:picMkLst>
        </pc:picChg>
        <pc:picChg chg="add del mod">
          <ac:chgData name="Simone  Eiraudo" userId="8801093c-d7a1-46a5-ab88-3ab72846a21c" providerId="ADAL" clId="{9F65E4F1-090D-41EC-8E85-11E891505A57}" dt="2024-03-03T12:54:23.258" v="1097" actId="478"/>
          <ac:picMkLst>
            <pc:docMk/>
            <pc:sldMk cId="2479218740" sldId="257"/>
            <ac:picMk id="102" creationId="{D69B9E33-EACB-9A3B-2DF8-E4E39DBE3DFF}"/>
          </ac:picMkLst>
        </pc:picChg>
        <pc:picChg chg="add mod">
          <ac:chgData name="Simone  Eiraudo" userId="8801093c-d7a1-46a5-ab88-3ab72846a21c" providerId="ADAL" clId="{9F65E4F1-090D-41EC-8E85-11E891505A57}" dt="2024-03-03T12:55:44.895" v="1139" actId="164"/>
          <ac:picMkLst>
            <pc:docMk/>
            <pc:sldMk cId="2479218740" sldId="257"/>
            <ac:picMk id="104" creationId="{DA72531E-F720-29AE-C306-55F260F617FA}"/>
          </ac:picMkLst>
        </pc:picChg>
        <pc:picChg chg="add mod">
          <ac:chgData name="Simone  Eiraudo" userId="8801093c-d7a1-46a5-ab88-3ab72846a21c" providerId="ADAL" clId="{9F65E4F1-090D-41EC-8E85-11E891505A57}" dt="2024-03-03T12:55:20.947" v="1121" actId="164"/>
          <ac:picMkLst>
            <pc:docMk/>
            <pc:sldMk cId="2479218740" sldId="257"/>
            <ac:picMk id="106" creationId="{E3051E44-4732-EF8E-1F28-15E2842D061E}"/>
          </ac:picMkLst>
        </pc:picChg>
        <pc:picChg chg="add del mod">
          <ac:chgData name="Simone  Eiraudo" userId="8801093c-d7a1-46a5-ab88-3ab72846a21c" providerId="ADAL" clId="{9F65E4F1-090D-41EC-8E85-11E891505A57}" dt="2024-03-03T12:54:24.405" v="1098" actId="478"/>
          <ac:picMkLst>
            <pc:docMk/>
            <pc:sldMk cId="2479218740" sldId="257"/>
            <ac:picMk id="108" creationId="{770A73AF-03BB-CC3A-A8B0-701B49D9EA95}"/>
          </ac:picMkLst>
        </pc:picChg>
        <pc:picChg chg="mod">
          <ac:chgData name="Simone  Eiraudo" userId="8801093c-d7a1-46a5-ab88-3ab72846a21c" providerId="ADAL" clId="{9F65E4F1-090D-41EC-8E85-11E891505A57}" dt="2024-03-03T12:55:52.068" v="1140"/>
          <ac:picMkLst>
            <pc:docMk/>
            <pc:sldMk cId="2479218740" sldId="257"/>
            <ac:picMk id="115" creationId="{70BDA3B6-D330-7721-2790-92B7096D7C6A}"/>
          </ac:picMkLst>
        </pc:picChg>
        <pc:picChg chg="mod">
          <ac:chgData name="Simone  Eiraudo" userId="8801093c-d7a1-46a5-ab88-3ab72846a21c" providerId="ADAL" clId="{9F65E4F1-090D-41EC-8E85-11E891505A57}" dt="2024-03-03T12:55:52.068" v="1140"/>
          <ac:picMkLst>
            <pc:docMk/>
            <pc:sldMk cId="2479218740" sldId="257"/>
            <ac:picMk id="120" creationId="{5B3487F8-33E3-F20F-6969-A0920ED6FFBA}"/>
          </ac:picMkLst>
        </pc:picChg>
        <pc:picChg chg="mod">
          <ac:chgData name="Simone  Eiraudo" userId="8801093c-d7a1-46a5-ab88-3ab72846a21c" providerId="ADAL" clId="{9F65E4F1-090D-41EC-8E85-11E891505A57}" dt="2024-03-03T12:55:52.068" v="1140"/>
          <ac:picMkLst>
            <pc:docMk/>
            <pc:sldMk cId="2479218740" sldId="257"/>
            <ac:picMk id="129" creationId="{7826F923-6D7D-028E-A4D9-BA57CD9661EE}"/>
          </ac:picMkLst>
        </pc:picChg>
        <pc:picChg chg="mod">
          <ac:chgData name="Simone  Eiraudo" userId="8801093c-d7a1-46a5-ab88-3ab72846a21c" providerId="ADAL" clId="{9F65E4F1-090D-41EC-8E85-11E891505A57}" dt="2024-03-03T12:55:52.068" v="1140"/>
          <ac:picMkLst>
            <pc:docMk/>
            <pc:sldMk cId="2479218740" sldId="257"/>
            <ac:picMk id="132" creationId="{BFE1E140-5BB8-4800-FDDD-2A88E3306696}"/>
          </ac:picMkLst>
        </pc:picChg>
        <pc:picChg chg="mod">
          <ac:chgData name="Simone  Eiraudo" userId="8801093c-d7a1-46a5-ab88-3ab72846a21c" providerId="ADAL" clId="{9F65E4F1-090D-41EC-8E85-11E891505A57}" dt="2024-03-03T12:56:02.772" v="1142"/>
          <ac:picMkLst>
            <pc:docMk/>
            <pc:sldMk cId="2479218740" sldId="257"/>
            <ac:picMk id="137" creationId="{D1D6B6C9-A973-EF17-FD05-E7903D805685}"/>
          </ac:picMkLst>
        </pc:picChg>
        <pc:picChg chg="mod">
          <ac:chgData name="Simone  Eiraudo" userId="8801093c-d7a1-46a5-ab88-3ab72846a21c" providerId="ADAL" clId="{9F65E4F1-090D-41EC-8E85-11E891505A57}" dt="2024-03-03T12:56:02.772" v="1142"/>
          <ac:picMkLst>
            <pc:docMk/>
            <pc:sldMk cId="2479218740" sldId="257"/>
            <ac:picMk id="142" creationId="{199B8F03-5543-DEAA-CA00-1DFD8A05D4EA}"/>
          </ac:picMkLst>
        </pc:picChg>
        <pc:picChg chg="mod">
          <ac:chgData name="Simone  Eiraudo" userId="8801093c-d7a1-46a5-ab88-3ab72846a21c" providerId="ADAL" clId="{9F65E4F1-090D-41EC-8E85-11E891505A57}" dt="2024-03-03T12:56:02.772" v="1142"/>
          <ac:picMkLst>
            <pc:docMk/>
            <pc:sldMk cId="2479218740" sldId="257"/>
            <ac:picMk id="151" creationId="{60367D48-A40A-F2F3-5A12-A54F77526CD9}"/>
          </ac:picMkLst>
        </pc:picChg>
        <pc:picChg chg="mod">
          <ac:chgData name="Simone  Eiraudo" userId="8801093c-d7a1-46a5-ab88-3ab72846a21c" providerId="ADAL" clId="{9F65E4F1-090D-41EC-8E85-11E891505A57}" dt="2024-03-03T12:56:02.772" v="1142"/>
          <ac:picMkLst>
            <pc:docMk/>
            <pc:sldMk cId="2479218740" sldId="257"/>
            <ac:picMk id="154" creationId="{A770F902-A1AA-80AB-D27F-E05DB5A858EA}"/>
          </ac:picMkLst>
        </pc:picChg>
        <pc:picChg chg="mod">
          <ac:chgData name="Simone  Eiraudo" userId="8801093c-d7a1-46a5-ab88-3ab72846a21c" providerId="ADAL" clId="{9F65E4F1-090D-41EC-8E85-11E891505A57}" dt="2024-03-03T12:56:08.073" v="1144"/>
          <ac:picMkLst>
            <pc:docMk/>
            <pc:sldMk cId="2479218740" sldId="257"/>
            <ac:picMk id="159" creationId="{7F8C163A-60CD-E219-9654-9302FC090180}"/>
          </ac:picMkLst>
        </pc:picChg>
        <pc:picChg chg="mod">
          <ac:chgData name="Simone  Eiraudo" userId="8801093c-d7a1-46a5-ab88-3ab72846a21c" providerId="ADAL" clId="{9F65E4F1-090D-41EC-8E85-11E891505A57}" dt="2024-03-03T12:56:08.073" v="1144"/>
          <ac:picMkLst>
            <pc:docMk/>
            <pc:sldMk cId="2479218740" sldId="257"/>
            <ac:picMk id="164" creationId="{A4E96E3A-E59C-E572-E357-46235515DFE4}"/>
          </ac:picMkLst>
        </pc:picChg>
        <pc:picChg chg="mod">
          <ac:chgData name="Simone  Eiraudo" userId="8801093c-d7a1-46a5-ab88-3ab72846a21c" providerId="ADAL" clId="{9F65E4F1-090D-41EC-8E85-11E891505A57}" dt="2024-03-03T12:56:08.073" v="1144"/>
          <ac:picMkLst>
            <pc:docMk/>
            <pc:sldMk cId="2479218740" sldId="257"/>
            <ac:picMk id="173" creationId="{871FE88B-BD21-5EDE-40AC-7375E146620B}"/>
          </ac:picMkLst>
        </pc:picChg>
        <pc:picChg chg="mod">
          <ac:chgData name="Simone  Eiraudo" userId="8801093c-d7a1-46a5-ab88-3ab72846a21c" providerId="ADAL" clId="{9F65E4F1-090D-41EC-8E85-11E891505A57}" dt="2024-03-03T12:56:08.073" v="1144"/>
          <ac:picMkLst>
            <pc:docMk/>
            <pc:sldMk cId="2479218740" sldId="257"/>
            <ac:picMk id="176" creationId="{9C20E07D-AE5C-76D1-D2BB-20ED0E2D6DE9}"/>
          </ac:picMkLst>
        </pc:picChg>
        <pc:picChg chg="mod">
          <ac:chgData name="Simone  Eiraudo" userId="8801093c-d7a1-46a5-ab88-3ab72846a21c" providerId="ADAL" clId="{9F65E4F1-090D-41EC-8E85-11E891505A57}" dt="2024-03-03T12:58:00.359" v="1161"/>
          <ac:picMkLst>
            <pc:docMk/>
            <pc:sldMk cId="2479218740" sldId="257"/>
            <ac:picMk id="187" creationId="{4A60585A-5A2A-07F9-B062-83D510E5BA54}"/>
          </ac:picMkLst>
        </pc:picChg>
        <pc:picChg chg="mod">
          <ac:chgData name="Simone  Eiraudo" userId="8801093c-d7a1-46a5-ab88-3ab72846a21c" providerId="ADAL" clId="{9F65E4F1-090D-41EC-8E85-11E891505A57}" dt="2024-03-03T12:58:00.359" v="1161"/>
          <ac:picMkLst>
            <pc:docMk/>
            <pc:sldMk cId="2479218740" sldId="257"/>
            <ac:picMk id="192" creationId="{9BFFF0BF-9A5C-FCE1-C310-25692C6FB0BF}"/>
          </ac:picMkLst>
        </pc:picChg>
        <pc:picChg chg="mod">
          <ac:chgData name="Simone  Eiraudo" userId="8801093c-d7a1-46a5-ab88-3ab72846a21c" providerId="ADAL" clId="{9F65E4F1-090D-41EC-8E85-11E891505A57}" dt="2024-03-03T12:58:00.359" v="1161"/>
          <ac:picMkLst>
            <pc:docMk/>
            <pc:sldMk cId="2479218740" sldId="257"/>
            <ac:picMk id="201" creationId="{D23EA390-30CB-513F-216B-7EA37B298914}"/>
          </ac:picMkLst>
        </pc:picChg>
        <pc:picChg chg="mod">
          <ac:chgData name="Simone  Eiraudo" userId="8801093c-d7a1-46a5-ab88-3ab72846a21c" providerId="ADAL" clId="{9F65E4F1-090D-41EC-8E85-11E891505A57}" dt="2024-03-03T12:58:00.359" v="1161"/>
          <ac:picMkLst>
            <pc:docMk/>
            <pc:sldMk cId="2479218740" sldId="257"/>
            <ac:picMk id="204" creationId="{9F24340B-7619-8D9A-FD30-D55CD4873791}"/>
          </ac:picMkLst>
        </pc:picChg>
        <pc:picChg chg="mod">
          <ac:chgData name="Simone  Eiraudo" userId="8801093c-d7a1-46a5-ab88-3ab72846a21c" providerId="ADAL" clId="{9F65E4F1-090D-41EC-8E85-11E891505A57}" dt="2024-03-03T12:58:05.964" v="1163"/>
          <ac:picMkLst>
            <pc:docMk/>
            <pc:sldMk cId="2479218740" sldId="257"/>
            <ac:picMk id="209" creationId="{E17C8651-8C9E-29B0-9E71-79E342121C47}"/>
          </ac:picMkLst>
        </pc:picChg>
        <pc:picChg chg="mod">
          <ac:chgData name="Simone  Eiraudo" userId="8801093c-d7a1-46a5-ab88-3ab72846a21c" providerId="ADAL" clId="{9F65E4F1-090D-41EC-8E85-11E891505A57}" dt="2024-03-03T12:58:05.964" v="1163"/>
          <ac:picMkLst>
            <pc:docMk/>
            <pc:sldMk cId="2479218740" sldId="257"/>
            <ac:picMk id="214" creationId="{DFE1C333-625B-D29D-104C-33BD2703BCC7}"/>
          </ac:picMkLst>
        </pc:picChg>
        <pc:picChg chg="mod">
          <ac:chgData name="Simone  Eiraudo" userId="8801093c-d7a1-46a5-ab88-3ab72846a21c" providerId="ADAL" clId="{9F65E4F1-090D-41EC-8E85-11E891505A57}" dt="2024-03-03T12:58:05.964" v="1163"/>
          <ac:picMkLst>
            <pc:docMk/>
            <pc:sldMk cId="2479218740" sldId="257"/>
            <ac:picMk id="223" creationId="{478F4522-F993-B8E9-F8FF-7ABD22A2EA50}"/>
          </ac:picMkLst>
        </pc:picChg>
        <pc:picChg chg="mod">
          <ac:chgData name="Simone  Eiraudo" userId="8801093c-d7a1-46a5-ab88-3ab72846a21c" providerId="ADAL" clId="{9F65E4F1-090D-41EC-8E85-11E891505A57}" dt="2024-03-03T12:58:05.964" v="1163"/>
          <ac:picMkLst>
            <pc:docMk/>
            <pc:sldMk cId="2479218740" sldId="257"/>
            <ac:picMk id="226" creationId="{A08AFAE3-A89A-4C6A-54B7-4B7790151260}"/>
          </ac:picMkLst>
        </pc:picChg>
        <pc:picChg chg="mod">
          <ac:chgData name="Simone  Eiraudo" userId="8801093c-d7a1-46a5-ab88-3ab72846a21c" providerId="ADAL" clId="{9F65E4F1-090D-41EC-8E85-11E891505A57}" dt="2024-03-03T13:02:01.529" v="1339" actId="208"/>
          <ac:picMkLst>
            <pc:docMk/>
            <pc:sldMk cId="2479218740" sldId="257"/>
            <ac:picMk id="231" creationId="{252D8F41-5D63-0415-C10E-C3D862BE43A0}"/>
          </ac:picMkLst>
        </pc:picChg>
        <pc:picChg chg="mod">
          <ac:chgData name="Simone  Eiraudo" userId="8801093c-d7a1-46a5-ab88-3ab72846a21c" providerId="ADAL" clId="{9F65E4F1-090D-41EC-8E85-11E891505A57}" dt="2024-03-03T13:02:01.529" v="1339" actId="208"/>
          <ac:picMkLst>
            <pc:docMk/>
            <pc:sldMk cId="2479218740" sldId="257"/>
            <ac:picMk id="236" creationId="{60F5C201-9B32-29C9-26BC-DB7A9B57B839}"/>
          </ac:picMkLst>
        </pc:picChg>
        <pc:picChg chg="mod">
          <ac:chgData name="Simone  Eiraudo" userId="8801093c-d7a1-46a5-ab88-3ab72846a21c" providerId="ADAL" clId="{9F65E4F1-090D-41EC-8E85-11E891505A57}" dt="2024-03-03T13:02:01.529" v="1339" actId="208"/>
          <ac:picMkLst>
            <pc:docMk/>
            <pc:sldMk cId="2479218740" sldId="257"/>
            <ac:picMk id="245" creationId="{0FA09E50-0ED4-B48A-717B-4221C22624CF}"/>
          </ac:picMkLst>
        </pc:picChg>
        <pc:picChg chg="mod">
          <ac:chgData name="Simone  Eiraudo" userId="8801093c-d7a1-46a5-ab88-3ab72846a21c" providerId="ADAL" clId="{9F65E4F1-090D-41EC-8E85-11E891505A57}" dt="2024-03-03T13:02:01.529" v="1339" actId="208"/>
          <ac:picMkLst>
            <pc:docMk/>
            <pc:sldMk cId="2479218740" sldId="257"/>
            <ac:picMk id="248" creationId="{DCC48D91-81B9-A47D-4435-11DA62E53962}"/>
          </ac:picMkLst>
        </pc:picChg>
        <pc:cxnChg chg="mod">
          <ac:chgData name="Simone  Eiraudo" userId="8801093c-d7a1-46a5-ab88-3ab72846a21c" providerId="ADAL" clId="{9F65E4F1-090D-41EC-8E85-11E891505A57}" dt="2024-03-03T12:36:59.974" v="685"/>
          <ac:cxnSpMkLst>
            <pc:docMk/>
            <pc:sldMk cId="2479218740" sldId="257"/>
            <ac:cxnSpMk id="6" creationId="{75D86030-DB89-EB8C-25DE-2FB2F2C3918B}"/>
          </ac:cxnSpMkLst>
        </pc:cxnChg>
        <pc:cxnChg chg="mod">
          <ac:chgData name="Simone  Eiraudo" userId="8801093c-d7a1-46a5-ab88-3ab72846a21c" providerId="ADAL" clId="{9F65E4F1-090D-41EC-8E85-11E891505A57}" dt="2024-03-03T12:36:59.974" v="685"/>
          <ac:cxnSpMkLst>
            <pc:docMk/>
            <pc:sldMk cId="2479218740" sldId="257"/>
            <ac:cxnSpMk id="7" creationId="{C77F8A19-CBEC-0D03-0B4D-0B3085E9383D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8" creationId="{5744FF68-FBB9-B8D5-B5B6-72A91092416A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9" creationId="{E3D2A66D-6245-72C6-34F9-BBB351EBE1DD}"/>
          </ac:cxnSpMkLst>
        </pc:cxnChg>
        <pc:cxnChg chg="add del mod">
          <ac:chgData name="Simone  Eiraudo" userId="8801093c-d7a1-46a5-ab88-3ab72846a21c" providerId="ADAL" clId="{9F65E4F1-090D-41EC-8E85-11E891505A57}" dt="2024-03-03T12:37:52.306" v="693" actId="478"/>
          <ac:cxnSpMkLst>
            <pc:docMk/>
            <pc:sldMk cId="2479218740" sldId="257"/>
            <ac:cxnSpMk id="13" creationId="{63196EAA-8429-D2B3-6B41-AEF0BCF5152C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18" creationId="{23A5AD9C-E999-A6E2-D3AE-2AEF5C729936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20" creationId="{2AAC08CC-8FB2-09EA-880E-372078B16191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21" creationId="{5D48188E-8780-62A9-3A5A-C507FAE147EF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22" creationId="{9BF19A01-4F9D-338B-0829-3B4053FE489D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23" creationId="{7BFDA155-9FF9-63F6-05F9-74C007E3C6B1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25" creationId="{11B9AE88-9298-5EA4-10B4-8C80445510C1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31" creationId="{49B0A883-845A-E829-051F-F6603398B68E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38" creationId="{602EDB7F-A0C4-7BAE-67F3-1DF07C3556CA}"/>
          </ac:cxnSpMkLst>
        </pc:cxnChg>
        <pc:cxnChg chg="add mod">
          <ac:chgData name="Simone  Eiraudo" userId="8801093c-d7a1-46a5-ab88-3ab72846a21c" providerId="ADAL" clId="{9F65E4F1-090D-41EC-8E85-11E891505A57}" dt="2024-03-03T12:57:54.253" v="1160" actId="14100"/>
          <ac:cxnSpMkLst>
            <pc:docMk/>
            <pc:sldMk cId="2479218740" sldId="257"/>
            <ac:cxnSpMk id="46" creationId="{E50911AD-7862-7AD7-0FBB-725820A685A6}"/>
          </ac:cxnSpMkLst>
        </pc:cxnChg>
        <pc:cxnChg chg="add del mod">
          <ac:chgData name="Simone  Eiraudo" userId="8801093c-d7a1-46a5-ab88-3ab72846a21c" providerId="ADAL" clId="{9F65E4F1-090D-41EC-8E85-11E891505A57}" dt="2024-03-03T12:50:33.514" v="1085" actId="478"/>
          <ac:cxnSpMkLst>
            <pc:docMk/>
            <pc:sldMk cId="2479218740" sldId="257"/>
            <ac:cxnSpMk id="47" creationId="{46DD9EA5-C6A5-0749-1986-BDB4B9584CF9}"/>
          </ac:cxnSpMkLst>
        </pc:cxnChg>
        <pc:cxnChg chg="add del mod">
          <ac:chgData name="Simone  Eiraudo" userId="8801093c-d7a1-46a5-ab88-3ab72846a21c" providerId="ADAL" clId="{9F65E4F1-090D-41EC-8E85-11E891505A57}" dt="2024-03-03T12:40:04.566" v="779" actId="478"/>
          <ac:cxnSpMkLst>
            <pc:docMk/>
            <pc:sldMk cId="2479218740" sldId="257"/>
            <ac:cxnSpMk id="59" creationId="{B1AD10BC-6C12-2651-F231-0F6EE8DD9807}"/>
          </ac:cxnSpMkLst>
        </pc:cxnChg>
        <pc:cxnChg chg="add del mod">
          <ac:chgData name="Simone  Eiraudo" userId="8801093c-d7a1-46a5-ab88-3ab72846a21c" providerId="ADAL" clId="{9F65E4F1-090D-41EC-8E85-11E891505A57}" dt="2024-03-03T12:40:12.823" v="781" actId="478"/>
          <ac:cxnSpMkLst>
            <pc:docMk/>
            <pc:sldMk cId="2479218740" sldId="257"/>
            <ac:cxnSpMk id="60" creationId="{09889C57-FF9A-DF85-94C7-74CAA0513F1B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64" creationId="{830B3824-04C6-7AFA-5910-1EFFCF19A0A9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66" creationId="{7CD7AAE7-62B8-5C33-A098-820F09010784}"/>
          </ac:cxnSpMkLst>
        </pc:cxnChg>
        <pc:cxnChg chg="add del mod">
          <ac:chgData name="Simone  Eiraudo" userId="8801093c-d7a1-46a5-ab88-3ab72846a21c" providerId="ADAL" clId="{9F65E4F1-090D-41EC-8E85-11E891505A57}" dt="2024-03-03T12:38:18.542" v="700" actId="21"/>
          <ac:cxnSpMkLst>
            <pc:docMk/>
            <pc:sldMk cId="2479218740" sldId="257"/>
            <ac:cxnSpMk id="67" creationId="{E023D54D-4934-A185-52BA-26665BD1EBD6}"/>
          </ac:cxnSpMkLst>
        </pc:cxnChg>
        <pc:cxnChg chg="add mod">
          <ac:chgData name="Simone  Eiraudo" userId="8801093c-d7a1-46a5-ab88-3ab72846a21c" providerId="ADAL" clId="{9F65E4F1-090D-41EC-8E85-11E891505A57}" dt="2024-03-03T12:57:54.253" v="1160" actId="14100"/>
          <ac:cxnSpMkLst>
            <pc:docMk/>
            <pc:sldMk cId="2479218740" sldId="257"/>
            <ac:cxnSpMk id="88" creationId="{EDEDE432-28B5-30DD-1D38-050541207E25}"/>
          </ac:cxnSpMkLst>
        </pc:cxnChg>
        <pc:cxnChg chg="add mod topLvl">
          <ac:chgData name="Simone  Eiraudo" userId="8801093c-d7a1-46a5-ab88-3ab72846a21c" providerId="ADAL" clId="{9F65E4F1-090D-41EC-8E85-11E891505A57}" dt="2024-03-03T12:57:48.488" v="1159" actId="14100"/>
          <ac:cxnSpMkLst>
            <pc:docMk/>
            <pc:sldMk cId="2479218740" sldId="257"/>
            <ac:cxnSpMk id="89" creationId="{9F735DBA-C704-DD03-A4F1-7463031F5D62}"/>
          </ac:cxnSpMkLst>
        </pc:cxnChg>
        <pc:cxnChg chg="add del mod">
          <ac:chgData name="Simone  Eiraudo" userId="8801093c-d7a1-46a5-ab88-3ab72846a21c" providerId="ADAL" clId="{9F65E4F1-090D-41EC-8E85-11E891505A57}" dt="2024-03-03T12:49:06.664" v="1074" actId="478"/>
          <ac:cxnSpMkLst>
            <pc:docMk/>
            <pc:sldMk cId="2479218740" sldId="257"/>
            <ac:cxnSpMk id="90" creationId="{ECF05453-F7E3-B4A4-9BF4-01506DBC9860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12" creationId="{67B625F9-9AE0-EDA3-1C27-747DACDE5CA4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24" creationId="{46E8358F-E51C-EA3C-1DEA-7F7651EEF61C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26" creationId="{60F2CC73-09D3-18A7-7D36-10F5F9BE72EE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34" creationId="{792B2B43-E826-5889-C0F4-D136A9016457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46" creationId="{AAAA6D7E-44F9-8E46-BCE1-E3F0DD1B0279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48" creationId="{8A3E5EDC-6F59-6C0A-1B3C-9E5CE16E82B4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56" creationId="{D9E9C1F4-3F99-A58C-A2B7-5480D6E8CDEE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68" creationId="{C0BB5EE5-ECAE-1C67-EE09-16DCD41B6BA0}"/>
          </ac:cxnSpMkLst>
        </pc:cxnChg>
        <pc:cxnChg chg="add del mod">
          <ac:chgData name="Simone  Eiraudo" userId="8801093c-d7a1-46a5-ab88-3ab72846a21c" providerId="ADAL" clId="{9F65E4F1-090D-41EC-8E85-11E891505A57}" dt="2024-03-03T12:56:32.260" v="1147" actId="478"/>
          <ac:cxnSpMkLst>
            <pc:docMk/>
            <pc:sldMk cId="2479218740" sldId="257"/>
            <ac:cxnSpMk id="170" creationId="{DA7A6AB5-1E8A-02C6-8BD4-14D0076FE149}"/>
          </ac:cxnSpMkLst>
        </pc:cxnChg>
        <pc:cxnChg chg="add mod">
          <ac:chgData name="Simone  Eiraudo" userId="8801093c-d7a1-46a5-ab88-3ab72846a21c" providerId="ADAL" clId="{9F65E4F1-090D-41EC-8E85-11E891505A57}" dt="2024-03-03T13:12:04.911" v="1916" actId="1076"/>
          <ac:cxnSpMkLst>
            <pc:docMk/>
            <pc:sldMk cId="2479218740" sldId="257"/>
            <ac:cxnSpMk id="184" creationId="{DD990105-E9F5-9A41-7AC1-1EF372B9D1D0}"/>
          </ac:cxnSpMkLst>
        </pc:cxnChg>
        <pc:cxnChg chg="add del mod">
          <ac:chgData name="Simone  Eiraudo" userId="8801093c-d7a1-46a5-ab88-3ab72846a21c" providerId="ADAL" clId="{9F65E4F1-090D-41EC-8E85-11E891505A57}" dt="2024-03-03T13:06:41.316" v="1532" actId="478"/>
          <ac:cxnSpMkLst>
            <pc:docMk/>
            <pc:sldMk cId="2479218740" sldId="257"/>
            <ac:cxnSpMk id="196" creationId="{154F700D-9F93-4F89-46FA-597F63125CB0}"/>
          </ac:cxnSpMkLst>
        </pc:cxnChg>
        <pc:cxnChg chg="add del mod">
          <ac:chgData name="Simone  Eiraudo" userId="8801093c-d7a1-46a5-ab88-3ab72846a21c" providerId="ADAL" clId="{9F65E4F1-090D-41EC-8E85-11E891505A57}" dt="2024-03-03T13:06:39.919" v="1531" actId="478"/>
          <ac:cxnSpMkLst>
            <pc:docMk/>
            <pc:sldMk cId="2479218740" sldId="257"/>
            <ac:cxnSpMk id="198" creationId="{994FB72C-71E5-1507-D159-DC1513C0693D}"/>
          </ac:cxnSpMkLst>
        </pc:cxnChg>
        <pc:cxnChg chg="add mod">
          <ac:chgData name="Simone  Eiraudo" userId="8801093c-d7a1-46a5-ab88-3ab72846a21c" providerId="ADAL" clId="{9F65E4F1-090D-41EC-8E85-11E891505A57}" dt="2024-03-03T12:58:15.938" v="1164" actId="1076"/>
          <ac:cxnSpMkLst>
            <pc:docMk/>
            <pc:sldMk cId="2479218740" sldId="257"/>
            <ac:cxnSpMk id="206" creationId="{F88AFED3-4242-CA97-90A1-EBD6FC81E539}"/>
          </ac:cxnSpMkLst>
        </pc:cxnChg>
        <pc:cxnChg chg="add mod">
          <ac:chgData name="Simone  Eiraudo" userId="8801093c-d7a1-46a5-ab88-3ab72846a21c" providerId="ADAL" clId="{9F65E4F1-090D-41EC-8E85-11E891505A57}" dt="2024-03-03T12:58:15.938" v="1164" actId="1076"/>
          <ac:cxnSpMkLst>
            <pc:docMk/>
            <pc:sldMk cId="2479218740" sldId="257"/>
            <ac:cxnSpMk id="218" creationId="{351B77BE-06E0-9B10-BA23-D3C019ABF04D}"/>
          </ac:cxnSpMkLst>
        </pc:cxnChg>
        <pc:cxnChg chg="add mod">
          <ac:chgData name="Simone  Eiraudo" userId="8801093c-d7a1-46a5-ab88-3ab72846a21c" providerId="ADAL" clId="{9F65E4F1-090D-41EC-8E85-11E891505A57}" dt="2024-03-03T12:58:15.938" v="1164" actId="1076"/>
          <ac:cxnSpMkLst>
            <pc:docMk/>
            <pc:sldMk cId="2479218740" sldId="257"/>
            <ac:cxnSpMk id="220" creationId="{692911AB-CA1F-1D15-5D5E-E6BA18B442DA}"/>
          </ac:cxnSpMkLst>
        </pc:cxnChg>
        <pc:cxnChg chg="add del mod">
          <ac:chgData name="Simone  Eiraudo" userId="8801093c-d7a1-46a5-ab88-3ab72846a21c" providerId="ADAL" clId="{9F65E4F1-090D-41EC-8E85-11E891505A57}" dt="2024-03-03T13:09:51.729" v="1748" actId="478"/>
          <ac:cxnSpMkLst>
            <pc:docMk/>
            <pc:sldMk cId="2479218740" sldId="257"/>
            <ac:cxnSpMk id="228" creationId="{A3E495C8-87BC-6B9F-F5C9-D991F6BB757B}"/>
          </ac:cxnSpMkLst>
        </pc:cxnChg>
        <pc:cxnChg chg="add del mod">
          <ac:chgData name="Simone  Eiraudo" userId="8801093c-d7a1-46a5-ab88-3ab72846a21c" providerId="ADAL" clId="{9F65E4F1-090D-41EC-8E85-11E891505A57}" dt="2024-03-03T13:09:55.107" v="1749" actId="478"/>
          <ac:cxnSpMkLst>
            <pc:docMk/>
            <pc:sldMk cId="2479218740" sldId="257"/>
            <ac:cxnSpMk id="240" creationId="{9FF7D07E-F2C3-C1A2-1C04-FE1829449510}"/>
          </ac:cxnSpMkLst>
        </pc:cxnChg>
        <pc:cxnChg chg="add del mod">
          <ac:chgData name="Simone  Eiraudo" userId="8801093c-d7a1-46a5-ab88-3ab72846a21c" providerId="ADAL" clId="{9F65E4F1-090D-41EC-8E85-11E891505A57}" dt="2024-03-03T13:09:56.535" v="1750" actId="478"/>
          <ac:cxnSpMkLst>
            <pc:docMk/>
            <pc:sldMk cId="2479218740" sldId="257"/>
            <ac:cxnSpMk id="242" creationId="{54E92522-2859-2E27-A8C5-DC952E1B5D42}"/>
          </ac:cxnSpMkLst>
        </pc:cxnChg>
      </pc:sldChg>
      <pc:sldChg chg="delSp modSp add mod">
        <pc:chgData name="Simone  Eiraudo" userId="8801093c-d7a1-46a5-ab88-3ab72846a21c" providerId="ADAL" clId="{9F65E4F1-090D-41EC-8E85-11E891505A57}" dt="2024-03-03T12:14:04.729" v="683" actId="207"/>
        <pc:sldMkLst>
          <pc:docMk/>
          <pc:sldMk cId="3121744937" sldId="258"/>
        </pc:sldMkLst>
        <pc:spChg chg="mod">
          <ac:chgData name="Simone  Eiraudo" userId="8801093c-d7a1-46a5-ab88-3ab72846a21c" providerId="ADAL" clId="{9F65E4F1-090D-41EC-8E85-11E891505A57}" dt="2024-03-03T12:14:04.729" v="683" actId="207"/>
          <ac:spMkLst>
            <pc:docMk/>
            <pc:sldMk cId="3121744937" sldId="258"/>
            <ac:spMk id="12" creationId="{8A183990-10DA-B4E0-BFA1-80D3E0917124}"/>
          </ac:spMkLst>
        </pc:spChg>
        <pc:spChg chg="del">
          <ac:chgData name="Simone  Eiraudo" userId="8801093c-d7a1-46a5-ab88-3ab72846a21c" providerId="ADAL" clId="{9F65E4F1-090D-41EC-8E85-11E891505A57}" dt="2024-03-03T12:10:42.070" v="679" actId="478"/>
          <ac:spMkLst>
            <pc:docMk/>
            <pc:sldMk cId="3121744937" sldId="258"/>
            <ac:spMk id="38" creationId="{9501465E-1E1D-5492-6081-17E39B3629AF}"/>
          </ac:spMkLst>
        </pc:spChg>
        <pc:spChg chg="del">
          <ac:chgData name="Simone  Eiraudo" userId="8801093c-d7a1-46a5-ab88-3ab72846a21c" providerId="ADAL" clId="{9F65E4F1-090D-41EC-8E85-11E891505A57}" dt="2024-03-03T12:10:38.787" v="678" actId="478"/>
          <ac:spMkLst>
            <pc:docMk/>
            <pc:sldMk cId="3121744937" sldId="258"/>
            <ac:spMk id="45" creationId="{2A26B584-1E02-68CE-E667-20BCD390A08B}"/>
          </ac:spMkLst>
        </pc:spChg>
        <pc:spChg chg="del">
          <ac:chgData name="Simone  Eiraudo" userId="8801093c-d7a1-46a5-ab88-3ab72846a21c" providerId="ADAL" clId="{9F65E4F1-090D-41EC-8E85-11E891505A57}" dt="2024-03-03T12:10:38.787" v="678" actId="478"/>
          <ac:spMkLst>
            <pc:docMk/>
            <pc:sldMk cId="3121744937" sldId="258"/>
            <ac:spMk id="46" creationId="{0D3CB8EB-8C20-81B8-E012-28349C55C63A}"/>
          </ac:spMkLst>
        </pc:spChg>
        <pc:cxnChg chg="del mod">
          <ac:chgData name="Simone  Eiraudo" userId="8801093c-d7a1-46a5-ab88-3ab72846a21c" providerId="ADAL" clId="{9F65E4F1-090D-41EC-8E85-11E891505A57}" dt="2024-03-03T12:10:43.783" v="680" actId="478"/>
          <ac:cxnSpMkLst>
            <pc:docMk/>
            <pc:sldMk cId="3121744937" sldId="258"/>
            <ac:cxnSpMk id="39" creationId="{025EAF74-F763-5588-B5E3-CDDA534F0F7E}"/>
          </ac:cxnSpMkLst>
        </pc:cxnChg>
        <pc:cxnChg chg="del mod">
          <ac:chgData name="Simone  Eiraudo" userId="8801093c-d7a1-46a5-ab88-3ab72846a21c" providerId="ADAL" clId="{9F65E4F1-090D-41EC-8E85-11E891505A57}" dt="2024-03-03T12:10:45.372" v="681" actId="478"/>
          <ac:cxnSpMkLst>
            <pc:docMk/>
            <pc:sldMk cId="3121744937" sldId="258"/>
            <ac:cxnSpMk id="43" creationId="{6C448310-DE32-1627-28FA-D3F796C55185}"/>
          </ac:cxnSpMkLst>
        </pc:cxnChg>
        <pc:cxnChg chg="del mod">
          <ac:chgData name="Simone  Eiraudo" userId="8801093c-d7a1-46a5-ab88-3ab72846a21c" providerId="ADAL" clId="{9F65E4F1-090D-41EC-8E85-11E891505A57}" dt="2024-03-03T12:10:38.787" v="678" actId="478"/>
          <ac:cxnSpMkLst>
            <pc:docMk/>
            <pc:sldMk cId="3121744937" sldId="258"/>
            <ac:cxnSpMk id="47" creationId="{F6C02D0E-DB79-FBF8-D2CC-403A6D2A7B96}"/>
          </ac:cxnSpMkLst>
        </pc:cxnChg>
        <pc:cxnChg chg="del mod">
          <ac:chgData name="Simone  Eiraudo" userId="8801093c-d7a1-46a5-ab88-3ab72846a21c" providerId="ADAL" clId="{9F65E4F1-090D-41EC-8E85-11E891505A57}" dt="2024-03-03T12:10:38.787" v="678" actId="478"/>
          <ac:cxnSpMkLst>
            <pc:docMk/>
            <pc:sldMk cId="3121744937" sldId="258"/>
            <ac:cxnSpMk id="50" creationId="{C595626C-1601-2E8A-140A-3495DB7C79A1}"/>
          </ac:cxnSpMkLst>
        </pc:cxnChg>
        <pc:cxnChg chg="del mod">
          <ac:chgData name="Simone  Eiraudo" userId="8801093c-d7a1-46a5-ab88-3ab72846a21c" providerId="ADAL" clId="{9F65E4F1-090D-41EC-8E85-11E891505A57}" dt="2024-03-03T12:10:38.787" v="678" actId="478"/>
          <ac:cxnSpMkLst>
            <pc:docMk/>
            <pc:sldMk cId="3121744937" sldId="258"/>
            <ac:cxnSpMk id="53" creationId="{39A1609E-62CC-1CE4-14E5-F074B9BAC103}"/>
          </ac:cxnSpMkLst>
        </pc:cxnChg>
      </pc:sldChg>
      <pc:sldChg chg="addSp delSp modSp add mod">
        <pc:chgData name="Simone  Eiraudo" userId="8801093c-d7a1-46a5-ab88-3ab72846a21c" providerId="ADAL" clId="{9F65E4F1-090D-41EC-8E85-11E891505A57}" dt="2024-03-03T13:17:10.529" v="2008" actId="478"/>
        <pc:sldMkLst>
          <pc:docMk/>
          <pc:sldMk cId="1143287931" sldId="259"/>
        </pc:sldMkLst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4" creationId="{C7F75E7A-390F-067E-B8E1-1AFA539BCD9E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6" creationId="{D0991979-D8D1-0F44-BDCC-27D3563EAF5F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9" creationId="{6F87427A-AA0A-9D45-4538-0423AE9F84C4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10" creationId="{9A314077-C562-AC02-3486-26B767E3D3A9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12" creationId="{802DA07F-3EE0-3D80-D75B-522E2781F2FF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17" creationId="{74AC4FCE-A7D8-F685-6F25-6F6B0972C15C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19" creationId="{29C87875-1367-6226-2DF3-60D249E18632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21" creationId="{52BAF744-2352-E3B0-4BBD-649FE188F1F2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22" creationId="{8AC4AF7B-383A-02C0-FFB2-39997AC6C76D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23" creationId="{34C19BAF-72EF-48C2-98FC-8A77D4255D4E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25" creationId="{62A0C04E-6549-51AC-8670-DB0EDD0EB70A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26" creationId="{0666A82E-DD58-79BC-F203-2651DA72C7EB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29" creationId="{929F9C16-8247-003B-35CE-76E09065107D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30" creationId="{D6BFEE2C-4BF8-86DB-1455-0763B832CFCA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34" creationId="{22626A02-407C-16D3-B1A1-3F091F6A928D}"/>
          </ac:spMkLst>
        </pc:spChg>
        <pc:spChg chg="mod">
          <ac:chgData name="Simone  Eiraudo" userId="8801093c-d7a1-46a5-ab88-3ab72846a21c" providerId="ADAL" clId="{9F65E4F1-090D-41EC-8E85-11E891505A57}" dt="2024-03-03T12:38:20.502" v="701"/>
          <ac:spMkLst>
            <pc:docMk/>
            <pc:sldMk cId="1143287931" sldId="259"/>
            <ac:spMk id="35" creationId="{227FAB04-19D1-4D7F-7121-1B33C73F22CB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36" creationId="{1E1FB8E0-6CA8-18CA-74C0-1C5E1C39D311}"/>
          </ac:spMkLst>
        </pc:spChg>
        <pc:spChg chg="add del mod">
          <ac:chgData name="Simone  Eiraudo" userId="8801093c-d7a1-46a5-ab88-3ab72846a21c" providerId="ADAL" clId="{9F65E4F1-090D-41EC-8E85-11E891505A57}" dt="2024-03-03T13:17:10.529" v="2008" actId="478"/>
          <ac:spMkLst>
            <pc:docMk/>
            <pc:sldMk cId="1143287931" sldId="259"/>
            <ac:spMk id="37" creationId="{5772BEE7-E9B0-3A2B-3153-2D42AD488224}"/>
          </ac:spMkLst>
        </pc:spChg>
        <pc:grpChg chg="add del mod">
          <ac:chgData name="Simone  Eiraudo" userId="8801093c-d7a1-46a5-ab88-3ab72846a21c" providerId="ADAL" clId="{9F65E4F1-090D-41EC-8E85-11E891505A57}" dt="2024-03-03T13:17:10.529" v="2008" actId="478"/>
          <ac:grpSpMkLst>
            <pc:docMk/>
            <pc:sldMk cId="1143287931" sldId="259"/>
            <ac:grpSpMk id="8" creationId="{2F515FFF-2339-BB36-376A-AA58C3E7797E}"/>
          </ac:grpSpMkLst>
        </pc:grpChg>
        <pc:grpChg chg="add del mod">
          <ac:chgData name="Simone  Eiraudo" userId="8801093c-d7a1-46a5-ab88-3ab72846a21c" providerId="ADAL" clId="{9F65E4F1-090D-41EC-8E85-11E891505A57}" dt="2024-03-03T13:17:10.529" v="2008" actId="478"/>
          <ac:grpSpMkLst>
            <pc:docMk/>
            <pc:sldMk cId="1143287931" sldId="259"/>
            <ac:grpSpMk id="20" creationId="{4E6015AC-CE28-95A3-D4F2-72ED0F648922}"/>
          </ac:grpSpMkLst>
        </pc:grpChg>
        <pc:grpChg chg="add del mod">
          <ac:chgData name="Simone  Eiraudo" userId="8801093c-d7a1-46a5-ab88-3ab72846a21c" providerId="ADAL" clId="{9F65E4F1-090D-41EC-8E85-11E891505A57}" dt="2024-03-03T13:17:10.529" v="2008" actId="478"/>
          <ac:grpSpMkLst>
            <pc:docMk/>
            <pc:sldMk cId="1143287931" sldId="259"/>
            <ac:grpSpMk id="28" creationId="{6285DEC0-3DCD-6DE6-F2F6-87F44E0CF2DC}"/>
          </ac:grpSpMkLst>
        </pc:grpChg>
        <pc:grpChg chg="add del mod">
          <ac:chgData name="Simone  Eiraudo" userId="8801093c-d7a1-46a5-ab88-3ab72846a21c" providerId="ADAL" clId="{9F65E4F1-090D-41EC-8E85-11E891505A57}" dt="2024-03-03T13:17:10.529" v="2008" actId="478"/>
          <ac:grpSpMkLst>
            <pc:docMk/>
            <pc:sldMk cId="1143287931" sldId="259"/>
            <ac:grpSpMk id="33" creationId="{79E374C2-B9A4-7472-2C14-98992A551D7B}"/>
          </ac:grpSpMkLst>
        </pc:grpChg>
        <pc:graphicFrameChg chg="add del mod">
          <ac:chgData name="Simone  Eiraudo" userId="8801093c-d7a1-46a5-ab88-3ab72846a21c" providerId="ADAL" clId="{9F65E4F1-090D-41EC-8E85-11E891505A57}" dt="2024-03-03T13:17:10.529" v="2008" actId="478"/>
          <ac:graphicFrameMkLst>
            <pc:docMk/>
            <pc:sldMk cId="1143287931" sldId="259"/>
            <ac:graphicFrameMk id="5" creationId="{802839A2-D533-1E6C-C97D-9EFEA4D0BFCD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3:17:10.529" v="2008" actId="478"/>
          <ac:graphicFrameMkLst>
            <pc:docMk/>
            <pc:sldMk cId="1143287931" sldId="259"/>
            <ac:graphicFrameMk id="7" creationId="{FBA49310-D93E-0B59-8EE9-AF98DBECADD3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3:17:10.529" v="2008" actId="478"/>
          <ac:graphicFrameMkLst>
            <pc:docMk/>
            <pc:sldMk cId="1143287931" sldId="259"/>
            <ac:graphicFrameMk id="27" creationId="{47779800-6708-9494-0C49-3621900E56AE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3:17:10.529" v="2008" actId="478"/>
          <ac:graphicFrameMkLst>
            <pc:docMk/>
            <pc:sldMk cId="1143287931" sldId="259"/>
            <ac:graphicFrameMk id="32" creationId="{707BE9D1-7499-2D91-DB81-5CEEDCB4A950}"/>
          </ac:graphicFrameMkLst>
        </pc:graphicFrameChg>
        <pc:graphicFrameChg chg="add del mod">
          <ac:chgData name="Simone  Eiraudo" userId="8801093c-d7a1-46a5-ab88-3ab72846a21c" providerId="ADAL" clId="{9F65E4F1-090D-41EC-8E85-11E891505A57}" dt="2024-03-03T13:17:10.529" v="2008" actId="478"/>
          <ac:graphicFrameMkLst>
            <pc:docMk/>
            <pc:sldMk cId="1143287931" sldId="259"/>
            <ac:graphicFrameMk id="39" creationId="{CEE799CF-7733-5EA1-D5C4-F3803C7A0816}"/>
          </ac:graphicFrameMkLst>
        </pc:graphicFrameChg>
        <pc:picChg chg="add del mod">
          <ac:chgData name="Simone  Eiraudo" userId="8801093c-d7a1-46a5-ab88-3ab72846a21c" providerId="ADAL" clId="{9F65E4F1-090D-41EC-8E85-11E891505A57}" dt="2024-03-03T13:17:10.529" v="2008" actId="478"/>
          <ac:picMkLst>
            <pc:docMk/>
            <pc:sldMk cId="1143287931" sldId="259"/>
            <ac:picMk id="42" creationId="{87998928-AECD-B6E0-D24E-C13FF118D3B0}"/>
          </ac:picMkLst>
        </pc:picChg>
        <pc:picChg chg="add del mod">
          <ac:chgData name="Simone  Eiraudo" userId="8801093c-d7a1-46a5-ab88-3ab72846a21c" providerId="ADAL" clId="{9F65E4F1-090D-41EC-8E85-11E891505A57}" dt="2024-03-03T13:17:10.529" v="2008" actId="478"/>
          <ac:picMkLst>
            <pc:docMk/>
            <pc:sldMk cId="1143287931" sldId="259"/>
            <ac:picMk id="43" creationId="{3CAE35AB-F898-28B3-A485-3BEEC973E579}"/>
          </ac:picMkLst>
        </pc:pic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2" creationId="{E76D033F-FA70-54B2-36A5-69DE07E150E6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3" creationId="{212FB381-093B-96D4-3495-A21A0D6ABC7A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1" creationId="{9A579718-8F85-6929-BD2D-F03E548DE252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3" creationId="{22A80C05-B9E8-607F-9B27-DC47F62EB464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4" creationId="{457B50C9-1510-5070-8230-C5714FB4DA4C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5" creationId="{71C7A2FA-FA2A-FFA7-DEA8-35EA40B562EE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6" creationId="{7FF9A4DD-A1B7-B8FF-0B45-095CFD7D4600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18" creationId="{F6AACD5D-91DA-AF31-5FE3-BCFEA3AE9EFB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24" creationId="{C03732D8-7CDC-5271-6A85-A0D39CE4B739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31" creationId="{8BF22361-884F-A250-14C1-B3A4C80CF4E7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38" creationId="{EA8FADD0-DF9F-A41D-B7F8-C182D0F61EDF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40" creationId="{5315F451-7978-C510-B5CA-872CA6B58623}"/>
          </ac:cxnSpMkLst>
        </pc:cxnChg>
        <pc:cxnChg chg="add del mod">
          <ac:chgData name="Simone  Eiraudo" userId="8801093c-d7a1-46a5-ab88-3ab72846a21c" providerId="ADAL" clId="{9F65E4F1-090D-41EC-8E85-11E891505A57}" dt="2024-03-03T13:17:10.529" v="2008" actId="478"/>
          <ac:cxnSpMkLst>
            <pc:docMk/>
            <pc:sldMk cId="1143287931" sldId="259"/>
            <ac:cxnSpMk id="41" creationId="{3D71EF62-2DE5-AD3D-62BC-370B3CB975D9}"/>
          </ac:cxnSpMkLst>
        </pc:cxnChg>
      </pc:sldChg>
      <pc:sldChg chg="addSp delSp modSp add mod">
        <pc:chgData name="Simone  Eiraudo" userId="8801093c-d7a1-46a5-ab88-3ab72846a21c" providerId="ADAL" clId="{9F65E4F1-090D-41EC-8E85-11E891505A57}" dt="2024-03-03T13:16:58.973" v="2007" actId="478"/>
        <pc:sldMkLst>
          <pc:docMk/>
          <pc:sldMk cId="1563405722" sldId="260"/>
        </pc:sldMkLst>
        <pc:spChg chg="add mod">
          <ac:chgData name="Simone  Eiraudo" userId="8801093c-d7a1-46a5-ab88-3ab72846a21c" providerId="ADAL" clId="{9F65E4F1-090D-41EC-8E85-11E891505A57}" dt="2024-03-03T13:16:36.605" v="2002" actId="1038"/>
          <ac:spMkLst>
            <pc:docMk/>
            <pc:sldMk cId="1563405722" sldId="260"/>
            <ac:spMk id="9" creationId="{9F7EACD6-2E1F-FA5F-1712-6110BE1CA9AF}"/>
          </ac:spMkLst>
        </pc:spChg>
        <pc:spChg chg="add del mod">
          <ac:chgData name="Simone  Eiraudo" userId="8801093c-d7a1-46a5-ab88-3ab72846a21c" providerId="ADAL" clId="{9F65E4F1-090D-41EC-8E85-11E891505A57}" dt="2024-03-03T13:16:58.973" v="2007" actId="478"/>
          <ac:spMkLst>
            <pc:docMk/>
            <pc:sldMk cId="1563405722" sldId="260"/>
            <ac:spMk id="10" creationId="{857E8E62-72E8-AE7F-4BE6-7BD7A5A77A80}"/>
          </ac:spMkLst>
        </pc:spChg>
        <pc:spChg chg="add del mod">
          <ac:chgData name="Simone  Eiraudo" userId="8801093c-d7a1-46a5-ab88-3ab72846a21c" providerId="ADAL" clId="{9F65E4F1-090D-41EC-8E85-11E891505A57}" dt="2024-03-03T13:16:30.334" v="1988" actId="478"/>
          <ac:spMkLst>
            <pc:docMk/>
            <pc:sldMk cId="1563405722" sldId="260"/>
            <ac:spMk id="11" creationId="{D0CFBEED-1CB2-F39C-424D-2AF1A2016869}"/>
          </ac:spMkLst>
        </pc:spChg>
        <pc:spChg chg="add mod">
          <ac:chgData name="Simone  Eiraudo" userId="8801093c-d7a1-46a5-ab88-3ab72846a21c" providerId="ADAL" clId="{9F65E4F1-090D-41EC-8E85-11E891505A57}" dt="2024-03-03T13:16:47.601" v="2004" actId="1076"/>
          <ac:spMkLst>
            <pc:docMk/>
            <pc:sldMk cId="1563405722" sldId="260"/>
            <ac:spMk id="12" creationId="{AA7D351A-51BD-46C4-64C7-E58F84362199}"/>
          </ac:spMkLst>
        </pc:spChg>
        <pc:spChg chg="add mod">
          <ac:chgData name="Simone  Eiraudo" userId="8801093c-d7a1-46a5-ab88-3ab72846a21c" providerId="ADAL" clId="{9F65E4F1-090D-41EC-8E85-11E891505A57}" dt="2024-03-03T13:16:56.837" v="2006" actId="1076"/>
          <ac:spMkLst>
            <pc:docMk/>
            <pc:sldMk cId="1563405722" sldId="260"/>
            <ac:spMk id="13" creationId="{E55D0682-72DB-1F0D-FBEF-A2638B122573}"/>
          </ac:spMkLst>
        </pc:spChg>
        <pc:spChg chg="add del mod topLvl">
          <ac:chgData name="Simone  Eiraudo" userId="8801093c-d7a1-46a5-ab88-3ab72846a21c" providerId="ADAL" clId="{9F65E4F1-090D-41EC-8E85-11E891505A57}" dt="2024-03-03T13:14:03.356" v="1948" actId="478"/>
          <ac:spMkLst>
            <pc:docMk/>
            <pc:sldMk cId="1563405722" sldId="260"/>
            <ac:spMk id="56" creationId="{0AA4E7B0-ADB5-DF73-2CA6-C9D6BF0C3121}"/>
          </ac:spMkLst>
        </pc:spChg>
        <pc:spChg chg="add del mod topLvl">
          <ac:chgData name="Simone  Eiraudo" userId="8801093c-d7a1-46a5-ab88-3ab72846a21c" providerId="ADAL" clId="{9F65E4F1-090D-41EC-8E85-11E891505A57}" dt="2024-03-03T13:13:50.680" v="1947" actId="478"/>
          <ac:spMkLst>
            <pc:docMk/>
            <pc:sldMk cId="1563405722" sldId="260"/>
            <ac:spMk id="82" creationId="{77A0FB73-D483-9B72-5127-0E85C922CEE8}"/>
          </ac:spMkLst>
        </pc:spChg>
        <pc:spChg chg="mod">
          <ac:chgData name="Simone  Eiraudo" userId="8801093c-d7a1-46a5-ab88-3ab72846a21c" providerId="ADAL" clId="{9F65E4F1-090D-41EC-8E85-11E891505A57}" dt="2024-03-03T13:15:33.048" v="1973" actId="207"/>
          <ac:spMkLst>
            <pc:docMk/>
            <pc:sldMk cId="1563405722" sldId="260"/>
            <ac:spMk id="195" creationId="{0F983FDC-F412-D808-00C6-5F890B11BE2A}"/>
          </ac:spMkLst>
        </pc:spChg>
        <pc:spChg chg="mod topLvl">
          <ac:chgData name="Simone  Eiraudo" userId="8801093c-d7a1-46a5-ab88-3ab72846a21c" providerId="ADAL" clId="{9F65E4F1-090D-41EC-8E85-11E891505A57}" dt="2024-03-03T13:14:16.908" v="1953" actId="165"/>
          <ac:spMkLst>
            <pc:docMk/>
            <pc:sldMk cId="1563405722" sldId="260"/>
            <ac:spMk id="212" creationId="{B95FA80A-D5FB-B479-43DE-7FD561540D6D}"/>
          </ac:spMkLst>
        </pc:spChg>
        <pc:spChg chg="mod">
          <ac:chgData name="Simone  Eiraudo" userId="8801093c-d7a1-46a5-ab88-3ab72846a21c" providerId="ADAL" clId="{9F65E4F1-090D-41EC-8E85-11E891505A57}" dt="2024-03-03T13:14:16.908" v="1953" actId="165"/>
          <ac:spMkLst>
            <pc:docMk/>
            <pc:sldMk cId="1563405722" sldId="260"/>
            <ac:spMk id="215" creationId="{29D84218-A7EA-D24E-706A-BFF4F1E35B37}"/>
          </ac:spMkLst>
        </pc:spChg>
        <pc:spChg chg="mod">
          <ac:chgData name="Simone  Eiraudo" userId="8801093c-d7a1-46a5-ab88-3ab72846a21c" providerId="ADAL" clId="{9F65E4F1-090D-41EC-8E85-11E891505A57}" dt="2024-03-03T13:14:50.526" v="1962" actId="1076"/>
          <ac:spMkLst>
            <pc:docMk/>
            <pc:sldMk cId="1563405722" sldId="260"/>
            <ac:spMk id="227" creationId="{A3108F62-88B0-067C-CAEF-1345B0550239}"/>
          </ac:spMkLst>
        </pc:spChg>
        <pc:spChg chg="mod">
          <ac:chgData name="Simone  Eiraudo" userId="8801093c-d7a1-46a5-ab88-3ab72846a21c" providerId="ADAL" clId="{9F65E4F1-090D-41EC-8E85-11E891505A57}" dt="2024-03-03T13:14:53.936" v="1963" actId="1076"/>
          <ac:spMkLst>
            <pc:docMk/>
            <pc:sldMk cId="1563405722" sldId="260"/>
            <ac:spMk id="232" creationId="{E2C8FE6E-F6EB-BF12-9BB3-50AEFAD707D8}"/>
          </ac:spMkLst>
        </pc:spChg>
        <pc:spChg chg="mod topLvl">
          <ac:chgData name="Simone  Eiraudo" userId="8801093c-d7a1-46a5-ab88-3ab72846a21c" providerId="ADAL" clId="{9F65E4F1-090D-41EC-8E85-11E891505A57}" dt="2024-03-03T13:14:57.016" v="1964" actId="1076"/>
          <ac:spMkLst>
            <pc:docMk/>
            <pc:sldMk cId="1563405722" sldId="260"/>
            <ac:spMk id="234" creationId="{102BF58B-AEE3-3C08-E2BF-B4D0E74D5965}"/>
          </ac:spMkLst>
        </pc:spChg>
        <pc:spChg chg="mod">
          <ac:chgData name="Simone  Eiraudo" userId="8801093c-d7a1-46a5-ab88-3ab72846a21c" providerId="ADAL" clId="{9F65E4F1-090D-41EC-8E85-11E891505A57}" dt="2024-03-03T13:14:27.254" v="1957" actId="165"/>
          <ac:spMkLst>
            <pc:docMk/>
            <pc:sldMk cId="1563405722" sldId="260"/>
            <ac:spMk id="237" creationId="{96D782BE-8136-4DDD-74B2-CEC85AE2A3EA}"/>
          </ac:spMkLst>
        </pc:spChg>
        <pc:grpChg chg="del">
          <ac:chgData name="Simone  Eiraudo" userId="8801093c-d7a1-46a5-ab88-3ab72846a21c" providerId="ADAL" clId="{9F65E4F1-090D-41EC-8E85-11E891505A57}" dt="2024-03-03T13:12:42.272" v="1922" actId="478"/>
          <ac:grpSpMkLst>
            <pc:docMk/>
            <pc:sldMk cId="1563405722" sldId="260"/>
            <ac:grpSpMk id="48" creationId="{0525D594-3482-16C1-E5BE-6CE4FBC165D0}"/>
          </ac:grpSpMkLst>
        </pc:grpChg>
        <pc:grpChg chg="del">
          <ac:chgData name="Simone  Eiraudo" userId="8801093c-d7a1-46a5-ab88-3ab72846a21c" providerId="ADAL" clId="{9F65E4F1-090D-41EC-8E85-11E891505A57}" dt="2024-03-03T13:12:47.643" v="1924" actId="478"/>
          <ac:grpSpMkLst>
            <pc:docMk/>
            <pc:sldMk cId="1563405722" sldId="260"/>
            <ac:grpSpMk id="54" creationId="{54B023E3-B20A-B07D-3270-DB714708C765}"/>
          </ac:grpSpMkLst>
        </pc:grpChg>
        <pc:grpChg chg="del">
          <ac:chgData name="Simone  Eiraudo" userId="8801093c-d7a1-46a5-ab88-3ab72846a21c" providerId="ADAL" clId="{9F65E4F1-090D-41EC-8E85-11E891505A57}" dt="2024-03-03T13:12:58.618" v="1925" actId="165"/>
          <ac:grpSpMkLst>
            <pc:docMk/>
            <pc:sldMk cId="1563405722" sldId="260"/>
            <ac:grpSpMk id="98" creationId="{A8406130-8282-7700-BF2A-293573600C0C}"/>
          </ac:grpSpMkLst>
        </pc:grpChg>
        <pc:grpChg chg="del">
          <ac:chgData name="Simone  Eiraudo" userId="8801093c-d7a1-46a5-ab88-3ab72846a21c" providerId="ADAL" clId="{9F65E4F1-090D-41EC-8E85-11E891505A57}" dt="2024-03-03T13:12:44.203" v="1923" actId="478"/>
          <ac:grpSpMkLst>
            <pc:docMk/>
            <pc:sldMk cId="1563405722" sldId="260"/>
            <ac:grpSpMk id="109" creationId="{6D058621-24C1-0C46-4321-9A0A12C0445A}"/>
          </ac:grpSpMkLst>
        </pc:grpChg>
        <pc:grpChg chg="add del">
          <ac:chgData name="Simone  Eiraudo" userId="8801093c-d7a1-46a5-ab88-3ab72846a21c" providerId="ADAL" clId="{9F65E4F1-090D-41EC-8E85-11E891505A57}" dt="2024-03-03T13:14:05.192" v="1949" actId="478"/>
          <ac:grpSpMkLst>
            <pc:docMk/>
            <pc:sldMk cId="1563405722" sldId="260"/>
            <ac:grpSpMk id="110" creationId="{C861811E-CB04-385B-0E04-51D9E0D7D2C6}"/>
          </ac:grpSpMkLst>
        </pc:grpChg>
        <pc:grpChg chg="del">
          <ac:chgData name="Simone  Eiraudo" userId="8801093c-d7a1-46a5-ab88-3ab72846a21c" providerId="ADAL" clId="{9F65E4F1-090D-41EC-8E85-11E891505A57}" dt="2024-03-03T13:12:40.741" v="1921" actId="478"/>
          <ac:grpSpMkLst>
            <pc:docMk/>
            <pc:sldMk cId="1563405722" sldId="260"/>
            <ac:grpSpMk id="185" creationId="{1CF3DC95-7A36-92CC-C6F7-48B6209D454E}"/>
          </ac:grpSpMkLst>
        </pc:grpChg>
        <pc:grpChg chg="del">
          <ac:chgData name="Simone  Eiraudo" userId="8801093c-d7a1-46a5-ab88-3ab72846a21c" providerId="ADAL" clId="{9F65E4F1-090D-41EC-8E85-11E891505A57}" dt="2024-03-03T13:12:39.650" v="1920" actId="478"/>
          <ac:grpSpMkLst>
            <pc:docMk/>
            <pc:sldMk cId="1563405722" sldId="260"/>
            <ac:grpSpMk id="202" creationId="{375E8896-B693-7D4C-11FC-62EC091A04B2}"/>
          </ac:grpSpMkLst>
        </pc:grpChg>
        <pc:grpChg chg="add del">
          <ac:chgData name="Simone  Eiraudo" userId="8801093c-d7a1-46a5-ab88-3ab72846a21c" providerId="ADAL" clId="{9F65E4F1-090D-41EC-8E85-11E891505A57}" dt="2024-03-03T13:14:07.151" v="1950" actId="478"/>
          <ac:grpSpMkLst>
            <pc:docMk/>
            <pc:sldMk cId="1563405722" sldId="260"/>
            <ac:grpSpMk id="207" creationId="{6FE3CD5B-7EAD-95BF-8B17-B115F201550E}"/>
          </ac:grpSpMkLst>
        </pc:grpChg>
        <pc:grpChg chg="add del mod">
          <ac:chgData name="Simone  Eiraudo" userId="8801093c-d7a1-46a5-ab88-3ab72846a21c" providerId="ADAL" clId="{9F65E4F1-090D-41EC-8E85-11E891505A57}" dt="2024-03-03T13:14:16.908" v="1953" actId="165"/>
          <ac:grpSpMkLst>
            <pc:docMk/>
            <pc:sldMk cId="1563405722" sldId="260"/>
            <ac:grpSpMk id="211" creationId="{756506FE-E688-52D3-E00D-B5BDA4E76A18}"/>
          </ac:grpSpMkLst>
        </pc:grpChg>
        <pc:grpChg chg="add del mod topLvl">
          <ac:chgData name="Simone  Eiraudo" userId="8801093c-d7a1-46a5-ab88-3ab72846a21c" providerId="ADAL" clId="{9F65E4F1-090D-41EC-8E85-11E891505A57}" dt="2024-03-03T13:14:20.820" v="1954" actId="478"/>
          <ac:grpSpMkLst>
            <pc:docMk/>
            <pc:sldMk cId="1563405722" sldId="260"/>
            <ac:grpSpMk id="213" creationId="{2CD7C3BF-8985-E44D-A1FA-53468CD61B5A}"/>
          </ac:grpSpMkLst>
        </pc:grpChg>
        <pc:grpChg chg="add del">
          <ac:chgData name="Simone  Eiraudo" userId="8801093c-d7a1-46a5-ab88-3ab72846a21c" providerId="ADAL" clId="{9F65E4F1-090D-41EC-8E85-11E891505A57}" dt="2024-03-03T13:14:13.690" v="1952" actId="478"/>
          <ac:grpSpMkLst>
            <pc:docMk/>
            <pc:sldMk cId="1563405722" sldId="260"/>
            <ac:grpSpMk id="221" creationId="{6EB02C32-576B-B85D-A2B4-91F7FCB6563E}"/>
          </ac:grpSpMkLst>
        </pc:grpChg>
        <pc:grpChg chg="add del">
          <ac:chgData name="Simone  Eiraudo" userId="8801093c-d7a1-46a5-ab88-3ab72846a21c" providerId="ADAL" clId="{9F65E4F1-090D-41EC-8E85-11E891505A57}" dt="2024-03-03T13:14:08.115" v="1951" actId="478"/>
          <ac:grpSpMkLst>
            <pc:docMk/>
            <pc:sldMk cId="1563405722" sldId="260"/>
            <ac:grpSpMk id="224" creationId="{A1787B5D-B8B1-85A8-9F13-DD93BB3C837C}"/>
          </ac:grpSpMkLst>
        </pc:grpChg>
        <pc:grpChg chg="add del">
          <ac:chgData name="Simone  Eiraudo" userId="8801093c-d7a1-46a5-ab88-3ab72846a21c" providerId="ADAL" clId="{9F65E4F1-090D-41EC-8E85-11E891505A57}" dt="2024-03-03T13:14:22.073" v="1955" actId="478"/>
          <ac:grpSpMkLst>
            <pc:docMk/>
            <pc:sldMk cId="1563405722" sldId="260"/>
            <ac:grpSpMk id="229" creationId="{0DB9F296-2E30-2C4B-00B0-2F72D0194818}"/>
          </ac:grpSpMkLst>
        </pc:grpChg>
        <pc:grpChg chg="add del mod">
          <ac:chgData name="Simone  Eiraudo" userId="8801093c-d7a1-46a5-ab88-3ab72846a21c" providerId="ADAL" clId="{9F65E4F1-090D-41EC-8E85-11E891505A57}" dt="2024-03-03T13:14:27.254" v="1957" actId="165"/>
          <ac:grpSpMkLst>
            <pc:docMk/>
            <pc:sldMk cId="1563405722" sldId="260"/>
            <ac:grpSpMk id="233" creationId="{8C6F1DCA-77F0-D60A-BDEA-7037C9893DCA}"/>
          </ac:grpSpMkLst>
        </pc:grpChg>
        <pc:grpChg chg="add del mod topLvl">
          <ac:chgData name="Simone  Eiraudo" userId="8801093c-d7a1-46a5-ab88-3ab72846a21c" providerId="ADAL" clId="{9F65E4F1-090D-41EC-8E85-11E891505A57}" dt="2024-03-03T13:14:29.168" v="1958" actId="478"/>
          <ac:grpSpMkLst>
            <pc:docMk/>
            <pc:sldMk cId="1563405722" sldId="260"/>
            <ac:grpSpMk id="235" creationId="{7B4413E6-8442-5B49-7E37-03FEAE3E185E}"/>
          </ac:grpSpMkLst>
        </pc:grpChg>
        <pc:grpChg chg="add del">
          <ac:chgData name="Simone  Eiraudo" userId="8801093c-d7a1-46a5-ab88-3ab72846a21c" providerId="ADAL" clId="{9F65E4F1-090D-41EC-8E85-11E891505A57}" dt="2024-03-03T13:14:23.079" v="1956" actId="478"/>
          <ac:grpSpMkLst>
            <pc:docMk/>
            <pc:sldMk cId="1563405722" sldId="260"/>
            <ac:grpSpMk id="246" creationId="{DFEC21B4-43A2-558C-06D1-8D6C637FC4E1}"/>
          </ac:grpSpMkLst>
        </pc:grpChg>
        <pc:picChg chg="del">
          <ac:chgData name="Simone  Eiraudo" userId="8801093c-d7a1-46a5-ab88-3ab72846a21c" providerId="ADAL" clId="{9F65E4F1-090D-41EC-8E85-11E891505A57}" dt="2024-03-03T13:12:47.643" v="1924" actId="478"/>
          <ac:picMkLst>
            <pc:docMk/>
            <pc:sldMk cId="1563405722" sldId="260"/>
            <ac:picMk id="55" creationId="{6CDAEB3E-17C1-525C-E4E7-33CD03920F28}"/>
          </ac:picMkLst>
        </pc:picChg>
        <pc:picChg chg="mod">
          <ac:chgData name="Simone  Eiraudo" userId="8801093c-d7a1-46a5-ab88-3ab72846a21c" providerId="ADAL" clId="{9F65E4F1-090D-41EC-8E85-11E891505A57}" dt="2024-03-03T13:14:16.908" v="1953" actId="165"/>
          <ac:picMkLst>
            <pc:docMk/>
            <pc:sldMk cId="1563405722" sldId="260"/>
            <ac:picMk id="214" creationId="{DFE1C333-625B-D29D-104C-33BD2703BCC7}"/>
          </ac:picMkLst>
        </pc:picChg>
        <pc:picChg chg="mod">
          <ac:chgData name="Simone  Eiraudo" userId="8801093c-d7a1-46a5-ab88-3ab72846a21c" providerId="ADAL" clId="{9F65E4F1-090D-41EC-8E85-11E891505A57}" dt="2024-03-03T13:14:27.254" v="1957" actId="165"/>
          <ac:picMkLst>
            <pc:docMk/>
            <pc:sldMk cId="1563405722" sldId="260"/>
            <ac:picMk id="236" creationId="{60F5C201-9B32-29C9-26BC-DB7A9B57B839}"/>
          </ac:picMkLst>
        </pc:picChg>
        <pc:cxnChg chg="add mod">
          <ac:chgData name="Simone  Eiraudo" userId="8801093c-d7a1-46a5-ab88-3ab72846a21c" providerId="ADAL" clId="{9F65E4F1-090D-41EC-8E85-11E891505A57}" dt="2024-03-03T13:15:11.021" v="1969" actId="14100"/>
          <ac:cxnSpMkLst>
            <pc:docMk/>
            <pc:sldMk cId="1563405722" sldId="260"/>
            <ac:cxnSpMk id="2" creationId="{C5DCFFC0-0DC0-A741-8B58-6E90678A39D3}"/>
          </ac:cxnSpMkLst>
        </pc:cxnChg>
        <pc:cxnChg chg="add mod">
          <ac:chgData name="Simone  Eiraudo" userId="8801093c-d7a1-46a5-ab88-3ab72846a21c" providerId="ADAL" clId="{9F65E4F1-090D-41EC-8E85-11E891505A57}" dt="2024-03-03T13:15:19.442" v="1972" actId="14100"/>
          <ac:cxnSpMkLst>
            <pc:docMk/>
            <pc:sldMk cId="1563405722" sldId="260"/>
            <ac:cxnSpMk id="6" creationId="{C440593E-6498-131F-3862-E2A9693A5B85}"/>
          </ac:cxnSpMkLst>
        </pc:cxnChg>
        <pc:cxnChg chg="mod">
          <ac:chgData name="Simone  Eiraudo" userId="8801093c-d7a1-46a5-ab88-3ab72846a21c" providerId="ADAL" clId="{9F65E4F1-090D-41EC-8E85-11E891505A57}" dt="2024-03-03T13:13:50.680" v="1947" actId="478"/>
          <ac:cxnSpMkLst>
            <pc:docMk/>
            <pc:sldMk cId="1563405722" sldId="260"/>
            <ac:cxnSpMk id="88" creationId="{EDEDE432-28B5-30DD-1D38-050541207E25}"/>
          </ac:cxnSpMkLst>
        </pc:cxnChg>
        <pc:cxnChg chg="mod">
          <ac:chgData name="Simone  Eiraudo" userId="8801093c-d7a1-46a5-ab88-3ab72846a21c" providerId="ADAL" clId="{9F65E4F1-090D-41EC-8E85-11E891505A57}" dt="2024-03-03T13:13:50.680" v="1947" actId="478"/>
          <ac:cxnSpMkLst>
            <pc:docMk/>
            <pc:sldMk cId="1563405722" sldId="260"/>
            <ac:cxnSpMk id="89" creationId="{9F735DBA-C704-DD03-A4F1-7463031F5D62}"/>
          </ac:cxnSpMkLst>
        </pc:cxnChg>
      </pc:sldChg>
      <pc:sldChg chg="add">
        <pc:chgData name="Simone  Eiraudo" userId="8801093c-d7a1-46a5-ab88-3ab72846a21c" providerId="ADAL" clId="{9F65E4F1-090D-41EC-8E85-11E891505A57}" dt="2024-03-03T13:17:12.890" v="2009"/>
        <pc:sldMkLst>
          <pc:docMk/>
          <pc:sldMk cId="3406024119" sldId="261"/>
        </pc:sldMkLst>
      </pc:sldChg>
      <pc:sldChg chg="add">
        <pc:chgData name="Simone  Eiraudo" userId="8801093c-d7a1-46a5-ab88-3ab72846a21c" providerId="ADAL" clId="{9F65E4F1-090D-41EC-8E85-11E891505A57}" dt="2024-03-03T13:17:13.643" v="2010"/>
        <pc:sldMkLst>
          <pc:docMk/>
          <pc:sldMk cId="1907077088" sldId="262"/>
        </pc:sldMkLst>
      </pc:sldChg>
      <pc:sldChg chg="addSp modSp add mod">
        <pc:chgData name="Simone  Eiraudo" userId="8801093c-d7a1-46a5-ab88-3ab72846a21c" providerId="ADAL" clId="{9F65E4F1-090D-41EC-8E85-11E891505A57}" dt="2024-03-05T10:32:33.149" v="2026" actId="14100"/>
        <pc:sldMkLst>
          <pc:docMk/>
          <pc:sldMk cId="3889440820" sldId="263"/>
        </pc:sldMkLst>
        <pc:spChg chg="mod">
          <ac:chgData name="Simone  Eiraudo" userId="8801093c-d7a1-46a5-ab88-3ab72846a21c" providerId="ADAL" clId="{9F65E4F1-090D-41EC-8E85-11E891505A57}" dt="2024-03-05T10:32:17.932" v="2021" actId="20577"/>
          <ac:spMkLst>
            <pc:docMk/>
            <pc:sldMk cId="3889440820" sldId="263"/>
            <ac:spMk id="2" creationId="{6B1155AC-0FA6-D809-68C4-7CE4B4D911D9}"/>
          </ac:spMkLst>
        </pc:spChg>
        <pc:spChg chg="add mod">
          <ac:chgData name="Simone  Eiraudo" userId="8801093c-d7a1-46a5-ab88-3ab72846a21c" providerId="ADAL" clId="{9F65E4F1-090D-41EC-8E85-11E891505A57}" dt="2024-03-05T10:32:09.046" v="2017" actId="1076"/>
          <ac:spMkLst>
            <pc:docMk/>
            <pc:sldMk cId="3889440820" sldId="263"/>
            <ac:spMk id="13" creationId="{85768FA6-2633-EA1C-97C4-299832A1622F}"/>
          </ac:spMkLst>
        </pc:spChg>
        <pc:spChg chg="add mod">
          <ac:chgData name="Simone  Eiraudo" userId="8801093c-d7a1-46a5-ab88-3ab72846a21c" providerId="ADAL" clId="{9F65E4F1-090D-41EC-8E85-11E891505A57}" dt="2024-03-05T10:32:10.651" v="2018" actId="1076"/>
          <ac:spMkLst>
            <pc:docMk/>
            <pc:sldMk cId="3889440820" sldId="263"/>
            <ac:spMk id="14" creationId="{1F463573-AE8A-532A-8D64-B26DA27E0A46}"/>
          </ac:spMkLst>
        </pc:spChg>
        <pc:spChg chg="add mod">
          <ac:chgData name="Simone  Eiraudo" userId="8801093c-d7a1-46a5-ab88-3ab72846a21c" providerId="ADAL" clId="{9F65E4F1-090D-41EC-8E85-11E891505A57}" dt="2024-03-05T10:32:26.155" v="2023" actId="1076"/>
          <ac:spMkLst>
            <pc:docMk/>
            <pc:sldMk cId="3889440820" sldId="263"/>
            <ac:spMk id="15" creationId="{AB42846D-7951-0AAD-D79C-827A2A81CB7A}"/>
          </ac:spMkLst>
        </pc:spChg>
        <pc:cxnChg chg="add mod">
          <ac:chgData name="Simone  Eiraudo" userId="8801093c-d7a1-46a5-ab88-3ab72846a21c" providerId="ADAL" clId="{9F65E4F1-090D-41EC-8E85-11E891505A57}" dt="2024-03-05T10:32:33.149" v="2026" actId="14100"/>
          <ac:cxnSpMkLst>
            <pc:docMk/>
            <pc:sldMk cId="3889440820" sldId="263"/>
            <ac:cxnSpMk id="21" creationId="{C11B0B87-4002-EAD0-21A0-24B51EFAEFEE}"/>
          </ac:cxnSpMkLst>
        </pc:cxnChg>
      </pc:sldChg>
    </pc:docChg>
  </pc:docChgLst>
  <pc:docChgLst>
    <pc:chgData name="Simone  Eiraudo" userId="8801093c-d7a1-46a5-ab88-3ab72846a21c" providerId="ADAL" clId="{33257EB7-7B9E-49A1-8B82-4F41C87FD39D}"/>
    <pc:docChg chg="custSel addSld modSld">
      <pc:chgData name="Simone  Eiraudo" userId="8801093c-d7a1-46a5-ab88-3ab72846a21c" providerId="ADAL" clId="{33257EB7-7B9E-49A1-8B82-4F41C87FD39D}" dt="2024-02-01T09:19:11.286" v="3"/>
      <pc:docMkLst>
        <pc:docMk/>
      </pc:docMkLst>
      <pc:sldChg chg="delSp new mod">
        <pc:chgData name="Simone  Eiraudo" userId="8801093c-d7a1-46a5-ab88-3ab72846a21c" providerId="ADAL" clId="{33257EB7-7B9E-49A1-8B82-4F41C87FD39D}" dt="2024-02-01T09:19:08.512" v="2" actId="478"/>
        <pc:sldMkLst>
          <pc:docMk/>
          <pc:sldMk cId="2822973454" sldId="256"/>
        </pc:sldMkLst>
        <pc:spChg chg="del">
          <ac:chgData name="Simone  Eiraudo" userId="8801093c-d7a1-46a5-ab88-3ab72846a21c" providerId="ADAL" clId="{33257EB7-7B9E-49A1-8B82-4F41C87FD39D}" dt="2024-02-01T09:19:07.009" v="1" actId="478"/>
          <ac:spMkLst>
            <pc:docMk/>
            <pc:sldMk cId="2822973454" sldId="256"/>
            <ac:spMk id="2" creationId="{74EBBD36-3DFE-2A48-ACD5-45CF8A3F40F1}"/>
          </ac:spMkLst>
        </pc:spChg>
        <pc:spChg chg="del">
          <ac:chgData name="Simone  Eiraudo" userId="8801093c-d7a1-46a5-ab88-3ab72846a21c" providerId="ADAL" clId="{33257EB7-7B9E-49A1-8B82-4F41C87FD39D}" dt="2024-02-01T09:19:08.512" v="2" actId="478"/>
          <ac:spMkLst>
            <pc:docMk/>
            <pc:sldMk cId="2822973454" sldId="256"/>
            <ac:spMk id="3" creationId="{9A79070D-6AA8-B7FF-7577-F068FBC700D6}"/>
          </ac:spMkLst>
        </pc:spChg>
      </pc:sldChg>
      <pc:sldChg chg="add">
        <pc:chgData name="Simone  Eiraudo" userId="8801093c-d7a1-46a5-ab88-3ab72846a21c" providerId="ADAL" clId="{33257EB7-7B9E-49A1-8B82-4F41C87FD39D}" dt="2024-02-01T09:19:11.286" v="3"/>
        <pc:sldMkLst>
          <pc:docMk/>
          <pc:sldMk cId="247921874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DEC2-9172-499C-AA99-38918BEEB4CF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797F-88B0-42AB-9802-2FAB340B5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88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1C0E-4896-C0E1-EDF7-DEE1D45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8ABA-4C16-F2DF-1EC9-B8EB7D6B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714C6-5508-ECED-9485-E780548D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A91FC-7A21-8C00-0A97-13BB335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0DB3D-BDB1-1022-80DE-0CD5CFA1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4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EB39C-207E-B81B-CEF3-0685F1E6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C941D-890E-619E-F0F0-53896C44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C30F-2EC0-583D-A238-E963861E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362AA-A4AF-3B1B-7C56-6621D58C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0943E-7F81-E445-CA07-A36F9B7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7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CB062F-411F-6C06-F90A-FBA9549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20DB51-116C-BCAD-8D6C-1D3A1540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1DDCD-51D5-A100-E0C7-E2E6B426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7368E-AFBC-196C-9A98-29297C71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FC5B8-69E1-70BB-C4D2-4F6D1915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9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51DDB-6194-02DA-C288-8210B26F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7F60E-C9DD-AE05-C57F-CDFFF719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52A6E-E118-8F08-BBBB-BEAE3623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B4D40-C133-5F97-D433-2723B73C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E995D-8A6F-6651-004A-3E51079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4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F86B-F329-D03B-93BF-F73542BB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FBFD6-1408-4375-3DFF-AD3CE8F4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D720E-60AE-3330-657E-CEB19879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F58EF-A7E7-455C-2F8C-12C060D6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EE25C-D394-851C-BCFD-5C2B98C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56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929E-2058-386B-9CA7-541094B5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E729A-7745-E709-3DDA-B497FF95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EA9428-A605-2B32-9213-5E62A69B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288C3-C4D6-03D1-5B9B-DB63A281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F7C70-0751-CC8B-6B7A-CCB82C9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3C61E-AB9F-2C1D-2C65-369655F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95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84FB-09CD-F691-3001-2EC31D8F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4C032-172B-F0D1-B914-5A6BC351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E4ACEE-DB62-A4B0-F9DD-FF5EF537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7F1ED2-28C1-394A-2614-E3115F3F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D53A9C-1D01-AA50-4A70-A3F50A5B9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083328-4A60-A22D-D404-48555F4E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16F66E-63F1-E40E-30C8-FE5B0CD8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0673AE-4EB0-8DE0-B4F7-DD7BE853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EB55D-6264-CC49-28D6-35AD800C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5C3E88-BAC1-7292-AC38-11B373AB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50EBB-CDDB-6A94-E6B3-9D06BFDB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C8993-9853-5C3B-B7BA-FFE537A6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24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4E2A9-5841-148F-19E8-71BB3E67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15509D-087D-71E6-E75A-2624B937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32ADAA-4A53-A6DA-C6A1-78DFDBF9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1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1D08-F984-9D33-5621-A3111F3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A74C5-C6AC-B8A8-4357-87CDF59B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5CA98-B583-841D-E799-E221C4FF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4C53C-B96C-8B08-A91C-987D687F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426A5-063E-50AD-687A-15BF9BC5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4DF88-F08C-4B2D-1A8B-A566462A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1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307A-F2FE-5506-FD9E-34B11739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4028C4-F9CE-251F-B551-C6B4D43CB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0CB88-217C-6ED3-F7DB-B58FE41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C2AE4-0B46-15BB-B15F-B7E88084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6B6F94-FBF4-4552-B20F-357307E4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BB14E-711C-2CC4-9095-DF42A526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8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56C7A7-CB3A-AC5C-D18F-FAF6626A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8134B-CE7C-1267-2767-8129A8F7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3BAEA-FCA9-C496-8C73-AF9E40107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00C5-4EE0-40CD-9B3A-EDCA25BCD4C4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A3275-897D-BBA7-FFE4-D4076C7BF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0E057-641C-F868-B0CB-468FF08C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AD32-CFD7-4C5A-BFCD-80F525121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7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 56">
            <a:extLst>
              <a:ext uri="{FF2B5EF4-FFF2-40B4-BE49-F238E27FC236}">
                <a16:creationId xmlns:a16="http://schemas.microsoft.com/office/drawing/2014/main" id="{1B6F693A-9C87-B0E5-DF97-179190357903}"/>
              </a:ext>
            </a:extLst>
          </p:cNvPr>
          <p:cNvSpPr/>
          <p:nvPr/>
        </p:nvSpPr>
        <p:spPr>
          <a:xfrm>
            <a:off x="1981201" y="2699206"/>
            <a:ext cx="7532913" cy="37074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endParaRPr lang="it-IT" sz="2400" dirty="0">
              <a:solidFill>
                <a:schemeClr val="tx1"/>
              </a:solidFill>
            </a:endParaRPr>
          </a:p>
          <a:p>
            <a:pPr algn="r"/>
            <a:r>
              <a:rPr lang="it-IT" sz="2400" dirty="0">
                <a:solidFill>
                  <a:schemeClr val="tx1"/>
                </a:solidFill>
              </a:rPr>
              <a:t>Non-</a:t>
            </a:r>
            <a:r>
              <a:rPr lang="it-IT" sz="2400" dirty="0" err="1">
                <a:solidFill>
                  <a:schemeClr val="tx1"/>
                </a:solidFill>
              </a:rPr>
              <a:t>Parametric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it-IT" sz="2400" dirty="0" err="1">
                <a:solidFill>
                  <a:schemeClr val="tx1"/>
                </a:solidFill>
              </a:rPr>
              <a:t>Submodel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it-IT" sz="2400" dirty="0">
                <a:solidFill>
                  <a:schemeClr val="tx1"/>
                </a:solidFill>
              </a:rPr>
              <a:t>Method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00CF788-7A06-A282-2D41-796310EBAADA}"/>
              </a:ext>
            </a:extLst>
          </p:cNvPr>
          <p:cNvSpPr/>
          <p:nvPr/>
        </p:nvSpPr>
        <p:spPr>
          <a:xfrm>
            <a:off x="1981201" y="88903"/>
            <a:ext cx="7532913" cy="18641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err="1">
                <a:solidFill>
                  <a:schemeClr val="tx1"/>
                </a:solidFill>
              </a:rPr>
              <a:t>Parametric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r>
              <a:rPr lang="it-IT" sz="2400" dirty="0" err="1">
                <a:solidFill>
                  <a:schemeClr val="tx1"/>
                </a:solidFill>
              </a:rPr>
              <a:t>Submodel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  <a:p>
            <a:r>
              <a:rPr lang="it-IT" sz="2400" dirty="0">
                <a:solidFill>
                  <a:schemeClr val="tx1"/>
                </a:solidFill>
              </a:rPr>
              <a:t>Method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B1155AC-0FA6-D809-68C4-7CE4B4D911D9}"/>
                  </a:ext>
                </a:extLst>
              </p:cNvPr>
              <p:cNvSpPr/>
              <p:nvPr/>
            </p:nvSpPr>
            <p:spPr>
              <a:xfrm>
                <a:off x="2447470" y="1201057"/>
                <a:ext cx="1524000" cy="537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𝑐𝑝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B1155AC-0FA6-D809-68C4-7CE4B4D9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70" y="1201057"/>
                <a:ext cx="1524000" cy="537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CAABE56-A6B7-D56E-9179-D2A9A6E9F0EF}"/>
                  </a:ext>
                </a:extLst>
              </p:cNvPr>
              <p:cNvSpPr/>
              <p:nvPr/>
            </p:nvSpPr>
            <p:spPr>
              <a:xfrm>
                <a:off x="7505700" y="1201056"/>
                <a:ext cx="1524000" cy="53702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CAABE56-A6B7-D56E-9179-D2A9A6E9F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1201056"/>
                <a:ext cx="1524000" cy="53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A2B0FB1-BDF7-6E63-3E83-AA9ED4E9CCA0}"/>
                  </a:ext>
                </a:extLst>
              </p:cNvPr>
              <p:cNvSpPr/>
              <p:nvPr/>
            </p:nvSpPr>
            <p:spPr>
              <a:xfrm>
                <a:off x="7500256" y="2872014"/>
                <a:ext cx="1524000" cy="53702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0" dirty="0"/>
                  <a:t>g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A2B0FB1-BDF7-6E63-3E83-AA9ED4E9C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56" y="2872014"/>
                <a:ext cx="1524000" cy="537029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D778F5E-CE95-8476-876E-B9EDEC938022}"/>
                  </a:ext>
                </a:extLst>
              </p:cNvPr>
              <p:cNvSpPr/>
              <p:nvPr/>
            </p:nvSpPr>
            <p:spPr>
              <a:xfrm>
                <a:off x="2447470" y="2872014"/>
                <a:ext cx="1524000" cy="5370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D778F5E-CE95-8476-876E-B9EDEC938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70" y="2872014"/>
                <a:ext cx="1524000" cy="537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23A381A-2751-90AE-1699-02EF25B72CF7}"/>
                  </a:ext>
                </a:extLst>
              </p:cNvPr>
              <p:cNvSpPr/>
              <p:nvPr/>
            </p:nvSpPr>
            <p:spPr>
              <a:xfrm>
                <a:off x="10210799" y="2036535"/>
                <a:ext cx="1524000" cy="53702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23A381A-2751-90AE-1699-02EF25B72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9" y="2036535"/>
                <a:ext cx="1524000" cy="53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C6AD7A2-6825-888C-7A2B-A2976B5631DC}"/>
              </a:ext>
            </a:extLst>
          </p:cNvPr>
          <p:cNvSpPr/>
          <p:nvPr/>
        </p:nvSpPr>
        <p:spPr>
          <a:xfrm>
            <a:off x="4715327" y="1201057"/>
            <a:ext cx="2041072" cy="53702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infer</a:t>
            </a:r>
            <a:r>
              <a:rPr lang="it-IT" dirty="0">
                <a:solidFill>
                  <a:schemeClr val="tx1"/>
                </a:solidFill>
              </a:rPr>
              <a:t>: deduce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407640-1133-1EFE-CFED-5CEFB01483FB}"/>
              </a:ext>
            </a:extLst>
          </p:cNvPr>
          <p:cNvSpPr/>
          <p:nvPr/>
        </p:nvSpPr>
        <p:spPr>
          <a:xfrm>
            <a:off x="4715327" y="2872014"/>
            <a:ext cx="2041072" cy="53702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infer</a:t>
            </a:r>
            <a:r>
              <a:rPr lang="it-IT" dirty="0">
                <a:solidFill>
                  <a:schemeClr val="tx1"/>
                </a:solidFill>
              </a:rPr>
              <a:t>: deduce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B376FC0-487F-2C82-AC29-4587DCE0B977}"/>
              </a:ext>
            </a:extLst>
          </p:cNvPr>
          <p:cNvSpPr/>
          <p:nvPr/>
        </p:nvSpPr>
        <p:spPr>
          <a:xfrm>
            <a:off x="4715327" y="4693556"/>
            <a:ext cx="2041072" cy="53702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generate: </a:t>
            </a:r>
            <a:r>
              <a:rPr lang="it-IT" dirty="0" err="1">
                <a:solidFill>
                  <a:schemeClr val="tx1"/>
                </a:solidFill>
              </a:rPr>
              <a:t>train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FAF55D-E5A3-0A1A-0FFF-C81F906DF329}"/>
                  </a:ext>
                </a:extLst>
              </p:cNvPr>
              <p:cNvSpPr/>
              <p:nvPr/>
            </p:nvSpPr>
            <p:spPr>
              <a:xfrm>
                <a:off x="4973863" y="5604326"/>
                <a:ext cx="1524000" cy="537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FAF55D-E5A3-0A1A-0FFF-C81F906DF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863" y="5604326"/>
                <a:ext cx="1524000" cy="53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ágono 10">
            <a:extLst>
              <a:ext uri="{FF2B5EF4-FFF2-40B4-BE49-F238E27FC236}">
                <a16:creationId xmlns:a16="http://schemas.microsoft.com/office/drawing/2014/main" id="{AEF9B49A-25B3-C809-93B2-FB9E05AEC391}"/>
              </a:ext>
            </a:extLst>
          </p:cNvPr>
          <p:cNvSpPr/>
          <p:nvPr/>
        </p:nvSpPr>
        <p:spPr>
          <a:xfrm>
            <a:off x="4715327" y="3782786"/>
            <a:ext cx="2041072" cy="537029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Black-Box NN</a:t>
            </a:r>
            <a:endParaRPr lang="es-ES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A183990-10DA-B4E0-BFA1-80D3E0917124}"/>
              </a:ext>
            </a:extLst>
          </p:cNvPr>
          <p:cNvSpPr/>
          <p:nvPr/>
        </p:nvSpPr>
        <p:spPr>
          <a:xfrm>
            <a:off x="4715327" y="290287"/>
            <a:ext cx="2041072" cy="537029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Physics-based</a:t>
            </a:r>
            <a:r>
              <a:rPr lang="it-IT" dirty="0">
                <a:solidFill>
                  <a:schemeClr val="tx1"/>
                </a:solidFill>
              </a:rPr>
              <a:t> model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EF075F-6838-1D29-28AD-D054310C5B3D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971470" y="1469572"/>
            <a:ext cx="743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836C3D3-1B87-040A-239E-CD4120707BA1}"/>
              </a:ext>
            </a:extLst>
          </p:cNvPr>
          <p:cNvCxnSpPr/>
          <p:nvPr/>
        </p:nvCxnSpPr>
        <p:spPr>
          <a:xfrm>
            <a:off x="3982355" y="3162300"/>
            <a:ext cx="743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DC79C4A-0DC5-3EF8-B2ED-4B61066D605A}"/>
              </a:ext>
            </a:extLst>
          </p:cNvPr>
          <p:cNvCxnSpPr/>
          <p:nvPr/>
        </p:nvCxnSpPr>
        <p:spPr>
          <a:xfrm>
            <a:off x="6756399" y="1469570"/>
            <a:ext cx="743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A76CE92-E755-B67A-F86B-C7CE004FCDD8}"/>
              </a:ext>
            </a:extLst>
          </p:cNvPr>
          <p:cNvCxnSpPr/>
          <p:nvPr/>
        </p:nvCxnSpPr>
        <p:spPr>
          <a:xfrm>
            <a:off x="6756398" y="3162300"/>
            <a:ext cx="743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6287A97-92E2-CD69-D5C6-A1E37C9C1EF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9029700" y="1469571"/>
            <a:ext cx="1181099" cy="835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E6FD6B9-E2FE-3933-D1FC-5FA258960D9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024256" y="2305050"/>
            <a:ext cx="1186543" cy="835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AF23BDE-C2B6-BBA9-D5E6-C9DDCD3F62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5863" y="827316"/>
            <a:ext cx="0" cy="37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DAF1CC4-AA97-8364-23E0-59D8B8407F8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735863" y="3409043"/>
            <a:ext cx="0" cy="477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44A25FD-2A4B-9C6A-D0BC-A66A6C6CC68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863" y="4319815"/>
            <a:ext cx="0" cy="37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70E05D9-7CF5-ADEE-A46A-460D3025D02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735863" y="5230585"/>
            <a:ext cx="0" cy="37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5768FA6-2633-EA1C-97C4-299832A1622F}"/>
                  </a:ext>
                </a:extLst>
              </p:cNvPr>
              <p:cNvSpPr/>
              <p:nvPr/>
            </p:nvSpPr>
            <p:spPr>
              <a:xfrm>
                <a:off x="-2041070" y="1201055"/>
                <a:ext cx="1524000" cy="537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5768FA6-2633-EA1C-97C4-299832A16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1070" y="1201055"/>
                <a:ext cx="1524000" cy="537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F463573-AE8A-532A-8D64-B26DA27E0A46}"/>
              </a:ext>
            </a:extLst>
          </p:cNvPr>
          <p:cNvSpPr/>
          <p:nvPr/>
        </p:nvSpPr>
        <p:spPr>
          <a:xfrm>
            <a:off x="-219530" y="1201055"/>
            <a:ext cx="2041072" cy="53702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infer</a:t>
            </a:r>
            <a:r>
              <a:rPr lang="it-IT" dirty="0">
                <a:solidFill>
                  <a:schemeClr val="tx1"/>
                </a:solidFill>
              </a:rPr>
              <a:t>: deduce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B42846D-7951-0AAD-D79C-827A2A81CB7A}"/>
              </a:ext>
            </a:extLst>
          </p:cNvPr>
          <p:cNvSpPr/>
          <p:nvPr/>
        </p:nvSpPr>
        <p:spPr>
          <a:xfrm>
            <a:off x="-288470" y="90717"/>
            <a:ext cx="2041072" cy="537029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Black-Box NN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11B0B87-4002-EAD0-21A0-24B51EFAEFEE}"/>
              </a:ext>
            </a:extLst>
          </p:cNvPr>
          <p:cNvCxnSpPr>
            <a:cxnSpLocks/>
          </p:cNvCxnSpPr>
          <p:nvPr/>
        </p:nvCxnSpPr>
        <p:spPr>
          <a:xfrm>
            <a:off x="642257" y="627746"/>
            <a:ext cx="83004" cy="633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4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77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37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Simone  Eiraudo</dc:creator>
  <cp:lastModifiedBy>Simone  Eiraudo</cp:lastModifiedBy>
  <cp:revision>1</cp:revision>
  <dcterms:created xsi:type="dcterms:W3CDTF">2024-02-01T09:19:00Z</dcterms:created>
  <dcterms:modified xsi:type="dcterms:W3CDTF">2024-04-09T11:07:09Z</dcterms:modified>
</cp:coreProperties>
</file>