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62" r:id="rId8"/>
    <p:sldId id="264" r:id="rId9"/>
    <p:sldId id="272" r:id="rId10"/>
    <p:sldId id="273" r:id="rId11"/>
    <p:sldId id="276" r:id="rId12"/>
    <p:sldId id="274" r:id="rId13"/>
    <p:sldId id="275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0704" autoAdjust="0"/>
  </p:normalViewPr>
  <p:slideViewPr>
    <p:cSldViewPr snapToGrid="0">
      <p:cViewPr>
        <p:scale>
          <a:sx n="157" d="100"/>
          <a:sy n="157" d="100"/>
        </p:scale>
        <p:origin x="204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22.png"/><Relationship Id="rId7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MW SUPPLY</a:t>
            </a:r>
            <a:br>
              <a:rPr lang="en-US" dirty="0"/>
            </a:br>
            <a:r>
              <a:rPr lang="en-US" dirty="0"/>
              <a:t>(MW0001)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Mario Chavez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C075A2E-4D8E-CF8A-A76A-2B6B15240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3614" y="220980"/>
            <a:ext cx="2826258" cy="113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219332"/>
            <a:ext cx="5111750" cy="1204912"/>
          </a:xfrm>
        </p:spPr>
        <p:txBody>
          <a:bodyPr/>
          <a:lstStyle/>
          <a:p>
            <a:r>
              <a:rPr lang="en-US" dirty="0"/>
              <a:t>MYSQL TABLES updated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069807"/>
            <a:ext cx="5111750" cy="230476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mds_supply.TempFiles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Add Column (</a:t>
            </a:r>
            <a:r>
              <a:rPr lang="en-US" sz="1400" dirty="0" err="1"/>
              <a:t>txtValue</a:t>
            </a:r>
            <a:r>
              <a:rPr lang="en-US" sz="1400" dirty="0"/>
              <a:t>) VARCHAR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MW SUPPLY (MW0001)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66C8138-D110-C3C9-9FDD-D74036FDF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2200" y="5668578"/>
            <a:ext cx="1840992" cy="73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1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Mario Chavez</a:t>
            </a:r>
          </a:p>
          <a:p>
            <a:r>
              <a:rPr lang="en-US" dirty="0"/>
              <a:t>mario.chavez@softwaredevelopment.mx</a:t>
            </a:r>
          </a:p>
          <a:p>
            <a:r>
              <a:rPr lang="en-US" dirty="0"/>
              <a:t>www.softwaredevelopment.mx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MW SUPPLY (MW0001)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316B01-FFBD-1B3D-D605-29FAC6D46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007809">
            <a:off x="499871" y="5591250"/>
            <a:ext cx="1840992" cy="73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User App Module</a:t>
            </a:r>
          </a:p>
          <a:p>
            <a:r>
              <a:rPr lang="en-US" dirty="0"/>
              <a:t>Technical Information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MW DEVELOPMENT (MW0001)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C119A7F-69F4-7431-E6EB-2D25FF434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476578">
            <a:off x="6224016" y="771563"/>
            <a:ext cx="1840992" cy="73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0938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Upload from excel the FG Assemblies to the different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Validate that all the assemblies have a BOM in MDS.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Notify automatically by email when a BOM does not exist.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this changes on MDS Supply Site for Short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MW SUPPLY (MW0001)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E47B05E-2DEC-B036-DFEF-A79E91BB5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1552" y="748613"/>
            <a:ext cx="1840992" cy="73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USER app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/>
          <a:lstStyle/>
          <a:p>
            <a:r>
              <a:rPr lang="en-US" dirty="0"/>
              <a:t>Enable only for Super User Account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A390BE8-6167-25E0-85A1-C74CF87EB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078594">
            <a:off x="152400" y="4497653"/>
            <a:ext cx="1840992" cy="73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272" y="214975"/>
            <a:ext cx="8421688" cy="1325563"/>
          </a:xfrm>
        </p:spPr>
        <p:txBody>
          <a:bodyPr/>
          <a:lstStyle/>
          <a:p>
            <a:r>
              <a:rPr lang="en-US" dirty="0"/>
              <a:t>Access APP MODULE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MW SUPPLY (MW0001)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AA7DD82-25FC-73D1-DE03-0E2353E12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8" y="1290852"/>
            <a:ext cx="1913640" cy="12014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919133D-44BC-5961-3807-C35E8E27E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114" y="1560809"/>
            <a:ext cx="5302974" cy="5280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FCBBE92-1815-E626-8C79-7B3652546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670" y="2088446"/>
            <a:ext cx="2811861" cy="38085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46FDF6B-187E-D3E6-2612-FF70A1D4A9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9548" y="3407586"/>
            <a:ext cx="4284252" cy="272309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A07110-24D4-1A04-9E50-BDD53CBF5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09385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Group Code: </a:t>
            </a:r>
            <a:r>
              <a:rPr lang="en-US" dirty="0"/>
              <a:t>Define the code for group (only alpha numeric values).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Group Name: </a:t>
            </a:r>
            <a:r>
              <a:rPr lang="en-US" dirty="0"/>
              <a:t>Define Group Name.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Group File: </a:t>
            </a:r>
            <a:r>
              <a:rPr lang="en-US" dirty="0"/>
              <a:t>(MS-DOS) CSV File, with assembly part number in only one column.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9661D86-8344-920A-79F2-F44D85C94B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1941" y="2272964"/>
            <a:ext cx="5023132" cy="7860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9" name="Dodecagon 58">
            <a:extLst>
              <a:ext uri="{FF2B5EF4-FFF2-40B4-BE49-F238E27FC236}">
                <a16:creationId xmlns:a16="http://schemas.microsoft.com/office/drawing/2014/main" id="{E7E9C757-2B72-589B-5656-60824646AB33}"/>
              </a:ext>
            </a:extLst>
          </p:cNvPr>
          <p:cNvSpPr/>
          <p:nvPr/>
        </p:nvSpPr>
        <p:spPr>
          <a:xfrm>
            <a:off x="2395728" y="1103376"/>
            <a:ext cx="243840" cy="243840"/>
          </a:xfrm>
          <a:prstGeom prst="dodec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60" name="Dodecagon 59">
            <a:extLst>
              <a:ext uri="{FF2B5EF4-FFF2-40B4-BE49-F238E27FC236}">
                <a16:creationId xmlns:a16="http://schemas.microsoft.com/office/drawing/2014/main" id="{D5CC9C03-AF3B-304D-F240-B8813E27B86B}"/>
              </a:ext>
            </a:extLst>
          </p:cNvPr>
          <p:cNvSpPr/>
          <p:nvPr/>
        </p:nvSpPr>
        <p:spPr>
          <a:xfrm>
            <a:off x="6351905" y="1549318"/>
            <a:ext cx="243840" cy="243840"/>
          </a:xfrm>
          <a:prstGeom prst="dodec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61" name="Dodecagon 60">
            <a:extLst>
              <a:ext uri="{FF2B5EF4-FFF2-40B4-BE49-F238E27FC236}">
                <a16:creationId xmlns:a16="http://schemas.microsoft.com/office/drawing/2014/main" id="{F724DB58-F9B5-B7F5-7015-0C00138DC090}"/>
              </a:ext>
            </a:extLst>
          </p:cNvPr>
          <p:cNvSpPr/>
          <p:nvPr/>
        </p:nvSpPr>
        <p:spPr>
          <a:xfrm>
            <a:off x="10192385" y="1966526"/>
            <a:ext cx="243840" cy="243840"/>
          </a:xfrm>
          <a:prstGeom prst="dodec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3</a:t>
            </a:r>
          </a:p>
        </p:txBody>
      </p:sp>
      <p:sp>
        <p:nvSpPr>
          <p:cNvPr id="62" name="Dodecagon 61">
            <a:extLst>
              <a:ext uri="{FF2B5EF4-FFF2-40B4-BE49-F238E27FC236}">
                <a16:creationId xmlns:a16="http://schemas.microsoft.com/office/drawing/2014/main" id="{55ADBD2B-DC42-DA58-C11F-AF921B183918}"/>
              </a:ext>
            </a:extLst>
          </p:cNvPr>
          <p:cNvSpPr/>
          <p:nvPr/>
        </p:nvSpPr>
        <p:spPr>
          <a:xfrm>
            <a:off x="5399681" y="2297788"/>
            <a:ext cx="243840" cy="243840"/>
          </a:xfrm>
          <a:prstGeom prst="dodec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</a:t>
            </a:r>
          </a:p>
        </p:txBody>
      </p:sp>
      <p:sp>
        <p:nvSpPr>
          <p:cNvPr id="63" name="Dodecagon 62">
            <a:extLst>
              <a:ext uri="{FF2B5EF4-FFF2-40B4-BE49-F238E27FC236}">
                <a16:creationId xmlns:a16="http://schemas.microsoft.com/office/drawing/2014/main" id="{76125503-227C-EAD5-226B-64714D0A49CB}"/>
              </a:ext>
            </a:extLst>
          </p:cNvPr>
          <p:cNvSpPr/>
          <p:nvPr/>
        </p:nvSpPr>
        <p:spPr>
          <a:xfrm>
            <a:off x="8051168" y="3898958"/>
            <a:ext cx="243840" cy="243840"/>
          </a:xfrm>
          <a:prstGeom prst="dodec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5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EC7C4D6-E58F-14D3-E719-DDEADFFF9D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632" y="141359"/>
            <a:ext cx="1840992" cy="73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A476-4CFF-651B-BBA9-A7457A91D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53025"/>
            <a:ext cx="8421688" cy="1325563"/>
          </a:xfrm>
        </p:spPr>
        <p:txBody>
          <a:bodyPr/>
          <a:lstStyle/>
          <a:p>
            <a:r>
              <a:rPr lang="en-US" dirty="0"/>
              <a:t>Email NOTIFICATION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05578A3-338C-7834-7FAB-F857A8E4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9B4D062-B512-E380-A308-B77E49FB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MW SUPPLY (MW0001)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4C6C8779-F4C7-08FF-D706-E9BABD43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E694472-E17D-09A3-4F0F-C0DFD0227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59" y="1687595"/>
            <a:ext cx="5111750" cy="209385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After File Upload, the MDS review the file and send notification to the follow email address.</a:t>
            </a:r>
            <a:endParaRPr lang="en-US" dirty="0">
              <a:solidFill>
                <a:srgbClr val="FF0000"/>
              </a:solidFill>
            </a:endParaRPr>
          </a:p>
          <a:p>
            <a:pPr algn="l"/>
            <a:r>
              <a:rPr lang="en-US" dirty="0" err="1">
                <a:solidFill>
                  <a:srgbClr val="FF0000"/>
                </a:solidFill>
              </a:rPr>
              <a:t>alejandro.ochoa</a:t>
            </a:r>
            <a:r>
              <a:rPr lang="en-US" dirty="0">
                <a:solidFill>
                  <a:srgbClr val="FF0000"/>
                </a:solidFill>
              </a:rPr>
              <a:t> y </a:t>
            </a:r>
            <a:r>
              <a:rPr lang="en-US" dirty="0" err="1">
                <a:solidFill>
                  <a:srgbClr val="FF0000"/>
                </a:solidFill>
              </a:rPr>
              <a:t>alejandro.ramirez</a:t>
            </a:r>
            <a:endParaRPr lang="en-US" dirty="0">
              <a:solidFill>
                <a:srgbClr val="FF0000"/>
              </a:solidFill>
            </a:endParaRPr>
          </a:p>
          <a:p>
            <a:pPr algn="l"/>
            <a:endParaRPr lang="en-US" dirty="0">
              <a:solidFill>
                <a:srgbClr val="FF0000"/>
              </a:solidFill>
            </a:endParaRPr>
          </a:p>
          <a:p>
            <a:pPr algn="l"/>
            <a:r>
              <a:rPr lang="en-US" dirty="0">
                <a:solidFill>
                  <a:schemeClr val="accent6"/>
                </a:solidFill>
              </a:rPr>
              <a:t>OK: </a:t>
            </a:r>
            <a:r>
              <a:rPr lang="en-US" dirty="0"/>
              <a:t>Successfully Added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No BOM: </a:t>
            </a:r>
            <a:r>
              <a:rPr lang="en-US" dirty="0"/>
              <a:t>BOM Not Found it</a:t>
            </a:r>
            <a:endParaRPr lang="en-US" dirty="0">
              <a:solidFill>
                <a:srgbClr val="FF0000"/>
              </a:solidFill>
            </a:endParaRPr>
          </a:p>
          <a:p>
            <a:pPr algn="l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88E16FF-0F39-2C74-BB05-8410000E1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05" y="2734520"/>
            <a:ext cx="5316860" cy="310602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415D5F7E-8531-1CE1-DA00-8CE69545D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632" y="141359"/>
            <a:ext cx="1840992" cy="73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89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TECHNICAL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/>
          <a:lstStyle/>
          <a:p>
            <a:r>
              <a:rPr lang="en-US" dirty="0"/>
              <a:t>Program Definition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F836432-FDA6-57CE-9FDF-0738FF929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078594">
            <a:off x="152400" y="4497653"/>
            <a:ext cx="1840992" cy="73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88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diagram, text, plan, line">
            <a:extLst>
              <a:ext uri="{FF2B5EF4-FFF2-40B4-BE49-F238E27FC236}">
                <a16:creationId xmlns:a16="http://schemas.microsoft.com/office/drawing/2014/main" id="{BD11C6B1-2338-90DF-9130-8B65625A6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955" y="1778588"/>
            <a:ext cx="6470089" cy="383609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FE3E140-1F9D-5235-90FE-DE5624E47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53025"/>
            <a:ext cx="8421688" cy="1325563"/>
          </a:xfrm>
        </p:spPr>
        <p:txBody>
          <a:bodyPr/>
          <a:lstStyle/>
          <a:p>
            <a:r>
              <a:rPr lang="en-US" dirty="0"/>
              <a:t>FLOW PROCESS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7E4EF05-BA29-58B8-CA9D-77F3BF2C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437779C-8E84-FEB3-84E3-3B2E827D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MW SUPPLY (MW0001)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079A1540-8E2C-708D-9A5F-5E837E16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A0B81F6C-D747-C34D-7FFE-153447318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2200" y="5668578"/>
            <a:ext cx="1840992" cy="73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1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219332"/>
            <a:ext cx="5111750" cy="1204912"/>
          </a:xfrm>
        </p:spPr>
        <p:txBody>
          <a:bodyPr/>
          <a:lstStyle/>
          <a:p>
            <a:r>
              <a:rPr lang="en-US" dirty="0"/>
              <a:t>Files updated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069807"/>
            <a:ext cx="5111750" cy="230476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Quotes.php</a:t>
            </a:r>
            <a:r>
              <a:rPr lang="en-US" dirty="0"/>
              <a:t>, </a:t>
            </a:r>
            <a:r>
              <a:rPr lang="en-US" dirty="0" err="1"/>
              <a:t>PPV.php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Add Column on INSERT INTO </a:t>
            </a:r>
            <a:r>
              <a:rPr lang="en-US" sz="1400" dirty="0" err="1"/>
              <a:t>TempFiles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Tools.php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Add Case </a:t>
            </a:r>
            <a:r>
              <a:rPr lang="en-US" sz="1400" dirty="0" err="1"/>
              <a:t>UploadGroup</a:t>
            </a:r>
            <a:r>
              <a:rPr lang="en-US" sz="1400" dirty="0"/>
              <a:t> and </a:t>
            </a:r>
            <a:r>
              <a:rPr lang="en-US" sz="1400" dirty="0" err="1"/>
              <a:t>sUploadGroup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ReadTempFiles.php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Add case </a:t>
            </a:r>
            <a:r>
              <a:rPr lang="en-US" sz="1400" dirty="0" err="1"/>
              <a:t>ShortGroup</a:t>
            </a:r>
            <a:endParaRPr lang="en-US" sz="1400" dirty="0"/>
          </a:p>
          <a:p>
            <a:r>
              <a:rPr lang="en-US" dirty="0">
                <a:solidFill>
                  <a:srgbClr val="FF0000"/>
                </a:solidFill>
              </a:rPr>
              <a:t>Update your local development files with this changes.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MW SUPPLY (MW0001)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6339097-05F5-D3AE-6D40-9462C7105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2200" y="5668578"/>
            <a:ext cx="1840992" cy="73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9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{6A6AC762-74F4-4B92-B397-D8BB58528DBC}tf67328976_win32</Template>
  <TotalTime>94</TotalTime>
  <Words>283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Office Theme</vt:lpstr>
      <vt:lpstr>MW SUPPLY (MW0001)</vt:lpstr>
      <vt:lpstr>AGENDA</vt:lpstr>
      <vt:lpstr>INTRODUCTION</vt:lpstr>
      <vt:lpstr>USER app module</vt:lpstr>
      <vt:lpstr>Access APP MODULE</vt:lpstr>
      <vt:lpstr>Email NOTIFICATION</vt:lpstr>
      <vt:lpstr>TECHNICAL INFORMATION</vt:lpstr>
      <vt:lpstr>FLOW PROCESS</vt:lpstr>
      <vt:lpstr>Files updated</vt:lpstr>
      <vt:lpstr>MYSQL TABLES updated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MW SUPPLY (MW0001)</dc:title>
  <dc:creator>Mario Chavez</dc:creator>
  <cp:lastModifiedBy>Mario Chavez</cp:lastModifiedBy>
  <cp:revision>2</cp:revision>
  <dcterms:created xsi:type="dcterms:W3CDTF">2023-07-04T20:19:22Z</dcterms:created>
  <dcterms:modified xsi:type="dcterms:W3CDTF">2023-07-04T22:20:37Z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