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25"/>
  </p:notesMasterIdLst>
  <p:sldIdLst>
    <p:sldId id="359" r:id="rId5"/>
    <p:sldId id="318" r:id="rId6"/>
    <p:sldId id="319" r:id="rId7"/>
    <p:sldId id="353" r:id="rId8"/>
    <p:sldId id="397" r:id="rId9"/>
    <p:sldId id="402" r:id="rId10"/>
    <p:sldId id="403" r:id="rId11"/>
    <p:sldId id="398" r:id="rId12"/>
    <p:sldId id="407" r:id="rId13"/>
    <p:sldId id="408" r:id="rId14"/>
    <p:sldId id="410" r:id="rId15"/>
    <p:sldId id="400" r:id="rId16"/>
    <p:sldId id="413" r:id="rId17"/>
    <p:sldId id="411" r:id="rId18"/>
    <p:sldId id="401" r:id="rId19"/>
    <p:sldId id="409" r:id="rId20"/>
    <p:sldId id="412" r:id="rId21"/>
    <p:sldId id="406" r:id="rId22"/>
    <p:sldId id="393" r:id="rId23"/>
    <p:sldId id="29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08E1D55-DB7D-1744-8F01-1BA770634552}">
          <p14:sldIdLst>
            <p14:sldId id="359"/>
            <p14:sldId id="318"/>
            <p14:sldId id="319"/>
            <p14:sldId id="353"/>
          </p14:sldIdLst>
        </p14:section>
        <p14:section name="01" id="{AE2595CB-0387-4C22-9AC1-196086276F5D}">
          <p14:sldIdLst>
            <p14:sldId id="397"/>
            <p14:sldId id="402"/>
            <p14:sldId id="403"/>
          </p14:sldIdLst>
        </p14:section>
        <p14:section name="02" id="{8D6A9E85-A107-478A-93DB-896AD017D672}">
          <p14:sldIdLst>
            <p14:sldId id="398"/>
            <p14:sldId id="407"/>
            <p14:sldId id="408"/>
            <p14:sldId id="410"/>
          </p14:sldIdLst>
        </p14:section>
        <p14:section name="03" id="{BEE56687-6DB3-4F9F-9259-995BC116DF5A}">
          <p14:sldIdLst/>
        </p14:section>
        <p14:section name="04" id="{CF587F51-2CBC-491F-8DFE-4620BEA2843E}">
          <p14:sldIdLst>
            <p14:sldId id="400"/>
            <p14:sldId id="413"/>
            <p14:sldId id="411"/>
          </p14:sldIdLst>
        </p14:section>
        <p14:section name="05" id="{EA621A4C-1503-4000-9F94-42CE151314AF}">
          <p14:sldIdLst>
            <p14:sldId id="401"/>
            <p14:sldId id="409"/>
            <p14:sldId id="412"/>
          </p14:sldIdLst>
        </p14:section>
        <p14:section name="06" id="{CF296BF9-0FAB-461F-9709-3C9781667841}">
          <p14:sldIdLst>
            <p14:sldId id="406"/>
            <p14:sldId id="393"/>
          </p14:sldIdLst>
        </p14:section>
        <p14:section name="End" id="{4F0D0037-DAC4-4287-AFFC-4EC85E5D07D0}">
          <p14:sldIdLst>
            <p14:sldId id="291"/>
          </p14:sldIdLst>
        </p14:section>
      </p14:sectionLst>
    </p:ext>
    <p:ext uri="{EFAFB233-063F-42B5-8137-9DF3F51BA10A}">
      <p15:sldGuideLst xmlns:p15="http://schemas.microsoft.com/office/powerpoint/2012/main">
        <p15:guide id="1" orient="horz" pos="1344" userDrawn="1">
          <p15:clr>
            <a:srgbClr val="A4A3A4"/>
          </p15:clr>
        </p15:guide>
        <p15:guide id="2" orient="horz" pos="2544" userDrawn="1">
          <p15:clr>
            <a:srgbClr val="A4A3A4"/>
          </p15:clr>
        </p15:guide>
        <p15:guide id="3" orient="horz" pos="3888" userDrawn="1">
          <p15:clr>
            <a:srgbClr val="A4A3A4"/>
          </p15:clr>
        </p15:guide>
        <p15:guide id="4"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evete, Danielle" initials="PD" lastIdx="1" clrIdx="0">
    <p:extLst>
      <p:ext uri="{19B8F6BF-5375-455C-9EA6-DF929625EA0E}">
        <p15:presenceInfo xmlns:p15="http://schemas.microsoft.com/office/powerpoint/2012/main" userId="S::danielle.prevete@landorandfitch.com::ea741048-338b-4cc5-acdc-1e3087087a08" providerId="AD"/>
      </p:ext>
    </p:extLst>
  </p:cmAuthor>
  <p:cmAuthor id="2" name="Grace Jung" initials="GJ" lastIdx="3" clrIdx="1">
    <p:extLst>
      <p:ext uri="{19B8F6BF-5375-455C-9EA6-DF929625EA0E}">
        <p15:presenceInfo xmlns:p15="http://schemas.microsoft.com/office/powerpoint/2012/main" userId="S::grace.jung@landorandfitch.com::97d4d1cb-889a-4aa0-8ca0-500bfccc13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DEA"/>
    <a:srgbClr val="F2F2EE"/>
    <a:srgbClr val="29707A"/>
    <a:srgbClr val="E3E2DC"/>
    <a:srgbClr val="F8F7F5"/>
    <a:srgbClr val="F8F7F6"/>
    <a:srgbClr val="F8F8F6"/>
    <a:srgbClr val="F8F9F6"/>
    <a:srgbClr val="F8FAF6"/>
    <a:srgbClr val="F8F4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D76EE7-5703-43CB-8349-85FBE25ADB51}" v="207" dt="2022-10-11T22:29:55.8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30"/>
    <p:restoredTop sz="95500"/>
  </p:normalViewPr>
  <p:slideViewPr>
    <p:cSldViewPr snapToGrid="0">
      <p:cViewPr varScale="1">
        <p:scale>
          <a:sx n="77" d="100"/>
          <a:sy n="77" d="100"/>
        </p:scale>
        <p:origin x="320" y="72"/>
      </p:cViewPr>
      <p:guideLst>
        <p:guide orient="horz" pos="1344"/>
        <p:guide orient="horz" pos="2544"/>
        <p:guide orient="horz" pos="3888"/>
        <p:guide pos="3840"/>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Alfonso Palomares" userId="249f880f-9fef-4c37-96da-43c64fe42410" providerId="ADAL" clId="{43105AF3-3124-413C-B544-456754C8A859}"/>
    <pc:docChg chg="modSld">
      <pc:chgData name="Luis Alfonso Palomares" userId="249f880f-9fef-4c37-96da-43c64fe42410" providerId="ADAL" clId="{43105AF3-3124-413C-B544-456754C8A859}" dt="2022-10-11T22:38:28.207" v="11" actId="20577"/>
      <pc:docMkLst>
        <pc:docMk/>
      </pc:docMkLst>
      <pc:sldChg chg="modSp mod">
        <pc:chgData name="Luis Alfonso Palomares" userId="249f880f-9fef-4c37-96da-43c64fe42410" providerId="ADAL" clId="{43105AF3-3124-413C-B544-456754C8A859}" dt="2022-10-11T22:38:28.207" v="11" actId="20577"/>
        <pc:sldMkLst>
          <pc:docMk/>
          <pc:sldMk cId="4239619256" sldId="291"/>
        </pc:sldMkLst>
        <pc:spChg chg="mod">
          <ac:chgData name="Luis Alfonso Palomares" userId="249f880f-9fef-4c37-96da-43c64fe42410" providerId="ADAL" clId="{43105AF3-3124-413C-B544-456754C8A859}" dt="2022-10-11T22:38:28.207" v="11" actId="20577"/>
          <ac:spMkLst>
            <pc:docMk/>
            <pc:sldMk cId="4239619256" sldId="291"/>
            <ac:spMk id="6" creationId="{8C5FC814-AC05-5F4C-8836-EFA166F94A01}"/>
          </ac:spMkLst>
        </pc:spChg>
      </pc:sldChg>
    </pc:docChg>
  </pc:docChgLst>
  <pc:docChgLst>
    <pc:chgData name="Luis Alfonso Palomares" userId="249f880f-9fef-4c37-96da-43c64fe42410" providerId="ADAL" clId="{ACD76EE7-5703-43CB-8349-85FBE25ADB51}"/>
    <pc:docChg chg="undo redo custSel addSld delSld modSld sldOrd addSection delSection modSection">
      <pc:chgData name="Luis Alfonso Palomares" userId="249f880f-9fef-4c37-96da-43c64fe42410" providerId="ADAL" clId="{ACD76EE7-5703-43CB-8349-85FBE25ADB51}" dt="2022-10-11T22:31:41.071" v="1723" actId="18676"/>
      <pc:docMkLst>
        <pc:docMk/>
      </pc:docMkLst>
      <pc:sldChg chg="del">
        <pc:chgData name="Luis Alfonso Palomares" userId="249f880f-9fef-4c37-96da-43c64fe42410" providerId="ADAL" clId="{ACD76EE7-5703-43CB-8349-85FBE25ADB51}" dt="2022-10-11T22:31:22.723" v="1719" actId="18676"/>
        <pc:sldMkLst>
          <pc:docMk/>
          <pc:sldMk cId="883816545" sldId="257"/>
        </pc:sldMkLst>
      </pc:sldChg>
      <pc:sldChg chg="del">
        <pc:chgData name="Luis Alfonso Palomares" userId="249f880f-9fef-4c37-96da-43c64fe42410" providerId="ADAL" clId="{ACD76EE7-5703-43CB-8349-85FBE25ADB51}" dt="2022-10-11T22:31:31.263" v="1721" actId="18676"/>
        <pc:sldMkLst>
          <pc:docMk/>
          <pc:sldMk cId="1174213238" sldId="259"/>
        </pc:sldMkLst>
      </pc:sldChg>
      <pc:sldChg chg="del">
        <pc:chgData name="Luis Alfonso Palomares" userId="249f880f-9fef-4c37-96da-43c64fe42410" providerId="ADAL" clId="{ACD76EE7-5703-43CB-8349-85FBE25ADB51}" dt="2022-10-11T22:31:22.723" v="1719" actId="18676"/>
        <pc:sldMkLst>
          <pc:docMk/>
          <pc:sldMk cId="642020571" sldId="262"/>
        </pc:sldMkLst>
      </pc:sldChg>
      <pc:sldChg chg="del">
        <pc:chgData name="Luis Alfonso Palomares" userId="249f880f-9fef-4c37-96da-43c64fe42410" providerId="ADAL" clId="{ACD76EE7-5703-43CB-8349-85FBE25ADB51}" dt="2022-10-11T22:31:22.723" v="1719" actId="18676"/>
        <pc:sldMkLst>
          <pc:docMk/>
          <pc:sldMk cId="2848667104" sldId="267"/>
        </pc:sldMkLst>
      </pc:sldChg>
      <pc:sldChg chg="del">
        <pc:chgData name="Luis Alfonso Palomares" userId="249f880f-9fef-4c37-96da-43c64fe42410" providerId="ADAL" clId="{ACD76EE7-5703-43CB-8349-85FBE25ADB51}" dt="2022-10-11T22:31:22.723" v="1719" actId="18676"/>
        <pc:sldMkLst>
          <pc:docMk/>
          <pc:sldMk cId="2984237007" sldId="268"/>
        </pc:sldMkLst>
      </pc:sldChg>
      <pc:sldChg chg="del">
        <pc:chgData name="Luis Alfonso Palomares" userId="249f880f-9fef-4c37-96da-43c64fe42410" providerId="ADAL" clId="{ACD76EE7-5703-43CB-8349-85FBE25ADB51}" dt="2022-10-11T22:31:22.723" v="1719" actId="18676"/>
        <pc:sldMkLst>
          <pc:docMk/>
          <pc:sldMk cId="1732541112" sldId="269"/>
        </pc:sldMkLst>
      </pc:sldChg>
      <pc:sldChg chg="del">
        <pc:chgData name="Luis Alfonso Palomares" userId="249f880f-9fef-4c37-96da-43c64fe42410" providerId="ADAL" clId="{ACD76EE7-5703-43CB-8349-85FBE25ADB51}" dt="2022-10-11T22:31:26.973" v="1720" actId="18676"/>
        <pc:sldMkLst>
          <pc:docMk/>
          <pc:sldMk cId="1237288867" sldId="272"/>
        </pc:sldMkLst>
      </pc:sldChg>
      <pc:sldChg chg="del">
        <pc:chgData name="Luis Alfonso Palomares" userId="249f880f-9fef-4c37-96da-43c64fe42410" providerId="ADAL" clId="{ACD76EE7-5703-43CB-8349-85FBE25ADB51}" dt="2022-10-11T22:31:26.973" v="1720" actId="18676"/>
        <pc:sldMkLst>
          <pc:docMk/>
          <pc:sldMk cId="977762157" sldId="273"/>
        </pc:sldMkLst>
      </pc:sldChg>
      <pc:sldChg chg="del">
        <pc:chgData name="Luis Alfonso Palomares" userId="249f880f-9fef-4c37-96da-43c64fe42410" providerId="ADAL" clId="{ACD76EE7-5703-43CB-8349-85FBE25ADB51}" dt="2022-10-11T22:31:26.973" v="1720" actId="18676"/>
        <pc:sldMkLst>
          <pc:docMk/>
          <pc:sldMk cId="3949230375" sldId="274"/>
        </pc:sldMkLst>
      </pc:sldChg>
      <pc:sldChg chg="del">
        <pc:chgData name="Luis Alfonso Palomares" userId="249f880f-9fef-4c37-96da-43c64fe42410" providerId="ADAL" clId="{ACD76EE7-5703-43CB-8349-85FBE25ADB51}" dt="2022-10-11T22:31:26.973" v="1720" actId="18676"/>
        <pc:sldMkLst>
          <pc:docMk/>
          <pc:sldMk cId="3394875641" sldId="275"/>
        </pc:sldMkLst>
      </pc:sldChg>
      <pc:sldChg chg="del">
        <pc:chgData name="Luis Alfonso Palomares" userId="249f880f-9fef-4c37-96da-43c64fe42410" providerId="ADAL" clId="{ACD76EE7-5703-43CB-8349-85FBE25ADB51}" dt="2022-10-11T22:31:22.723" v="1719" actId="18676"/>
        <pc:sldMkLst>
          <pc:docMk/>
          <pc:sldMk cId="4068783434" sldId="276"/>
        </pc:sldMkLst>
      </pc:sldChg>
      <pc:sldChg chg="del">
        <pc:chgData name="Luis Alfonso Palomares" userId="249f880f-9fef-4c37-96da-43c64fe42410" providerId="ADAL" clId="{ACD76EE7-5703-43CB-8349-85FBE25ADB51}" dt="2022-10-11T22:31:26.973" v="1720" actId="18676"/>
        <pc:sldMkLst>
          <pc:docMk/>
          <pc:sldMk cId="3224166736" sldId="278"/>
        </pc:sldMkLst>
      </pc:sldChg>
      <pc:sldChg chg="del">
        <pc:chgData name="Luis Alfonso Palomares" userId="249f880f-9fef-4c37-96da-43c64fe42410" providerId="ADAL" clId="{ACD76EE7-5703-43CB-8349-85FBE25ADB51}" dt="2022-10-11T22:31:26.973" v="1720" actId="18676"/>
        <pc:sldMkLst>
          <pc:docMk/>
          <pc:sldMk cId="2270662739" sldId="279"/>
        </pc:sldMkLst>
      </pc:sldChg>
      <pc:sldChg chg="del">
        <pc:chgData name="Luis Alfonso Palomares" userId="249f880f-9fef-4c37-96da-43c64fe42410" providerId="ADAL" clId="{ACD76EE7-5703-43CB-8349-85FBE25ADB51}" dt="2022-10-11T22:31:31.263" v="1721" actId="18676"/>
        <pc:sldMkLst>
          <pc:docMk/>
          <pc:sldMk cId="2468005840" sldId="280"/>
        </pc:sldMkLst>
      </pc:sldChg>
      <pc:sldChg chg="del">
        <pc:chgData name="Luis Alfonso Palomares" userId="249f880f-9fef-4c37-96da-43c64fe42410" providerId="ADAL" clId="{ACD76EE7-5703-43CB-8349-85FBE25ADB51}" dt="2022-10-11T22:31:31.263" v="1721" actId="18676"/>
        <pc:sldMkLst>
          <pc:docMk/>
          <pc:sldMk cId="1559533725" sldId="281"/>
        </pc:sldMkLst>
      </pc:sldChg>
      <pc:sldChg chg="del">
        <pc:chgData name="Luis Alfonso Palomares" userId="249f880f-9fef-4c37-96da-43c64fe42410" providerId="ADAL" clId="{ACD76EE7-5703-43CB-8349-85FBE25ADB51}" dt="2022-10-11T22:31:26.973" v="1720" actId="18676"/>
        <pc:sldMkLst>
          <pc:docMk/>
          <pc:sldMk cId="1378550944" sldId="282"/>
        </pc:sldMkLst>
      </pc:sldChg>
      <pc:sldChg chg="del">
        <pc:chgData name="Luis Alfonso Palomares" userId="249f880f-9fef-4c37-96da-43c64fe42410" providerId="ADAL" clId="{ACD76EE7-5703-43CB-8349-85FBE25ADB51}" dt="2022-10-11T22:31:26.973" v="1720" actId="18676"/>
        <pc:sldMkLst>
          <pc:docMk/>
          <pc:sldMk cId="1501670446" sldId="284"/>
        </pc:sldMkLst>
      </pc:sldChg>
      <pc:sldChg chg="del">
        <pc:chgData name="Luis Alfonso Palomares" userId="249f880f-9fef-4c37-96da-43c64fe42410" providerId="ADAL" clId="{ACD76EE7-5703-43CB-8349-85FBE25ADB51}" dt="2022-10-11T22:31:22.723" v="1719" actId="18676"/>
        <pc:sldMkLst>
          <pc:docMk/>
          <pc:sldMk cId="434879812" sldId="285"/>
        </pc:sldMkLst>
      </pc:sldChg>
      <pc:sldChg chg="del">
        <pc:chgData name="Luis Alfonso Palomares" userId="249f880f-9fef-4c37-96da-43c64fe42410" providerId="ADAL" clId="{ACD76EE7-5703-43CB-8349-85FBE25ADB51}" dt="2022-10-11T22:31:22.723" v="1719" actId="18676"/>
        <pc:sldMkLst>
          <pc:docMk/>
          <pc:sldMk cId="3990769219" sldId="286"/>
        </pc:sldMkLst>
      </pc:sldChg>
      <pc:sldChg chg="del">
        <pc:chgData name="Luis Alfonso Palomares" userId="249f880f-9fef-4c37-96da-43c64fe42410" providerId="ADAL" clId="{ACD76EE7-5703-43CB-8349-85FBE25ADB51}" dt="2022-10-11T22:31:26.973" v="1720" actId="18676"/>
        <pc:sldMkLst>
          <pc:docMk/>
          <pc:sldMk cId="1291236551" sldId="288"/>
        </pc:sldMkLst>
      </pc:sldChg>
      <pc:sldChg chg="del">
        <pc:chgData name="Luis Alfonso Palomares" userId="249f880f-9fef-4c37-96da-43c64fe42410" providerId="ADAL" clId="{ACD76EE7-5703-43CB-8349-85FBE25ADB51}" dt="2022-10-11T22:31:41.071" v="1723" actId="18676"/>
        <pc:sldMkLst>
          <pc:docMk/>
          <pc:sldMk cId="1990635465" sldId="290"/>
        </pc:sldMkLst>
      </pc:sldChg>
      <pc:sldChg chg="ord">
        <pc:chgData name="Luis Alfonso Palomares" userId="249f880f-9fef-4c37-96da-43c64fe42410" providerId="ADAL" clId="{ACD76EE7-5703-43CB-8349-85FBE25ADB51}" dt="2022-10-11T19:11:02.532" v="314"/>
        <pc:sldMkLst>
          <pc:docMk/>
          <pc:sldMk cId="4239619256" sldId="291"/>
        </pc:sldMkLst>
      </pc:sldChg>
      <pc:sldChg chg="del">
        <pc:chgData name="Luis Alfonso Palomares" userId="249f880f-9fef-4c37-96da-43c64fe42410" providerId="ADAL" clId="{ACD76EE7-5703-43CB-8349-85FBE25ADB51}" dt="2022-10-11T22:31:26.973" v="1720" actId="18676"/>
        <pc:sldMkLst>
          <pc:docMk/>
          <pc:sldMk cId="293911227" sldId="294"/>
        </pc:sldMkLst>
      </pc:sldChg>
      <pc:sldChg chg="addSp delSp modSp del mod ord">
        <pc:chgData name="Luis Alfonso Palomares" userId="249f880f-9fef-4c37-96da-43c64fe42410" providerId="ADAL" clId="{ACD76EE7-5703-43CB-8349-85FBE25ADB51}" dt="2022-10-11T18:50:26.283" v="236" actId="47"/>
        <pc:sldMkLst>
          <pc:docMk/>
          <pc:sldMk cId="1348908976" sldId="295"/>
        </pc:sldMkLst>
        <pc:spChg chg="mod">
          <ac:chgData name="Luis Alfonso Palomares" userId="249f880f-9fef-4c37-96da-43c64fe42410" providerId="ADAL" clId="{ACD76EE7-5703-43CB-8349-85FBE25ADB51}" dt="2022-10-11T18:43:47.517" v="88" actId="20577"/>
          <ac:spMkLst>
            <pc:docMk/>
            <pc:sldMk cId="1348908976" sldId="295"/>
            <ac:spMk id="2" creationId="{8E086F3D-7A63-FF4E-A8C5-709CB6801AD3}"/>
          </ac:spMkLst>
        </pc:spChg>
        <pc:spChg chg="mod">
          <ac:chgData name="Luis Alfonso Palomares" userId="249f880f-9fef-4c37-96da-43c64fe42410" providerId="ADAL" clId="{ACD76EE7-5703-43CB-8349-85FBE25ADB51}" dt="2022-10-11T18:43:57.687" v="107" actId="20577"/>
          <ac:spMkLst>
            <pc:docMk/>
            <pc:sldMk cId="1348908976" sldId="295"/>
            <ac:spMk id="5" creationId="{A6D21BAF-E2D6-0740-9262-018AA6773362}"/>
          </ac:spMkLst>
        </pc:spChg>
        <pc:spChg chg="mod">
          <ac:chgData name="Luis Alfonso Palomares" userId="249f880f-9fef-4c37-96da-43c64fe42410" providerId="ADAL" clId="{ACD76EE7-5703-43CB-8349-85FBE25ADB51}" dt="2022-10-11T18:46:22.745" v="178" actId="20577"/>
          <ac:spMkLst>
            <pc:docMk/>
            <pc:sldMk cId="1348908976" sldId="295"/>
            <ac:spMk id="6" creationId="{73CFBC3D-B444-D245-85C3-7C79542834E6}"/>
          </ac:spMkLst>
        </pc:spChg>
        <pc:picChg chg="add del">
          <ac:chgData name="Luis Alfonso Palomares" userId="249f880f-9fef-4c37-96da-43c64fe42410" providerId="ADAL" clId="{ACD76EE7-5703-43CB-8349-85FBE25ADB51}" dt="2022-10-11T18:44:24.050" v="144" actId="478"/>
          <ac:picMkLst>
            <pc:docMk/>
            <pc:sldMk cId="1348908976" sldId="295"/>
            <ac:picMk id="19" creationId="{1D7CF5AA-8D38-2642-9F20-1CBCA0DE528A}"/>
          </ac:picMkLst>
        </pc:picChg>
      </pc:sldChg>
      <pc:sldChg chg="del">
        <pc:chgData name="Luis Alfonso Palomares" userId="249f880f-9fef-4c37-96da-43c64fe42410" providerId="ADAL" clId="{ACD76EE7-5703-43CB-8349-85FBE25ADB51}" dt="2022-10-11T22:31:26.973" v="1720" actId="18676"/>
        <pc:sldMkLst>
          <pc:docMk/>
          <pc:sldMk cId="3347709727" sldId="296"/>
        </pc:sldMkLst>
      </pc:sldChg>
      <pc:sldChg chg="del">
        <pc:chgData name="Luis Alfonso Palomares" userId="249f880f-9fef-4c37-96da-43c64fe42410" providerId="ADAL" clId="{ACD76EE7-5703-43CB-8349-85FBE25ADB51}" dt="2022-10-11T22:31:26.973" v="1720" actId="18676"/>
        <pc:sldMkLst>
          <pc:docMk/>
          <pc:sldMk cId="368265002" sldId="297"/>
        </pc:sldMkLst>
      </pc:sldChg>
      <pc:sldChg chg="del">
        <pc:chgData name="Luis Alfonso Palomares" userId="249f880f-9fef-4c37-96da-43c64fe42410" providerId="ADAL" clId="{ACD76EE7-5703-43CB-8349-85FBE25ADB51}" dt="2022-10-11T22:31:26.973" v="1720" actId="18676"/>
        <pc:sldMkLst>
          <pc:docMk/>
          <pc:sldMk cId="1856802187" sldId="299"/>
        </pc:sldMkLst>
      </pc:sldChg>
      <pc:sldChg chg="del">
        <pc:chgData name="Luis Alfonso Palomares" userId="249f880f-9fef-4c37-96da-43c64fe42410" providerId="ADAL" clId="{ACD76EE7-5703-43CB-8349-85FBE25ADB51}" dt="2022-10-11T22:31:31.263" v="1721" actId="18676"/>
        <pc:sldMkLst>
          <pc:docMk/>
          <pc:sldMk cId="2213079551" sldId="300"/>
        </pc:sldMkLst>
      </pc:sldChg>
      <pc:sldChg chg="del">
        <pc:chgData name="Luis Alfonso Palomares" userId="249f880f-9fef-4c37-96da-43c64fe42410" providerId="ADAL" clId="{ACD76EE7-5703-43CB-8349-85FBE25ADB51}" dt="2022-10-11T22:31:22.723" v="1719" actId="18676"/>
        <pc:sldMkLst>
          <pc:docMk/>
          <pc:sldMk cId="4164209469" sldId="301"/>
        </pc:sldMkLst>
      </pc:sldChg>
      <pc:sldChg chg="del">
        <pc:chgData name="Luis Alfonso Palomares" userId="249f880f-9fef-4c37-96da-43c64fe42410" providerId="ADAL" clId="{ACD76EE7-5703-43CB-8349-85FBE25ADB51}" dt="2022-10-11T22:31:26.973" v="1720" actId="18676"/>
        <pc:sldMkLst>
          <pc:docMk/>
          <pc:sldMk cId="1737625901" sldId="306"/>
        </pc:sldMkLst>
      </pc:sldChg>
      <pc:sldChg chg="del">
        <pc:chgData name="Luis Alfonso Palomares" userId="249f880f-9fef-4c37-96da-43c64fe42410" providerId="ADAL" clId="{ACD76EE7-5703-43CB-8349-85FBE25ADB51}" dt="2022-10-11T22:31:26.973" v="1720" actId="18676"/>
        <pc:sldMkLst>
          <pc:docMk/>
          <pc:sldMk cId="2838523900" sldId="307"/>
        </pc:sldMkLst>
      </pc:sldChg>
      <pc:sldChg chg="del">
        <pc:chgData name="Luis Alfonso Palomares" userId="249f880f-9fef-4c37-96da-43c64fe42410" providerId="ADAL" clId="{ACD76EE7-5703-43CB-8349-85FBE25ADB51}" dt="2022-10-11T22:31:26.973" v="1720" actId="18676"/>
        <pc:sldMkLst>
          <pc:docMk/>
          <pc:sldMk cId="3186378819" sldId="308"/>
        </pc:sldMkLst>
      </pc:sldChg>
      <pc:sldChg chg="del">
        <pc:chgData name="Luis Alfonso Palomares" userId="249f880f-9fef-4c37-96da-43c64fe42410" providerId="ADAL" clId="{ACD76EE7-5703-43CB-8349-85FBE25ADB51}" dt="2022-10-11T22:31:26.973" v="1720" actId="18676"/>
        <pc:sldMkLst>
          <pc:docMk/>
          <pc:sldMk cId="3715100436" sldId="309"/>
        </pc:sldMkLst>
      </pc:sldChg>
      <pc:sldChg chg="del">
        <pc:chgData name="Luis Alfonso Palomares" userId="249f880f-9fef-4c37-96da-43c64fe42410" providerId="ADAL" clId="{ACD76EE7-5703-43CB-8349-85FBE25ADB51}" dt="2022-10-11T22:31:26.973" v="1720" actId="18676"/>
        <pc:sldMkLst>
          <pc:docMk/>
          <pc:sldMk cId="2851133953" sldId="311"/>
        </pc:sldMkLst>
      </pc:sldChg>
      <pc:sldChg chg="del">
        <pc:chgData name="Luis Alfonso Palomares" userId="249f880f-9fef-4c37-96da-43c64fe42410" providerId="ADAL" clId="{ACD76EE7-5703-43CB-8349-85FBE25ADB51}" dt="2022-10-11T22:31:26.973" v="1720" actId="18676"/>
        <pc:sldMkLst>
          <pc:docMk/>
          <pc:sldMk cId="2378769678" sldId="312"/>
        </pc:sldMkLst>
      </pc:sldChg>
      <pc:sldChg chg="del">
        <pc:chgData name="Luis Alfonso Palomares" userId="249f880f-9fef-4c37-96da-43c64fe42410" providerId="ADAL" clId="{ACD76EE7-5703-43CB-8349-85FBE25ADB51}" dt="2022-10-11T22:31:26.973" v="1720" actId="18676"/>
        <pc:sldMkLst>
          <pc:docMk/>
          <pc:sldMk cId="1642115062" sldId="313"/>
        </pc:sldMkLst>
      </pc:sldChg>
      <pc:sldChg chg="del">
        <pc:chgData name="Luis Alfonso Palomares" userId="249f880f-9fef-4c37-96da-43c64fe42410" providerId="ADAL" clId="{ACD76EE7-5703-43CB-8349-85FBE25ADB51}" dt="2022-10-11T22:31:26.973" v="1720" actId="18676"/>
        <pc:sldMkLst>
          <pc:docMk/>
          <pc:sldMk cId="1065574999" sldId="314"/>
        </pc:sldMkLst>
      </pc:sldChg>
      <pc:sldChg chg="del">
        <pc:chgData name="Luis Alfonso Palomares" userId="249f880f-9fef-4c37-96da-43c64fe42410" providerId="ADAL" clId="{ACD76EE7-5703-43CB-8349-85FBE25ADB51}" dt="2022-10-11T22:31:26.973" v="1720" actId="18676"/>
        <pc:sldMkLst>
          <pc:docMk/>
          <pc:sldMk cId="2496584037" sldId="315"/>
        </pc:sldMkLst>
      </pc:sldChg>
      <pc:sldChg chg="del">
        <pc:chgData name="Luis Alfonso Palomares" userId="249f880f-9fef-4c37-96da-43c64fe42410" providerId="ADAL" clId="{ACD76EE7-5703-43CB-8349-85FBE25ADB51}" dt="2022-10-11T22:31:26.973" v="1720" actId="18676"/>
        <pc:sldMkLst>
          <pc:docMk/>
          <pc:sldMk cId="81208696" sldId="316"/>
        </pc:sldMkLst>
      </pc:sldChg>
      <pc:sldChg chg="del">
        <pc:chgData name="Luis Alfonso Palomares" userId="249f880f-9fef-4c37-96da-43c64fe42410" providerId="ADAL" clId="{ACD76EE7-5703-43CB-8349-85FBE25ADB51}" dt="2022-10-11T22:31:26.973" v="1720" actId="18676"/>
        <pc:sldMkLst>
          <pc:docMk/>
          <pc:sldMk cId="1392288933" sldId="317"/>
        </pc:sldMkLst>
      </pc:sldChg>
      <pc:sldChg chg="addSp delSp modSp mod ord">
        <pc:chgData name="Luis Alfonso Palomares" userId="249f880f-9fef-4c37-96da-43c64fe42410" providerId="ADAL" clId="{ACD76EE7-5703-43CB-8349-85FBE25ADB51}" dt="2022-10-11T18:41:23.999" v="54" actId="14100"/>
        <pc:sldMkLst>
          <pc:docMk/>
          <pc:sldMk cId="1812683333" sldId="318"/>
        </pc:sldMkLst>
        <pc:spChg chg="mod">
          <ac:chgData name="Luis Alfonso Palomares" userId="249f880f-9fef-4c37-96da-43c64fe42410" providerId="ADAL" clId="{ACD76EE7-5703-43CB-8349-85FBE25ADB51}" dt="2022-10-11T18:41:23.999" v="54" actId="14100"/>
          <ac:spMkLst>
            <pc:docMk/>
            <pc:sldMk cId="1812683333" sldId="318"/>
            <ac:spMk id="2" creationId="{35481A20-237A-9E48-AF21-50FE4B999174}"/>
          </ac:spMkLst>
        </pc:spChg>
        <pc:spChg chg="mod">
          <ac:chgData name="Luis Alfonso Palomares" userId="249f880f-9fef-4c37-96da-43c64fe42410" providerId="ADAL" clId="{ACD76EE7-5703-43CB-8349-85FBE25ADB51}" dt="2022-10-11T18:41:13.999" v="49" actId="20577"/>
          <ac:spMkLst>
            <pc:docMk/>
            <pc:sldMk cId="1812683333" sldId="318"/>
            <ac:spMk id="3" creationId="{F6C660DF-902E-D342-9782-5A45045513E8}"/>
          </ac:spMkLst>
        </pc:spChg>
        <pc:graphicFrameChg chg="add del mod">
          <ac:chgData name="Luis Alfonso Palomares" userId="249f880f-9fef-4c37-96da-43c64fe42410" providerId="ADAL" clId="{ACD76EE7-5703-43CB-8349-85FBE25ADB51}" dt="2022-10-11T18:40:36.215" v="40"/>
          <ac:graphicFrameMkLst>
            <pc:docMk/>
            <pc:sldMk cId="1812683333" sldId="318"/>
            <ac:graphicFrameMk id="5" creationId="{0170F4F3-CA74-4995-3506-85E3D287C2CE}"/>
          </ac:graphicFrameMkLst>
        </pc:graphicFrameChg>
      </pc:sldChg>
      <pc:sldChg chg="del">
        <pc:chgData name="Luis Alfonso Palomares" userId="249f880f-9fef-4c37-96da-43c64fe42410" providerId="ADAL" clId="{ACD76EE7-5703-43CB-8349-85FBE25ADB51}" dt="2022-10-11T22:31:22.723" v="1719" actId="18676"/>
        <pc:sldMkLst>
          <pc:docMk/>
          <pc:sldMk cId="1615134400" sldId="326"/>
        </pc:sldMkLst>
      </pc:sldChg>
      <pc:sldChg chg="del">
        <pc:chgData name="Luis Alfonso Palomares" userId="249f880f-9fef-4c37-96da-43c64fe42410" providerId="ADAL" clId="{ACD76EE7-5703-43CB-8349-85FBE25ADB51}" dt="2022-10-11T22:31:22.723" v="1719" actId="18676"/>
        <pc:sldMkLst>
          <pc:docMk/>
          <pc:sldMk cId="3507532730" sldId="327"/>
        </pc:sldMkLst>
      </pc:sldChg>
      <pc:sldChg chg="del">
        <pc:chgData name="Luis Alfonso Palomares" userId="249f880f-9fef-4c37-96da-43c64fe42410" providerId="ADAL" clId="{ACD76EE7-5703-43CB-8349-85FBE25ADB51}" dt="2022-10-11T22:31:22.723" v="1719" actId="18676"/>
        <pc:sldMkLst>
          <pc:docMk/>
          <pc:sldMk cId="2924611164" sldId="328"/>
        </pc:sldMkLst>
      </pc:sldChg>
      <pc:sldChg chg="del">
        <pc:chgData name="Luis Alfonso Palomares" userId="249f880f-9fef-4c37-96da-43c64fe42410" providerId="ADAL" clId="{ACD76EE7-5703-43CB-8349-85FBE25ADB51}" dt="2022-10-11T22:31:22.723" v="1719" actId="18676"/>
        <pc:sldMkLst>
          <pc:docMk/>
          <pc:sldMk cId="1441937719" sldId="329"/>
        </pc:sldMkLst>
      </pc:sldChg>
      <pc:sldChg chg="del">
        <pc:chgData name="Luis Alfonso Palomares" userId="249f880f-9fef-4c37-96da-43c64fe42410" providerId="ADAL" clId="{ACD76EE7-5703-43CB-8349-85FBE25ADB51}" dt="2022-10-11T22:31:22.723" v="1719" actId="18676"/>
        <pc:sldMkLst>
          <pc:docMk/>
          <pc:sldMk cId="2389613392" sldId="330"/>
        </pc:sldMkLst>
      </pc:sldChg>
      <pc:sldChg chg="del">
        <pc:chgData name="Luis Alfonso Palomares" userId="249f880f-9fef-4c37-96da-43c64fe42410" providerId="ADAL" clId="{ACD76EE7-5703-43CB-8349-85FBE25ADB51}" dt="2022-10-11T22:31:22.723" v="1719" actId="18676"/>
        <pc:sldMkLst>
          <pc:docMk/>
          <pc:sldMk cId="3754096488" sldId="331"/>
        </pc:sldMkLst>
      </pc:sldChg>
      <pc:sldChg chg="del">
        <pc:chgData name="Luis Alfonso Palomares" userId="249f880f-9fef-4c37-96da-43c64fe42410" providerId="ADAL" clId="{ACD76EE7-5703-43CB-8349-85FBE25ADB51}" dt="2022-10-11T22:31:22.723" v="1719" actId="18676"/>
        <pc:sldMkLst>
          <pc:docMk/>
          <pc:sldMk cId="882845228" sldId="332"/>
        </pc:sldMkLst>
      </pc:sldChg>
      <pc:sldChg chg="del">
        <pc:chgData name="Luis Alfonso Palomares" userId="249f880f-9fef-4c37-96da-43c64fe42410" providerId="ADAL" clId="{ACD76EE7-5703-43CB-8349-85FBE25ADB51}" dt="2022-10-11T22:31:22.723" v="1719" actId="18676"/>
        <pc:sldMkLst>
          <pc:docMk/>
          <pc:sldMk cId="2046666634" sldId="333"/>
        </pc:sldMkLst>
      </pc:sldChg>
      <pc:sldChg chg="del">
        <pc:chgData name="Luis Alfonso Palomares" userId="249f880f-9fef-4c37-96da-43c64fe42410" providerId="ADAL" clId="{ACD76EE7-5703-43CB-8349-85FBE25ADB51}" dt="2022-10-11T22:31:22.723" v="1719" actId="18676"/>
        <pc:sldMkLst>
          <pc:docMk/>
          <pc:sldMk cId="1855269886" sldId="335"/>
        </pc:sldMkLst>
      </pc:sldChg>
      <pc:sldChg chg="del">
        <pc:chgData name="Luis Alfonso Palomares" userId="249f880f-9fef-4c37-96da-43c64fe42410" providerId="ADAL" clId="{ACD76EE7-5703-43CB-8349-85FBE25ADB51}" dt="2022-10-11T22:31:22.723" v="1719" actId="18676"/>
        <pc:sldMkLst>
          <pc:docMk/>
          <pc:sldMk cId="941146585" sldId="336"/>
        </pc:sldMkLst>
      </pc:sldChg>
      <pc:sldChg chg="del">
        <pc:chgData name="Luis Alfonso Palomares" userId="249f880f-9fef-4c37-96da-43c64fe42410" providerId="ADAL" clId="{ACD76EE7-5703-43CB-8349-85FBE25ADB51}" dt="2022-10-11T22:31:22.723" v="1719" actId="18676"/>
        <pc:sldMkLst>
          <pc:docMk/>
          <pc:sldMk cId="3689592703" sldId="337"/>
        </pc:sldMkLst>
      </pc:sldChg>
      <pc:sldChg chg="del">
        <pc:chgData name="Luis Alfonso Palomares" userId="249f880f-9fef-4c37-96da-43c64fe42410" providerId="ADAL" clId="{ACD76EE7-5703-43CB-8349-85FBE25ADB51}" dt="2022-10-11T22:31:22.723" v="1719" actId="18676"/>
        <pc:sldMkLst>
          <pc:docMk/>
          <pc:sldMk cId="3421386275" sldId="338"/>
        </pc:sldMkLst>
      </pc:sldChg>
      <pc:sldChg chg="del">
        <pc:chgData name="Luis Alfonso Palomares" userId="249f880f-9fef-4c37-96da-43c64fe42410" providerId="ADAL" clId="{ACD76EE7-5703-43CB-8349-85FBE25ADB51}" dt="2022-10-11T22:31:26.973" v="1720" actId="18676"/>
        <pc:sldMkLst>
          <pc:docMk/>
          <pc:sldMk cId="3164403892" sldId="340"/>
        </pc:sldMkLst>
      </pc:sldChg>
      <pc:sldChg chg="del">
        <pc:chgData name="Luis Alfonso Palomares" userId="249f880f-9fef-4c37-96da-43c64fe42410" providerId="ADAL" clId="{ACD76EE7-5703-43CB-8349-85FBE25ADB51}" dt="2022-10-11T22:31:26.973" v="1720" actId="18676"/>
        <pc:sldMkLst>
          <pc:docMk/>
          <pc:sldMk cId="3786810650" sldId="341"/>
        </pc:sldMkLst>
      </pc:sldChg>
      <pc:sldChg chg="del">
        <pc:chgData name="Luis Alfonso Palomares" userId="249f880f-9fef-4c37-96da-43c64fe42410" providerId="ADAL" clId="{ACD76EE7-5703-43CB-8349-85FBE25ADB51}" dt="2022-10-11T22:31:26.973" v="1720" actId="18676"/>
        <pc:sldMkLst>
          <pc:docMk/>
          <pc:sldMk cId="1407377865" sldId="342"/>
        </pc:sldMkLst>
      </pc:sldChg>
      <pc:sldChg chg="del">
        <pc:chgData name="Luis Alfonso Palomares" userId="249f880f-9fef-4c37-96da-43c64fe42410" providerId="ADAL" clId="{ACD76EE7-5703-43CB-8349-85FBE25ADB51}" dt="2022-10-11T22:31:26.973" v="1720" actId="18676"/>
        <pc:sldMkLst>
          <pc:docMk/>
          <pc:sldMk cId="3348310130" sldId="343"/>
        </pc:sldMkLst>
      </pc:sldChg>
      <pc:sldChg chg="del">
        <pc:chgData name="Luis Alfonso Palomares" userId="249f880f-9fef-4c37-96da-43c64fe42410" providerId="ADAL" clId="{ACD76EE7-5703-43CB-8349-85FBE25ADB51}" dt="2022-10-11T22:31:26.973" v="1720" actId="18676"/>
        <pc:sldMkLst>
          <pc:docMk/>
          <pc:sldMk cId="2727357029" sldId="344"/>
        </pc:sldMkLst>
      </pc:sldChg>
      <pc:sldChg chg="del">
        <pc:chgData name="Luis Alfonso Palomares" userId="249f880f-9fef-4c37-96da-43c64fe42410" providerId="ADAL" clId="{ACD76EE7-5703-43CB-8349-85FBE25ADB51}" dt="2022-10-11T22:31:26.973" v="1720" actId="18676"/>
        <pc:sldMkLst>
          <pc:docMk/>
          <pc:sldMk cId="1006109359" sldId="345"/>
        </pc:sldMkLst>
      </pc:sldChg>
      <pc:sldChg chg="del">
        <pc:chgData name="Luis Alfonso Palomares" userId="249f880f-9fef-4c37-96da-43c64fe42410" providerId="ADAL" clId="{ACD76EE7-5703-43CB-8349-85FBE25ADB51}" dt="2022-10-11T22:31:31.263" v="1721" actId="18676"/>
        <pc:sldMkLst>
          <pc:docMk/>
          <pc:sldMk cId="2291002143" sldId="346"/>
        </pc:sldMkLst>
      </pc:sldChg>
      <pc:sldChg chg="del">
        <pc:chgData name="Luis Alfonso Palomares" userId="249f880f-9fef-4c37-96da-43c64fe42410" providerId="ADAL" clId="{ACD76EE7-5703-43CB-8349-85FBE25ADB51}" dt="2022-10-11T22:31:26.973" v="1720" actId="18676"/>
        <pc:sldMkLst>
          <pc:docMk/>
          <pc:sldMk cId="2608832520" sldId="347"/>
        </pc:sldMkLst>
      </pc:sldChg>
      <pc:sldChg chg="modSp mod ord">
        <pc:chgData name="Luis Alfonso Palomares" userId="249f880f-9fef-4c37-96da-43c64fe42410" providerId="ADAL" clId="{ACD76EE7-5703-43CB-8349-85FBE25ADB51}" dt="2022-10-11T22:30:26.335" v="1718" actId="313"/>
        <pc:sldMkLst>
          <pc:docMk/>
          <pc:sldMk cId="1596847900" sldId="348"/>
        </pc:sldMkLst>
        <pc:spChg chg="mod">
          <ac:chgData name="Luis Alfonso Palomares" userId="249f880f-9fef-4c37-96da-43c64fe42410" providerId="ADAL" clId="{ACD76EE7-5703-43CB-8349-85FBE25ADB51}" dt="2022-10-11T22:27:23.351" v="1655" actId="20577"/>
          <ac:spMkLst>
            <pc:docMk/>
            <pc:sldMk cId="1596847900" sldId="348"/>
            <ac:spMk id="4" creationId="{7FB5462A-A95B-6D4D-9A6A-7101A84B1CDA}"/>
          </ac:spMkLst>
        </pc:spChg>
        <pc:spChg chg="mod">
          <ac:chgData name="Luis Alfonso Palomares" userId="249f880f-9fef-4c37-96da-43c64fe42410" providerId="ADAL" clId="{ACD76EE7-5703-43CB-8349-85FBE25ADB51}" dt="2022-10-11T22:30:26.335" v="1718" actId="313"/>
          <ac:spMkLst>
            <pc:docMk/>
            <pc:sldMk cId="1596847900" sldId="348"/>
            <ac:spMk id="5" creationId="{B3F7B4BE-1985-1B4D-80D3-55B59AE51B4D}"/>
          </ac:spMkLst>
        </pc:spChg>
        <pc:graphicFrameChg chg="mod modGraphic">
          <ac:chgData name="Luis Alfonso Palomares" userId="249f880f-9fef-4c37-96da-43c64fe42410" providerId="ADAL" clId="{ACD76EE7-5703-43CB-8349-85FBE25ADB51}" dt="2022-10-11T22:29:59.889" v="1717" actId="2165"/>
          <ac:graphicFrameMkLst>
            <pc:docMk/>
            <pc:sldMk cId="1596847900" sldId="348"/>
            <ac:graphicFrameMk id="8" creationId="{9BA15456-BADE-3341-A152-AE46CF82A084}"/>
          </ac:graphicFrameMkLst>
        </pc:graphicFrameChg>
      </pc:sldChg>
      <pc:sldChg chg="del">
        <pc:chgData name="Luis Alfonso Palomares" userId="249f880f-9fef-4c37-96da-43c64fe42410" providerId="ADAL" clId="{ACD76EE7-5703-43CB-8349-85FBE25ADB51}" dt="2022-10-11T22:31:31.263" v="1721" actId="18676"/>
        <pc:sldMkLst>
          <pc:docMk/>
          <pc:sldMk cId="286277130" sldId="349"/>
        </pc:sldMkLst>
      </pc:sldChg>
      <pc:sldChg chg="del">
        <pc:chgData name="Luis Alfonso Palomares" userId="249f880f-9fef-4c37-96da-43c64fe42410" providerId="ADAL" clId="{ACD76EE7-5703-43CB-8349-85FBE25ADB51}" dt="2022-10-11T22:31:26.973" v="1720" actId="18676"/>
        <pc:sldMkLst>
          <pc:docMk/>
          <pc:sldMk cId="3450032093" sldId="350"/>
        </pc:sldMkLst>
      </pc:sldChg>
      <pc:sldChg chg="del">
        <pc:chgData name="Luis Alfonso Palomares" userId="249f880f-9fef-4c37-96da-43c64fe42410" providerId="ADAL" clId="{ACD76EE7-5703-43CB-8349-85FBE25ADB51}" dt="2022-10-11T22:31:26.973" v="1720" actId="18676"/>
        <pc:sldMkLst>
          <pc:docMk/>
          <pc:sldMk cId="3165163369" sldId="351"/>
        </pc:sldMkLst>
      </pc:sldChg>
      <pc:sldChg chg="del">
        <pc:chgData name="Luis Alfonso Palomares" userId="249f880f-9fef-4c37-96da-43c64fe42410" providerId="ADAL" clId="{ACD76EE7-5703-43CB-8349-85FBE25ADB51}" dt="2022-10-11T22:31:26.973" v="1720" actId="18676"/>
        <pc:sldMkLst>
          <pc:docMk/>
          <pc:sldMk cId="2794561426" sldId="352"/>
        </pc:sldMkLst>
      </pc:sldChg>
      <pc:sldChg chg="addSp delSp modSp mod ord">
        <pc:chgData name="Luis Alfonso Palomares" userId="249f880f-9fef-4c37-96da-43c64fe42410" providerId="ADAL" clId="{ACD76EE7-5703-43CB-8349-85FBE25ADB51}" dt="2022-10-11T19:10:13.486" v="298"/>
        <pc:sldMkLst>
          <pc:docMk/>
          <pc:sldMk cId="3256447905" sldId="353"/>
        </pc:sldMkLst>
        <pc:spChg chg="mod">
          <ac:chgData name="Luis Alfonso Palomares" userId="249f880f-9fef-4c37-96da-43c64fe42410" providerId="ADAL" clId="{ACD76EE7-5703-43CB-8349-85FBE25ADB51}" dt="2022-10-11T18:46:50.887" v="182"/>
          <ac:spMkLst>
            <pc:docMk/>
            <pc:sldMk cId="3256447905" sldId="353"/>
            <ac:spMk id="3" creationId="{B52FAFF7-8DC9-CF4C-BB8C-91A96D5CC1F4}"/>
          </ac:spMkLst>
        </pc:spChg>
        <pc:spChg chg="mod">
          <ac:chgData name="Luis Alfonso Palomares" userId="249f880f-9fef-4c37-96da-43c64fe42410" providerId="ADAL" clId="{ACD76EE7-5703-43CB-8349-85FBE25ADB51}" dt="2022-10-11T18:46:57.449" v="183"/>
          <ac:spMkLst>
            <pc:docMk/>
            <pc:sldMk cId="3256447905" sldId="353"/>
            <ac:spMk id="4" creationId="{483C90D9-B21B-5C43-A1E0-16E2ED0213E6}"/>
          </ac:spMkLst>
        </pc:spChg>
        <pc:spChg chg="mod">
          <ac:chgData name="Luis Alfonso Palomares" userId="249f880f-9fef-4c37-96da-43c64fe42410" providerId="ADAL" clId="{ACD76EE7-5703-43CB-8349-85FBE25ADB51}" dt="2022-10-11T18:47:03.264" v="184"/>
          <ac:spMkLst>
            <pc:docMk/>
            <pc:sldMk cId="3256447905" sldId="353"/>
            <ac:spMk id="5" creationId="{88BFB6FB-BADB-E24E-AADD-542AB0998EF8}"/>
          </ac:spMkLst>
        </pc:spChg>
        <pc:spChg chg="mod">
          <ac:chgData name="Luis Alfonso Palomares" userId="249f880f-9fef-4c37-96da-43c64fe42410" providerId="ADAL" clId="{ACD76EE7-5703-43CB-8349-85FBE25ADB51}" dt="2022-10-11T18:48:48.906" v="209" actId="6549"/>
          <ac:spMkLst>
            <pc:docMk/>
            <pc:sldMk cId="3256447905" sldId="353"/>
            <ac:spMk id="6" creationId="{58E266B0-28F1-7E4E-A1CA-5A54708D6128}"/>
          </ac:spMkLst>
        </pc:spChg>
        <pc:spChg chg="mod">
          <ac:chgData name="Luis Alfonso Palomares" userId="249f880f-9fef-4c37-96da-43c64fe42410" providerId="ADAL" clId="{ACD76EE7-5703-43CB-8349-85FBE25ADB51}" dt="2022-10-11T18:48:16.381" v="207"/>
          <ac:spMkLst>
            <pc:docMk/>
            <pc:sldMk cId="3256447905" sldId="353"/>
            <ac:spMk id="7" creationId="{D478043A-0A25-E042-945C-E472F8D75625}"/>
          </ac:spMkLst>
        </pc:spChg>
        <pc:spChg chg="mod">
          <ac:chgData name="Luis Alfonso Palomares" userId="249f880f-9fef-4c37-96da-43c64fe42410" providerId="ADAL" clId="{ACD76EE7-5703-43CB-8349-85FBE25ADB51}" dt="2022-10-11T18:49:57.850" v="231"/>
          <ac:spMkLst>
            <pc:docMk/>
            <pc:sldMk cId="3256447905" sldId="353"/>
            <ac:spMk id="8" creationId="{3404F1A2-4938-424C-8A92-94E079F30280}"/>
          </ac:spMkLst>
        </pc:spChg>
        <pc:spChg chg="del">
          <ac:chgData name="Luis Alfonso Palomares" userId="249f880f-9fef-4c37-96da-43c64fe42410" providerId="ADAL" clId="{ACD76EE7-5703-43CB-8349-85FBE25ADB51}" dt="2022-10-11T18:50:17.925" v="234" actId="478"/>
          <ac:spMkLst>
            <pc:docMk/>
            <pc:sldMk cId="3256447905" sldId="353"/>
            <ac:spMk id="9" creationId="{A9801D7E-2CA2-E641-B83E-1949B6044F5A}"/>
          </ac:spMkLst>
        </pc:spChg>
        <pc:spChg chg="del">
          <ac:chgData name="Luis Alfonso Palomares" userId="249f880f-9fef-4c37-96da-43c64fe42410" providerId="ADAL" clId="{ACD76EE7-5703-43CB-8349-85FBE25ADB51}" dt="2022-10-11T18:50:12.681" v="232" actId="478"/>
          <ac:spMkLst>
            <pc:docMk/>
            <pc:sldMk cId="3256447905" sldId="353"/>
            <ac:spMk id="13" creationId="{5CA8F0E6-DC6F-5843-BE93-6F97FDE21533}"/>
          </ac:spMkLst>
        </pc:spChg>
        <pc:spChg chg="add del mod">
          <ac:chgData name="Luis Alfonso Palomares" userId="249f880f-9fef-4c37-96da-43c64fe42410" providerId="ADAL" clId="{ACD76EE7-5703-43CB-8349-85FBE25ADB51}" dt="2022-10-11T18:50:15.931" v="233" actId="478"/>
          <ac:spMkLst>
            <pc:docMk/>
            <pc:sldMk cId="3256447905" sldId="353"/>
            <ac:spMk id="15" creationId="{B9BE25C3-9A0B-541B-465D-DE46287B866A}"/>
          </ac:spMkLst>
        </pc:spChg>
        <pc:spChg chg="add del mod">
          <ac:chgData name="Luis Alfonso Palomares" userId="249f880f-9fef-4c37-96da-43c64fe42410" providerId="ADAL" clId="{ACD76EE7-5703-43CB-8349-85FBE25ADB51}" dt="2022-10-11T18:50:20.163" v="235" actId="478"/>
          <ac:spMkLst>
            <pc:docMk/>
            <pc:sldMk cId="3256447905" sldId="353"/>
            <ac:spMk id="17" creationId="{261AE3A8-AC52-AC82-5D5F-B21941610F5F}"/>
          </ac:spMkLst>
        </pc:spChg>
      </pc:sldChg>
      <pc:sldChg chg="del">
        <pc:chgData name="Luis Alfonso Palomares" userId="249f880f-9fef-4c37-96da-43c64fe42410" providerId="ADAL" clId="{ACD76EE7-5703-43CB-8349-85FBE25ADB51}" dt="2022-10-11T22:31:26.973" v="1720" actId="18676"/>
        <pc:sldMkLst>
          <pc:docMk/>
          <pc:sldMk cId="1743619766" sldId="354"/>
        </pc:sldMkLst>
      </pc:sldChg>
      <pc:sldChg chg="del">
        <pc:chgData name="Luis Alfonso Palomares" userId="249f880f-9fef-4c37-96da-43c64fe42410" providerId="ADAL" clId="{ACD76EE7-5703-43CB-8349-85FBE25ADB51}" dt="2022-10-11T22:31:26.973" v="1720" actId="18676"/>
        <pc:sldMkLst>
          <pc:docMk/>
          <pc:sldMk cId="393654763" sldId="355"/>
        </pc:sldMkLst>
      </pc:sldChg>
      <pc:sldChg chg="del">
        <pc:chgData name="Luis Alfonso Palomares" userId="249f880f-9fef-4c37-96da-43c64fe42410" providerId="ADAL" clId="{ACD76EE7-5703-43CB-8349-85FBE25ADB51}" dt="2022-10-11T22:31:26.973" v="1720" actId="18676"/>
        <pc:sldMkLst>
          <pc:docMk/>
          <pc:sldMk cId="369271909" sldId="356"/>
        </pc:sldMkLst>
      </pc:sldChg>
      <pc:sldChg chg="del">
        <pc:chgData name="Luis Alfonso Palomares" userId="249f880f-9fef-4c37-96da-43c64fe42410" providerId="ADAL" clId="{ACD76EE7-5703-43CB-8349-85FBE25ADB51}" dt="2022-10-11T22:31:22.723" v="1719" actId="18676"/>
        <pc:sldMkLst>
          <pc:docMk/>
          <pc:sldMk cId="1983661031" sldId="357"/>
        </pc:sldMkLst>
      </pc:sldChg>
      <pc:sldChg chg="del">
        <pc:chgData name="Luis Alfonso Palomares" userId="249f880f-9fef-4c37-96da-43c64fe42410" providerId="ADAL" clId="{ACD76EE7-5703-43CB-8349-85FBE25ADB51}" dt="2022-10-11T22:31:26.973" v="1720" actId="18676"/>
        <pc:sldMkLst>
          <pc:docMk/>
          <pc:sldMk cId="1598631023" sldId="358"/>
        </pc:sldMkLst>
      </pc:sldChg>
      <pc:sldChg chg="addSp delSp modSp mod ord">
        <pc:chgData name="Luis Alfonso Palomares" userId="249f880f-9fef-4c37-96da-43c64fe42410" providerId="ADAL" clId="{ACD76EE7-5703-43CB-8349-85FBE25ADB51}" dt="2022-10-11T18:40:12.749" v="37"/>
        <pc:sldMkLst>
          <pc:docMk/>
          <pc:sldMk cId="3135049475" sldId="359"/>
        </pc:sldMkLst>
        <pc:spChg chg="mod">
          <ac:chgData name="Luis Alfonso Palomares" userId="249f880f-9fef-4c37-96da-43c64fe42410" providerId="ADAL" clId="{ACD76EE7-5703-43CB-8349-85FBE25ADB51}" dt="2022-10-11T18:39:14.013" v="15" actId="20577"/>
          <ac:spMkLst>
            <pc:docMk/>
            <pc:sldMk cId="3135049475" sldId="359"/>
            <ac:spMk id="2" creationId="{6522C1C2-3C23-6245-9606-B7DB8FB1F586}"/>
          </ac:spMkLst>
        </pc:spChg>
        <pc:spChg chg="mod">
          <ac:chgData name="Luis Alfonso Palomares" userId="249f880f-9fef-4c37-96da-43c64fe42410" providerId="ADAL" clId="{ACD76EE7-5703-43CB-8349-85FBE25ADB51}" dt="2022-10-11T18:39:18.887" v="29" actId="20577"/>
          <ac:spMkLst>
            <pc:docMk/>
            <pc:sldMk cId="3135049475" sldId="359"/>
            <ac:spMk id="13" creationId="{485F1630-AFF9-C040-91C5-9027172A0DDA}"/>
          </ac:spMkLst>
        </pc:spChg>
        <pc:graphicFrameChg chg="add del mod">
          <ac:chgData name="Luis Alfonso Palomares" userId="249f880f-9fef-4c37-96da-43c64fe42410" providerId="ADAL" clId="{ACD76EE7-5703-43CB-8349-85FBE25ADB51}" dt="2022-10-11T17:35:10.253" v="1"/>
          <ac:graphicFrameMkLst>
            <pc:docMk/>
            <pc:sldMk cId="3135049475" sldId="359"/>
            <ac:graphicFrameMk id="3" creationId="{AB94EEEC-B1B8-882F-4DE8-B0C50A9E1C96}"/>
          </ac:graphicFrameMkLst>
        </pc:graphicFrameChg>
        <pc:graphicFrameChg chg="add del mod">
          <ac:chgData name="Luis Alfonso Palomares" userId="249f880f-9fef-4c37-96da-43c64fe42410" providerId="ADAL" clId="{ACD76EE7-5703-43CB-8349-85FBE25ADB51}" dt="2022-10-11T17:35:27.505" v="3"/>
          <ac:graphicFrameMkLst>
            <pc:docMk/>
            <pc:sldMk cId="3135049475" sldId="359"/>
            <ac:graphicFrameMk id="4" creationId="{8EA2595E-BD8E-E934-1915-1E9405137552}"/>
          </ac:graphicFrameMkLst>
        </pc:graphicFrameChg>
      </pc:sldChg>
      <pc:sldChg chg="del">
        <pc:chgData name="Luis Alfonso Palomares" userId="249f880f-9fef-4c37-96da-43c64fe42410" providerId="ADAL" clId="{ACD76EE7-5703-43CB-8349-85FBE25ADB51}" dt="2022-10-11T19:09:27.520" v="292" actId="47"/>
        <pc:sldMkLst>
          <pc:docMk/>
          <pc:sldMk cId="2122414160" sldId="360"/>
        </pc:sldMkLst>
      </pc:sldChg>
      <pc:sldChg chg="del">
        <pc:chgData name="Luis Alfonso Palomares" userId="249f880f-9fef-4c37-96da-43c64fe42410" providerId="ADAL" clId="{ACD76EE7-5703-43CB-8349-85FBE25ADB51}" dt="2022-10-11T19:09:27.520" v="292" actId="47"/>
        <pc:sldMkLst>
          <pc:docMk/>
          <pc:sldMk cId="3766474615" sldId="361"/>
        </pc:sldMkLst>
      </pc:sldChg>
      <pc:sldChg chg="del">
        <pc:chgData name="Luis Alfonso Palomares" userId="249f880f-9fef-4c37-96da-43c64fe42410" providerId="ADAL" clId="{ACD76EE7-5703-43CB-8349-85FBE25ADB51}" dt="2022-10-11T22:31:26.973" v="1720" actId="18676"/>
        <pc:sldMkLst>
          <pc:docMk/>
          <pc:sldMk cId="1171095337" sldId="363"/>
        </pc:sldMkLst>
      </pc:sldChg>
      <pc:sldChg chg="del">
        <pc:chgData name="Luis Alfonso Palomares" userId="249f880f-9fef-4c37-96da-43c64fe42410" providerId="ADAL" clId="{ACD76EE7-5703-43CB-8349-85FBE25ADB51}" dt="2022-10-11T19:09:27.520" v="292" actId="47"/>
        <pc:sldMkLst>
          <pc:docMk/>
          <pc:sldMk cId="635162254" sldId="364"/>
        </pc:sldMkLst>
      </pc:sldChg>
      <pc:sldChg chg="del">
        <pc:chgData name="Luis Alfonso Palomares" userId="249f880f-9fef-4c37-96da-43c64fe42410" providerId="ADAL" clId="{ACD76EE7-5703-43CB-8349-85FBE25ADB51}" dt="2022-10-11T22:31:22.723" v="1719" actId="18676"/>
        <pc:sldMkLst>
          <pc:docMk/>
          <pc:sldMk cId="4114863824" sldId="365"/>
        </pc:sldMkLst>
      </pc:sldChg>
      <pc:sldChg chg="del">
        <pc:chgData name="Luis Alfonso Palomares" userId="249f880f-9fef-4c37-96da-43c64fe42410" providerId="ADAL" clId="{ACD76EE7-5703-43CB-8349-85FBE25ADB51}" dt="2022-10-11T22:31:22.723" v="1719" actId="18676"/>
        <pc:sldMkLst>
          <pc:docMk/>
          <pc:sldMk cId="1180264481" sldId="366"/>
        </pc:sldMkLst>
      </pc:sldChg>
      <pc:sldChg chg="del">
        <pc:chgData name="Luis Alfonso Palomares" userId="249f880f-9fef-4c37-96da-43c64fe42410" providerId="ADAL" clId="{ACD76EE7-5703-43CB-8349-85FBE25ADB51}" dt="2022-10-11T22:31:22.723" v="1719" actId="18676"/>
        <pc:sldMkLst>
          <pc:docMk/>
          <pc:sldMk cId="3510622468" sldId="367"/>
        </pc:sldMkLst>
      </pc:sldChg>
      <pc:sldChg chg="del">
        <pc:chgData name="Luis Alfonso Palomares" userId="249f880f-9fef-4c37-96da-43c64fe42410" providerId="ADAL" clId="{ACD76EE7-5703-43CB-8349-85FBE25ADB51}" dt="2022-10-11T22:31:26.973" v="1720" actId="18676"/>
        <pc:sldMkLst>
          <pc:docMk/>
          <pc:sldMk cId="3584641204" sldId="368"/>
        </pc:sldMkLst>
      </pc:sldChg>
      <pc:sldChg chg="del">
        <pc:chgData name="Luis Alfonso Palomares" userId="249f880f-9fef-4c37-96da-43c64fe42410" providerId="ADAL" clId="{ACD76EE7-5703-43CB-8349-85FBE25ADB51}" dt="2022-10-11T22:31:31.263" v="1721" actId="18676"/>
        <pc:sldMkLst>
          <pc:docMk/>
          <pc:sldMk cId="997635543" sldId="371"/>
        </pc:sldMkLst>
      </pc:sldChg>
      <pc:sldChg chg="del">
        <pc:chgData name="Luis Alfonso Palomares" userId="249f880f-9fef-4c37-96da-43c64fe42410" providerId="ADAL" clId="{ACD76EE7-5703-43CB-8349-85FBE25ADB51}" dt="2022-10-11T22:31:37.294" v="1722" actId="18676"/>
        <pc:sldMkLst>
          <pc:docMk/>
          <pc:sldMk cId="3026038667" sldId="373"/>
        </pc:sldMkLst>
      </pc:sldChg>
      <pc:sldChg chg="del">
        <pc:chgData name="Luis Alfonso Palomares" userId="249f880f-9fef-4c37-96da-43c64fe42410" providerId="ADAL" clId="{ACD76EE7-5703-43CB-8349-85FBE25ADB51}" dt="2022-10-11T19:09:27.520" v="292" actId="47"/>
        <pc:sldMkLst>
          <pc:docMk/>
          <pc:sldMk cId="947126412" sldId="374"/>
        </pc:sldMkLst>
      </pc:sldChg>
      <pc:sldChg chg="del">
        <pc:chgData name="Luis Alfonso Palomares" userId="249f880f-9fef-4c37-96da-43c64fe42410" providerId="ADAL" clId="{ACD76EE7-5703-43CB-8349-85FBE25ADB51}" dt="2022-10-11T22:31:22.723" v="1719" actId="18676"/>
        <pc:sldMkLst>
          <pc:docMk/>
          <pc:sldMk cId="3518867429" sldId="375"/>
        </pc:sldMkLst>
      </pc:sldChg>
      <pc:sldChg chg="del">
        <pc:chgData name="Luis Alfonso Palomares" userId="249f880f-9fef-4c37-96da-43c64fe42410" providerId="ADAL" clId="{ACD76EE7-5703-43CB-8349-85FBE25ADB51}" dt="2022-10-11T22:31:22.723" v="1719" actId="18676"/>
        <pc:sldMkLst>
          <pc:docMk/>
          <pc:sldMk cId="2978017583" sldId="376"/>
        </pc:sldMkLst>
      </pc:sldChg>
      <pc:sldChg chg="del">
        <pc:chgData name="Luis Alfonso Palomares" userId="249f880f-9fef-4c37-96da-43c64fe42410" providerId="ADAL" clId="{ACD76EE7-5703-43CB-8349-85FBE25ADB51}" dt="2022-10-11T22:31:22.723" v="1719" actId="18676"/>
        <pc:sldMkLst>
          <pc:docMk/>
          <pc:sldMk cId="2260439461" sldId="377"/>
        </pc:sldMkLst>
      </pc:sldChg>
      <pc:sldChg chg="del">
        <pc:chgData name="Luis Alfonso Palomares" userId="249f880f-9fef-4c37-96da-43c64fe42410" providerId="ADAL" clId="{ACD76EE7-5703-43CB-8349-85FBE25ADB51}" dt="2022-10-11T22:31:26.973" v="1720" actId="18676"/>
        <pc:sldMkLst>
          <pc:docMk/>
          <pc:sldMk cId="2203586324" sldId="378"/>
        </pc:sldMkLst>
      </pc:sldChg>
      <pc:sldChg chg="del">
        <pc:chgData name="Luis Alfonso Palomares" userId="249f880f-9fef-4c37-96da-43c64fe42410" providerId="ADAL" clId="{ACD76EE7-5703-43CB-8349-85FBE25ADB51}" dt="2022-10-11T22:31:26.973" v="1720" actId="18676"/>
        <pc:sldMkLst>
          <pc:docMk/>
          <pc:sldMk cId="386124108" sldId="379"/>
        </pc:sldMkLst>
      </pc:sldChg>
      <pc:sldChg chg="del">
        <pc:chgData name="Luis Alfonso Palomares" userId="249f880f-9fef-4c37-96da-43c64fe42410" providerId="ADAL" clId="{ACD76EE7-5703-43CB-8349-85FBE25ADB51}" dt="2022-10-11T22:31:26.973" v="1720" actId="18676"/>
        <pc:sldMkLst>
          <pc:docMk/>
          <pc:sldMk cId="4146150502" sldId="380"/>
        </pc:sldMkLst>
      </pc:sldChg>
      <pc:sldChg chg="del">
        <pc:chgData name="Luis Alfonso Palomares" userId="249f880f-9fef-4c37-96da-43c64fe42410" providerId="ADAL" clId="{ACD76EE7-5703-43CB-8349-85FBE25ADB51}" dt="2022-10-11T22:31:37.294" v="1722" actId="18676"/>
        <pc:sldMkLst>
          <pc:docMk/>
          <pc:sldMk cId="3450164026" sldId="382"/>
        </pc:sldMkLst>
      </pc:sldChg>
      <pc:sldChg chg="del">
        <pc:chgData name="Luis Alfonso Palomares" userId="249f880f-9fef-4c37-96da-43c64fe42410" providerId="ADAL" clId="{ACD76EE7-5703-43CB-8349-85FBE25ADB51}" dt="2022-10-11T22:31:37.294" v="1722" actId="18676"/>
        <pc:sldMkLst>
          <pc:docMk/>
          <pc:sldMk cId="1779066322" sldId="383"/>
        </pc:sldMkLst>
      </pc:sldChg>
      <pc:sldChg chg="del">
        <pc:chgData name="Luis Alfonso Palomares" userId="249f880f-9fef-4c37-96da-43c64fe42410" providerId="ADAL" clId="{ACD76EE7-5703-43CB-8349-85FBE25ADB51}" dt="2022-10-11T22:31:37.294" v="1722" actId="18676"/>
        <pc:sldMkLst>
          <pc:docMk/>
          <pc:sldMk cId="1756442033" sldId="384"/>
        </pc:sldMkLst>
      </pc:sldChg>
      <pc:sldChg chg="del">
        <pc:chgData name="Luis Alfonso Palomares" userId="249f880f-9fef-4c37-96da-43c64fe42410" providerId="ADAL" clId="{ACD76EE7-5703-43CB-8349-85FBE25ADB51}" dt="2022-10-11T22:31:37.294" v="1722" actId="18676"/>
        <pc:sldMkLst>
          <pc:docMk/>
          <pc:sldMk cId="1505925216" sldId="385"/>
        </pc:sldMkLst>
      </pc:sldChg>
      <pc:sldChg chg="addSp delSp modSp mod ord">
        <pc:chgData name="Luis Alfonso Palomares" userId="249f880f-9fef-4c37-96da-43c64fe42410" providerId="ADAL" clId="{ACD76EE7-5703-43CB-8349-85FBE25ADB51}" dt="2022-10-11T22:03:49.386" v="1391" actId="1035"/>
        <pc:sldMkLst>
          <pc:docMk/>
          <pc:sldMk cId="1643348512" sldId="386"/>
        </pc:sldMkLst>
        <pc:spChg chg="add del">
          <ac:chgData name="Luis Alfonso Palomares" userId="249f880f-9fef-4c37-96da-43c64fe42410" providerId="ADAL" clId="{ACD76EE7-5703-43CB-8349-85FBE25ADB51}" dt="2022-10-11T22:00:42.966" v="1321" actId="22"/>
          <ac:spMkLst>
            <pc:docMk/>
            <pc:sldMk cId="1643348512" sldId="386"/>
            <ac:spMk id="3" creationId="{C8533160-A05B-CDA0-2181-610DBACC2BF4}"/>
          </ac:spMkLst>
        </pc:spChg>
        <pc:spChg chg="mod">
          <ac:chgData name="Luis Alfonso Palomares" userId="249f880f-9fef-4c37-96da-43c64fe42410" providerId="ADAL" clId="{ACD76EE7-5703-43CB-8349-85FBE25ADB51}" dt="2022-10-11T22:00:01.138" v="1313"/>
          <ac:spMkLst>
            <pc:docMk/>
            <pc:sldMk cId="1643348512" sldId="386"/>
            <ac:spMk id="14" creationId="{C13AD26C-F17F-AA45-9303-CB0534847B3E}"/>
          </ac:spMkLst>
        </pc:spChg>
        <pc:spChg chg="add mod">
          <ac:chgData name="Luis Alfonso Palomares" userId="249f880f-9fef-4c37-96da-43c64fe42410" providerId="ADAL" clId="{ACD76EE7-5703-43CB-8349-85FBE25ADB51}" dt="2022-10-11T22:00:52.589" v="1326" actId="20577"/>
          <ac:spMkLst>
            <pc:docMk/>
            <pc:sldMk cId="1643348512" sldId="386"/>
            <ac:spMk id="15" creationId="{DAE538BB-6E4A-BB44-F7D9-B0FC7722EB19}"/>
          </ac:spMkLst>
        </pc:spChg>
        <pc:spChg chg="mod">
          <ac:chgData name="Luis Alfonso Palomares" userId="249f880f-9fef-4c37-96da-43c64fe42410" providerId="ADAL" clId="{ACD76EE7-5703-43CB-8349-85FBE25ADB51}" dt="2022-10-11T22:03:49.386" v="1391" actId="1035"/>
          <ac:spMkLst>
            <pc:docMk/>
            <pc:sldMk cId="1643348512" sldId="386"/>
            <ac:spMk id="16" creationId="{A63F3732-51D9-734C-A910-A03C9B0FE803}"/>
          </ac:spMkLst>
        </pc:spChg>
        <pc:spChg chg="add mod">
          <ac:chgData name="Luis Alfonso Palomares" userId="249f880f-9fef-4c37-96da-43c64fe42410" providerId="ADAL" clId="{ACD76EE7-5703-43CB-8349-85FBE25ADB51}" dt="2022-10-11T22:01:46.539" v="1334" actId="20577"/>
          <ac:spMkLst>
            <pc:docMk/>
            <pc:sldMk cId="1643348512" sldId="386"/>
            <ac:spMk id="18" creationId="{22D0846D-5B07-E1F7-32AF-EA2368A5F621}"/>
          </ac:spMkLst>
        </pc:spChg>
        <pc:spChg chg="add del mod">
          <ac:chgData name="Luis Alfonso Palomares" userId="249f880f-9fef-4c37-96da-43c64fe42410" providerId="ADAL" clId="{ACD76EE7-5703-43CB-8349-85FBE25ADB51}" dt="2022-10-11T22:01:51.441" v="1338" actId="22"/>
          <ac:spMkLst>
            <pc:docMk/>
            <pc:sldMk cId="1643348512" sldId="386"/>
            <ac:spMk id="20" creationId="{FC37C4CA-6649-3995-80ED-DA98EDFC8A09}"/>
          </ac:spMkLst>
        </pc:spChg>
        <pc:spChg chg="add mod">
          <ac:chgData name="Luis Alfonso Palomares" userId="249f880f-9fef-4c37-96da-43c64fe42410" providerId="ADAL" clId="{ACD76EE7-5703-43CB-8349-85FBE25ADB51}" dt="2022-10-11T22:02:11.749" v="1346" actId="20577"/>
          <ac:spMkLst>
            <pc:docMk/>
            <pc:sldMk cId="1643348512" sldId="386"/>
            <ac:spMk id="22" creationId="{7CF9C986-B885-8662-7C68-3CD0C915E349}"/>
          </ac:spMkLst>
        </pc:spChg>
        <pc:picChg chg="del">
          <ac:chgData name="Luis Alfonso Palomares" userId="249f880f-9fef-4c37-96da-43c64fe42410" providerId="ADAL" clId="{ACD76EE7-5703-43CB-8349-85FBE25ADB51}" dt="2022-10-11T22:01:13.291" v="1327" actId="478"/>
          <ac:picMkLst>
            <pc:docMk/>
            <pc:sldMk cId="1643348512" sldId="386"/>
            <ac:picMk id="5" creationId="{4E07ADE0-8BA3-004B-A004-B653380D32E1}"/>
          </ac:picMkLst>
        </pc:picChg>
        <pc:picChg chg="del">
          <ac:chgData name="Luis Alfonso Palomares" userId="249f880f-9fef-4c37-96da-43c64fe42410" providerId="ADAL" clId="{ACD76EE7-5703-43CB-8349-85FBE25ADB51}" dt="2022-10-11T22:01:13.291" v="1327" actId="478"/>
          <ac:picMkLst>
            <pc:docMk/>
            <pc:sldMk cId="1643348512" sldId="386"/>
            <ac:picMk id="6" creationId="{4C6F247A-BAAF-374F-89EF-3DFEA22D0CF7}"/>
          </ac:picMkLst>
        </pc:picChg>
        <pc:picChg chg="del">
          <ac:chgData name="Luis Alfonso Palomares" userId="249f880f-9fef-4c37-96da-43c64fe42410" providerId="ADAL" clId="{ACD76EE7-5703-43CB-8349-85FBE25ADB51}" dt="2022-10-11T22:01:13.291" v="1327" actId="478"/>
          <ac:picMkLst>
            <pc:docMk/>
            <pc:sldMk cId="1643348512" sldId="386"/>
            <ac:picMk id="7" creationId="{90EC24B2-FCDD-C549-B6C5-B9BE91C21193}"/>
          </ac:picMkLst>
        </pc:picChg>
        <pc:picChg chg="del">
          <ac:chgData name="Luis Alfonso Palomares" userId="249f880f-9fef-4c37-96da-43c64fe42410" providerId="ADAL" clId="{ACD76EE7-5703-43CB-8349-85FBE25ADB51}" dt="2022-10-11T22:01:13.291" v="1327" actId="478"/>
          <ac:picMkLst>
            <pc:docMk/>
            <pc:sldMk cId="1643348512" sldId="386"/>
            <ac:picMk id="8" creationId="{8D56A5D6-BF0D-0B45-A3E7-F1033F169AFF}"/>
          </ac:picMkLst>
        </pc:picChg>
        <pc:picChg chg="del">
          <ac:chgData name="Luis Alfonso Palomares" userId="249f880f-9fef-4c37-96da-43c64fe42410" providerId="ADAL" clId="{ACD76EE7-5703-43CB-8349-85FBE25ADB51}" dt="2022-10-11T22:01:13.291" v="1327" actId="478"/>
          <ac:picMkLst>
            <pc:docMk/>
            <pc:sldMk cId="1643348512" sldId="386"/>
            <ac:picMk id="9" creationId="{E5F8267D-E7B2-2243-9622-B4405E6A3BD5}"/>
          </ac:picMkLst>
        </pc:picChg>
        <pc:picChg chg="del">
          <ac:chgData name="Luis Alfonso Palomares" userId="249f880f-9fef-4c37-96da-43c64fe42410" providerId="ADAL" clId="{ACD76EE7-5703-43CB-8349-85FBE25ADB51}" dt="2022-10-11T22:01:13.291" v="1327" actId="478"/>
          <ac:picMkLst>
            <pc:docMk/>
            <pc:sldMk cId="1643348512" sldId="386"/>
            <ac:picMk id="10" creationId="{3251BB0A-28E9-C249-B42A-C2F4C78C8513}"/>
          </ac:picMkLst>
        </pc:picChg>
        <pc:picChg chg="del">
          <ac:chgData name="Luis Alfonso Palomares" userId="249f880f-9fef-4c37-96da-43c64fe42410" providerId="ADAL" clId="{ACD76EE7-5703-43CB-8349-85FBE25ADB51}" dt="2022-10-11T22:01:13.291" v="1327" actId="478"/>
          <ac:picMkLst>
            <pc:docMk/>
            <pc:sldMk cId="1643348512" sldId="386"/>
            <ac:picMk id="11" creationId="{C597912C-8BAD-7643-8DF9-DCFFF45F32C3}"/>
          </ac:picMkLst>
        </pc:picChg>
        <pc:picChg chg="add mod">
          <ac:chgData name="Luis Alfonso Palomares" userId="249f880f-9fef-4c37-96da-43c64fe42410" providerId="ADAL" clId="{ACD76EE7-5703-43CB-8349-85FBE25ADB51}" dt="2022-10-11T22:01:38.360" v="1330" actId="1076"/>
          <ac:picMkLst>
            <pc:docMk/>
            <pc:sldMk cId="1643348512" sldId="386"/>
            <ac:picMk id="17" creationId="{DD87493C-C621-DDEE-78C4-41952910BD02}"/>
          </ac:picMkLst>
        </pc:picChg>
        <pc:picChg chg="add mod">
          <ac:chgData name="Luis Alfonso Palomares" userId="249f880f-9fef-4c37-96da-43c64fe42410" providerId="ADAL" clId="{ACD76EE7-5703-43CB-8349-85FBE25ADB51}" dt="2022-10-11T22:02:02.446" v="1341" actId="1076"/>
          <ac:picMkLst>
            <pc:docMk/>
            <pc:sldMk cId="1643348512" sldId="386"/>
            <ac:picMk id="21" creationId="{52E0F17E-3FFA-3F2A-2837-7792F90913E5}"/>
          </ac:picMkLst>
        </pc:picChg>
      </pc:sldChg>
      <pc:sldChg chg="del">
        <pc:chgData name="Luis Alfonso Palomares" userId="249f880f-9fef-4c37-96da-43c64fe42410" providerId="ADAL" clId="{ACD76EE7-5703-43CB-8349-85FBE25ADB51}" dt="2022-10-11T22:31:37.294" v="1722" actId="18676"/>
        <pc:sldMkLst>
          <pc:docMk/>
          <pc:sldMk cId="543542758" sldId="387"/>
        </pc:sldMkLst>
      </pc:sldChg>
      <pc:sldChg chg="del">
        <pc:chgData name="Luis Alfonso Palomares" userId="249f880f-9fef-4c37-96da-43c64fe42410" providerId="ADAL" clId="{ACD76EE7-5703-43CB-8349-85FBE25ADB51}" dt="2022-10-11T22:31:37.294" v="1722" actId="18676"/>
        <pc:sldMkLst>
          <pc:docMk/>
          <pc:sldMk cId="731657162" sldId="388"/>
        </pc:sldMkLst>
      </pc:sldChg>
      <pc:sldChg chg="del">
        <pc:chgData name="Luis Alfonso Palomares" userId="249f880f-9fef-4c37-96da-43c64fe42410" providerId="ADAL" clId="{ACD76EE7-5703-43CB-8349-85FBE25ADB51}" dt="2022-10-11T22:31:37.294" v="1722" actId="18676"/>
        <pc:sldMkLst>
          <pc:docMk/>
          <pc:sldMk cId="2514207618" sldId="391"/>
        </pc:sldMkLst>
      </pc:sldChg>
      <pc:sldChg chg="del">
        <pc:chgData name="Luis Alfonso Palomares" userId="249f880f-9fef-4c37-96da-43c64fe42410" providerId="ADAL" clId="{ACD76EE7-5703-43CB-8349-85FBE25ADB51}" dt="2022-10-11T22:31:37.294" v="1722" actId="18676"/>
        <pc:sldMkLst>
          <pc:docMk/>
          <pc:sldMk cId="720777243" sldId="392"/>
        </pc:sldMkLst>
      </pc:sldChg>
      <pc:sldChg chg="modSp mod ord">
        <pc:chgData name="Luis Alfonso Palomares" userId="249f880f-9fef-4c37-96da-43c64fe42410" providerId="ADAL" clId="{ACD76EE7-5703-43CB-8349-85FBE25ADB51}" dt="2022-10-11T21:52:29.923" v="1275" actId="20577"/>
        <pc:sldMkLst>
          <pc:docMk/>
          <pc:sldMk cId="2978689028" sldId="393"/>
        </pc:sldMkLst>
        <pc:spChg chg="mod">
          <ac:chgData name="Luis Alfonso Palomares" userId="249f880f-9fef-4c37-96da-43c64fe42410" providerId="ADAL" clId="{ACD76EE7-5703-43CB-8349-85FBE25ADB51}" dt="2022-10-11T21:51:24.660" v="1222" actId="20577"/>
          <ac:spMkLst>
            <pc:docMk/>
            <pc:sldMk cId="2978689028" sldId="393"/>
            <ac:spMk id="6" creationId="{EE85517A-1E66-AFFE-C83F-6DE2E963D30F}"/>
          </ac:spMkLst>
        </pc:spChg>
        <pc:spChg chg="mod">
          <ac:chgData name="Luis Alfonso Palomares" userId="249f880f-9fef-4c37-96da-43c64fe42410" providerId="ADAL" clId="{ACD76EE7-5703-43CB-8349-85FBE25ADB51}" dt="2022-10-11T21:51:44.980" v="1252" actId="1035"/>
          <ac:spMkLst>
            <pc:docMk/>
            <pc:sldMk cId="2978689028" sldId="393"/>
            <ac:spMk id="7" creationId="{808F1496-2952-85FD-F6BE-BAF717DBE99A}"/>
          </ac:spMkLst>
        </pc:spChg>
        <pc:spChg chg="mod">
          <ac:chgData name="Luis Alfonso Palomares" userId="249f880f-9fef-4c37-96da-43c64fe42410" providerId="ADAL" clId="{ACD76EE7-5703-43CB-8349-85FBE25ADB51}" dt="2022-10-11T21:52:29.923" v="1275" actId="20577"/>
          <ac:spMkLst>
            <pc:docMk/>
            <pc:sldMk cId="2978689028" sldId="393"/>
            <ac:spMk id="8" creationId="{23A709BD-76E6-2453-6333-48C97330B00D}"/>
          </ac:spMkLst>
        </pc:spChg>
        <pc:spChg chg="mod">
          <ac:chgData name="Luis Alfonso Palomares" userId="249f880f-9fef-4c37-96da-43c64fe42410" providerId="ADAL" clId="{ACD76EE7-5703-43CB-8349-85FBE25ADB51}" dt="2022-10-11T21:52:02.075" v="1269" actId="20577"/>
          <ac:spMkLst>
            <pc:docMk/>
            <pc:sldMk cId="2978689028" sldId="393"/>
            <ac:spMk id="9" creationId="{87FFEEC9-3673-491F-1453-712D3A5591E7}"/>
          </ac:spMkLst>
        </pc:spChg>
      </pc:sldChg>
      <pc:sldChg chg="del">
        <pc:chgData name="Luis Alfonso Palomares" userId="249f880f-9fef-4c37-96da-43c64fe42410" providerId="ADAL" clId="{ACD76EE7-5703-43CB-8349-85FBE25ADB51}" dt="2022-10-11T22:31:37.294" v="1722" actId="18676"/>
        <pc:sldMkLst>
          <pc:docMk/>
          <pc:sldMk cId="2751171069" sldId="394"/>
        </pc:sldMkLst>
      </pc:sldChg>
      <pc:sldChg chg="addSp delSp modSp mod ord">
        <pc:chgData name="Luis Alfonso Palomares" userId="249f880f-9fef-4c37-96da-43c64fe42410" providerId="ADAL" clId="{ACD76EE7-5703-43CB-8349-85FBE25ADB51}" dt="2022-10-11T22:04:26.421" v="1403"/>
        <pc:sldMkLst>
          <pc:docMk/>
          <pc:sldMk cId="926916520" sldId="395"/>
        </pc:sldMkLst>
        <pc:spChg chg="mod">
          <ac:chgData name="Luis Alfonso Palomares" userId="249f880f-9fef-4c37-96da-43c64fe42410" providerId="ADAL" clId="{ACD76EE7-5703-43CB-8349-85FBE25ADB51}" dt="2022-10-11T22:03:33.927" v="1370"/>
          <ac:spMkLst>
            <pc:docMk/>
            <pc:sldMk cId="926916520" sldId="395"/>
            <ac:spMk id="2" creationId="{4732EB60-FC56-3643-9083-AE1D756D7B7D}"/>
          </ac:spMkLst>
        </pc:spChg>
        <pc:spChg chg="mod">
          <ac:chgData name="Luis Alfonso Palomares" userId="249f880f-9fef-4c37-96da-43c64fe42410" providerId="ADAL" clId="{ACD76EE7-5703-43CB-8349-85FBE25ADB51}" dt="2022-10-11T22:03:43.259" v="1371"/>
          <ac:spMkLst>
            <pc:docMk/>
            <pc:sldMk cId="926916520" sldId="395"/>
            <ac:spMk id="3" creationId="{1A05232E-6013-184F-BA2D-4A8B3B773BBA}"/>
          </ac:spMkLst>
        </pc:spChg>
        <pc:spChg chg="add mod">
          <ac:chgData name="Luis Alfonso Palomares" userId="249f880f-9fef-4c37-96da-43c64fe42410" providerId="ADAL" clId="{ACD76EE7-5703-43CB-8349-85FBE25ADB51}" dt="2022-10-11T22:04:06.809" v="1394" actId="207"/>
          <ac:spMkLst>
            <pc:docMk/>
            <pc:sldMk cId="926916520" sldId="395"/>
            <ac:spMk id="14" creationId="{CC565958-EEA9-16D3-44B6-DEC501808D87}"/>
          </ac:spMkLst>
        </pc:spChg>
        <pc:spChg chg="add mod">
          <ac:chgData name="Luis Alfonso Palomares" userId="249f880f-9fef-4c37-96da-43c64fe42410" providerId="ADAL" clId="{ACD76EE7-5703-43CB-8349-85FBE25ADB51}" dt="2022-10-11T22:04:26.421" v="1403"/>
          <ac:spMkLst>
            <pc:docMk/>
            <pc:sldMk cId="926916520" sldId="395"/>
            <ac:spMk id="16" creationId="{291F8A34-C64A-0FDA-FDF1-B1FDE7E932C8}"/>
          </ac:spMkLst>
        </pc:spChg>
        <pc:picChg chg="del">
          <ac:chgData name="Luis Alfonso Palomares" userId="249f880f-9fef-4c37-96da-43c64fe42410" providerId="ADAL" clId="{ACD76EE7-5703-43CB-8349-85FBE25ADB51}" dt="2022-10-11T22:04:09.736" v="1395" actId="478"/>
          <ac:picMkLst>
            <pc:docMk/>
            <pc:sldMk cId="926916520" sldId="395"/>
            <ac:picMk id="5" creationId="{C37ABF21-6E9E-0144-8BA0-FDF3902E607B}"/>
          </ac:picMkLst>
        </pc:picChg>
        <pc:picChg chg="del">
          <ac:chgData name="Luis Alfonso Palomares" userId="249f880f-9fef-4c37-96da-43c64fe42410" providerId="ADAL" clId="{ACD76EE7-5703-43CB-8349-85FBE25ADB51}" dt="2022-10-11T22:04:12.613" v="1396" actId="478"/>
          <ac:picMkLst>
            <pc:docMk/>
            <pc:sldMk cId="926916520" sldId="395"/>
            <ac:picMk id="6" creationId="{30D3FF36-6211-A444-AC08-DBF61F94B2EE}"/>
          </ac:picMkLst>
        </pc:picChg>
        <pc:picChg chg="del">
          <ac:chgData name="Luis Alfonso Palomares" userId="249f880f-9fef-4c37-96da-43c64fe42410" providerId="ADAL" clId="{ACD76EE7-5703-43CB-8349-85FBE25ADB51}" dt="2022-10-11T22:04:12.613" v="1396" actId="478"/>
          <ac:picMkLst>
            <pc:docMk/>
            <pc:sldMk cId="926916520" sldId="395"/>
            <ac:picMk id="7" creationId="{3DD0AD52-D349-BD47-8CDA-C0F715EE1293}"/>
          </ac:picMkLst>
        </pc:picChg>
        <pc:picChg chg="del">
          <ac:chgData name="Luis Alfonso Palomares" userId="249f880f-9fef-4c37-96da-43c64fe42410" providerId="ADAL" clId="{ACD76EE7-5703-43CB-8349-85FBE25ADB51}" dt="2022-10-11T22:04:12.613" v="1396" actId="478"/>
          <ac:picMkLst>
            <pc:docMk/>
            <pc:sldMk cId="926916520" sldId="395"/>
            <ac:picMk id="8" creationId="{39F95A35-5D49-2642-8A52-52A12E0180E1}"/>
          </ac:picMkLst>
        </pc:picChg>
        <pc:picChg chg="del">
          <ac:chgData name="Luis Alfonso Palomares" userId="249f880f-9fef-4c37-96da-43c64fe42410" providerId="ADAL" clId="{ACD76EE7-5703-43CB-8349-85FBE25ADB51}" dt="2022-10-11T22:04:12.613" v="1396" actId="478"/>
          <ac:picMkLst>
            <pc:docMk/>
            <pc:sldMk cId="926916520" sldId="395"/>
            <ac:picMk id="9" creationId="{68AFB5CF-7556-104A-93E4-96C9502AE8E4}"/>
          </ac:picMkLst>
        </pc:picChg>
        <pc:picChg chg="del">
          <ac:chgData name="Luis Alfonso Palomares" userId="249f880f-9fef-4c37-96da-43c64fe42410" providerId="ADAL" clId="{ACD76EE7-5703-43CB-8349-85FBE25ADB51}" dt="2022-10-11T22:04:12.613" v="1396" actId="478"/>
          <ac:picMkLst>
            <pc:docMk/>
            <pc:sldMk cId="926916520" sldId="395"/>
            <ac:picMk id="10" creationId="{59694AD1-E32B-3D4D-B4F5-452876B192E7}"/>
          </ac:picMkLst>
        </pc:picChg>
        <pc:picChg chg="del">
          <ac:chgData name="Luis Alfonso Palomares" userId="249f880f-9fef-4c37-96da-43c64fe42410" providerId="ADAL" clId="{ACD76EE7-5703-43CB-8349-85FBE25ADB51}" dt="2022-10-11T22:04:12.613" v="1396" actId="478"/>
          <ac:picMkLst>
            <pc:docMk/>
            <pc:sldMk cId="926916520" sldId="395"/>
            <ac:picMk id="11" creationId="{4CBF0C4A-46F4-8C42-B514-37E8EB4CA315}"/>
          </ac:picMkLst>
        </pc:picChg>
        <pc:picChg chg="add mod">
          <ac:chgData name="Luis Alfonso Palomares" userId="249f880f-9fef-4c37-96da-43c64fe42410" providerId="ADAL" clId="{ACD76EE7-5703-43CB-8349-85FBE25ADB51}" dt="2022-10-11T22:04:19.243" v="1398" actId="1076"/>
          <ac:picMkLst>
            <pc:docMk/>
            <pc:sldMk cId="926916520" sldId="395"/>
            <ac:picMk id="15" creationId="{ED4565B2-7030-7A15-AC25-7AAA584456A6}"/>
          </ac:picMkLst>
        </pc:picChg>
      </pc:sldChg>
      <pc:sldChg chg="add del">
        <pc:chgData name="Luis Alfonso Palomares" userId="249f880f-9fef-4c37-96da-43c64fe42410" providerId="ADAL" clId="{ACD76EE7-5703-43CB-8349-85FBE25ADB51}" dt="2022-10-11T22:31:26.973" v="1720" actId="18676"/>
        <pc:sldMkLst>
          <pc:docMk/>
          <pc:sldMk cId="296449690" sldId="396"/>
        </pc:sldMkLst>
      </pc:sldChg>
      <pc:sldChg chg="modSp add mod ord">
        <pc:chgData name="Luis Alfonso Palomares" userId="249f880f-9fef-4c37-96da-43c64fe42410" providerId="ADAL" clId="{ACD76EE7-5703-43CB-8349-85FBE25ADB51}" dt="2022-10-11T18:55:24.292" v="253"/>
        <pc:sldMkLst>
          <pc:docMk/>
          <pc:sldMk cId="3095414080" sldId="397"/>
        </pc:sldMkLst>
        <pc:spChg chg="mod">
          <ac:chgData name="Luis Alfonso Palomares" userId="249f880f-9fef-4c37-96da-43c64fe42410" providerId="ADAL" clId="{ACD76EE7-5703-43CB-8349-85FBE25ADB51}" dt="2022-10-11T18:54:46.916" v="242"/>
          <ac:spMkLst>
            <pc:docMk/>
            <pc:sldMk cId="3095414080" sldId="397"/>
            <ac:spMk id="2" creationId="{A3B01AC8-E417-6B40-9BF5-1A297F1465D1}"/>
          </ac:spMkLst>
        </pc:spChg>
        <pc:spChg chg="mod">
          <ac:chgData name="Luis Alfonso Palomares" userId="249f880f-9fef-4c37-96da-43c64fe42410" providerId="ADAL" clId="{ACD76EE7-5703-43CB-8349-85FBE25ADB51}" dt="2022-10-11T18:55:24.292" v="253"/>
          <ac:spMkLst>
            <pc:docMk/>
            <pc:sldMk cId="3095414080" sldId="397"/>
            <ac:spMk id="7" creationId="{0816E54F-277B-8340-B96C-2B208FEC29C7}"/>
          </ac:spMkLst>
        </pc:spChg>
      </pc:sldChg>
      <pc:sldChg chg="modSp add mod ord">
        <pc:chgData name="Luis Alfonso Palomares" userId="249f880f-9fef-4c37-96da-43c64fe42410" providerId="ADAL" clId="{ACD76EE7-5703-43CB-8349-85FBE25ADB51}" dt="2022-10-11T19:10:19.131" v="300"/>
        <pc:sldMkLst>
          <pc:docMk/>
          <pc:sldMk cId="241752351" sldId="398"/>
        </pc:sldMkLst>
        <pc:spChg chg="mod">
          <ac:chgData name="Luis Alfonso Palomares" userId="249f880f-9fef-4c37-96da-43c64fe42410" providerId="ADAL" clId="{ACD76EE7-5703-43CB-8349-85FBE25ADB51}" dt="2022-10-11T18:55:48.052" v="259"/>
          <ac:spMkLst>
            <pc:docMk/>
            <pc:sldMk cId="241752351" sldId="398"/>
            <ac:spMk id="2" creationId="{A3B01AC8-E417-6B40-9BF5-1A297F1465D1}"/>
          </ac:spMkLst>
        </pc:spChg>
        <pc:spChg chg="mod">
          <ac:chgData name="Luis Alfonso Palomares" userId="249f880f-9fef-4c37-96da-43c64fe42410" providerId="ADAL" clId="{ACD76EE7-5703-43CB-8349-85FBE25ADB51}" dt="2022-10-11T18:56:30.701" v="262" actId="20577"/>
          <ac:spMkLst>
            <pc:docMk/>
            <pc:sldMk cId="241752351" sldId="398"/>
            <ac:spMk id="3" creationId="{3BD27EB9-E68D-9A4D-A16B-35D4DC8AC992}"/>
          </ac:spMkLst>
        </pc:spChg>
        <pc:spChg chg="mod">
          <ac:chgData name="Luis Alfonso Palomares" userId="249f880f-9fef-4c37-96da-43c64fe42410" providerId="ADAL" clId="{ACD76EE7-5703-43CB-8349-85FBE25ADB51}" dt="2022-10-11T18:56:26.278" v="260"/>
          <ac:spMkLst>
            <pc:docMk/>
            <pc:sldMk cId="241752351" sldId="398"/>
            <ac:spMk id="7" creationId="{0816E54F-277B-8340-B96C-2B208FEC29C7}"/>
          </ac:spMkLst>
        </pc:spChg>
      </pc:sldChg>
      <pc:sldChg chg="modSp add mod ord">
        <pc:chgData name="Luis Alfonso Palomares" userId="249f880f-9fef-4c37-96da-43c64fe42410" providerId="ADAL" clId="{ACD76EE7-5703-43CB-8349-85FBE25ADB51}" dt="2022-10-11T19:10:45.234" v="312"/>
        <pc:sldMkLst>
          <pc:docMk/>
          <pc:sldMk cId="866638928" sldId="399"/>
        </pc:sldMkLst>
        <pc:spChg chg="mod">
          <ac:chgData name="Luis Alfonso Palomares" userId="249f880f-9fef-4c37-96da-43c64fe42410" providerId="ADAL" clId="{ACD76EE7-5703-43CB-8349-85FBE25ADB51}" dt="2022-10-11T18:56:39.087" v="265"/>
          <ac:spMkLst>
            <pc:docMk/>
            <pc:sldMk cId="866638928" sldId="399"/>
            <ac:spMk id="2" creationId="{A3B01AC8-E417-6B40-9BF5-1A297F1465D1}"/>
          </ac:spMkLst>
        </pc:spChg>
        <pc:spChg chg="mod">
          <ac:chgData name="Luis Alfonso Palomares" userId="249f880f-9fef-4c37-96da-43c64fe42410" providerId="ADAL" clId="{ACD76EE7-5703-43CB-8349-85FBE25ADB51}" dt="2022-10-11T18:56:40.503" v="267" actId="20577"/>
          <ac:spMkLst>
            <pc:docMk/>
            <pc:sldMk cId="866638928" sldId="399"/>
            <ac:spMk id="3" creationId="{3BD27EB9-E68D-9A4D-A16B-35D4DC8AC992}"/>
          </ac:spMkLst>
        </pc:spChg>
        <pc:spChg chg="mod">
          <ac:chgData name="Luis Alfonso Palomares" userId="249f880f-9fef-4c37-96da-43c64fe42410" providerId="ADAL" clId="{ACD76EE7-5703-43CB-8349-85FBE25ADB51}" dt="2022-10-11T18:57:02.553" v="268"/>
          <ac:spMkLst>
            <pc:docMk/>
            <pc:sldMk cId="866638928" sldId="399"/>
            <ac:spMk id="7" creationId="{0816E54F-277B-8340-B96C-2B208FEC29C7}"/>
          </ac:spMkLst>
        </pc:spChg>
      </pc:sldChg>
      <pc:sldChg chg="modSp add mod ord">
        <pc:chgData name="Luis Alfonso Palomares" userId="249f880f-9fef-4c37-96da-43c64fe42410" providerId="ADAL" clId="{ACD76EE7-5703-43CB-8349-85FBE25ADB51}" dt="2022-10-11T19:10:41.080" v="310"/>
        <pc:sldMkLst>
          <pc:docMk/>
          <pc:sldMk cId="3103673660" sldId="400"/>
        </pc:sldMkLst>
        <pc:spChg chg="mod">
          <ac:chgData name="Luis Alfonso Palomares" userId="249f880f-9fef-4c37-96da-43c64fe42410" providerId="ADAL" clId="{ACD76EE7-5703-43CB-8349-85FBE25ADB51}" dt="2022-10-11T18:57:14.803" v="273"/>
          <ac:spMkLst>
            <pc:docMk/>
            <pc:sldMk cId="3103673660" sldId="400"/>
            <ac:spMk id="2" creationId="{A3B01AC8-E417-6B40-9BF5-1A297F1465D1}"/>
          </ac:spMkLst>
        </pc:spChg>
        <pc:spChg chg="mod">
          <ac:chgData name="Luis Alfonso Palomares" userId="249f880f-9fef-4c37-96da-43c64fe42410" providerId="ADAL" clId="{ACD76EE7-5703-43CB-8349-85FBE25ADB51}" dt="2022-10-11T18:57:06.796" v="270" actId="20577"/>
          <ac:spMkLst>
            <pc:docMk/>
            <pc:sldMk cId="3103673660" sldId="400"/>
            <ac:spMk id="3" creationId="{3BD27EB9-E68D-9A4D-A16B-35D4DC8AC992}"/>
          </ac:spMkLst>
        </pc:spChg>
        <pc:spChg chg="mod">
          <ac:chgData name="Luis Alfonso Palomares" userId="249f880f-9fef-4c37-96da-43c64fe42410" providerId="ADAL" clId="{ACD76EE7-5703-43CB-8349-85FBE25ADB51}" dt="2022-10-11T18:57:49.710" v="284"/>
          <ac:spMkLst>
            <pc:docMk/>
            <pc:sldMk cId="3103673660" sldId="400"/>
            <ac:spMk id="7" creationId="{0816E54F-277B-8340-B96C-2B208FEC29C7}"/>
          </ac:spMkLst>
        </pc:spChg>
      </pc:sldChg>
      <pc:sldChg chg="modSp add mod ord">
        <pc:chgData name="Luis Alfonso Palomares" userId="249f880f-9fef-4c37-96da-43c64fe42410" providerId="ADAL" clId="{ACD76EE7-5703-43CB-8349-85FBE25ADB51}" dt="2022-10-11T19:10:37.708" v="308"/>
        <pc:sldMkLst>
          <pc:docMk/>
          <pc:sldMk cId="4155693024" sldId="401"/>
        </pc:sldMkLst>
        <pc:spChg chg="mod">
          <ac:chgData name="Luis Alfonso Palomares" userId="249f880f-9fef-4c37-96da-43c64fe42410" providerId="ADAL" clId="{ACD76EE7-5703-43CB-8349-85FBE25ADB51}" dt="2022-10-11T18:58:03.653" v="288"/>
          <ac:spMkLst>
            <pc:docMk/>
            <pc:sldMk cId="4155693024" sldId="401"/>
            <ac:spMk id="2" creationId="{A3B01AC8-E417-6B40-9BF5-1A297F1465D1}"/>
          </ac:spMkLst>
        </pc:spChg>
        <pc:spChg chg="mod">
          <ac:chgData name="Luis Alfonso Palomares" userId="249f880f-9fef-4c37-96da-43c64fe42410" providerId="ADAL" clId="{ACD76EE7-5703-43CB-8349-85FBE25ADB51}" dt="2022-10-11T18:58:05.312" v="290" actId="20577"/>
          <ac:spMkLst>
            <pc:docMk/>
            <pc:sldMk cId="4155693024" sldId="401"/>
            <ac:spMk id="3" creationId="{3BD27EB9-E68D-9A4D-A16B-35D4DC8AC992}"/>
          </ac:spMkLst>
        </pc:spChg>
        <pc:spChg chg="mod">
          <ac:chgData name="Luis Alfonso Palomares" userId="249f880f-9fef-4c37-96da-43c64fe42410" providerId="ADAL" clId="{ACD76EE7-5703-43CB-8349-85FBE25ADB51}" dt="2022-10-11T18:58:30.766" v="291"/>
          <ac:spMkLst>
            <pc:docMk/>
            <pc:sldMk cId="4155693024" sldId="401"/>
            <ac:spMk id="7" creationId="{0816E54F-277B-8340-B96C-2B208FEC29C7}"/>
          </ac:spMkLst>
        </pc:spChg>
      </pc:sldChg>
      <pc:sldChg chg="modSp add mod ord">
        <pc:chgData name="Luis Alfonso Palomares" userId="249f880f-9fef-4c37-96da-43c64fe42410" providerId="ADAL" clId="{ACD76EE7-5703-43CB-8349-85FBE25ADB51}" dt="2022-10-11T19:28:44.411" v="368" actId="255"/>
        <pc:sldMkLst>
          <pc:docMk/>
          <pc:sldMk cId="1993939048" sldId="402"/>
        </pc:sldMkLst>
        <pc:spChg chg="mod">
          <ac:chgData name="Luis Alfonso Palomares" userId="249f880f-9fef-4c37-96da-43c64fe42410" providerId="ADAL" clId="{ACD76EE7-5703-43CB-8349-85FBE25ADB51}" dt="2022-10-11T19:28:44.411" v="368" actId="255"/>
          <ac:spMkLst>
            <pc:docMk/>
            <pc:sldMk cId="1993939048" sldId="402"/>
            <ac:spMk id="2" creationId="{540EDEC8-70B8-9646-A8BC-3C9C2B7B1B65}"/>
          </ac:spMkLst>
        </pc:spChg>
        <pc:spChg chg="mod">
          <ac:chgData name="Luis Alfonso Palomares" userId="249f880f-9fef-4c37-96da-43c64fe42410" providerId="ADAL" clId="{ACD76EE7-5703-43CB-8349-85FBE25ADB51}" dt="2022-10-11T19:24:04.618" v="347"/>
          <ac:spMkLst>
            <pc:docMk/>
            <pc:sldMk cId="1993939048" sldId="402"/>
            <ac:spMk id="4" creationId="{DF08FD84-4E1F-3D4B-A86F-D7CA402986D0}"/>
          </ac:spMkLst>
        </pc:spChg>
        <pc:spChg chg="mod">
          <ac:chgData name="Luis Alfonso Palomares" userId="249f880f-9fef-4c37-96da-43c64fe42410" providerId="ADAL" clId="{ACD76EE7-5703-43CB-8349-85FBE25ADB51}" dt="2022-10-11T19:24:15.819" v="349" actId="20577"/>
          <ac:spMkLst>
            <pc:docMk/>
            <pc:sldMk cId="1993939048" sldId="402"/>
            <ac:spMk id="5" creationId="{B89DBABA-04B8-2948-9743-FFF390DFBB18}"/>
          </ac:spMkLst>
        </pc:spChg>
      </pc:sldChg>
      <pc:sldChg chg="addSp delSp modSp add mod ord">
        <pc:chgData name="Luis Alfonso Palomares" userId="249f880f-9fef-4c37-96da-43c64fe42410" providerId="ADAL" clId="{ACD76EE7-5703-43CB-8349-85FBE25ADB51}" dt="2022-10-11T20:06:04.693" v="1131" actId="20577"/>
        <pc:sldMkLst>
          <pc:docMk/>
          <pc:sldMk cId="2524173443" sldId="403"/>
        </pc:sldMkLst>
        <pc:spChg chg="mod">
          <ac:chgData name="Luis Alfonso Palomares" userId="249f880f-9fef-4c37-96da-43c64fe42410" providerId="ADAL" clId="{ACD76EE7-5703-43CB-8349-85FBE25ADB51}" dt="2022-10-11T20:06:04.693" v="1131" actId="20577"/>
          <ac:spMkLst>
            <pc:docMk/>
            <pc:sldMk cId="2524173443" sldId="403"/>
            <ac:spMk id="3" creationId="{DDC86C0D-6877-A047-AA41-3950FE0385BD}"/>
          </ac:spMkLst>
        </pc:spChg>
        <pc:spChg chg="del">
          <ac:chgData name="Luis Alfonso Palomares" userId="249f880f-9fef-4c37-96da-43c64fe42410" providerId="ADAL" clId="{ACD76EE7-5703-43CB-8349-85FBE25ADB51}" dt="2022-10-11T19:31:21.571" v="437" actId="478"/>
          <ac:spMkLst>
            <pc:docMk/>
            <pc:sldMk cId="2524173443" sldId="403"/>
            <ac:spMk id="4" creationId="{C06B220E-E5EF-4842-9911-CE5D1E0937C6}"/>
          </ac:spMkLst>
        </pc:spChg>
        <pc:spChg chg="mod">
          <ac:chgData name="Luis Alfonso Palomares" userId="249f880f-9fef-4c37-96da-43c64fe42410" providerId="ADAL" clId="{ACD76EE7-5703-43CB-8349-85FBE25ADB51}" dt="2022-10-11T19:30:47.929" v="424" actId="20577"/>
          <ac:spMkLst>
            <pc:docMk/>
            <pc:sldMk cId="2524173443" sldId="403"/>
            <ac:spMk id="5" creationId="{5AAEBFA9-E478-9345-ADEF-FC82158E576B}"/>
          </ac:spMkLst>
        </pc:spChg>
        <pc:spChg chg="mod">
          <ac:chgData name="Luis Alfonso Palomares" userId="249f880f-9fef-4c37-96da-43c64fe42410" providerId="ADAL" clId="{ACD76EE7-5703-43CB-8349-85FBE25ADB51}" dt="2022-10-11T19:31:00.399" v="430" actId="20577"/>
          <ac:spMkLst>
            <pc:docMk/>
            <pc:sldMk cId="2524173443" sldId="403"/>
            <ac:spMk id="6" creationId="{080E2E22-9EEC-EF49-B34C-48BADF34DC89}"/>
          </ac:spMkLst>
        </pc:spChg>
        <pc:spChg chg="del mod">
          <ac:chgData name="Luis Alfonso Palomares" userId="249f880f-9fef-4c37-96da-43c64fe42410" providerId="ADAL" clId="{ACD76EE7-5703-43CB-8349-85FBE25ADB51}" dt="2022-10-11T19:31:19.118" v="436" actId="478"/>
          <ac:spMkLst>
            <pc:docMk/>
            <pc:sldMk cId="2524173443" sldId="403"/>
            <ac:spMk id="7" creationId="{0D4FD484-E88F-B04C-A709-6160563D3BA5}"/>
          </ac:spMkLst>
        </pc:spChg>
        <pc:spChg chg="mod">
          <ac:chgData name="Luis Alfonso Palomares" userId="249f880f-9fef-4c37-96da-43c64fe42410" providerId="ADAL" clId="{ACD76EE7-5703-43CB-8349-85FBE25ADB51}" dt="2022-10-11T19:30:44.613" v="421"/>
          <ac:spMkLst>
            <pc:docMk/>
            <pc:sldMk cId="2524173443" sldId="403"/>
            <ac:spMk id="8" creationId="{1D891D61-4DC2-C047-9CB1-017634CF40F4}"/>
          </ac:spMkLst>
        </pc:spChg>
        <pc:spChg chg="mod">
          <ac:chgData name="Luis Alfonso Palomares" userId="249f880f-9fef-4c37-96da-43c64fe42410" providerId="ADAL" clId="{ACD76EE7-5703-43CB-8349-85FBE25ADB51}" dt="2022-10-11T19:31:02.419" v="431"/>
          <ac:spMkLst>
            <pc:docMk/>
            <pc:sldMk cId="2524173443" sldId="403"/>
            <ac:spMk id="9" creationId="{F6FA1FE9-9FDC-C641-A1EF-4B27386CAB4D}"/>
          </ac:spMkLst>
        </pc:spChg>
        <pc:spChg chg="del mod">
          <ac:chgData name="Luis Alfonso Palomares" userId="249f880f-9fef-4c37-96da-43c64fe42410" providerId="ADAL" clId="{ACD76EE7-5703-43CB-8349-85FBE25ADB51}" dt="2022-10-11T19:31:12.945" v="433" actId="478"/>
          <ac:spMkLst>
            <pc:docMk/>
            <pc:sldMk cId="2524173443" sldId="403"/>
            <ac:spMk id="10" creationId="{F5C7C5F9-B64A-D542-9815-DC9974A7B9AF}"/>
          </ac:spMkLst>
        </pc:spChg>
        <pc:spChg chg="add del mod">
          <ac:chgData name="Luis Alfonso Palomares" userId="249f880f-9fef-4c37-96da-43c64fe42410" providerId="ADAL" clId="{ACD76EE7-5703-43CB-8349-85FBE25ADB51}" dt="2022-10-11T19:31:15.656" v="434" actId="478"/>
          <ac:spMkLst>
            <pc:docMk/>
            <pc:sldMk cId="2524173443" sldId="403"/>
            <ac:spMk id="12" creationId="{277DBDD7-152F-8AA5-99B5-6A65F0515477}"/>
          </ac:spMkLst>
        </pc:spChg>
        <pc:spChg chg="add del mod">
          <ac:chgData name="Luis Alfonso Palomares" userId="249f880f-9fef-4c37-96da-43c64fe42410" providerId="ADAL" clId="{ACD76EE7-5703-43CB-8349-85FBE25ADB51}" dt="2022-10-11T19:31:17.468" v="435" actId="478"/>
          <ac:spMkLst>
            <pc:docMk/>
            <pc:sldMk cId="2524173443" sldId="403"/>
            <ac:spMk id="14" creationId="{9AAC6E7D-6EB2-18EF-5C7C-574D30CAFC43}"/>
          </ac:spMkLst>
        </pc:spChg>
        <pc:spChg chg="add del mod">
          <ac:chgData name="Luis Alfonso Palomares" userId="249f880f-9fef-4c37-96da-43c64fe42410" providerId="ADAL" clId="{ACD76EE7-5703-43CB-8349-85FBE25ADB51}" dt="2022-10-11T19:31:31.636" v="440" actId="478"/>
          <ac:spMkLst>
            <pc:docMk/>
            <pc:sldMk cId="2524173443" sldId="403"/>
            <ac:spMk id="16" creationId="{152DF16A-EF0B-5FEF-12AA-C6675216A37D}"/>
          </ac:spMkLst>
        </pc:spChg>
        <pc:spChg chg="add del mod">
          <ac:chgData name="Luis Alfonso Palomares" userId="249f880f-9fef-4c37-96da-43c64fe42410" providerId="ADAL" clId="{ACD76EE7-5703-43CB-8349-85FBE25ADB51}" dt="2022-10-11T19:31:25.143" v="438" actId="478"/>
          <ac:spMkLst>
            <pc:docMk/>
            <pc:sldMk cId="2524173443" sldId="403"/>
            <ac:spMk id="18" creationId="{CC85C0EB-78BD-D9B4-7D5A-202E554E8BB3}"/>
          </ac:spMkLst>
        </pc:spChg>
        <pc:spChg chg="mod">
          <ac:chgData name="Luis Alfonso Palomares" userId="249f880f-9fef-4c37-96da-43c64fe42410" providerId="ADAL" clId="{ACD76EE7-5703-43CB-8349-85FBE25ADB51}" dt="2022-10-11T19:30:10.032" v="416" actId="1036"/>
          <ac:spMkLst>
            <pc:docMk/>
            <pc:sldMk cId="2524173443" sldId="403"/>
            <ac:spMk id="20" creationId="{88059D2E-BFAB-A644-BC2C-4A011B5C7934}"/>
          </ac:spMkLst>
        </pc:spChg>
        <pc:spChg chg="mod">
          <ac:chgData name="Luis Alfonso Palomares" userId="249f880f-9fef-4c37-96da-43c64fe42410" providerId="ADAL" clId="{ACD76EE7-5703-43CB-8349-85FBE25ADB51}" dt="2022-10-11T19:30:10.032" v="416" actId="1036"/>
          <ac:spMkLst>
            <pc:docMk/>
            <pc:sldMk cId="2524173443" sldId="403"/>
            <ac:spMk id="21" creationId="{84017114-7514-9144-83E7-F46546219C40}"/>
          </ac:spMkLst>
        </pc:spChg>
        <pc:spChg chg="del mod">
          <ac:chgData name="Luis Alfonso Palomares" userId="249f880f-9fef-4c37-96da-43c64fe42410" providerId="ADAL" clId="{ACD76EE7-5703-43CB-8349-85FBE25ADB51}" dt="2022-10-11T19:31:10.875" v="432" actId="478"/>
          <ac:spMkLst>
            <pc:docMk/>
            <pc:sldMk cId="2524173443" sldId="403"/>
            <ac:spMk id="22" creationId="{BB85A66E-3FD7-4C41-BECA-936248083C42}"/>
          </ac:spMkLst>
        </pc:spChg>
      </pc:sldChg>
      <pc:sldChg chg="modSp add mod ord">
        <pc:chgData name="Luis Alfonso Palomares" userId="249f880f-9fef-4c37-96da-43c64fe42410" providerId="ADAL" clId="{ACD76EE7-5703-43CB-8349-85FBE25ADB51}" dt="2022-10-11T20:05:46.954" v="1104"/>
        <pc:sldMkLst>
          <pc:docMk/>
          <pc:sldMk cId="305500945" sldId="404"/>
        </pc:sldMkLst>
        <pc:spChg chg="mod">
          <ac:chgData name="Luis Alfonso Palomares" userId="249f880f-9fef-4c37-96da-43c64fe42410" providerId="ADAL" clId="{ACD76EE7-5703-43CB-8349-85FBE25ADB51}" dt="2022-10-11T19:39:48.048" v="473" actId="20577"/>
          <ac:spMkLst>
            <pc:docMk/>
            <pc:sldMk cId="305500945" sldId="404"/>
            <ac:spMk id="2" creationId="{540EDEC8-70B8-9646-A8BC-3C9C2B7B1B65}"/>
          </ac:spMkLst>
        </pc:spChg>
        <pc:spChg chg="mod">
          <ac:chgData name="Luis Alfonso Palomares" userId="249f880f-9fef-4c37-96da-43c64fe42410" providerId="ADAL" clId="{ACD76EE7-5703-43CB-8349-85FBE25ADB51}" dt="2022-10-11T20:05:46.954" v="1104"/>
          <ac:spMkLst>
            <pc:docMk/>
            <pc:sldMk cId="305500945" sldId="404"/>
            <ac:spMk id="4" creationId="{DF08FD84-4E1F-3D4B-A86F-D7CA402986D0}"/>
          </ac:spMkLst>
        </pc:spChg>
        <pc:spChg chg="mod">
          <ac:chgData name="Luis Alfonso Palomares" userId="249f880f-9fef-4c37-96da-43c64fe42410" providerId="ADAL" clId="{ACD76EE7-5703-43CB-8349-85FBE25ADB51}" dt="2022-10-11T19:43:30.369" v="497" actId="20577"/>
          <ac:spMkLst>
            <pc:docMk/>
            <pc:sldMk cId="305500945" sldId="404"/>
            <ac:spMk id="5" creationId="{B89DBABA-04B8-2948-9743-FFF390DFBB18}"/>
          </ac:spMkLst>
        </pc:spChg>
      </pc:sldChg>
      <pc:sldChg chg="addSp delSp modSp add mod">
        <pc:chgData name="Luis Alfonso Palomares" userId="249f880f-9fef-4c37-96da-43c64fe42410" providerId="ADAL" clId="{ACD76EE7-5703-43CB-8349-85FBE25ADB51}" dt="2022-10-11T20:05:37.735" v="1103" actId="478"/>
        <pc:sldMkLst>
          <pc:docMk/>
          <pc:sldMk cId="975614011" sldId="405"/>
        </pc:sldMkLst>
        <pc:spChg chg="mod">
          <ac:chgData name="Luis Alfonso Palomares" userId="249f880f-9fef-4c37-96da-43c64fe42410" providerId="ADAL" clId="{ACD76EE7-5703-43CB-8349-85FBE25ADB51}" dt="2022-10-11T19:39:36.714" v="472"/>
          <ac:spMkLst>
            <pc:docMk/>
            <pc:sldMk cId="975614011" sldId="405"/>
            <ac:spMk id="2" creationId="{540EDEC8-70B8-9646-A8BC-3C9C2B7B1B65}"/>
          </ac:spMkLst>
        </pc:spChg>
        <pc:spChg chg="mod">
          <ac:chgData name="Luis Alfonso Palomares" userId="249f880f-9fef-4c37-96da-43c64fe42410" providerId="ADAL" clId="{ACD76EE7-5703-43CB-8349-85FBE25ADB51}" dt="2022-10-11T20:05:35.330" v="1102" actId="20577"/>
          <ac:spMkLst>
            <pc:docMk/>
            <pc:sldMk cId="975614011" sldId="405"/>
            <ac:spMk id="4" creationId="{DF08FD84-4E1F-3D4B-A86F-D7CA402986D0}"/>
          </ac:spMkLst>
        </pc:spChg>
        <pc:spChg chg="del mod">
          <ac:chgData name="Luis Alfonso Palomares" userId="249f880f-9fef-4c37-96da-43c64fe42410" providerId="ADAL" clId="{ACD76EE7-5703-43CB-8349-85FBE25ADB51}" dt="2022-10-11T20:05:37.735" v="1103" actId="478"/>
          <ac:spMkLst>
            <pc:docMk/>
            <pc:sldMk cId="975614011" sldId="405"/>
            <ac:spMk id="5" creationId="{B89DBABA-04B8-2948-9743-FFF390DFBB18}"/>
          </ac:spMkLst>
        </pc:spChg>
        <pc:spChg chg="add del">
          <ac:chgData name="Luis Alfonso Palomares" userId="249f880f-9fef-4c37-96da-43c64fe42410" providerId="ADAL" clId="{ACD76EE7-5703-43CB-8349-85FBE25ADB51}" dt="2022-10-11T19:44:17.525" v="499" actId="22"/>
          <ac:spMkLst>
            <pc:docMk/>
            <pc:sldMk cId="975614011" sldId="405"/>
            <ac:spMk id="7" creationId="{F03C1C69-9158-C1B7-2BA0-3E781A89CE65}"/>
          </ac:spMkLst>
        </pc:spChg>
        <pc:graphicFrameChg chg="add mod modGraphic">
          <ac:chgData name="Luis Alfonso Palomares" userId="249f880f-9fef-4c37-96da-43c64fe42410" providerId="ADAL" clId="{ACD76EE7-5703-43CB-8349-85FBE25ADB51}" dt="2022-10-11T19:47:33.762" v="890" actId="1036"/>
          <ac:graphicFrameMkLst>
            <pc:docMk/>
            <pc:sldMk cId="975614011" sldId="405"/>
            <ac:graphicFrameMk id="8" creationId="{9C80D2EF-A9F1-6CF8-45B7-02DEB7E35B7E}"/>
          </ac:graphicFrameMkLst>
        </pc:graphicFrameChg>
      </pc:sldChg>
      <pc:sldChg chg="addSp delSp modSp add mod ord">
        <pc:chgData name="Luis Alfonso Palomares" userId="249f880f-9fef-4c37-96da-43c64fe42410" providerId="ADAL" clId="{ACD76EE7-5703-43CB-8349-85FBE25ADB51}" dt="2022-10-11T20:04:33.335" v="1052"/>
        <pc:sldMkLst>
          <pc:docMk/>
          <pc:sldMk cId="3618450845" sldId="406"/>
        </pc:sldMkLst>
        <pc:spChg chg="mod">
          <ac:chgData name="Luis Alfonso Palomares" userId="249f880f-9fef-4c37-96da-43c64fe42410" providerId="ADAL" clId="{ACD76EE7-5703-43CB-8349-85FBE25ADB51}" dt="2022-10-11T20:01:06.506" v="1036" actId="20577"/>
          <ac:spMkLst>
            <pc:docMk/>
            <pc:sldMk cId="3618450845" sldId="406"/>
            <ac:spMk id="4" creationId="{3AE63C9D-1D27-644F-B32D-BF23D4E6823A}"/>
          </ac:spMkLst>
        </pc:spChg>
        <pc:spChg chg="del mod">
          <ac:chgData name="Luis Alfonso Palomares" userId="249f880f-9fef-4c37-96da-43c64fe42410" providerId="ADAL" clId="{ACD76EE7-5703-43CB-8349-85FBE25ADB51}" dt="2022-10-11T20:01:46.131" v="1044" actId="478"/>
          <ac:spMkLst>
            <pc:docMk/>
            <pc:sldMk cId="3618450845" sldId="406"/>
            <ac:spMk id="5" creationId="{68432D54-AADA-DE41-9135-5E06AEBFE4C9}"/>
          </ac:spMkLst>
        </pc:spChg>
        <pc:spChg chg="del">
          <ac:chgData name="Luis Alfonso Palomares" userId="249f880f-9fef-4c37-96da-43c64fe42410" providerId="ADAL" clId="{ACD76EE7-5703-43CB-8349-85FBE25ADB51}" dt="2022-10-11T20:01:41.949" v="1043" actId="478"/>
          <ac:spMkLst>
            <pc:docMk/>
            <pc:sldMk cId="3618450845" sldId="406"/>
            <ac:spMk id="6" creationId="{8CD83394-EDC4-5A4E-B927-B1EF4D70AA65}"/>
          </ac:spMkLst>
        </pc:spChg>
        <pc:spChg chg="add del mod">
          <ac:chgData name="Luis Alfonso Palomares" userId="249f880f-9fef-4c37-96da-43c64fe42410" providerId="ADAL" clId="{ACD76EE7-5703-43CB-8349-85FBE25ADB51}" dt="2022-10-11T20:00:44.869" v="894" actId="478"/>
          <ac:spMkLst>
            <pc:docMk/>
            <pc:sldMk cId="3618450845" sldId="406"/>
            <ac:spMk id="7" creationId="{A78286EB-E945-F56F-5C27-DBC8B766A7F2}"/>
          </ac:spMkLst>
        </pc:spChg>
        <pc:spChg chg="add del mod">
          <ac:chgData name="Luis Alfonso Palomares" userId="249f880f-9fef-4c37-96da-43c64fe42410" providerId="ADAL" clId="{ACD76EE7-5703-43CB-8349-85FBE25ADB51}" dt="2022-10-11T20:01:47.641" v="1045" actId="478"/>
          <ac:spMkLst>
            <pc:docMk/>
            <pc:sldMk cId="3618450845" sldId="406"/>
            <ac:spMk id="10" creationId="{324C70B5-2D6E-208B-F202-0EB420E46A2D}"/>
          </ac:spMkLst>
        </pc:spChg>
        <pc:picChg chg="del">
          <ac:chgData name="Luis Alfonso Palomares" userId="249f880f-9fef-4c37-96da-43c64fe42410" providerId="ADAL" clId="{ACD76EE7-5703-43CB-8349-85FBE25ADB51}" dt="2022-10-11T20:00:40.251" v="892" actId="478"/>
          <ac:picMkLst>
            <pc:docMk/>
            <pc:sldMk cId="3618450845" sldId="406"/>
            <ac:picMk id="8" creationId="{53559A40-F9DF-B644-A93A-8C0FC977054A}"/>
          </ac:picMkLst>
        </pc:picChg>
        <pc:picChg chg="add del mod">
          <ac:chgData name="Luis Alfonso Palomares" userId="249f880f-9fef-4c37-96da-43c64fe42410" providerId="ADAL" clId="{ACD76EE7-5703-43CB-8349-85FBE25ADB51}" dt="2022-10-11T20:01:39.827" v="1042" actId="478"/>
          <ac:picMkLst>
            <pc:docMk/>
            <pc:sldMk cId="3618450845" sldId="406"/>
            <ac:picMk id="3074" creationId="{132CAB06-6612-8E0A-BA67-9F2B29063F09}"/>
          </ac:picMkLst>
        </pc:picChg>
        <pc:picChg chg="add del">
          <ac:chgData name="Luis Alfonso Palomares" userId="249f880f-9fef-4c37-96da-43c64fe42410" providerId="ADAL" clId="{ACD76EE7-5703-43CB-8349-85FBE25ADB51}" dt="2022-10-11T20:02:10.487" v="1047" actId="478"/>
          <ac:picMkLst>
            <pc:docMk/>
            <pc:sldMk cId="3618450845" sldId="406"/>
            <ac:picMk id="3076" creationId="{A901C1CE-2C4A-EC92-64BE-3AF62E54A8A6}"/>
          </ac:picMkLst>
        </pc:picChg>
        <pc:picChg chg="add mod">
          <ac:chgData name="Luis Alfonso Palomares" userId="249f880f-9fef-4c37-96da-43c64fe42410" providerId="ADAL" clId="{ACD76EE7-5703-43CB-8349-85FBE25ADB51}" dt="2022-10-11T20:04:22.583" v="1050" actId="14100"/>
          <ac:picMkLst>
            <pc:docMk/>
            <pc:sldMk cId="3618450845" sldId="406"/>
            <ac:picMk id="3078" creationId="{40896031-2BF8-F18B-BF96-8D239607F29D}"/>
          </ac:picMkLst>
        </pc:picChg>
      </pc:sldChg>
      <pc:sldChg chg="modSp add mod ord">
        <pc:chgData name="Luis Alfonso Palomares" userId="249f880f-9fef-4c37-96da-43c64fe42410" providerId="ADAL" clId="{ACD76EE7-5703-43CB-8349-85FBE25ADB51}" dt="2022-10-11T20:07:53.899" v="1151"/>
        <pc:sldMkLst>
          <pc:docMk/>
          <pc:sldMk cId="1397074202" sldId="407"/>
        </pc:sldMkLst>
        <pc:spChg chg="mod">
          <ac:chgData name="Luis Alfonso Palomares" userId="249f880f-9fef-4c37-96da-43c64fe42410" providerId="ADAL" clId="{ACD76EE7-5703-43CB-8349-85FBE25ADB51}" dt="2022-10-11T20:07:23.975" v="1150" actId="404"/>
          <ac:spMkLst>
            <pc:docMk/>
            <pc:sldMk cId="1397074202" sldId="407"/>
            <ac:spMk id="2" creationId="{540EDEC8-70B8-9646-A8BC-3C9C2B7B1B65}"/>
          </ac:spMkLst>
        </pc:spChg>
        <pc:spChg chg="mod">
          <ac:chgData name="Luis Alfonso Palomares" userId="249f880f-9fef-4c37-96da-43c64fe42410" providerId="ADAL" clId="{ACD76EE7-5703-43CB-8349-85FBE25ADB51}" dt="2022-10-11T20:05:00.705" v="1058"/>
          <ac:spMkLst>
            <pc:docMk/>
            <pc:sldMk cId="1397074202" sldId="407"/>
            <ac:spMk id="4" creationId="{DF08FD84-4E1F-3D4B-A86F-D7CA402986D0}"/>
          </ac:spMkLst>
        </pc:spChg>
        <pc:spChg chg="mod">
          <ac:chgData name="Luis Alfonso Palomares" userId="249f880f-9fef-4c37-96da-43c64fe42410" providerId="ADAL" clId="{ACD76EE7-5703-43CB-8349-85FBE25ADB51}" dt="2022-10-11T20:07:53.899" v="1151"/>
          <ac:spMkLst>
            <pc:docMk/>
            <pc:sldMk cId="1397074202" sldId="407"/>
            <ac:spMk id="5" creationId="{B89DBABA-04B8-2948-9743-FFF390DFBB18}"/>
          </ac:spMkLst>
        </pc:spChg>
      </pc:sldChg>
      <pc:sldChg chg="modSp add mod">
        <pc:chgData name="Luis Alfonso Palomares" userId="249f880f-9fef-4c37-96da-43c64fe42410" providerId="ADAL" clId="{ACD76EE7-5703-43CB-8349-85FBE25ADB51}" dt="2022-10-11T20:34:37.147" v="1205" actId="14100"/>
        <pc:sldMkLst>
          <pc:docMk/>
          <pc:sldMk cId="986319282" sldId="408"/>
        </pc:sldMkLst>
        <pc:spChg chg="mod">
          <ac:chgData name="Luis Alfonso Palomares" userId="249f880f-9fef-4c37-96da-43c64fe42410" providerId="ADAL" clId="{ACD76EE7-5703-43CB-8349-85FBE25ADB51}" dt="2022-10-11T20:34:37.147" v="1205" actId="14100"/>
          <ac:spMkLst>
            <pc:docMk/>
            <pc:sldMk cId="986319282" sldId="408"/>
            <ac:spMk id="2" creationId="{540EDEC8-70B8-9646-A8BC-3C9C2B7B1B65}"/>
          </ac:spMkLst>
        </pc:spChg>
        <pc:spChg chg="mod">
          <ac:chgData name="Luis Alfonso Palomares" userId="249f880f-9fef-4c37-96da-43c64fe42410" providerId="ADAL" clId="{ACD76EE7-5703-43CB-8349-85FBE25ADB51}" dt="2022-10-11T20:24:18.848" v="1157"/>
          <ac:spMkLst>
            <pc:docMk/>
            <pc:sldMk cId="986319282" sldId="408"/>
            <ac:spMk id="4" creationId="{DF08FD84-4E1F-3D4B-A86F-D7CA402986D0}"/>
          </ac:spMkLst>
        </pc:spChg>
        <pc:spChg chg="mod">
          <ac:chgData name="Luis Alfonso Palomares" userId="249f880f-9fef-4c37-96da-43c64fe42410" providerId="ADAL" clId="{ACD76EE7-5703-43CB-8349-85FBE25ADB51}" dt="2022-10-11T20:33:44.228" v="1202" actId="20577"/>
          <ac:spMkLst>
            <pc:docMk/>
            <pc:sldMk cId="986319282" sldId="408"/>
            <ac:spMk id="5" creationId="{B89DBABA-04B8-2948-9743-FFF390DFBB18}"/>
          </ac:spMkLst>
        </pc:spChg>
      </pc:sldChg>
      <pc:sldChg chg="add del">
        <pc:chgData name="Luis Alfonso Palomares" userId="249f880f-9fef-4c37-96da-43c64fe42410" providerId="ADAL" clId="{ACD76EE7-5703-43CB-8349-85FBE25ADB51}" dt="2022-10-11T22:31:26.973" v="1720" actId="18676"/>
        <pc:sldMkLst>
          <pc:docMk/>
          <pc:sldMk cId="1347689749" sldId="409"/>
        </pc:sldMkLst>
      </pc:sldChg>
      <pc:sldChg chg="addSp delSp modSp add mod ord">
        <pc:chgData name="Luis Alfonso Palomares" userId="249f880f-9fef-4c37-96da-43c64fe42410" providerId="ADAL" clId="{ACD76EE7-5703-43CB-8349-85FBE25ADB51}" dt="2022-10-11T22:07:31.539" v="1478" actId="113"/>
        <pc:sldMkLst>
          <pc:docMk/>
          <pc:sldMk cId="2144229677" sldId="410"/>
        </pc:sldMkLst>
        <pc:spChg chg="mod">
          <ac:chgData name="Luis Alfonso Palomares" userId="249f880f-9fef-4c37-96da-43c64fe42410" providerId="ADAL" clId="{ACD76EE7-5703-43CB-8349-85FBE25ADB51}" dt="2022-10-11T22:07:31.539" v="1478" actId="113"/>
          <ac:spMkLst>
            <pc:docMk/>
            <pc:sldMk cId="2144229677" sldId="410"/>
            <ac:spMk id="2" creationId="{540EDEC8-70B8-9646-A8BC-3C9C2B7B1B65}"/>
          </ac:spMkLst>
        </pc:spChg>
        <pc:spChg chg="mod">
          <ac:chgData name="Luis Alfonso Palomares" userId="249f880f-9fef-4c37-96da-43c64fe42410" providerId="ADAL" clId="{ACD76EE7-5703-43CB-8349-85FBE25ADB51}" dt="2022-10-11T21:54:12.249" v="1294"/>
          <ac:spMkLst>
            <pc:docMk/>
            <pc:sldMk cId="2144229677" sldId="410"/>
            <ac:spMk id="4" creationId="{DF08FD84-4E1F-3D4B-A86F-D7CA402986D0}"/>
          </ac:spMkLst>
        </pc:spChg>
        <pc:spChg chg="del">
          <ac:chgData name="Luis Alfonso Palomares" userId="249f880f-9fef-4c37-96da-43c64fe42410" providerId="ADAL" clId="{ACD76EE7-5703-43CB-8349-85FBE25ADB51}" dt="2022-10-11T21:53:56.064" v="1290" actId="478"/>
          <ac:spMkLst>
            <pc:docMk/>
            <pc:sldMk cId="2144229677" sldId="410"/>
            <ac:spMk id="5" creationId="{B89DBABA-04B8-2948-9743-FFF390DFBB18}"/>
          </ac:spMkLst>
        </pc:spChg>
        <pc:spChg chg="add del mod">
          <ac:chgData name="Luis Alfonso Palomares" userId="249f880f-9fef-4c37-96da-43c64fe42410" providerId="ADAL" clId="{ACD76EE7-5703-43CB-8349-85FBE25ADB51}" dt="2022-10-11T21:53:58.538" v="1291" actId="478"/>
          <ac:spMkLst>
            <pc:docMk/>
            <pc:sldMk cId="2144229677" sldId="410"/>
            <ac:spMk id="7" creationId="{2B1FBB30-674C-AC3A-811E-74D02187E912}"/>
          </ac:spMkLst>
        </pc:spChg>
      </pc:sldChg>
      <pc:sldChg chg="add del">
        <pc:chgData name="Luis Alfonso Palomares" userId="249f880f-9fef-4c37-96da-43c64fe42410" providerId="ADAL" clId="{ACD76EE7-5703-43CB-8349-85FBE25ADB51}" dt="2022-10-11T21:59:29.290" v="1304" actId="2890"/>
        <pc:sldMkLst>
          <pc:docMk/>
          <pc:sldMk cId="473690768" sldId="411"/>
        </pc:sldMkLst>
      </pc:sldChg>
      <pc:sldChg chg="addSp delSp modSp add del mod">
        <pc:chgData name="Luis Alfonso Palomares" userId="249f880f-9fef-4c37-96da-43c64fe42410" providerId="ADAL" clId="{ACD76EE7-5703-43CB-8349-85FBE25ADB51}" dt="2022-10-11T22:04:35.657" v="1404" actId="2696"/>
        <pc:sldMkLst>
          <pc:docMk/>
          <pc:sldMk cId="1053655064" sldId="411"/>
        </pc:sldMkLst>
        <pc:spChg chg="add del">
          <ac:chgData name="Luis Alfonso Palomares" userId="249f880f-9fef-4c37-96da-43c64fe42410" providerId="ADAL" clId="{ACD76EE7-5703-43CB-8349-85FBE25ADB51}" dt="2022-10-11T22:02:50.706" v="1358" actId="22"/>
          <ac:spMkLst>
            <pc:docMk/>
            <pc:sldMk cId="1053655064" sldId="411"/>
            <ac:spMk id="3" creationId="{73DD004F-2F92-C0E8-1F69-63C7327E4E8D}"/>
          </ac:spMkLst>
        </pc:spChg>
        <pc:spChg chg="mod">
          <ac:chgData name="Luis Alfonso Palomares" userId="249f880f-9fef-4c37-96da-43c64fe42410" providerId="ADAL" clId="{ACD76EE7-5703-43CB-8349-85FBE25ADB51}" dt="2022-10-11T22:02:38.104" v="1353" actId="20577"/>
          <ac:spMkLst>
            <pc:docMk/>
            <pc:sldMk cId="1053655064" sldId="411"/>
            <ac:spMk id="15" creationId="{DAE538BB-6E4A-BB44-F7D9-B0FC7722EB19}"/>
          </ac:spMkLst>
        </pc:spChg>
        <pc:spChg chg="mod">
          <ac:chgData name="Luis Alfonso Palomares" userId="249f880f-9fef-4c37-96da-43c64fe42410" providerId="ADAL" clId="{ACD76EE7-5703-43CB-8349-85FBE25ADB51}" dt="2022-10-11T22:02:26.894" v="1350"/>
          <ac:spMkLst>
            <pc:docMk/>
            <pc:sldMk cId="1053655064" sldId="411"/>
            <ac:spMk id="16" creationId="{A63F3732-51D9-734C-A910-A03C9B0FE803}"/>
          </ac:spMkLst>
        </pc:spChg>
        <pc:spChg chg="del">
          <ac:chgData name="Luis Alfonso Palomares" userId="249f880f-9fef-4c37-96da-43c64fe42410" providerId="ADAL" clId="{ACD76EE7-5703-43CB-8349-85FBE25ADB51}" dt="2022-10-11T22:02:40.765" v="1354" actId="478"/>
          <ac:spMkLst>
            <pc:docMk/>
            <pc:sldMk cId="1053655064" sldId="411"/>
            <ac:spMk id="18" creationId="{22D0846D-5B07-E1F7-32AF-EA2368A5F621}"/>
          </ac:spMkLst>
        </pc:spChg>
        <pc:spChg chg="mod">
          <ac:chgData name="Luis Alfonso Palomares" userId="249f880f-9fef-4c37-96da-43c64fe42410" providerId="ADAL" clId="{ACD76EE7-5703-43CB-8349-85FBE25ADB51}" dt="2022-10-11T22:02:54.964" v="1362" actId="20577"/>
          <ac:spMkLst>
            <pc:docMk/>
            <pc:sldMk cId="1053655064" sldId="411"/>
            <ac:spMk id="22" creationId="{7CF9C986-B885-8662-7C68-3CD0C915E349}"/>
          </ac:spMkLst>
        </pc:spChg>
        <pc:picChg chg="add del">
          <ac:chgData name="Luis Alfonso Palomares" userId="249f880f-9fef-4c37-96da-43c64fe42410" providerId="ADAL" clId="{ACD76EE7-5703-43CB-8349-85FBE25ADB51}" dt="2022-10-11T22:02:57.202" v="1363" actId="478"/>
          <ac:picMkLst>
            <pc:docMk/>
            <pc:sldMk cId="1053655064" sldId="411"/>
            <ac:picMk id="17" creationId="{DD87493C-C621-DDEE-78C4-41952910BD02}"/>
          </ac:picMkLst>
        </pc:picChg>
      </pc:sldChg>
      <pc:sldChg chg="delSp modSp add mod ord">
        <pc:chgData name="Luis Alfonso Palomares" userId="249f880f-9fef-4c37-96da-43c64fe42410" providerId="ADAL" clId="{ACD76EE7-5703-43CB-8349-85FBE25ADB51}" dt="2022-10-11T22:05:20.403" v="1454" actId="1035"/>
        <pc:sldMkLst>
          <pc:docMk/>
          <pc:sldMk cId="1732857669" sldId="411"/>
        </pc:sldMkLst>
        <pc:spChg chg="mod">
          <ac:chgData name="Luis Alfonso Palomares" userId="249f880f-9fef-4c37-96da-43c64fe42410" providerId="ADAL" clId="{ACD76EE7-5703-43CB-8349-85FBE25ADB51}" dt="2022-10-11T22:04:52.838" v="1424" actId="20577"/>
          <ac:spMkLst>
            <pc:docMk/>
            <pc:sldMk cId="1732857669" sldId="411"/>
            <ac:spMk id="14" creationId="{C13AD26C-F17F-AA45-9303-CB0534847B3E}"/>
          </ac:spMkLst>
        </pc:spChg>
        <pc:spChg chg="mod">
          <ac:chgData name="Luis Alfonso Palomares" userId="249f880f-9fef-4c37-96da-43c64fe42410" providerId="ADAL" clId="{ACD76EE7-5703-43CB-8349-85FBE25ADB51}" dt="2022-10-11T22:05:00.669" v="1427" actId="20577"/>
          <ac:spMkLst>
            <pc:docMk/>
            <pc:sldMk cId="1732857669" sldId="411"/>
            <ac:spMk id="15" creationId="{DAE538BB-6E4A-BB44-F7D9-B0FC7722EB19}"/>
          </ac:spMkLst>
        </pc:spChg>
        <pc:spChg chg="del">
          <ac:chgData name="Luis Alfonso Palomares" userId="249f880f-9fef-4c37-96da-43c64fe42410" providerId="ADAL" clId="{ACD76EE7-5703-43CB-8349-85FBE25ADB51}" dt="2022-10-11T22:05:11.597" v="1428" actId="478"/>
          <ac:spMkLst>
            <pc:docMk/>
            <pc:sldMk cId="1732857669" sldId="411"/>
            <ac:spMk id="18" creationId="{22D0846D-5B07-E1F7-32AF-EA2368A5F621}"/>
          </ac:spMkLst>
        </pc:spChg>
        <pc:spChg chg="mod">
          <ac:chgData name="Luis Alfonso Palomares" userId="249f880f-9fef-4c37-96da-43c64fe42410" providerId="ADAL" clId="{ACD76EE7-5703-43CB-8349-85FBE25ADB51}" dt="2022-10-11T22:05:20.403" v="1454" actId="1035"/>
          <ac:spMkLst>
            <pc:docMk/>
            <pc:sldMk cId="1732857669" sldId="411"/>
            <ac:spMk id="22" creationId="{7CF9C986-B885-8662-7C68-3CD0C915E349}"/>
          </ac:spMkLst>
        </pc:spChg>
        <pc:picChg chg="del">
          <ac:chgData name="Luis Alfonso Palomares" userId="249f880f-9fef-4c37-96da-43c64fe42410" providerId="ADAL" clId="{ACD76EE7-5703-43CB-8349-85FBE25ADB51}" dt="2022-10-11T22:05:13.332" v="1429" actId="478"/>
          <ac:picMkLst>
            <pc:docMk/>
            <pc:sldMk cId="1732857669" sldId="411"/>
            <ac:picMk id="17" creationId="{DD87493C-C621-DDEE-78C4-41952910BD02}"/>
          </ac:picMkLst>
        </pc:picChg>
        <pc:picChg chg="mod">
          <ac:chgData name="Luis Alfonso Palomares" userId="249f880f-9fef-4c37-96da-43c64fe42410" providerId="ADAL" clId="{ACD76EE7-5703-43CB-8349-85FBE25ADB51}" dt="2022-10-11T22:05:20.403" v="1454" actId="1035"/>
          <ac:picMkLst>
            <pc:docMk/>
            <pc:sldMk cId="1732857669" sldId="411"/>
            <ac:picMk id="21" creationId="{52E0F17E-3FFA-3F2A-2837-7792F90913E5}"/>
          </ac:picMkLst>
        </pc:picChg>
      </pc:sldChg>
      <pc:sldChg chg="add del ord">
        <pc:chgData name="Luis Alfonso Palomares" userId="249f880f-9fef-4c37-96da-43c64fe42410" providerId="ADAL" clId="{ACD76EE7-5703-43CB-8349-85FBE25ADB51}" dt="2022-10-11T22:03:05.937" v="1367" actId="47"/>
        <pc:sldMkLst>
          <pc:docMk/>
          <pc:sldMk cId="748587296" sldId="412"/>
        </pc:sldMkLst>
      </pc:sldChg>
      <pc:sldChg chg="modSp add mod ord">
        <pc:chgData name="Luis Alfonso Palomares" userId="249f880f-9fef-4c37-96da-43c64fe42410" providerId="ADAL" clId="{ACD76EE7-5703-43CB-8349-85FBE25ADB51}" dt="2022-10-11T22:06:00.036" v="1468" actId="20577"/>
        <pc:sldMkLst>
          <pc:docMk/>
          <pc:sldMk cId="2394144965" sldId="412"/>
        </pc:sldMkLst>
        <pc:spChg chg="mod">
          <ac:chgData name="Luis Alfonso Palomares" userId="249f880f-9fef-4c37-96da-43c64fe42410" providerId="ADAL" clId="{ACD76EE7-5703-43CB-8349-85FBE25ADB51}" dt="2022-10-11T22:05:32.027" v="1458"/>
          <ac:spMkLst>
            <pc:docMk/>
            <pc:sldMk cId="2394144965" sldId="412"/>
            <ac:spMk id="2" creationId="{4732EB60-FC56-3643-9083-AE1D756D7B7D}"/>
          </ac:spMkLst>
        </pc:spChg>
        <pc:spChg chg="mod">
          <ac:chgData name="Luis Alfonso Palomares" userId="249f880f-9fef-4c37-96da-43c64fe42410" providerId="ADAL" clId="{ACD76EE7-5703-43CB-8349-85FBE25ADB51}" dt="2022-10-11T22:05:48.692" v="1463" actId="20577"/>
          <ac:spMkLst>
            <pc:docMk/>
            <pc:sldMk cId="2394144965" sldId="412"/>
            <ac:spMk id="14" creationId="{CC565958-EEA9-16D3-44B6-DEC501808D87}"/>
          </ac:spMkLst>
        </pc:spChg>
        <pc:spChg chg="mod">
          <ac:chgData name="Luis Alfonso Palomares" userId="249f880f-9fef-4c37-96da-43c64fe42410" providerId="ADAL" clId="{ACD76EE7-5703-43CB-8349-85FBE25ADB51}" dt="2022-10-11T22:06:00.036" v="1468" actId="20577"/>
          <ac:spMkLst>
            <pc:docMk/>
            <pc:sldMk cId="2394144965" sldId="412"/>
            <ac:spMk id="16" creationId="{291F8A34-C64A-0FDA-FDF1-B1FDE7E932C8}"/>
          </ac:spMkLst>
        </pc:spChg>
      </pc:sldChg>
      <pc:sldChg chg="addSp delSp modSp add mod ord">
        <pc:chgData name="Luis Alfonso Palomares" userId="249f880f-9fef-4c37-96da-43c64fe42410" providerId="ADAL" clId="{ACD76EE7-5703-43CB-8349-85FBE25ADB51}" dt="2022-10-11T22:17:43.748" v="1578" actId="20577"/>
        <pc:sldMkLst>
          <pc:docMk/>
          <pc:sldMk cId="959210767" sldId="413"/>
        </pc:sldMkLst>
        <pc:spChg chg="mod">
          <ac:chgData name="Luis Alfonso Palomares" userId="249f880f-9fef-4c37-96da-43c64fe42410" providerId="ADAL" clId="{ACD76EE7-5703-43CB-8349-85FBE25ADB51}" dt="2022-10-11T22:08:31.868" v="1486"/>
          <ac:spMkLst>
            <pc:docMk/>
            <pc:sldMk cId="959210767" sldId="413"/>
            <ac:spMk id="2" creationId="{CD55050D-0D7B-3647-9BFC-75899E3F29DA}"/>
          </ac:spMkLst>
        </pc:spChg>
        <pc:spChg chg="mod">
          <ac:chgData name="Luis Alfonso Palomares" userId="249f880f-9fef-4c37-96da-43c64fe42410" providerId="ADAL" clId="{ACD76EE7-5703-43CB-8349-85FBE25ADB51}" dt="2022-10-11T22:08:43.487" v="1510" actId="20577"/>
          <ac:spMkLst>
            <pc:docMk/>
            <pc:sldMk cId="959210767" sldId="413"/>
            <ac:spMk id="4" creationId="{16F2E1C1-17F3-1441-B726-10FE0347D938}"/>
          </ac:spMkLst>
        </pc:spChg>
        <pc:spChg chg="mod">
          <ac:chgData name="Luis Alfonso Palomares" userId="249f880f-9fef-4c37-96da-43c64fe42410" providerId="ADAL" clId="{ACD76EE7-5703-43CB-8349-85FBE25ADB51}" dt="2022-10-11T22:12:03.102" v="1523" actId="1076"/>
          <ac:spMkLst>
            <pc:docMk/>
            <pc:sldMk cId="959210767" sldId="413"/>
            <ac:spMk id="5" creationId="{0C530C6A-5A54-5044-A910-818C2228695A}"/>
          </ac:spMkLst>
        </pc:spChg>
        <pc:spChg chg="add mod">
          <ac:chgData name="Luis Alfonso Palomares" userId="249f880f-9fef-4c37-96da-43c64fe42410" providerId="ADAL" clId="{ACD76EE7-5703-43CB-8349-85FBE25ADB51}" dt="2022-10-11T22:15:49.078" v="1533"/>
          <ac:spMkLst>
            <pc:docMk/>
            <pc:sldMk cId="959210767" sldId="413"/>
            <ac:spMk id="11" creationId="{EE01BB4E-2827-A9CD-F613-7DA021A49065}"/>
          </ac:spMkLst>
        </pc:spChg>
        <pc:spChg chg="add mod">
          <ac:chgData name="Luis Alfonso Palomares" userId="249f880f-9fef-4c37-96da-43c64fe42410" providerId="ADAL" clId="{ACD76EE7-5703-43CB-8349-85FBE25ADB51}" dt="2022-10-11T22:17:43.748" v="1578" actId="20577"/>
          <ac:spMkLst>
            <pc:docMk/>
            <pc:sldMk cId="959210767" sldId="413"/>
            <ac:spMk id="12" creationId="{343FCCCF-8C94-B824-BEC4-71A7221EBBFC}"/>
          </ac:spMkLst>
        </pc:spChg>
        <pc:spChg chg="add del mod">
          <ac:chgData name="Luis Alfonso Palomares" userId="249f880f-9fef-4c37-96da-43c64fe42410" providerId="ADAL" clId="{ACD76EE7-5703-43CB-8349-85FBE25ADB51}" dt="2022-10-11T22:15:43.678" v="1530"/>
          <ac:spMkLst>
            <pc:docMk/>
            <pc:sldMk cId="959210767" sldId="413"/>
            <ac:spMk id="13" creationId="{CD806941-C3B7-D638-3F66-E63D602C50EF}"/>
          </ac:spMkLst>
        </pc:spChg>
        <pc:spChg chg="del">
          <ac:chgData name="Luis Alfonso Palomares" userId="249f880f-9fef-4c37-96da-43c64fe42410" providerId="ADAL" clId="{ACD76EE7-5703-43CB-8349-85FBE25ADB51}" dt="2022-10-11T22:10:03.477" v="1513" actId="22"/>
          <ac:spMkLst>
            <pc:docMk/>
            <pc:sldMk cId="959210767" sldId="413"/>
            <ac:spMk id="14" creationId="{0AB31257-06A4-F244-A4F1-676864CB9A89}"/>
          </ac:spMkLst>
        </pc:spChg>
        <pc:picChg chg="add mod ord modCrop">
          <ac:chgData name="Luis Alfonso Palomares" userId="249f880f-9fef-4c37-96da-43c64fe42410" providerId="ADAL" clId="{ACD76EE7-5703-43CB-8349-85FBE25ADB51}" dt="2022-10-11T22:10:16.791" v="1516" actId="1076"/>
          <ac:picMkLst>
            <pc:docMk/>
            <pc:sldMk cId="959210767" sldId="413"/>
            <ac:picMk id="7" creationId="{E52CF467-B683-D221-638D-F5ED45259643}"/>
          </ac:picMkLst>
        </pc:picChg>
        <pc:picChg chg="del">
          <ac:chgData name="Luis Alfonso Palomares" userId="249f880f-9fef-4c37-96da-43c64fe42410" providerId="ADAL" clId="{ACD76EE7-5703-43CB-8349-85FBE25ADB51}" dt="2022-10-11T22:10:14.072" v="1515" actId="478"/>
          <ac:picMkLst>
            <pc:docMk/>
            <pc:sldMk cId="959210767" sldId="413"/>
            <ac:picMk id="9" creationId="{CF60867A-2866-4446-B893-758AE4D9DEB1}"/>
          </ac:picMkLst>
        </pc:picChg>
        <pc:picChg chg="add mod ord">
          <ac:chgData name="Luis Alfonso Palomares" userId="249f880f-9fef-4c37-96da-43c64fe42410" providerId="ADAL" clId="{ACD76EE7-5703-43CB-8349-85FBE25ADB51}" dt="2022-10-11T22:17:26.767" v="1540" actId="1076"/>
          <ac:picMkLst>
            <pc:docMk/>
            <pc:sldMk cId="959210767" sldId="413"/>
            <ac:picMk id="10" creationId="{E646F434-6087-7F18-7B9B-F3774FA79122}"/>
          </ac:picMkLst>
        </pc:picChg>
        <pc:picChg chg="add mod">
          <ac:chgData name="Luis Alfonso Palomares" userId="249f880f-9fef-4c37-96da-43c64fe42410" providerId="ADAL" clId="{ACD76EE7-5703-43CB-8349-85FBE25ADB51}" dt="2022-10-11T22:17:20.692" v="1538" actId="1076"/>
          <ac:picMkLst>
            <pc:docMk/>
            <pc:sldMk cId="959210767" sldId="413"/>
            <ac:picMk id="16" creationId="{BAEF6A80-14F7-3149-3A78-C36F2D9F3ADE}"/>
          </ac:picMkLst>
        </pc:picChg>
        <pc:picChg chg="add mod">
          <ac:chgData name="Luis Alfonso Palomares" userId="249f880f-9fef-4c37-96da-43c64fe42410" providerId="ADAL" clId="{ACD76EE7-5703-43CB-8349-85FBE25ADB51}" dt="2022-10-11T22:17:28.370" v="1541" actId="1076"/>
          <ac:picMkLst>
            <pc:docMk/>
            <pc:sldMk cId="959210767" sldId="413"/>
            <ac:picMk id="4098" creationId="{B37844EA-E087-ADE6-1EDC-1B2BF6F6F4F5}"/>
          </ac:picMkLst>
        </pc:picChg>
      </pc:sldChg>
      <pc:sldChg chg="addSp delSp modSp add mod">
        <pc:chgData name="Luis Alfonso Palomares" userId="249f880f-9fef-4c37-96da-43c64fe42410" providerId="ADAL" clId="{ACD76EE7-5703-43CB-8349-85FBE25ADB51}" dt="2022-10-11T22:20:37.264" v="1602" actId="403"/>
        <pc:sldMkLst>
          <pc:docMk/>
          <pc:sldMk cId="3935795902" sldId="414"/>
        </pc:sldMkLst>
        <pc:spChg chg="mod">
          <ac:chgData name="Luis Alfonso Palomares" userId="249f880f-9fef-4c37-96da-43c64fe42410" providerId="ADAL" clId="{ACD76EE7-5703-43CB-8349-85FBE25ADB51}" dt="2022-10-11T22:19:42.348" v="1589"/>
          <ac:spMkLst>
            <pc:docMk/>
            <pc:sldMk cId="3935795902" sldId="414"/>
            <ac:spMk id="4" creationId="{16F2E1C1-17F3-1441-B726-10FE0347D938}"/>
          </ac:spMkLst>
        </pc:spChg>
        <pc:spChg chg="mod">
          <ac:chgData name="Luis Alfonso Palomares" userId="249f880f-9fef-4c37-96da-43c64fe42410" providerId="ADAL" clId="{ACD76EE7-5703-43CB-8349-85FBE25ADB51}" dt="2022-10-11T22:20:37.264" v="1602" actId="403"/>
          <ac:spMkLst>
            <pc:docMk/>
            <pc:sldMk cId="3935795902" sldId="414"/>
            <ac:spMk id="5" creationId="{0C530C6A-5A54-5044-A910-818C2228695A}"/>
          </ac:spMkLst>
        </pc:spChg>
        <pc:spChg chg="add del mod">
          <ac:chgData name="Luis Alfonso Palomares" userId="249f880f-9fef-4c37-96da-43c64fe42410" providerId="ADAL" clId="{ACD76EE7-5703-43CB-8349-85FBE25ADB51}" dt="2022-10-11T22:19:24.060" v="1582" actId="478"/>
          <ac:spMkLst>
            <pc:docMk/>
            <pc:sldMk cId="3935795902" sldId="414"/>
            <ac:spMk id="8" creationId="{1CE615AE-1B16-A8AE-144F-141D759FA3BA}"/>
          </ac:spMkLst>
        </pc:spChg>
        <pc:spChg chg="del">
          <ac:chgData name="Luis Alfonso Palomares" userId="249f880f-9fef-4c37-96da-43c64fe42410" providerId="ADAL" clId="{ACD76EE7-5703-43CB-8349-85FBE25ADB51}" dt="2022-10-11T22:19:29.146" v="1585" actId="478"/>
          <ac:spMkLst>
            <pc:docMk/>
            <pc:sldMk cId="3935795902" sldId="414"/>
            <ac:spMk id="11" creationId="{EE01BB4E-2827-A9CD-F613-7DA021A49065}"/>
          </ac:spMkLst>
        </pc:spChg>
        <pc:spChg chg="del">
          <ac:chgData name="Luis Alfonso Palomares" userId="249f880f-9fef-4c37-96da-43c64fe42410" providerId="ADAL" clId="{ACD76EE7-5703-43CB-8349-85FBE25ADB51}" dt="2022-10-11T22:19:30.926" v="1586" actId="478"/>
          <ac:spMkLst>
            <pc:docMk/>
            <pc:sldMk cId="3935795902" sldId="414"/>
            <ac:spMk id="12" creationId="{343FCCCF-8C94-B824-BEC4-71A7221EBBFC}"/>
          </ac:spMkLst>
        </pc:spChg>
        <pc:spChg chg="add mod">
          <ac:chgData name="Luis Alfonso Palomares" userId="249f880f-9fef-4c37-96da-43c64fe42410" providerId="ADAL" clId="{ACD76EE7-5703-43CB-8349-85FBE25ADB51}" dt="2022-10-11T22:20:24.238" v="1601" actId="1076"/>
          <ac:spMkLst>
            <pc:docMk/>
            <pc:sldMk cId="3935795902" sldId="414"/>
            <ac:spMk id="13" creationId="{9506673E-1237-16A7-0873-4769300B0E8E}"/>
          </ac:spMkLst>
        </pc:spChg>
        <pc:picChg chg="del">
          <ac:chgData name="Luis Alfonso Palomares" userId="249f880f-9fef-4c37-96da-43c64fe42410" providerId="ADAL" clId="{ACD76EE7-5703-43CB-8349-85FBE25ADB51}" dt="2022-10-11T22:19:23.567" v="1581" actId="478"/>
          <ac:picMkLst>
            <pc:docMk/>
            <pc:sldMk cId="3935795902" sldId="414"/>
            <ac:picMk id="7" creationId="{E52CF467-B683-D221-638D-F5ED45259643}"/>
          </ac:picMkLst>
        </pc:picChg>
        <pc:picChg chg="del">
          <ac:chgData name="Luis Alfonso Palomares" userId="249f880f-9fef-4c37-96da-43c64fe42410" providerId="ADAL" clId="{ACD76EE7-5703-43CB-8349-85FBE25ADB51}" dt="2022-10-11T22:19:26.531" v="1583" actId="478"/>
          <ac:picMkLst>
            <pc:docMk/>
            <pc:sldMk cId="3935795902" sldId="414"/>
            <ac:picMk id="10" creationId="{E646F434-6087-7F18-7B9B-F3774FA79122}"/>
          </ac:picMkLst>
        </pc:picChg>
        <pc:picChg chg="del">
          <ac:chgData name="Luis Alfonso Palomares" userId="249f880f-9fef-4c37-96da-43c64fe42410" providerId="ADAL" clId="{ACD76EE7-5703-43CB-8349-85FBE25ADB51}" dt="2022-10-11T22:19:26.990" v="1584" actId="478"/>
          <ac:picMkLst>
            <pc:docMk/>
            <pc:sldMk cId="3935795902" sldId="414"/>
            <ac:picMk id="16" creationId="{BAEF6A80-14F7-3149-3A78-C36F2D9F3ADE}"/>
          </ac:picMkLst>
        </pc:picChg>
        <pc:picChg chg="del">
          <ac:chgData name="Luis Alfonso Palomares" userId="249f880f-9fef-4c37-96da-43c64fe42410" providerId="ADAL" clId="{ACD76EE7-5703-43CB-8349-85FBE25ADB51}" dt="2022-10-11T22:19:23.033" v="1580" actId="478"/>
          <ac:picMkLst>
            <pc:docMk/>
            <pc:sldMk cId="3935795902" sldId="414"/>
            <ac:picMk id="4098" creationId="{B37844EA-E087-ADE6-1EDC-1B2BF6F6F4F5}"/>
          </ac:picMkLst>
        </pc:picChg>
      </pc:sldChg>
      <pc:sldChg chg="delSp modSp add mod">
        <pc:chgData name="Luis Alfonso Palomares" userId="249f880f-9fef-4c37-96da-43c64fe42410" providerId="ADAL" clId="{ACD76EE7-5703-43CB-8349-85FBE25ADB51}" dt="2022-10-11T22:22:12.432" v="1615" actId="478"/>
        <pc:sldMkLst>
          <pc:docMk/>
          <pc:sldMk cId="1980932537" sldId="415"/>
        </pc:sldMkLst>
        <pc:spChg chg="mod">
          <ac:chgData name="Luis Alfonso Palomares" userId="249f880f-9fef-4c37-96da-43c64fe42410" providerId="ADAL" clId="{ACD76EE7-5703-43CB-8349-85FBE25ADB51}" dt="2022-10-11T22:21:45.913" v="1611"/>
          <ac:spMkLst>
            <pc:docMk/>
            <pc:sldMk cId="1980932537" sldId="415"/>
            <ac:spMk id="2" creationId="{CD55050D-0D7B-3647-9BFC-75899E3F29DA}"/>
          </ac:spMkLst>
        </pc:spChg>
        <pc:spChg chg="mod">
          <ac:chgData name="Luis Alfonso Palomares" userId="249f880f-9fef-4c37-96da-43c64fe42410" providerId="ADAL" clId="{ACD76EE7-5703-43CB-8349-85FBE25ADB51}" dt="2022-10-11T22:21:57.222" v="1612"/>
          <ac:spMkLst>
            <pc:docMk/>
            <pc:sldMk cId="1980932537" sldId="415"/>
            <ac:spMk id="4" creationId="{16F2E1C1-17F3-1441-B726-10FE0347D938}"/>
          </ac:spMkLst>
        </pc:spChg>
        <pc:spChg chg="mod">
          <ac:chgData name="Luis Alfonso Palomares" userId="249f880f-9fef-4c37-96da-43c64fe42410" providerId="ADAL" clId="{ACD76EE7-5703-43CB-8349-85FBE25ADB51}" dt="2022-10-11T22:22:10.770" v="1614" actId="14100"/>
          <ac:spMkLst>
            <pc:docMk/>
            <pc:sldMk cId="1980932537" sldId="415"/>
            <ac:spMk id="5" creationId="{0C530C6A-5A54-5044-A910-818C2228695A}"/>
          </ac:spMkLst>
        </pc:spChg>
        <pc:spChg chg="del">
          <ac:chgData name="Luis Alfonso Palomares" userId="249f880f-9fef-4c37-96da-43c64fe42410" providerId="ADAL" clId="{ACD76EE7-5703-43CB-8349-85FBE25ADB51}" dt="2022-10-11T22:22:12.432" v="1615" actId="478"/>
          <ac:spMkLst>
            <pc:docMk/>
            <pc:sldMk cId="1980932537" sldId="415"/>
            <ac:spMk id="13" creationId="{9506673E-1237-16A7-0873-4769300B0E8E}"/>
          </ac:spMkLst>
        </pc:spChg>
      </pc:sldChg>
      <pc:sldChg chg="modSp add mod">
        <pc:chgData name="Luis Alfonso Palomares" userId="249f880f-9fef-4c37-96da-43c64fe42410" providerId="ADAL" clId="{ACD76EE7-5703-43CB-8349-85FBE25ADB51}" dt="2022-10-11T22:22:56.834" v="1637" actId="5793"/>
        <pc:sldMkLst>
          <pc:docMk/>
          <pc:sldMk cId="3892293847" sldId="416"/>
        </pc:sldMkLst>
        <pc:spChg chg="mod">
          <ac:chgData name="Luis Alfonso Palomares" userId="249f880f-9fef-4c37-96da-43c64fe42410" providerId="ADAL" clId="{ACD76EE7-5703-43CB-8349-85FBE25ADB51}" dt="2022-10-11T22:22:36.846" v="1625" actId="20577"/>
          <ac:spMkLst>
            <pc:docMk/>
            <pc:sldMk cId="3892293847" sldId="416"/>
            <ac:spMk id="2" creationId="{CD55050D-0D7B-3647-9BFC-75899E3F29DA}"/>
          </ac:spMkLst>
        </pc:spChg>
        <pc:spChg chg="mod">
          <ac:chgData name="Luis Alfonso Palomares" userId="249f880f-9fef-4c37-96da-43c64fe42410" providerId="ADAL" clId="{ACD76EE7-5703-43CB-8349-85FBE25ADB51}" dt="2022-10-11T22:22:41.188" v="1633" actId="5793"/>
          <ac:spMkLst>
            <pc:docMk/>
            <pc:sldMk cId="3892293847" sldId="416"/>
            <ac:spMk id="4" creationId="{16F2E1C1-17F3-1441-B726-10FE0347D938}"/>
          </ac:spMkLst>
        </pc:spChg>
        <pc:spChg chg="mod">
          <ac:chgData name="Luis Alfonso Palomares" userId="249f880f-9fef-4c37-96da-43c64fe42410" providerId="ADAL" clId="{ACD76EE7-5703-43CB-8349-85FBE25ADB51}" dt="2022-10-11T22:22:56.834" v="1637" actId="5793"/>
          <ac:spMkLst>
            <pc:docMk/>
            <pc:sldMk cId="3892293847" sldId="416"/>
            <ac:spMk id="5" creationId="{0C530C6A-5A54-5044-A910-818C2228695A}"/>
          </ac:spMkLst>
        </pc:spChg>
      </pc:sldChg>
      <pc:sldChg chg="add del ord">
        <pc:chgData name="Luis Alfonso Palomares" userId="249f880f-9fef-4c37-96da-43c64fe42410" providerId="ADAL" clId="{ACD76EE7-5703-43CB-8349-85FBE25ADB51}" dt="2022-10-11T22:26:43.924" v="1641" actId="47"/>
        <pc:sldMkLst>
          <pc:docMk/>
          <pc:sldMk cId="2760619451" sldId="41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TWK Everett" panose="020B0204000000000000" pitchFamily="34" charset="77"/>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TWK Everett" panose="020B0204000000000000" pitchFamily="34" charset="77"/>
              </a:defRPr>
            </a:lvl1pPr>
          </a:lstStyle>
          <a:p>
            <a:fld id="{DED8EAC6-2D5B-D844-A615-EDB1D698BF23}" type="datetimeFigureOut">
              <a:rPr lang="en-US" smtClean="0"/>
              <a:pPr/>
              <a:t>5/22/2023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TWK Everett" panose="020B0204000000000000" pitchFamily="34" charset="77"/>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TWK Everett" panose="020B0204000000000000" pitchFamily="34" charset="77"/>
              </a:defRPr>
            </a:lvl1pPr>
          </a:lstStyle>
          <a:p>
            <a:fld id="{2BA7E1BB-25B4-574B-B089-309528012E51}" type="slidenum">
              <a:rPr lang="en-US" smtClean="0"/>
              <a:pPr/>
              <a:t>‹#›</a:t>
            </a:fld>
            <a:endParaRPr lang="en-US"/>
          </a:p>
        </p:txBody>
      </p:sp>
    </p:spTree>
    <p:extLst>
      <p:ext uri="{BB962C8B-B14F-4D97-AF65-F5344CB8AC3E}">
        <p14:creationId xmlns:p14="http://schemas.microsoft.com/office/powerpoint/2010/main" val="681774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TWK Everett" panose="020B0204000000000000" pitchFamily="34" charset="77"/>
        <a:ea typeface="+mn-ea"/>
        <a:cs typeface="+mn-cs"/>
      </a:defRPr>
    </a:lvl1pPr>
    <a:lvl2pPr marL="457200" algn="l" defTabSz="914400" rtl="0" eaLnBrk="1" latinLnBrk="0" hangingPunct="1">
      <a:defRPr sz="1200" b="0" i="0" kern="1200">
        <a:solidFill>
          <a:schemeClr val="tx1"/>
        </a:solidFill>
        <a:latin typeface="TWK Everett" panose="020B0204000000000000" pitchFamily="34" charset="77"/>
        <a:ea typeface="+mn-ea"/>
        <a:cs typeface="+mn-cs"/>
      </a:defRPr>
    </a:lvl2pPr>
    <a:lvl3pPr marL="914400" algn="l" defTabSz="914400" rtl="0" eaLnBrk="1" latinLnBrk="0" hangingPunct="1">
      <a:defRPr sz="1200" b="0" i="0" kern="1200">
        <a:solidFill>
          <a:schemeClr val="tx1"/>
        </a:solidFill>
        <a:latin typeface="TWK Everett" panose="020B0204000000000000" pitchFamily="34" charset="77"/>
        <a:ea typeface="+mn-ea"/>
        <a:cs typeface="+mn-cs"/>
      </a:defRPr>
    </a:lvl3pPr>
    <a:lvl4pPr marL="1371600" algn="l" defTabSz="914400" rtl="0" eaLnBrk="1" latinLnBrk="0" hangingPunct="1">
      <a:defRPr sz="1200" b="0" i="0" kern="1200">
        <a:solidFill>
          <a:schemeClr val="tx1"/>
        </a:solidFill>
        <a:latin typeface="TWK Everett" panose="020B0204000000000000" pitchFamily="34" charset="77"/>
        <a:ea typeface="+mn-ea"/>
        <a:cs typeface="+mn-cs"/>
      </a:defRPr>
    </a:lvl4pPr>
    <a:lvl5pPr marL="1828800" algn="l" defTabSz="914400" rtl="0" eaLnBrk="1" latinLnBrk="0" hangingPunct="1">
      <a:defRPr sz="1200" b="0" i="0" kern="1200">
        <a:solidFill>
          <a:schemeClr val="tx1"/>
        </a:solidFill>
        <a:latin typeface="TWK Everett" panose="020B0204000000000000" pitchFamily="34"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X"/>
          </a:p>
        </p:txBody>
      </p:sp>
      <p:sp>
        <p:nvSpPr>
          <p:cNvPr id="4" name="Slide Number Placeholder 3"/>
          <p:cNvSpPr>
            <a:spLocks noGrp="1"/>
          </p:cNvSpPr>
          <p:nvPr>
            <p:ph type="sldNum" sz="quarter" idx="5"/>
          </p:nvPr>
        </p:nvSpPr>
        <p:spPr/>
        <p:txBody>
          <a:bodyPr/>
          <a:lstStyle/>
          <a:p>
            <a:fld id="{2BA7E1BB-25B4-574B-B089-309528012E51}" type="slidenum">
              <a:rPr lang="en-US" smtClean="0"/>
              <a:pPr/>
              <a:t>1</a:t>
            </a:fld>
            <a:endParaRPr lang="en-US"/>
          </a:p>
        </p:txBody>
      </p:sp>
    </p:spTree>
    <p:extLst>
      <p:ext uri="{BB962C8B-B14F-4D97-AF65-F5344CB8AC3E}">
        <p14:creationId xmlns:p14="http://schemas.microsoft.com/office/powerpoint/2010/main" val="3657748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hort Title 1">
    <p:bg>
      <p:bgPr>
        <a:solidFill>
          <a:srgbClr val="FF462D"/>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8D4729-09A8-F842-87C4-A71523098C69}"/>
              </a:ext>
            </a:extLst>
          </p:cNvPr>
          <p:cNvPicPr>
            <a:picLocks noChangeAspect="1"/>
          </p:cNvPicPr>
          <p:nvPr userDrawn="1"/>
        </p:nvPicPr>
        <p:blipFill>
          <a:blip r:embed="rId2"/>
          <a:srcRect/>
          <a:stretch/>
        </p:blipFill>
        <p:spPr>
          <a:xfrm>
            <a:off x="232736" y="342900"/>
            <a:ext cx="1381537" cy="439580"/>
          </a:xfrm>
          <a:prstGeom prst="rect">
            <a:avLst/>
          </a:prstGeom>
        </p:spPr>
      </p:pic>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chemeClr val="bg1"/>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0" name="Text Placeholder 3">
            <a:extLst>
              <a:ext uri="{FF2B5EF4-FFF2-40B4-BE49-F238E27FC236}">
                <a16:creationId xmlns:a16="http://schemas.microsoft.com/office/drawing/2014/main" id="{8660AD13-7478-414E-8B91-22C3FCFEF1C7}"/>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21">
            <a:extLst>
              <a:ext uri="{FF2B5EF4-FFF2-40B4-BE49-F238E27FC236}">
                <a16:creationId xmlns:a16="http://schemas.microsoft.com/office/drawing/2014/main" id="{B98825AB-43C6-2848-BD92-EF1858E83CB7}"/>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353370111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ng Title 1">
    <p:bg>
      <p:bgPr>
        <a:solidFill>
          <a:schemeClr val="accent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Smaller title slide for    longer headlines</a:t>
            </a:r>
          </a:p>
        </p:txBody>
      </p:sp>
      <p:pic>
        <p:nvPicPr>
          <p:cNvPr id="8" name="Picture 7">
            <a:extLst>
              <a:ext uri="{FF2B5EF4-FFF2-40B4-BE49-F238E27FC236}">
                <a16:creationId xmlns:a16="http://schemas.microsoft.com/office/drawing/2014/main" id="{2F9693F1-329A-B54B-BA3F-02B74BABC4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5748" y="342900"/>
            <a:ext cx="1381539" cy="439580"/>
          </a:xfrm>
          <a:prstGeom prst="rect">
            <a:avLst/>
          </a:prstGeom>
        </p:spPr>
      </p:pic>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FDBE5405-3D6A-F442-A23F-A693AC4ED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782761768"/>
      </p:ext>
    </p:extLst>
  </p:cSld>
  <p:clrMapOvr>
    <a:masterClrMapping/>
  </p:clrMapOvr>
  <p:extLst>
    <p:ext uri="{DCECCB84-F9BA-43D5-87BE-67443E8EF086}">
      <p15:sldGuideLst xmlns:p15="http://schemas.microsoft.com/office/powerpoint/2012/main"/>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Content w 3 Data Series (Right)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938A9-452C-1549-BE20-0A5AA1D7F600}"/>
              </a:ext>
            </a:extLst>
          </p:cNvPr>
          <p:cNvSpPr/>
          <p:nvPr userDrawn="1"/>
        </p:nvSpPr>
        <p:spPr>
          <a:xfrm>
            <a:off x="6096000" y="0"/>
            <a:ext cx="6096001" cy="6858000"/>
          </a:xfrm>
          <a:prstGeom prst="rect">
            <a:avLst/>
          </a:prstGeom>
          <a:solidFill>
            <a:srgbClr val="297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solidFill>
                <a:srgbClr val="29707A"/>
              </a:solidFill>
              <a:latin typeface="TWK Everett" panose="020B0204000000000000" pitchFamily="34" charset="77"/>
            </a:endParaRPr>
          </a:p>
        </p:txBody>
      </p:sp>
      <p:sp>
        <p:nvSpPr>
          <p:cNvPr id="47" name="Content Placeholder 2">
            <a:extLst>
              <a:ext uri="{FF2B5EF4-FFF2-40B4-BE49-F238E27FC236}">
                <a16:creationId xmlns:a16="http://schemas.microsoft.com/office/drawing/2014/main" id="{0EE8F709-F96A-174E-8BD3-B90D583D96FA}"/>
              </a:ext>
            </a:extLst>
          </p:cNvPr>
          <p:cNvSpPr>
            <a:spLocks noGrp="1"/>
          </p:cNvSpPr>
          <p:nvPr>
            <p:ph idx="1" hasCustomPrompt="1"/>
          </p:nvPr>
        </p:nvSpPr>
        <p:spPr>
          <a:xfrm>
            <a:off x="6560130" y="2490724"/>
            <a:ext cx="1924521" cy="879674"/>
          </a:xfrm>
          <a:prstGeom prst="rect">
            <a:avLst/>
          </a:prstGeom>
        </p:spPr>
        <p:txBody>
          <a:bodyPr lIns="0" tIns="0" rIns="0" bIns="0" anchor="t">
            <a:noAutofit/>
          </a:bodyPr>
          <a:lstStyle>
            <a:lvl1pPr marL="0" indent="0">
              <a:lnSpc>
                <a:spcPct val="100000"/>
              </a:lnSpc>
              <a:buNone/>
              <a:defRPr sz="6200" b="0" i="0">
                <a:ln w="12700">
                  <a:solidFill>
                    <a:srgbClr val="4CDD84"/>
                  </a:solidFill>
                </a:ln>
                <a:noFill/>
                <a:latin typeface="TWK Everett" panose="020B0204000000000000" pitchFamily="34" charset="77"/>
              </a:defRPr>
            </a:lvl1pPr>
          </a:lstStyle>
          <a:p>
            <a:pPr lvl="0"/>
            <a:r>
              <a:rPr lang="en-US"/>
              <a:t>43%</a:t>
            </a:r>
          </a:p>
        </p:txBody>
      </p:sp>
      <p:sp>
        <p:nvSpPr>
          <p:cNvPr id="48" name="Content Placeholder 2">
            <a:extLst>
              <a:ext uri="{FF2B5EF4-FFF2-40B4-BE49-F238E27FC236}">
                <a16:creationId xmlns:a16="http://schemas.microsoft.com/office/drawing/2014/main" id="{2F775E0D-BE32-DC44-A8AF-F3BFCA8B5CAD}"/>
              </a:ext>
            </a:extLst>
          </p:cNvPr>
          <p:cNvSpPr>
            <a:spLocks noGrp="1"/>
          </p:cNvSpPr>
          <p:nvPr>
            <p:ph idx="27" hasCustomPrompt="1"/>
          </p:nvPr>
        </p:nvSpPr>
        <p:spPr>
          <a:xfrm>
            <a:off x="6560130" y="4638023"/>
            <a:ext cx="1924521" cy="879674"/>
          </a:xfrm>
          <a:prstGeom prst="rect">
            <a:avLst/>
          </a:prstGeom>
        </p:spPr>
        <p:txBody>
          <a:bodyPr lIns="0" tIns="0" rIns="0" bIns="0" anchor="t">
            <a:noAutofit/>
          </a:bodyPr>
          <a:lstStyle>
            <a:lvl1pPr marL="0" indent="0">
              <a:lnSpc>
                <a:spcPct val="100000"/>
              </a:lnSpc>
              <a:buNone/>
              <a:defRPr sz="6200" b="0" i="0">
                <a:ln w="12700">
                  <a:solidFill>
                    <a:srgbClr val="4CDD84"/>
                  </a:solidFill>
                </a:ln>
                <a:noFill/>
                <a:latin typeface="TWK Everett" panose="020B0204000000000000" pitchFamily="34" charset="77"/>
              </a:defRPr>
            </a:lvl1pPr>
          </a:lstStyle>
          <a:p>
            <a:pPr lvl="0"/>
            <a:r>
              <a:rPr lang="en-US"/>
              <a:t>43%</a:t>
            </a:r>
          </a:p>
        </p:txBody>
      </p:sp>
      <p:sp>
        <p:nvSpPr>
          <p:cNvPr id="49" name="Content Placeholder 2">
            <a:extLst>
              <a:ext uri="{FF2B5EF4-FFF2-40B4-BE49-F238E27FC236}">
                <a16:creationId xmlns:a16="http://schemas.microsoft.com/office/drawing/2014/main" id="{1B052F5E-4798-9045-911D-7DAF79460AC8}"/>
              </a:ext>
            </a:extLst>
          </p:cNvPr>
          <p:cNvSpPr>
            <a:spLocks noGrp="1"/>
          </p:cNvSpPr>
          <p:nvPr>
            <p:ph idx="28" hasCustomPrompt="1"/>
          </p:nvPr>
        </p:nvSpPr>
        <p:spPr>
          <a:xfrm>
            <a:off x="6560130" y="343425"/>
            <a:ext cx="1924521" cy="879674"/>
          </a:xfrm>
          <a:prstGeom prst="rect">
            <a:avLst/>
          </a:prstGeom>
        </p:spPr>
        <p:txBody>
          <a:bodyPr lIns="0" tIns="0" rIns="0" bIns="0" anchor="t">
            <a:noAutofit/>
          </a:bodyPr>
          <a:lstStyle>
            <a:lvl1pPr marL="0" indent="0">
              <a:lnSpc>
                <a:spcPct val="100000"/>
              </a:lnSpc>
              <a:buNone/>
              <a:defRPr sz="6200" b="0" i="0">
                <a:ln w="12700">
                  <a:solidFill>
                    <a:srgbClr val="4CDD84"/>
                  </a:solidFill>
                </a:ln>
                <a:noFill/>
                <a:latin typeface="TWK Everett" panose="020B0204000000000000" pitchFamily="34" charset="77"/>
              </a:defRPr>
            </a:lvl1pPr>
          </a:lstStyle>
          <a:p>
            <a:pPr lvl="0"/>
            <a:r>
              <a:rPr lang="en-US" dirty="0"/>
              <a:t>43%</a:t>
            </a:r>
          </a:p>
        </p:txBody>
      </p:sp>
      <p:sp>
        <p:nvSpPr>
          <p:cNvPr id="50" name="Text Placeholder 4">
            <a:extLst>
              <a:ext uri="{FF2B5EF4-FFF2-40B4-BE49-F238E27FC236}">
                <a16:creationId xmlns:a16="http://schemas.microsoft.com/office/drawing/2014/main" id="{AD0D975F-B435-184D-BBBA-DD4B4F13A20E}"/>
              </a:ext>
            </a:extLst>
          </p:cNvPr>
          <p:cNvSpPr>
            <a:spLocks noGrp="1"/>
          </p:cNvSpPr>
          <p:nvPr>
            <p:ph type="body" sz="quarter" idx="32" hasCustomPrompt="1"/>
          </p:nvPr>
        </p:nvSpPr>
        <p:spPr>
          <a:xfrm>
            <a:off x="6560130" y="1256199"/>
            <a:ext cx="1924520" cy="714981"/>
          </a:xfrm>
          <a:prstGeom prst="rect">
            <a:avLst/>
          </a:prstGeom>
        </p:spPr>
        <p:txBody>
          <a:bodyPr lIns="0" tIns="0" rIns="0" bIns="0">
            <a:noAutofit/>
          </a:bodyPr>
          <a:lstStyle>
            <a:lvl1pPr marL="0" indent="0" algn="l">
              <a:buNone/>
              <a:defRPr sz="1200" b="0" i="0">
                <a:solidFill>
                  <a:srgbClr val="E4F4F1"/>
                </a:solidFill>
                <a:latin typeface="TWK Everett" panose="020B0204000000000000" pitchFamily="34" charset="77"/>
              </a:defRPr>
            </a:lvl1pPr>
          </a:lstStyle>
          <a:p>
            <a:pPr lvl="0"/>
            <a:r>
              <a:rPr lang="en-US" dirty="0"/>
              <a:t>Add text—</a:t>
            </a:r>
            <a:r>
              <a:rPr lang="en-US" dirty="0" err="1"/>
              <a:t>sepien</a:t>
            </a:r>
            <a:r>
              <a:rPr lang="en-US" dirty="0"/>
              <a:t> et ligula </a:t>
            </a:r>
            <a:r>
              <a:rPr lang="en-US" dirty="0" err="1"/>
              <a:t>ullamcorper</a:t>
            </a:r>
            <a:r>
              <a:rPr lang="en-US" dirty="0"/>
              <a:t> </a:t>
            </a:r>
            <a:r>
              <a:rPr lang="en-US" dirty="0" err="1"/>
              <a:t>malesuada</a:t>
            </a:r>
            <a:r>
              <a:rPr lang="en-US" dirty="0"/>
              <a:t> </a:t>
            </a:r>
            <a:r>
              <a:rPr lang="en-US" dirty="0" err="1"/>
              <a:t>proin</a:t>
            </a:r>
            <a:r>
              <a:rPr lang="en-US" dirty="0"/>
              <a:t> libero </a:t>
            </a:r>
            <a:r>
              <a:rPr lang="en-US" dirty="0" err="1"/>
              <a:t>nunc</a:t>
            </a:r>
            <a:r>
              <a:rPr lang="en-US" dirty="0"/>
              <a:t>.</a:t>
            </a:r>
          </a:p>
        </p:txBody>
      </p:sp>
      <p:sp>
        <p:nvSpPr>
          <p:cNvPr id="51" name="Text Placeholder 4">
            <a:extLst>
              <a:ext uri="{FF2B5EF4-FFF2-40B4-BE49-F238E27FC236}">
                <a16:creationId xmlns:a16="http://schemas.microsoft.com/office/drawing/2014/main" id="{64B03BB7-5EDC-A24B-AB82-587FC8849757}"/>
              </a:ext>
            </a:extLst>
          </p:cNvPr>
          <p:cNvSpPr>
            <a:spLocks noGrp="1"/>
          </p:cNvSpPr>
          <p:nvPr>
            <p:ph type="body" sz="quarter" idx="33" hasCustomPrompt="1"/>
          </p:nvPr>
        </p:nvSpPr>
        <p:spPr>
          <a:xfrm>
            <a:off x="6560130" y="3424046"/>
            <a:ext cx="1924521" cy="714981"/>
          </a:xfrm>
          <a:prstGeom prst="rect">
            <a:avLst/>
          </a:prstGeom>
        </p:spPr>
        <p:txBody>
          <a:bodyPr lIns="0" tIns="0" rIns="0" bIns="0">
            <a:noAutofit/>
          </a:bodyPr>
          <a:lstStyle>
            <a:lvl1pPr marL="0" indent="0" algn="l">
              <a:buNone/>
              <a:defRPr sz="1200" b="0" i="0">
                <a:solidFill>
                  <a:srgbClr val="E4F4F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52" name="Text Placeholder 4">
            <a:extLst>
              <a:ext uri="{FF2B5EF4-FFF2-40B4-BE49-F238E27FC236}">
                <a16:creationId xmlns:a16="http://schemas.microsoft.com/office/drawing/2014/main" id="{9D739BD5-61A3-4B4A-BAF0-2302FCB99257}"/>
              </a:ext>
            </a:extLst>
          </p:cNvPr>
          <p:cNvSpPr>
            <a:spLocks noGrp="1"/>
          </p:cNvSpPr>
          <p:nvPr>
            <p:ph type="body" sz="quarter" idx="34" hasCustomPrompt="1"/>
          </p:nvPr>
        </p:nvSpPr>
        <p:spPr>
          <a:xfrm>
            <a:off x="6560130" y="5571345"/>
            <a:ext cx="1924520" cy="714981"/>
          </a:xfrm>
          <a:prstGeom prst="rect">
            <a:avLst/>
          </a:prstGeom>
        </p:spPr>
        <p:txBody>
          <a:bodyPr lIns="0" tIns="0" rIns="0" bIns="0">
            <a:noAutofit/>
          </a:bodyPr>
          <a:lstStyle>
            <a:lvl1pPr marL="0" indent="0" algn="l">
              <a:buNone/>
              <a:defRPr sz="1200" b="0" i="0">
                <a:solidFill>
                  <a:srgbClr val="E4F4F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pic>
        <p:nvPicPr>
          <p:cNvPr id="20" name="Picture 19" descr="Logo&#10;&#10;Description automatically generated">
            <a:extLst>
              <a:ext uri="{FF2B5EF4-FFF2-40B4-BE49-F238E27FC236}">
                <a16:creationId xmlns:a16="http://schemas.microsoft.com/office/drawing/2014/main" id="{97D249BC-C200-7443-9760-7204385F6F3C}"/>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2" name="Text Placeholder 4">
            <a:extLst>
              <a:ext uri="{FF2B5EF4-FFF2-40B4-BE49-F238E27FC236}">
                <a16:creationId xmlns:a16="http://schemas.microsoft.com/office/drawing/2014/main" id="{6548677B-61C8-1A4D-8C33-27190397990B}"/>
              </a:ext>
            </a:extLst>
          </p:cNvPr>
          <p:cNvSpPr>
            <a:spLocks noGrp="1"/>
          </p:cNvSpPr>
          <p:nvPr>
            <p:ph type="body" sz="quarter" idx="16" hasCustomPrompt="1"/>
          </p:nvPr>
        </p:nvSpPr>
        <p:spPr>
          <a:xfrm>
            <a:off x="228600" y="1325706"/>
            <a:ext cx="4343400" cy="1147297"/>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Add body text here– as a caption</a:t>
            </a:r>
          </a:p>
        </p:txBody>
      </p:sp>
      <p:sp>
        <p:nvSpPr>
          <p:cNvPr id="23" name="Slide Number Placeholder 5">
            <a:extLst>
              <a:ext uri="{FF2B5EF4-FFF2-40B4-BE49-F238E27FC236}">
                <a16:creationId xmlns:a16="http://schemas.microsoft.com/office/drawing/2014/main" id="{23C7BE69-7B56-B043-8F79-03D68ACFEDE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6" name="Title 1">
            <a:extLst>
              <a:ext uri="{FF2B5EF4-FFF2-40B4-BE49-F238E27FC236}">
                <a16:creationId xmlns:a16="http://schemas.microsoft.com/office/drawing/2014/main" id="{782E6AB1-3AD0-734E-BB66-52D31474D790}"/>
              </a:ext>
            </a:extLst>
          </p:cNvPr>
          <p:cNvSpPr>
            <a:spLocks noGrp="1"/>
          </p:cNvSpPr>
          <p:nvPr>
            <p:ph type="title" hasCustomPrompt="1"/>
          </p:nvPr>
        </p:nvSpPr>
        <p:spPr>
          <a:xfrm>
            <a:off x="228599" y="294477"/>
            <a:ext cx="562963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7" name="Text Placeholder 57">
            <a:extLst>
              <a:ext uri="{FF2B5EF4-FFF2-40B4-BE49-F238E27FC236}">
                <a16:creationId xmlns:a16="http://schemas.microsoft.com/office/drawing/2014/main" id="{764D90E9-CF3D-D545-B3AF-220D056ACE58}"/>
              </a:ext>
            </a:extLst>
          </p:cNvPr>
          <p:cNvSpPr>
            <a:spLocks noGrp="1"/>
          </p:cNvSpPr>
          <p:nvPr>
            <p:ph type="body" sz="quarter" idx="51" hasCustomPrompt="1"/>
          </p:nvPr>
        </p:nvSpPr>
        <p:spPr>
          <a:xfrm>
            <a:off x="228600" y="714025"/>
            <a:ext cx="562994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8" name="Text Placeholder 2">
            <a:extLst>
              <a:ext uri="{FF2B5EF4-FFF2-40B4-BE49-F238E27FC236}">
                <a16:creationId xmlns:a16="http://schemas.microsoft.com/office/drawing/2014/main" id="{515B666A-1C2F-A545-A6BA-B8A519DE1828}"/>
              </a:ext>
            </a:extLst>
          </p:cNvPr>
          <p:cNvSpPr>
            <a:spLocks noGrp="1"/>
          </p:cNvSpPr>
          <p:nvPr>
            <p:ph type="body" sz="quarter" idx="52" hasCustomPrompt="1"/>
          </p:nvPr>
        </p:nvSpPr>
        <p:spPr>
          <a:xfrm>
            <a:off x="228600" y="3277126"/>
            <a:ext cx="4343164" cy="2742673"/>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18" name="Chart Placeholder 16">
            <a:extLst>
              <a:ext uri="{FF2B5EF4-FFF2-40B4-BE49-F238E27FC236}">
                <a16:creationId xmlns:a16="http://schemas.microsoft.com/office/drawing/2014/main" id="{3A0BBCBA-C8E1-4AB5-A9BB-F058E066BFF0}"/>
              </a:ext>
            </a:extLst>
          </p:cNvPr>
          <p:cNvSpPr>
            <a:spLocks noGrp="1"/>
          </p:cNvSpPr>
          <p:nvPr>
            <p:ph type="chart" sz="quarter" idx="29" hasCustomPrompt="1"/>
          </p:nvPr>
        </p:nvSpPr>
        <p:spPr>
          <a:xfrm>
            <a:off x="9381035" y="343425"/>
            <a:ext cx="2590800" cy="1627755"/>
          </a:xfrm>
          <a:prstGeom prst="rect">
            <a:avLst/>
          </a:prstGeom>
        </p:spPr>
        <p:txBody>
          <a:bodyPr>
            <a:noAutofit/>
          </a:bodyPr>
          <a:lstStyle>
            <a:lvl1pPr marL="0" indent="0">
              <a:buNone/>
              <a:defRPr b="0" i="0">
                <a:solidFill>
                  <a:srgbClr val="E4F4F1"/>
                </a:solidFill>
                <a:latin typeface="TWK Everett" panose="020B0204000000000000" pitchFamily="34" charset="77"/>
              </a:defRPr>
            </a:lvl1pPr>
          </a:lstStyle>
          <a:p>
            <a:r>
              <a:rPr lang="en-US" dirty="0"/>
              <a:t>PIE CHART</a:t>
            </a:r>
          </a:p>
        </p:txBody>
      </p:sp>
      <p:sp>
        <p:nvSpPr>
          <p:cNvPr id="19" name="Chart Placeholder 16">
            <a:extLst>
              <a:ext uri="{FF2B5EF4-FFF2-40B4-BE49-F238E27FC236}">
                <a16:creationId xmlns:a16="http://schemas.microsoft.com/office/drawing/2014/main" id="{72D911F8-A9E0-48DA-996A-E5B9C4937BDE}"/>
              </a:ext>
            </a:extLst>
          </p:cNvPr>
          <p:cNvSpPr>
            <a:spLocks noGrp="1"/>
          </p:cNvSpPr>
          <p:nvPr>
            <p:ph type="chart" sz="quarter" idx="30" hasCustomPrompt="1"/>
          </p:nvPr>
        </p:nvSpPr>
        <p:spPr>
          <a:xfrm>
            <a:off x="9372600" y="2490724"/>
            <a:ext cx="2590800" cy="1648303"/>
          </a:xfrm>
          <a:prstGeom prst="rect">
            <a:avLst/>
          </a:prstGeom>
        </p:spPr>
        <p:txBody>
          <a:bodyPr>
            <a:noAutofit/>
          </a:bodyPr>
          <a:lstStyle>
            <a:lvl1pPr marL="0" indent="0">
              <a:buNone/>
              <a:defRPr b="0" i="0">
                <a:solidFill>
                  <a:srgbClr val="E4F4F1"/>
                </a:solidFill>
                <a:latin typeface="TWK Everett" panose="020B0204000000000000" pitchFamily="34" charset="77"/>
              </a:defRPr>
            </a:lvl1pPr>
          </a:lstStyle>
          <a:p>
            <a:r>
              <a:rPr lang="en-US"/>
              <a:t>PIE CHART</a:t>
            </a:r>
          </a:p>
        </p:txBody>
      </p:sp>
      <p:sp>
        <p:nvSpPr>
          <p:cNvPr id="21" name="Chart Placeholder 16">
            <a:extLst>
              <a:ext uri="{FF2B5EF4-FFF2-40B4-BE49-F238E27FC236}">
                <a16:creationId xmlns:a16="http://schemas.microsoft.com/office/drawing/2014/main" id="{45F1F91B-EA51-422E-BFBC-19578BC3CD23}"/>
              </a:ext>
            </a:extLst>
          </p:cNvPr>
          <p:cNvSpPr>
            <a:spLocks noGrp="1"/>
          </p:cNvSpPr>
          <p:nvPr>
            <p:ph type="chart" sz="quarter" idx="31" hasCustomPrompt="1"/>
          </p:nvPr>
        </p:nvSpPr>
        <p:spPr>
          <a:xfrm>
            <a:off x="9372601" y="4638023"/>
            <a:ext cx="2590800" cy="1648303"/>
          </a:xfrm>
          <a:prstGeom prst="rect">
            <a:avLst/>
          </a:prstGeom>
        </p:spPr>
        <p:txBody>
          <a:bodyPr>
            <a:noAutofit/>
          </a:bodyPr>
          <a:lstStyle>
            <a:lvl1pPr marL="0" indent="0">
              <a:buNone/>
              <a:defRPr b="0" i="0">
                <a:solidFill>
                  <a:srgbClr val="E4F4F1"/>
                </a:solidFill>
                <a:latin typeface="TWK Everett" panose="020B0204000000000000" pitchFamily="34" charset="77"/>
              </a:defRPr>
            </a:lvl1pPr>
          </a:lstStyle>
          <a:p>
            <a:r>
              <a:rPr lang="en-US"/>
              <a:t>PIE CHART</a:t>
            </a:r>
          </a:p>
        </p:txBody>
      </p:sp>
    </p:spTree>
    <p:extLst>
      <p:ext uri="{BB962C8B-B14F-4D97-AF65-F5344CB8AC3E}">
        <p14:creationId xmlns:p14="http://schemas.microsoft.com/office/powerpoint/2010/main" val="173085246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Two Table">
    <p:bg>
      <p:bgPr>
        <a:solidFill>
          <a:schemeClr val="bg1"/>
        </a:solidFill>
        <a:effectLst/>
      </p:bgPr>
    </p:bg>
    <p:spTree>
      <p:nvGrpSpPr>
        <p:cNvPr id="1" name=""/>
        <p:cNvGrpSpPr/>
        <p:nvPr/>
      </p:nvGrpSpPr>
      <p:grpSpPr>
        <a:xfrm>
          <a:off x="0" y="0"/>
          <a:ext cx="0" cy="0"/>
          <a:chOff x="0" y="0"/>
          <a:chExt cx="0" cy="0"/>
        </a:xfrm>
      </p:grpSpPr>
      <p:pic>
        <p:nvPicPr>
          <p:cNvPr id="39" name="Picture 38" descr="Logo&#10;&#10;Description automatically generated">
            <a:extLst>
              <a:ext uri="{FF2B5EF4-FFF2-40B4-BE49-F238E27FC236}">
                <a16:creationId xmlns:a16="http://schemas.microsoft.com/office/drawing/2014/main" id="{DE44CFF3-B29C-A541-8722-CF874064DAB4}"/>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45" name="Slide Number Placeholder 5">
            <a:extLst>
              <a:ext uri="{FF2B5EF4-FFF2-40B4-BE49-F238E27FC236}">
                <a16:creationId xmlns:a16="http://schemas.microsoft.com/office/drawing/2014/main" id="{AC864F3C-846C-6846-B894-6D6BE496ABFA}"/>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59" name="Title 1">
            <a:extLst>
              <a:ext uri="{FF2B5EF4-FFF2-40B4-BE49-F238E27FC236}">
                <a16:creationId xmlns:a16="http://schemas.microsoft.com/office/drawing/2014/main" id="{5E4086F1-8F3D-CC49-AD6A-981B2DD769C7}"/>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60" name="Text Placeholder 57">
            <a:extLst>
              <a:ext uri="{FF2B5EF4-FFF2-40B4-BE49-F238E27FC236}">
                <a16:creationId xmlns:a16="http://schemas.microsoft.com/office/drawing/2014/main" id="{523D2605-98E1-C540-A3BC-8F13295F1D1C}"/>
              </a:ext>
            </a:extLst>
          </p:cNvPr>
          <p:cNvSpPr>
            <a:spLocks noGrp="1"/>
          </p:cNvSpPr>
          <p:nvPr>
            <p:ph type="body" sz="quarter" idx="55"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61" name="Table Placeholder 2">
            <a:extLst>
              <a:ext uri="{FF2B5EF4-FFF2-40B4-BE49-F238E27FC236}">
                <a16:creationId xmlns:a16="http://schemas.microsoft.com/office/drawing/2014/main" id="{335387C9-B540-7242-96C0-2C325DE4E29E}"/>
              </a:ext>
            </a:extLst>
          </p:cNvPr>
          <p:cNvSpPr>
            <a:spLocks noGrp="1"/>
          </p:cNvSpPr>
          <p:nvPr>
            <p:ph type="tbl" sz="quarter" idx="56" hasCustomPrompt="1"/>
          </p:nvPr>
        </p:nvSpPr>
        <p:spPr>
          <a:xfrm>
            <a:off x="228434" y="1716860"/>
            <a:ext cx="5638966" cy="4302940"/>
          </a:xfrm>
        </p:spPr>
        <p:txBody>
          <a:bodyPr anchor="ctr"/>
          <a:lstStyle>
            <a:lvl1pPr marL="0" indent="0" algn="ctr">
              <a:buNone/>
              <a:defRPr/>
            </a:lvl1pPr>
          </a:lstStyle>
          <a:p>
            <a:r>
              <a:rPr lang="en-US"/>
              <a:t>ADD TABLE HERE</a:t>
            </a:r>
          </a:p>
        </p:txBody>
      </p:sp>
      <p:sp>
        <p:nvSpPr>
          <p:cNvPr id="8" name="Table Placeholder 2">
            <a:extLst>
              <a:ext uri="{FF2B5EF4-FFF2-40B4-BE49-F238E27FC236}">
                <a16:creationId xmlns:a16="http://schemas.microsoft.com/office/drawing/2014/main" id="{D80F0705-A022-4045-8792-F7E7A9E212B3}"/>
              </a:ext>
            </a:extLst>
          </p:cNvPr>
          <p:cNvSpPr>
            <a:spLocks noGrp="1"/>
          </p:cNvSpPr>
          <p:nvPr>
            <p:ph type="tbl" sz="quarter" idx="57" hasCustomPrompt="1"/>
          </p:nvPr>
        </p:nvSpPr>
        <p:spPr>
          <a:xfrm>
            <a:off x="6337920" y="1716860"/>
            <a:ext cx="5638966" cy="4302940"/>
          </a:xfrm>
        </p:spPr>
        <p:txBody>
          <a:bodyPr anchor="ctr"/>
          <a:lstStyle>
            <a:lvl1pPr marL="0" indent="0" algn="ctr">
              <a:buNone/>
              <a:defRPr/>
            </a:lvl1pPr>
          </a:lstStyle>
          <a:p>
            <a:r>
              <a:rPr lang="en-US"/>
              <a:t>ADD TABLE HERE</a:t>
            </a:r>
          </a:p>
        </p:txBody>
      </p:sp>
    </p:spTree>
    <p:extLst>
      <p:ext uri="{BB962C8B-B14F-4D97-AF65-F5344CB8AC3E}">
        <p14:creationId xmlns:p14="http://schemas.microsoft.com/office/powerpoint/2010/main" val="1688787106"/>
      </p:ext>
    </p:extLst>
  </p:cSld>
  <p:clrMapOvr>
    <a:masterClrMapping/>
  </p:clrMapOvr>
  <p:extLst>
    <p:ext uri="{DCECCB84-F9BA-43D5-87BE-67443E8EF086}">
      <p15:sldGuideLst xmlns:p15="http://schemas.microsoft.com/office/powerpoint/2012/main"/>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harted List Spring Green">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6899531-8154-F249-BFFD-54079D22589A}"/>
              </a:ext>
            </a:extLst>
          </p:cNvPr>
          <p:cNvSpPr/>
          <p:nvPr userDrawn="1"/>
        </p:nvSpPr>
        <p:spPr>
          <a:xfrm>
            <a:off x="3276600" y="0"/>
            <a:ext cx="89154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pic>
        <p:nvPicPr>
          <p:cNvPr id="52" name="Picture 51" descr="Logo&#10;&#10;Description automatically generated">
            <a:extLst>
              <a:ext uri="{FF2B5EF4-FFF2-40B4-BE49-F238E27FC236}">
                <a16:creationId xmlns:a16="http://schemas.microsoft.com/office/drawing/2014/main" id="{33AB6C80-2E57-8645-B8FE-95BB17927EC9}"/>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53" name="Slide Number Placeholder 5">
            <a:extLst>
              <a:ext uri="{FF2B5EF4-FFF2-40B4-BE49-F238E27FC236}">
                <a16:creationId xmlns:a16="http://schemas.microsoft.com/office/drawing/2014/main" id="{A8679A03-5236-3147-AA52-4643289064A8}"/>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57" name="Title 1">
            <a:extLst>
              <a:ext uri="{FF2B5EF4-FFF2-40B4-BE49-F238E27FC236}">
                <a16:creationId xmlns:a16="http://schemas.microsoft.com/office/drawing/2014/main" id="{084226B9-DFD0-AC4C-9623-2ABBBDEF5F91}"/>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58" name="Text Placeholder 57">
            <a:extLst>
              <a:ext uri="{FF2B5EF4-FFF2-40B4-BE49-F238E27FC236}">
                <a16:creationId xmlns:a16="http://schemas.microsoft.com/office/drawing/2014/main" id="{BB274BC4-8559-6840-8EED-14B31B565268}"/>
              </a:ext>
            </a:extLst>
          </p:cNvPr>
          <p:cNvSpPr>
            <a:spLocks noGrp="1"/>
          </p:cNvSpPr>
          <p:nvPr>
            <p:ph type="body" sz="quarter" idx="55" hasCustomPrompt="1"/>
          </p:nvPr>
        </p:nvSpPr>
        <p:spPr>
          <a:xfrm>
            <a:off x="228600" y="714025"/>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able Placeholder 2">
            <a:extLst>
              <a:ext uri="{FF2B5EF4-FFF2-40B4-BE49-F238E27FC236}">
                <a16:creationId xmlns:a16="http://schemas.microsoft.com/office/drawing/2014/main" id="{687CC35A-5913-DB48-89E7-73EDB3D06399}"/>
              </a:ext>
            </a:extLst>
          </p:cNvPr>
          <p:cNvSpPr>
            <a:spLocks noGrp="1"/>
          </p:cNvSpPr>
          <p:nvPr>
            <p:ph type="tbl" sz="quarter" idx="56" hasCustomPrompt="1"/>
          </p:nvPr>
        </p:nvSpPr>
        <p:spPr>
          <a:xfrm>
            <a:off x="4572000" y="876300"/>
            <a:ext cx="6096000" cy="5143500"/>
          </a:xfrm>
        </p:spPr>
        <p:txBody>
          <a:bodyPr anchor="ctr"/>
          <a:lstStyle>
            <a:lvl1pPr marL="0" indent="0" algn="ctr">
              <a:buNone/>
              <a:defRPr/>
            </a:lvl1pPr>
          </a:lstStyle>
          <a:p>
            <a:r>
              <a:rPr lang="en-US"/>
              <a:t>ADD TABLE HERE</a:t>
            </a:r>
          </a:p>
        </p:txBody>
      </p:sp>
    </p:spTree>
    <p:extLst>
      <p:ext uri="{BB962C8B-B14F-4D97-AF65-F5344CB8AC3E}">
        <p14:creationId xmlns:p14="http://schemas.microsoft.com/office/powerpoint/2010/main" val="1405539609"/>
      </p:ext>
    </p:extLst>
  </p:cSld>
  <p:clrMapOvr>
    <a:masterClrMapping/>
  </p:clrMapOvr>
  <p:extLst>
    <p:ext uri="{DCECCB84-F9BA-43D5-87BE-67443E8EF086}">
      <p15:sldGuideLst xmlns:p15="http://schemas.microsoft.com/office/powerpoint/2012/main"/>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Charted List Clou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6899531-8154-F249-BFFD-54079D22589A}"/>
              </a:ext>
            </a:extLst>
          </p:cNvPr>
          <p:cNvSpPr/>
          <p:nvPr userDrawn="1"/>
        </p:nvSpPr>
        <p:spPr>
          <a:xfrm>
            <a:off x="3276600" y="0"/>
            <a:ext cx="8915400"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pic>
        <p:nvPicPr>
          <p:cNvPr id="39" name="Picture 38" descr="Logo&#10;&#10;Description automatically generated">
            <a:extLst>
              <a:ext uri="{FF2B5EF4-FFF2-40B4-BE49-F238E27FC236}">
                <a16:creationId xmlns:a16="http://schemas.microsoft.com/office/drawing/2014/main" id="{DE44CFF3-B29C-A541-8722-CF874064DAB4}"/>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45" name="Slide Number Placeholder 5">
            <a:extLst>
              <a:ext uri="{FF2B5EF4-FFF2-40B4-BE49-F238E27FC236}">
                <a16:creationId xmlns:a16="http://schemas.microsoft.com/office/drawing/2014/main" id="{AC864F3C-846C-6846-B894-6D6BE496ABFA}"/>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59" name="Title 1">
            <a:extLst>
              <a:ext uri="{FF2B5EF4-FFF2-40B4-BE49-F238E27FC236}">
                <a16:creationId xmlns:a16="http://schemas.microsoft.com/office/drawing/2014/main" id="{5E4086F1-8F3D-CC49-AD6A-981B2DD769C7}"/>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60" name="Text Placeholder 57">
            <a:extLst>
              <a:ext uri="{FF2B5EF4-FFF2-40B4-BE49-F238E27FC236}">
                <a16:creationId xmlns:a16="http://schemas.microsoft.com/office/drawing/2014/main" id="{523D2605-98E1-C540-A3BC-8F13295F1D1C}"/>
              </a:ext>
            </a:extLst>
          </p:cNvPr>
          <p:cNvSpPr>
            <a:spLocks noGrp="1"/>
          </p:cNvSpPr>
          <p:nvPr>
            <p:ph type="body" sz="quarter" idx="55" hasCustomPrompt="1"/>
          </p:nvPr>
        </p:nvSpPr>
        <p:spPr>
          <a:xfrm>
            <a:off x="228600" y="714025"/>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61" name="Table Placeholder 2">
            <a:extLst>
              <a:ext uri="{FF2B5EF4-FFF2-40B4-BE49-F238E27FC236}">
                <a16:creationId xmlns:a16="http://schemas.microsoft.com/office/drawing/2014/main" id="{335387C9-B540-7242-96C0-2C325DE4E29E}"/>
              </a:ext>
            </a:extLst>
          </p:cNvPr>
          <p:cNvSpPr>
            <a:spLocks noGrp="1"/>
          </p:cNvSpPr>
          <p:nvPr>
            <p:ph type="tbl" sz="quarter" idx="56" hasCustomPrompt="1"/>
          </p:nvPr>
        </p:nvSpPr>
        <p:spPr>
          <a:xfrm>
            <a:off x="4572000" y="876300"/>
            <a:ext cx="6096000" cy="5143500"/>
          </a:xfrm>
        </p:spPr>
        <p:txBody>
          <a:bodyPr anchor="ctr"/>
          <a:lstStyle>
            <a:lvl1pPr marL="0" indent="0" algn="ctr">
              <a:buNone/>
              <a:defRPr/>
            </a:lvl1pPr>
          </a:lstStyle>
          <a:p>
            <a:r>
              <a:rPr lang="en-US"/>
              <a:t>ADD TABLE HERE</a:t>
            </a:r>
          </a:p>
        </p:txBody>
      </p:sp>
    </p:spTree>
    <p:extLst>
      <p:ext uri="{BB962C8B-B14F-4D97-AF65-F5344CB8AC3E}">
        <p14:creationId xmlns:p14="http://schemas.microsoft.com/office/powerpoint/2010/main" val="3324137904"/>
      </p:ext>
    </p:extLst>
  </p:cSld>
  <p:clrMapOvr>
    <a:masterClrMapping/>
  </p:clrMapOvr>
  <p:extLst>
    <p:ext uri="{DCECCB84-F9BA-43D5-87BE-67443E8EF086}">
      <p15:sldGuideLst xmlns:p15="http://schemas.microsoft.com/office/powerpoint/2012/main"/>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harted List Blue">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6899531-8154-F249-BFFD-54079D22589A}"/>
              </a:ext>
            </a:extLst>
          </p:cNvPr>
          <p:cNvSpPr/>
          <p:nvPr userDrawn="1"/>
        </p:nvSpPr>
        <p:spPr>
          <a:xfrm>
            <a:off x="3276600" y="0"/>
            <a:ext cx="8915400" cy="6858000"/>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pic>
        <p:nvPicPr>
          <p:cNvPr id="39" name="Picture 38" descr="Logo&#10;&#10;Description automatically generated">
            <a:extLst>
              <a:ext uri="{FF2B5EF4-FFF2-40B4-BE49-F238E27FC236}">
                <a16:creationId xmlns:a16="http://schemas.microsoft.com/office/drawing/2014/main" id="{484E63CF-6BA0-9E4E-80B5-B3027757A97B}"/>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45" name="Slide Number Placeholder 5">
            <a:extLst>
              <a:ext uri="{FF2B5EF4-FFF2-40B4-BE49-F238E27FC236}">
                <a16:creationId xmlns:a16="http://schemas.microsoft.com/office/drawing/2014/main" id="{A43F9380-EE94-6448-A41D-9DDBA8D4F53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59" name="Title 1">
            <a:extLst>
              <a:ext uri="{FF2B5EF4-FFF2-40B4-BE49-F238E27FC236}">
                <a16:creationId xmlns:a16="http://schemas.microsoft.com/office/drawing/2014/main" id="{A70FD612-8821-EE49-A0C5-77C6111FD9B4}"/>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60" name="Text Placeholder 57">
            <a:extLst>
              <a:ext uri="{FF2B5EF4-FFF2-40B4-BE49-F238E27FC236}">
                <a16:creationId xmlns:a16="http://schemas.microsoft.com/office/drawing/2014/main" id="{3CF5CC65-92EA-304D-B5FD-87FA9451CC64}"/>
              </a:ext>
            </a:extLst>
          </p:cNvPr>
          <p:cNvSpPr>
            <a:spLocks noGrp="1"/>
          </p:cNvSpPr>
          <p:nvPr>
            <p:ph type="body" sz="quarter" idx="55" hasCustomPrompt="1"/>
          </p:nvPr>
        </p:nvSpPr>
        <p:spPr>
          <a:xfrm>
            <a:off x="228600" y="714025"/>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61" name="Table Placeholder 2">
            <a:extLst>
              <a:ext uri="{FF2B5EF4-FFF2-40B4-BE49-F238E27FC236}">
                <a16:creationId xmlns:a16="http://schemas.microsoft.com/office/drawing/2014/main" id="{5F5CE32C-8106-1248-8E7D-0220696468D6}"/>
              </a:ext>
            </a:extLst>
          </p:cNvPr>
          <p:cNvSpPr>
            <a:spLocks noGrp="1"/>
          </p:cNvSpPr>
          <p:nvPr>
            <p:ph type="tbl" sz="quarter" idx="56" hasCustomPrompt="1"/>
          </p:nvPr>
        </p:nvSpPr>
        <p:spPr>
          <a:xfrm>
            <a:off x="4572000" y="876300"/>
            <a:ext cx="6096000" cy="5143500"/>
          </a:xfrm>
        </p:spPr>
        <p:txBody>
          <a:bodyPr anchor="ctr"/>
          <a:lstStyle>
            <a:lvl1pPr marL="0" indent="0" algn="ctr">
              <a:buNone/>
              <a:defRPr/>
            </a:lvl1pPr>
          </a:lstStyle>
          <a:p>
            <a:r>
              <a:rPr lang="en-US"/>
              <a:t>ADD TABLE HERE</a:t>
            </a:r>
          </a:p>
        </p:txBody>
      </p:sp>
    </p:spTree>
    <p:extLst>
      <p:ext uri="{BB962C8B-B14F-4D97-AF65-F5344CB8AC3E}">
        <p14:creationId xmlns:p14="http://schemas.microsoft.com/office/powerpoint/2010/main" val="4288272264"/>
      </p:ext>
    </p:extLst>
  </p:cSld>
  <p:clrMapOvr>
    <a:masterClrMapping/>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41" name="Picture 40" descr="Logo&#10;&#10;Description automatically generated">
            <a:extLst>
              <a:ext uri="{FF2B5EF4-FFF2-40B4-BE49-F238E27FC236}">
                <a16:creationId xmlns:a16="http://schemas.microsoft.com/office/drawing/2014/main" id="{B7F35B84-2392-CE43-8742-604433B6BC57}"/>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42" name="Slide Number Placeholder 5">
            <a:extLst>
              <a:ext uri="{FF2B5EF4-FFF2-40B4-BE49-F238E27FC236}">
                <a16:creationId xmlns:a16="http://schemas.microsoft.com/office/drawing/2014/main" id="{634F4663-0B4A-8447-9D6F-40CDA939E66B}"/>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 name="Table Placeholder 2">
            <a:extLst>
              <a:ext uri="{FF2B5EF4-FFF2-40B4-BE49-F238E27FC236}">
                <a16:creationId xmlns:a16="http://schemas.microsoft.com/office/drawing/2014/main" id="{743C99B3-5983-A74C-AE34-2CF10800CFFB}"/>
              </a:ext>
            </a:extLst>
          </p:cNvPr>
          <p:cNvSpPr>
            <a:spLocks noGrp="1"/>
          </p:cNvSpPr>
          <p:nvPr>
            <p:ph type="tbl" sz="quarter" idx="27" hasCustomPrompt="1"/>
          </p:nvPr>
        </p:nvSpPr>
        <p:spPr>
          <a:xfrm>
            <a:off x="228600" y="1714500"/>
            <a:ext cx="11734800" cy="4305300"/>
          </a:xfrm>
        </p:spPr>
        <p:txBody>
          <a:bodyPr anchor="ctr"/>
          <a:lstStyle>
            <a:lvl1pPr marL="0" indent="0" algn="ctr">
              <a:buNone/>
              <a:defRPr/>
            </a:lvl1pPr>
          </a:lstStyle>
          <a:p>
            <a:r>
              <a:rPr lang="en-US"/>
              <a:t>TABLE</a:t>
            </a:r>
          </a:p>
        </p:txBody>
      </p:sp>
      <p:sp>
        <p:nvSpPr>
          <p:cNvPr id="39" name="Title 1">
            <a:extLst>
              <a:ext uri="{FF2B5EF4-FFF2-40B4-BE49-F238E27FC236}">
                <a16:creationId xmlns:a16="http://schemas.microsoft.com/office/drawing/2014/main" id="{76F04F07-B6C3-D64A-A8EB-8BD4B16258F3}"/>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40" name="Text Placeholder 57">
            <a:extLst>
              <a:ext uri="{FF2B5EF4-FFF2-40B4-BE49-F238E27FC236}">
                <a16:creationId xmlns:a16="http://schemas.microsoft.com/office/drawing/2014/main" id="{7E2547DE-EE34-4E4C-847E-F8CEB7838917}"/>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Tree>
    <p:extLst>
      <p:ext uri="{BB962C8B-B14F-4D97-AF65-F5344CB8AC3E}">
        <p14:creationId xmlns:p14="http://schemas.microsoft.com/office/powerpoint/2010/main" val="3870797328"/>
      </p:ext>
    </p:extLst>
  </p:cSld>
  <p:clrMapOvr>
    <a:masterClrMapping/>
  </p:clrMapOvr>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Process Chart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B0A1A9D-031F-4331-825A-FD1C8B738EFD}"/>
              </a:ext>
            </a:extLst>
          </p:cNvPr>
          <p:cNvSpPr/>
          <p:nvPr userDrawn="1"/>
        </p:nvSpPr>
        <p:spPr>
          <a:xfrm>
            <a:off x="228600" y="1325418"/>
            <a:ext cx="2819400" cy="6191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F407F6F4-9E55-4BC4-8704-1D382B6DD33C}"/>
              </a:ext>
            </a:extLst>
          </p:cNvPr>
          <p:cNvSpPr/>
          <p:nvPr userDrawn="1"/>
        </p:nvSpPr>
        <p:spPr>
          <a:xfrm>
            <a:off x="0" y="1870364"/>
            <a:ext cx="12192000" cy="49876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20" descr="A picture containing text, clipart&#10;&#10;Description automatically generated">
            <a:extLst>
              <a:ext uri="{FF2B5EF4-FFF2-40B4-BE49-F238E27FC236}">
                <a16:creationId xmlns:a16="http://schemas.microsoft.com/office/drawing/2014/main" id="{D744919A-6CC0-D14F-BF22-588EE7513F23}"/>
              </a:ext>
            </a:extLst>
          </p:cNvPr>
          <p:cNvPicPr>
            <a:picLocks noChangeAspect="1"/>
          </p:cNvPicPr>
          <p:nvPr userDrawn="1"/>
        </p:nvPicPr>
        <p:blipFill>
          <a:blip r:embed="rId2"/>
          <a:stretch>
            <a:fillRect/>
          </a:stretch>
        </p:blipFill>
        <p:spPr>
          <a:xfrm>
            <a:off x="232558" y="6343600"/>
            <a:ext cx="730346" cy="232382"/>
          </a:xfrm>
          <a:prstGeom prst="rect">
            <a:avLst/>
          </a:prstGeom>
        </p:spPr>
      </p:pic>
      <p:sp>
        <p:nvSpPr>
          <p:cNvPr id="22" name="Slide Number Placeholder 5">
            <a:extLst>
              <a:ext uri="{FF2B5EF4-FFF2-40B4-BE49-F238E27FC236}">
                <a16:creationId xmlns:a16="http://schemas.microsoft.com/office/drawing/2014/main" id="{3116FF97-4445-BF40-AE91-BFFEC49483B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3" name="Text Placeholder 17">
            <a:extLst>
              <a:ext uri="{FF2B5EF4-FFF2-40B4-BE49-F238E27FC236}">
                <a16:creationId xmlns:a16="http://schemas.microsoft.com/office/drawing/2014/main" id="{181F1528-7C93-7148-803C-FDD0C36D6117}"/>
              </a:ext>
            </a:extLst>
          </p:cNvPr>
          <p:cNvSpPr>
            <a:spLocks noGrp="1"/>
          </p:cNvSpPr>
          <p:nvPr>
            <p:ph type="body" sz="quarter" idx="16" hasCustomPrompt="1"/>
          </p:nvPr>
        </p:nvSpPr>
        <p:spPr>
          <a:xfrm>
            <a:off x="453789" y="2324990"/>
            <a:ext cx="2594211"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26" name="Text Placeholder 17">
            <a:extLst>
              <a:ext uri="{FF2B5EF4-FFF2-40B4-BE49-F238E27FC236}">
                <a16:creationId xmlns:a16="http://schemas.microsoft.com/office/drawing/2014/main" id="{8295ABCC-E89D-B444-82DF-8B0448694500}"/>
              </a:ext>
            </a:extLst>
          </p:cNvPr>
          <p:cNvSpPr>
            <a:spLocks noGrp="1"/>
          </p:cNvSpPr>
          <p:nvPr>
            <p:ph type="body" sz="quarter" idx="27" hasCustomPrompt="1"/>
          </p:nvPr>
        </p:nvSpPr>
        <p:spPr>
          <a:xfrm>
            <a:off x="3276601" y="2324990"/>
            <a:ext cx="2590800"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28" name="Text Placeholder 17">
            <a:extLst>
              <a:ext uri="{FF2B5EF4-FFF2-40B4-BE49-F238E27FC236}">
                <a16:creationId xmlns:a16="http://schemas.microsoft.com/office/drawing/2014/main" id="{86557ABE-570C-D545-911A-E5C1FBAE419F}"/>
              </a:ext>
            </a:extLst>
          </p:cNvPr>
          <p:cNvSpPr>
            <a:spLocks noGrp="1"/>
          </p:cNvSpPr>
          <p:nvPr>
            <p:ph type="body" sz="quarter" idx="30" hasCustomPrompt="1"/>
          </p:nvPr>
        </p:nvSpPr>
        <p:spPr>
          <a:xfrm>
            <a:off x="6323769" y="2324990"/>
            <a:ext cx="2591632"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34" name="Text Placeholder 17">
            <a:extLst>
              <a:ext uri="{FF2B5EF4-FFF2-40B4-BE49-F238E27FC236}">
                <a16:creationId xmlns:a16="http://schemas.microsoft.com/office/drawing/2014/main" id="{3A7F10FF-CBA4-7D44-83DC-75C094FECF3C}"/>
              </a:ext>
            </a:extLst>
          </p:cNvPr>
          <p:cNvSpPr>
            <a:spLocks noGrp="1"/>
          </p:cNvSpPr>
          <p:nvPr>
            <p:ph type="body" sz="quarter" idx="33" hasCustomPrompt="1"/>
          </p:nvPr>
        </p:nvSpPr>
        <p:spPr>
          <a:xfrm>
            <a:off x="9372601" y="2324990"/>
            <a:ext cx="2590800"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36" name="Text Placeholder 17">
            <a:extLst>
              <a:ext uri="{FF2B5EF4-FFF2-40B4-BE49-F238E27FC236}">
                <a16:creationId xmlns:a16="http://schemas.microsoft.com/office/drawing/2014/main" id="{2C699DAB-206F-D643-A70A-B85E8C27A883}"/>
              </a:ext>
            </a:extLst>
          </p:cNvPr>
          <p:cNvSpPr>
            <a:spLocks noGrp="1"/>
          </p:cNvSpPr>
          <p:nvPr>
            <p:ph type="body" sz="quarter" idx="11" hasCustomPrompt="1"/>
          </p:nvPr>
        </p:nvSpPr>
        <p:spPr>
          <a:xfrm>
            <a:off x="453789" y="1454047"/>
            <a:ext cx="2365611" cy="379322"/>
          </a:xfrm>
          <a:prstGeom prst="rect">
            <a:avLst/>
          </a:prstGeom>
        </p:spPr>
        <p:txBody>
          <a:bodyPr anchor="ctr">
            <a:noAutofit/>
          </a:bodyPr>
          <a:lstStyle>
            <a:lvl1pPr marL="0" indent="0">
              <a:lnSpc>
                <a:spcPct val="100000"/>
              </a:lnSpc>
              <a:buNone/>
              <a:defRPr sz="1400" b="1" i="0">
                <a:solidFill>
                  <a:schemeClr val="bg1"/>
                </a:solidFill>
                <a:latin typeface="TWK Everett" panose="020B0204000000000000" pitchFamily="34" charset="77"/>
              </a:defRPr>
            </a:lvl1pPr>
          </a:lstStyle>
          <a:p>
            <a:pPr lvl="0"/>
            <a:r>
              <a:rPr lang="en-US"/>
              <a:t>Subheading</a:t>
            </a:r>
          </a:p>
        </p:txBody>
      </p:sp>
      <p:sp>
        <p:nvSpPr>
          <p:cNvPr id="37" name="Text Placeholder 17">
            <a:extLst>
              <a:ext uri="{FF2B5EF4-FFF2-40B4-BE49-F238E27FC236}">
                <a16:creationId xmlns:a16="http://schemas.microsoft.com/office/drawing/2014/main" id="{1BAF056B-960B-664A-8434-DD58A98A2222}"/>
              </a:ext>
            </a:extLst>
          </p:cNvPr>
          <p:cNvSpPr>
            <a:spLocks noGrp="1"/>
          </p:cNvSpPr>
          <p:nvPr>
            <p:ph type="body" sz="quarter" idx="14" hasCustomPrompt="1"/>
          </p:nvPr>
        </p:nvSpPr>
        <p:spPr>
          <a:xfrm>
            <a:off x="3276600" y="1454047"/>
            <a:ext cx="2592716"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38" name="Text Placeholder 17">
            <a:extLst>
              <a:ext uri="{FF2B5EF4-FFF2-40B4-BE49-F238E27FC236}">
                <a16:creationId xmlns:a16="http://schemas.microsoft.com/office/drawing/2014/main" id="{6FF8F0DC-0B57-2E41-81C2-5F66B8CF5102}"/>
              </a:ext>
            </a:extLst>
          </p:cNvPr>
          <p:cNvSpPr>
            <a:spLocks noGrp="1"/>
          </p:cNvSpPr>
          <p:nvPr>
            <p:ph type="body" sz="quarter" idx="29" hasCustomPrompt="1"/>
          </p:nvPr>
        </p:nvSpPr>
        <p:spPr>
          <a:xfrm>
            <a:off x="6323768" y="1456371"/>
            <a:ext cx="2591632"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39" name="Text Placeholder 17">
            <a:extLst>
              <a:ext uri="{FF2B5EF4-FFF2-40B4-BE49-F238E27FC236}">
                <a16:creationId xmlns:a16="http://schemas.microsoft.com/office/drawing/2014/main" id="{332D4C44-31E9-574D-A565-23C4B75109BF}"/>
              </a:ext>
            </a:extLst>
          </p:cNvPr>
          <p:cNvSpPr>
            <a:spLocks noGrp="1"/>
          </p:cNvSpPr>
          <p:nvPr>
            <p:ph type="body" sz="quarter" idx="32" hasCustomPrompt="1"/>
          </p:nvPr>
        </p:nvSpPr>
        <p:spPr>
          <a:xfrm>
            <a:off x="9372600" y="1454047"/>
            <a:ext cx="2590800"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44" name="Title 1">
            <a:extLst>
              <a:ext uri="{FF2B5EF4-FFF2-40B4-BE49-F238E27FC236}">
                <a16:creationId xmlns:a16="http://schemas.microsoft.com/office/drawing/2014/main" id="{96C91E94-E3C6-F441-BE0C-1FE98E6C87BF}"/>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51" name="Text Placeholder 57">
            <a:extLst>
              <a:ext uri="{FF2B5EF4-FFF2-40B4-BE49-F238E27FC236}">
                <a16:creationId xmlns:a16="http://schemas.microsoft.com/office/drawing/2014/main" id="{D4DBD2DA-3AD2-C642-8C55-472AFA14ADD6}"/>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52" name="Text Placeholder 2">
            <a:extLst>
              <a:ext uri="{FF2B5EF4-FFF2-40B4-BE49-F238E27FC236}">
                <a16:creationId xmlns:a16="http://schemas.microsoft.com/office/drawing/2014/main" id="{10DDCB49-4846-B146-B0EF-71F476960308}"/>
              </a:ext>
            </a:extLst>
          </p:cNvPr>
          <p:cNvSpPr>
            <a:spLocks noGrp="1"/>
          </p:cNvSpPr>
          <p:nvPr>
            <p:ph type="body" sz="quarter" idx="48" hasCustomPrompt="1"/>
          </p:nvPr>
        </p:nvSpPr>
        <p:spPr>
          <a:xfrm>
            <a:off x="466642"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0563" indent="-163513">
              <a:buClr>
                <a:schemeClr val="bg1"/>
              </a:buClr>
              <a:buFont typeface="Courier New" panose="02070309020205020404" pitchFamily="49" charset="0"/>
              <a:buChar char="o"/>
              <a:tabLst/>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 Placeholder 2">
            <a:extLst>
              <a:ext uri="{FF2B5EF4-FFF2-40B4-BE49-F238E27FC236}">
                <a16:creationId xmlns:a16="http://schemas.microsoft.com/office/drawing/2014/main" id="{E5214661-A1C2-714C-8FD6-F37BA412DA38}"/>
              </a:ext>
            </a:extLst>
          </p:cNvPr>
          <p:cNvSpPr>
            <a:spLocks noGrp="1"/>
          </p:cNvSpPr>
          <p:nvPr>
            <p:ph type="body" sz="quarter" idx="46" hasCustomPrompt="1"/>
          </p:nvPr>
        </p:nvSpPr>
        <p:spPr>
          <a:xfrm>
            <a:off x="3287390"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54" name="Text Placeholder 2">
            <a:extLst>
              <a:ext uri="{FF2B5EF4-FFF2-40B4-BE49-F238E27FC236}">
                <a16:creationId xmlns:a16="http://schemas.microsoft.com/office/drawing/2014/main" id="{B302BA0B-8DE8-2447-9102-73B26408E4A8}"/>
              </a:ext>
            </a:extLst>
          </p:cNvPr>
          <p:cNvSpPr>
            <a:spLocks noGrp="1"/>
          </p:cNvSpPr>
          <p:nvPr>
            <p:ph type="body" sz="quarter" idx="49" hasCustomPrompt="1"/>
          </p:nvPr>
        </p:nvSpPr>
        <p:spPr>
          <a:xfrm>
            <a:off x="6329995"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55" name="Text Placeholder 2">
            <a:extLst>
              <a:ext uri="{FF2B5EF4-FFF2-40B4-BE49-F238E27FC236}">
                <a16:creationId xmlns:a16="http://schemas.microsoft.com/office/drawing/2014/main" id="{AF2AF5BF-FCB0-4D40-89D7-86A641BF9435}"/>
              </a:ext>
            </a:extLst>
          </p:cNvPr>
          <p:cNvSpPr>
            <a:spLocks noGrp="1"/>
          </p:cNvSpPr>
          <p:nvPr>
            <p:ph type="body" sz="quarter" idx="50" hasCustomPrompt="1"/>
          </p:nvPr>
        </p:nvSpPr>
        <p:spPr>
          <a:xfrm>
            <a:off x="9380692"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7943665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Process Chart 2">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67233C1-48E2-427E-B2C6-38E32055A963}"/>
              </a:ext>
            </a:extLst>
          </p:cNvPr>
          <p:cNvSpPr/>
          <p:nvPr userDrawn="1"/>
        </p:nvSpPr>
        <p:spPr>
          <a:xfrm>
            <a:off x="228600" y="1325418"/>
            <a:ext cx="2819400" cy="61917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EF5FF190-10F1-4201-AE5D-1C3673291F69}"/>
              </a:ext>
            </a:extLst>
          </p:cNvPr>
          <p:cNvSpPr/>
          <p:nvPr userDrawn="1"/>
        </p:nvSpPr>
        <p:spPr>
          <a:xfrm>
            <a:off x="0" y="1870364"/>
            <a:ext cx="12192000" cy="498763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 name="Picture 21">
            <a:extLst>
              <a:ext uri="{FF2B5EF4-FFF2-40B4-BE49-F238E27FC236}">
                <a16:creationId xmlns:a16="http://schemas.microsoft.com/office/drawing/2014/main" id="{CA0ED773-31F7-2247-ABD3-B39BA81F2279}"/>
              </a:ext>
            </a:extLst>
          </p:cNvPr>
          <p:cNvPicPr>
            <a:picLocks noChangeAspect="1"/>
          </p:cNvPicPr>
          <p:nvPr userDrawn="1"/>
        </p:nvPicPr>
        <p:blipFill>
          <a:blip r:embed="rId2"/>
          <a:stretch>
            <a:fillRect/>
          </a:stretch>
        </p:blipFill>
        <p:spPr>
          <a:xfrm>
            <a:off x="232561" y="6343601"/>
            <a:ext cx="730343" cy="232381"/>
          </a:xfrm>
          <a:prstGeom prst="rect">
            <a:avLst/>
          </a:prstGeom>
        </p:spPr>
      </p:pic>
      <p:sp>
        <p:nvSpPr>
          <p:cNvPr id="20" name="Slide Number Placeholder 5">
            <a:extLst>
              <a:ext uri="{FF2B5EF4-FFF2-40B4-BE49-F238E27FC236}">
                <a16:creationId xmlns:a16="http://schemas.microsoft.com/office/drawing/2014/main" id="{60C23041-45CB-C040-9C5A-DD33E3262E9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3" name="Text Placeholder 17">
            <a:extLst>
              <a:ext uri="{FF2B5EF4-FFF2-40B4-BE49-F238E27FC236}">
                <a16:creationId xmlns:a16="http://schemas.microsoft.com/office/drawing/2014/main" id="{39137709-4275-4140-8465-53BD64A4AEDF}"/>
              </a:ext>
            </a:extLst>
          </p:cNvPr>
          <p:cNvSpPr>
            <a:spLocks noGrp="1"/>
          </p:cNvSpPr>
          <p:nvPr>
            <p:ph type="body" sz="quarter" idx="16" hasCustomPrompt="1"/>
          </p:nvPr>
        </p:nvSpPr>
        <p:spPr>
          <a:xfrm>
            <a:off x="453789" y="2324990"/>
            <a:ext cx="2594211" cy="379322"/>
          </a:xfrm>
          <a:prstGeom prst="rect">
            <a:avLst/>
          </a:prstGeom>
        </p:spPr>
        <p:txBody>
          <a:bodyPr anchor="ctr">
            <a:noAutofit/>
          </a:bodyPr>
          <a:lstStyle>
            <a:lvl1pPr marL="0" indent="0">
              <a:lnSpc>
                <a:spcPct val="100000"/>
              </a:lnSpc>
              <a:buNone/>
              <a:defRPr sz="1400" b="0" i="0">
                <a:solidFill>
                  <a:schemeClr val="tx2"/>
                </a:solidFill>
                <a:latin typeface="TWK Everett" panose="020B0204000000000000" pitchFamily="34" charset="77"/>
              </a:defRPr>
            </a:lvl1pPr>
          </a:lstStyle>
          <a:p>
            <a:pPr lvl="0"/>
            <a:r>
              <a:rPr lang="en-US"/>
              <a:t>Category</a:t>
            </a:r>
          </a:p>
        </p:txBody>
      </p:sp>
      <p:sp>
        <p:nvSpPr>
          <p:cNvPr id="25" name="Text Placeholder 17">
            <a:extLst>
              <a:ext uri="{FF2B5EF4-FFF2-40B4-BE49-F238E27FC236}">
                <a16:creationId xmlns:a16="http://schemas.microsoft.com/office/drawing/2014/main" id="{0EC246B4-F1D0-754E-B440-28226D2ADC1F}"/>
              </a:ext>
            </a:extLst>
          </p:cNvPr>
          <p:cNvSpPr>
            <a:spLocks noGrp="1"/>
          </p:cNvSpPr>
          <p:nvPr>
            <p:ph type="body" sz="quarter" idx="27" hasCustomPrompt="1"/>
          </p:nvPr>
        </p:nvSpPr>
        <p:spPr>
          <a:xfrm>
            <a:off x="3276601" y="2324990"/>
            <a:ext cx="2590800" cy="379322"/>
          </a:xfrm>
          <a:prstGeom prst="rect">
            <a:avLst/>
          </a:prstGeom>
        </p:spPr>
        <p:txBody>
          <a:bodyPr anchor="ctr">
            <a:noAutofit/>
          </a:bodyPr>
          <a:lstStyle>
            <a:lvl1pPr marL="0" indent="0">
              <a:lnSpc>
                <a:spcPct val="100000"/>
              </a:lnSpc>
              <a:buNone/>
              <a:defRPr sz="1400" b="0" i="0">
                <a:solidFill>
                  <a:schemeClr val="tx2"/>
                </a:solidFill>
                <a:latin typeface="TWK Everett" panose="020B0204000000000000" pitchFamily="34" charset="77"/>
              </a:defRPr>
            </a:lvl1pPr>
          </a:lstStyle>
          <a:p>
            <a:pPr lvl="0"/>
            <a:r>
              <a:rPr lang="en-US"/>
              <a:t>Category</a:t>
            </a:r>
          </a:p>
        </p:txBody>
      </p:sp>
      <p:sp>
        <p:nvSpPr>
          <p:cNvPr id="31" name="Text Placeholder 17">
            <a:extLst>
              <a:ext uri="{FF2B5EF4-FFF2-40B4-BE49-F238E27FC236}">
                <a16:creationId xmlns:a16="http://schemas.microsoft.com/office/drawing/2014/main" id="{D01DC6FC-9816-B845-ADAD-84758D8D2735}"/>
              </a:ext>
            </a:extLst>
          </p:cNvPr>
          <p:cNvSpPr>
            <a:spLocks noGrp="1"/>
          </p:cNvSpPr>
          <p:nvPr>
            <p:ph type="body" sz="quarter" idx="30" hasCustomPrompt="1"/>
          </p:nvPr>
        </p:nvSpPr>
        <p:spPr>
          <a:xfrm>
            <a:off x="6323769" y="2324990"/>
            <a:ext cx="2591632" cy="379322"/>
          </a:xfrm>
          <a:prstGeom prst="rect">
            <a:avLst/>
          </a:prstGeom>
        </p:spPr>
        <p:txBody>
          <a:bodyPr anchor="ctr">
            <a:noAutofit/>
          </a:bodyPr>
          <a:lstStyle>
            <a:lvl1pPr marL="0" indent="0">
              <a:lnSpc>
                <a:spcPct val="100000"/>
              </a:lnSpc>
              <a:buNone/>
              <a:defRPr sz="1400" b="0" i="0">
                <a:solidFill>
                  <a:schemeClr val="tx2"/>
                </a:solidFill>
                <a:latin typeface="TWK Everett" panose="020B0204000000000000" pitchFamily="34" charset="77"/>
              </a:defRPr>
            </a:lvl1pPr>
          </a:lstStyle>
          <a:p>
            <a:pPr lvl="0"/>
            <a:r>
              <a:rPr lang="en-US"/>
              <a:t>Category</a:t>
            </a:r>
          </a:p>
        </p:txBody>
      </p:sp>
      <p:sp>
        <p:nvSpPr>
          <p:cNvPr id="38" name="Text Placeholder 17">
            <a:extLst>
              <a:ext uri="{FF2B5EF4-FFF2-40B4-BE49-F238E27FC236}">
                <a16:creationId xmlns:a16="http://schemas.microsoft.com/office/drawing/2014/main" id="{825BF896-F0D4-614F-B330-1F7669890212}"/>
              </a:ext>
            </a:extLst>
          </p:cNvPr>
          <p:cNvSpPr>
            <a:spLocks noGrp="1"/>
          </p:cNvSpPr>
          <p:nvPr>
            <p:ph type="body" sz="quarter" idx="11" hasCustomPrompt="1"/>
          </p:nvPr>
        </p:nvSpPr>
        <p:spPr>
          <a:xfrm>
            <a:off x="453789" y="1454047"/>
            <a:ext cx="2365611"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Subheading</a:t>
            </a:r>
          </a:p>
        </p:txBody>
      </p:sp>
      <p:sp>
        <p:nvSpPr>
          <p:cNvPr id="40" name="Text Placeholder 17">
            <a:extLst>
              <a:ext uri="{FF2B5EF4-FFF2-40B4-BE49-F238E27FC236}">
                <a16:creationId xmlns:a16="http://schemas.microsoft.com/office/drawing/2014/main" id="{9D299DA0-65CE-614C-B064-6912719EF7D7}"/>
              </a:ext>
            </a:extLst>
          </p:cNvPr>
          <p:cNvSpPr>
            <a:spLocks noGrp="1"/>
          </p:cNvSpPr>
          <p:nvPr>
            <p:ph type="body" sz="quarter" idx="14" hasCustomPrompt="1"/>
          </p:nvPr>
        </p:nvSpPr>
        <p:spPr>
          <a:xfrm>
            <a:off x="3276600" y="1454047"/>
            <a:ext cx="2592716"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43" name="Text Placeholder 17">
            <a:extLst>
              <a:ext uri="{FF2B5EF4-FFF2-40B4-BE49-F238E27FC236}">
                <a16:creationId xmlns:a16="http://schemas.microsoft.com/office/drawing/2014/main" id="{85BAD7E9-72C8-4044-B630-FC8F601134DD}"/>
              </a:ext>
            </a:extLst>
          </p:cNvPr>
          <p:cNvSpPr>
            <a:spLocks noGrp="1"/>
          </p:cNvSpPr>
          <p:nvPr>
            <p:ph type="body" sz="quarter" idx="29" hasCustomPrompt="1"/>
          </p:nvPr>
        </p:nvSpPr>
        <p:spPr>
          <a:xfrm>
            <a:off x="6323768" y="1456371"/>
            <a:ext cx="2591632"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50" name="Title 1">
            <a:extLst>
              <a:ext uri="{FF2B5EF4-FFF2-40B4-BE49-F238E27FC236}">
                <a16:creationId xmlns:a16="http://schemas.microsoft.com/office/drawing/2014/main" id="{B54EF588-9AC7-4947-A06B-1CE0E07D1508}"/>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51" name="Text Placeholder 57">
            <a:extLst>
              <a:ext uri="{FF2B5EF4-FFF2-40B4-BE49-F238E27FC236}">
                <a16:creationId xmlns:a16="http://schemas.microsoft.com/office/drawing/2014/main" id="{672A8537-72C1-2E4B-B560-7BDCA4C1CB4C}"/>
              </a:ext>
            </a:extLst>
          </p:cNvPr>
          <p:cNvSpPr>
            <a:spLocks noGrp="1"/>
          </p:cNvSpPr>
          <p:nvPr>
            <p:ph type="body" sz="quarter" idx="51" hasCustomPrompt="1"/>
          </p:nvPr>
        </p:nvSpPr>
        <p:spPr>
          <a:xfrm>
            <a:off x="228600" y="714025"/>
            <a:ext cx="1043996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52" name="Text Placeholder 2">
            <a:extLst>
              <a:ext uri="{FF2B5EF4-FFF2-40B4-BE49-F238E27FC236}">
                <a16:creationId xmlns:a16="http://schemas.microsoft.com/office/drawing/2014/main" id="{65A10F9C-411F-AA4A-9E2C-D8BAEEFCAF25}"/>
              </a:ext>
            </a:extLst>
          </p:cNvPr>
          <p:cNvSpPr>
            <a:spLocks noGrp="1"/>
          </p:cNvSpPr>
          <p:nvPr>
            <p:ph type="body" sz="quarter" idx="48" hasCustomPrompt="1"/>
          </p:nvPr>
        </p:nvSpPr>
        <p:spPr>
          <a:xfrm>
            <a:off x="466642" y="3230162"/>
            <a:ext cx="2590800" cy="2789638"/>
          </a:xfrm>
        </p:spPr>
        <p:txBody>
          <a:bodyPr/>
          <a:lstStyle>
            <a:lvl1pPr>
              <a:buClr>
                <a:schemeClr val="tx2"/>
              </a:buClr>
              <a:defRPr sz="1200">
                <a:solidFill>
                  <a:schemeClr val="tx2"/>
                </a:solidFill>
              </a:defRPr>
            </a:lvl1pPr>
            <a:lvl2pPr>
              <a:buClr>
                <a:schemeClr val="tx2"/>
              </a:buClr>
              <a:defRPr sz="1200">
                <a:solidFill>
                  <a:schemeClr val="tx2"/>
                </a:solidFill>
              </a:defRPr>
            </a:lvl2pPr>
            <a:lvl3pPr marL="690563" indent="-163513">
              <a:buClr>
                <a:srgbClr val="042315"/>
              </a:buClr>
              <a:buFont typeface="Courier New" panose="02070309020205020404" pitchFamily="49" charset="0"/>
              <a:buChar char="o"/>
              <a:tabLst/>
              <a:defRPr sz="1200">
                <a:solidFill>
                  <a:schemeClr val="tx2"/>
                </a:solidFill>
              </a:defRPr>
            </a:lvl3pPr>
            <a:lvl4pPr>
              <a:buClr>
                <a:schemeClr val="tx2"/>
              </a:buClr>
              <a:defRPr sz="1200">
                <a:solidFill>
                  <a:schemeClr val="tx2"/>
                </a:solidFill>
              </a:defRPr>
            </a:lvl4pPr>
            <a:lvl5pPr>
              <a:buClr>
                <a:schemeClr val="tx2"/>
              </a:buClr>
              <a:defRPr sz="1200">
                <a:solidFill>
                  <a:schemeClr val="tx2"/>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 Placeholder 2">
            <a:extLst>
              <a:ext uri="{FF2B5EF4-FFF2-40B4-BE49-F238E27FC236}">
                <a16:creationId xmlns:a16="http://schemas.microsoft.com/office/drawing/2014/main" id="{2DD909CB-E93C-0944-B3AD-BFBF8FC7DDC5}"/>
              </a:ext>
            </a:extLst>
          </p:cNvPr>
          <p:cNvSpPr>
            <a:spLocks noGrp="1"/>
          </p:cNvSpPr>
          <p:nvPr>
            <p:ph type="body" sz="quarter" idx="46" hasCustomPrompt="1"/>
          </p:nvPr>
        </p:nvSpPr>
        <p:spPr>
          <a:xfrm>
            <a:off x="3287390" y="3230162"/>
            <a:ext cx="2590800" cy="2789638"/>
          </a:xfrm>
        </p:spPr>
        <p:txBody>
          <a:bodyPr/>
          <a:lstStyle>
            <a:lvl1pPr>
              <a:buClr>
                <a:schemeClr val="tx2"/>
              </a:buClr>
              <a:defRPr sz="1200">
                <a:solidFill>
                  <a:schemeClr val="tx2"/>
                </a:solidFill>
              </a:defRPr>
            </a:lvl1pPr>
            <a:lvl2pPr>
              <a:buClr>
                <a:schemeClr val="tx2"/>
              </a:buClr>
              <a:defRPr sz="1200">
                <a:solidFill>
                  <a:schemeClr val="tx2"/>
                </a:solidFill>
              </a:defRPr>
            </a:lvl2pPr>
            <a:lvl3pPr marL="698500" indent="-171450">
              <a:buClr>
                <a:schemeClr val="tx2"/>
              </a:buClr>
              <a:defRPr lang="en-US" sz="1200" b="0" i="0" kern="1200" dirty="0" smtClean="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tx2"/>
              </a:buClr>
              <a:defRPr sz="1200">
                <a:solidFill>
                  <a:schemeClr val="tx2"/>
                </a:solidFill>
              </a:defRPr>
            </a:lvl4pPr>
            <a:lvl5pPr>
              <a:buClr>
                <a:schemeClr val="tx2"/>
              </a:buClr>
              <a:defRPr sz="1200">
                <a:solidFill>
                  <a:schemeClr val="tx2"/>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042315"/>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54" name="Text Placeholder 2">
            <a:extLst>
              <a:ext uri="{FF2B5EF4-FFF2-40B4-BE49-F238E27FC236}">
                <a16:creationId xmlns:a16="http://schemas.microsoft.com/office/drawing/2014/main" id="{0B7E7D2A-5EB7-4E40-88FC-349939DAE0E2}"/>
              </a:ext>
            </a:extLst>
          </p:cNvPr>
          <p:cNvSpPr>
            <a:spLocks noGrp="1"/>
          </p:cNvSpPr>
          <p:nvPr>
            <p:ph type="body" sz="quarter" idx="49" hasCustomPrompt="1"/>
          </p:nvPr>
        </p:nvSpPr>
        <p:spPr>
          <a:xfrm>
            <a:off x="6329995" y="3230162"/>
            <a:ext cx="2590800" cy="2789638"/>
          </a:xfrm>
        </p:spPr>
        <p:txBody>
          <a:bodyPr/>
          <a:lstStyle>
            <a:lvl1pPr>
              <a:buClr>
                <a:schemeClr val="tx2"/>
              </a:buClr>
              <a:defRPr sz="1200">
                <a:solidFill>
                  <a:schemeClr val="tx2"/>
                </a:solidFill>
              </a:defRPr>
            </a:lvl1pPr>
            <a:lvl2pPr>
              <a:buClr>
                <a:schemeClr val="tx2"/>
              </a:buClr>
              <a:defRPr sz="1200">
                <a:solidFill>
                  <a:schemeClr val="tx2"/>
                </a:solidFill>
              </a:defRPr>
            </a:lvl2pPr>
            <a:lvl3pPr marL="698500" indent="-171450">
              <a:buClr>
                <a:schemeClr val="tx2"/>
              </a:buClr>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tx2"/>
              </a:buClr>
              <a:defRPr sz="1200">
                <a:solidFill>
                  <a:schemeClr val="tx2"/>
                </a:solidFill>
              </a:defRPr>
            </a:lvl4pPr>
            <a:lvl5pPr>
              <a:buClr>
                <a:schemeClr val="tx2"/>
              </a:buClr>
              <a:defRPr sz="1200">
                <a:solidFill>
                  <a:schemeClr val="tx2"/>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042315"/>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16" name="Text Placeholder 17">
            <a:extLst>
              <a:ext uri="{FF2B5EF4-FFF2-40B4-BE49-F238E27FC236}">
                <a16:creationId xmlns:a16="http://schemas.microsoft.com/office/drawing/2014/main" id="{B39E6ED3-4CD7-49CA-A458-BB6774387EB2}"/>
              </a:ext>
            </a:extLst>
          </p:cNvPr>
          <p:cNvSpPr>
            <a:spLocks noGrp="1"/>
          </p:cNvSpPr>
          <p:nvPr>
            <p:ph type="body" sz="quarter" idx="33" hasCustomPrompt="1"/>
          </p:nvPr>
        </p:nvSpPr>
        <p:spPr>
          <a:xfrm>
            <a:off x="9372601" y="2324990"/>
            <a:ext cx="2590800" cy="379322"/>
          </a:xfrm>
          <a:prstGeom prst="rect">
            <a:avLst/>
          </a:prstGeom>
        </p:spPr>
        <p:txBody>
          <a:bodyPr anchor="ctr">
            <a:noAutofit/>
          </a:bodyPr>
          <a:lstStyle>
            <a:lvl1pPr marL="0" indent="0">
              <a:lnSpc>
                <a:spcPct val="100000"/>
              </a:lnSpc>
              <a:buNone/>
              <a:defRPr sz="1400" b="0" i="0">
                <a:solidFill>
                  <a:schemeClr val="tx2"/>
                </a:solidFill>
                <a:latin typeface="TWK Everett" panose="020B0204000000000000" pitchFamily="34" charset="77"/>
              </a:defRPr>
            </a:lvl1pPr>
          </a:lstStyle>
          <a:p>
            <a:pPr lvl="0"/>
            <a:r>
              <a:rPr lang="en-US"/>
              <a:t>Category</a:t>
            </a:r>
          </a:p>
        </p:txBody>
      </p:sp>
      <p:sp>
        <p:nvSpPr>
          <p:cNvPr id="17" name="Text Placeholder 17">
            <a:extLst>
              <a:ext uri="{FF2B5EF4-FFF2-40B4-BE49-F238E27FC236}">
                <a16:creationId xmlns:a16="http://schemas.microsoft.com/office/drawing/2014/main" id="{AEFC73BE-DDBB-4D8B-9CA4-D050AD207443}"/>
              </a:ext>
            </a:extLst>
          </p:cNvPr>
          <p:cNvSpPr>
            <a:spLocks noGrp="1"/>
          </p:cNvSpPr>
          <p:nvPr>
            <p:ph type="body" sz="quarter" idx="32" hasCustomPrompt="1"/>
          </p:nvPr>
        </p:nvSpPr>
        <p:spPr>
          <a:xfrm>
            <a:off x="9372600" y="1454047"/>
            <a:ext cx="2590800"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18" name="Text Placeholder 2">
            <a:extLst>
              <a:ext uri="{FF2B5EF4-FFF2-40B4-BE49-F238E27FC236}">
                <a16:creationId xmlns:a16="http://schemas.microsoft.com/office/drawing/2014/main" id="{31B2FF86-28F1-4C18-B526-42934A5F2E6C}"/>
              </a:ext>
            </a:extLst>
          </p:cNvPr>
          <p:cNvSpPr>
            <a:spLocks noGrp="1"/>
          </p:cNvSpPr>
          <p:nvPr>
            <p:ph type="body" sz="quarter" idx="50" hasCustomPrompt="1"/>
          </p:nvPr>
        </p:nvSpPr>
        <p:spPr>
          <a:xfrm>
            <a:off x="9380692" y="3230162"/>
            <a:ext cx="2590800" cy="2789638"/>
          </a:xfrm>
        </p:spPr>
        <p:txBody>
          <a:bodyPr/>
          <a:lstStyle>
            <a:lvl1pPr>
              <a:buClr>
                <a:schemeClr val="bg1"/>
              </a:buClr>
              <a:defRPr sz="1200">
                <a:solidFill>
                  <a:schemeClr val="tx2"/>
                </a:solidFill>
              </a:defRPr>
            </a:lvl1pPr>
            <a:lvl2pPr>
              <a:buClr>
                <a:schemeClr val="bg1"/>
              </a:buClr>
              <a:defRPr sz="1200">
                <a:solidFill>
                  <a:schemeClr val="tx2"/>
                </a:solidFill>
              </a:defRPr>
            </a:lvl2pPr>
            <a:lvl3pPr marL="698500" indent="-171450">
              <a:buClr>
                <a:schemeClr val="bg1"/>
              </a:buClr>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tx2"/>
                </a:solidFill>
              </a:defRPr>
            </a:lvl4pPr>
            <a:lvl5pPr>
              <a:buClr>
                <a:schemeClr val="bg1"/>
              </a:buClr>
              <a:defRPr sz="1200">
                <a:solidFill>
                  <a:schemeClr val="tx2"/>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042315"/>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9642660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Process Chart 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6AEFE81-BF82-4FA1-B342-B6823A6FA12C}"/>
              </a:ext>
            </a:extLst>
          </p:cNvPr>
          <p:cNvSpPr/>
          <p:nvPr userDrawn="1"/>
        </p:nvSpPr>
        <p:spPr>
          <a:xfrm>
            <a:off x="228600" y="1325418"/>
            <a:ext cx="2819400" cy="6191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F52D97EC-971A-4805-9D10-C3F0AE18C118}"/>
              </a:ext>
            </a:extLst>
          </p:cNvPr>
          <p:cNvSpPr/>
          <p:nvPr userDrawn="1"/>
        </p:nvSpPr>
        <p:spPr>
          <a:xfrm>
            <a:off x="0" y="1870364"/>
            <a:ext cx="12192000" cy="498763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20" descr="Logo&#10;&#10;Description automatically generated">
            <a:extLst>
              <a:ext uri="{FF2B5EF4-FFF2-40B4-BE49-F238E27FC236}">
                <a16:creationId xmlns:a16="http://schemas.microsoft.com/office/drawing/2014/main" id="{0848920E-B932-2B44-A55F-272B9ABE1F13}"/>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6" name="Slide Number Placeholder 5">
            <a:extLst>
              <a:ext uri="{FF2B5EF4-FFF2-40B4-BE49-F238E27FC236}">
                <a16:creationId xmlns:a16="http://schemas.microsoft.com/office/drawing/2014/main" id="{F1808E42-71B3-BB49-9A56-CAF0072E4266}"/>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accent1"/>
                </a:solidFill>
                <a:latin typeface="TWK Everett" panose="020B0204000000000000" pitchFamily="34" charset="77"/>
              </a:defRPr>
            </a:lvl1pPr>
          </a:lstStyle>
          <a:p>
            <a:fld id="{BB55D76A-9B6E-CD41-ABBE-F6C938295BAD}" type="slidenum">
              <a:rPr lang="en-US" smtClean="0"/>
              <a:pPr/>
              <a:t>‹#›</a:t>
            </a:fld>
            <a:endParaRPr lang="en-US"/>
          </a:p>
        </p:txBody>
      </p:sp>
      <p:sp>
        <p:nvSpPr>
          <p:cNvPr id="29" name="Text Placeholder 17">
            <a:extLst>
              <a:ext uri="{FF2B5EF4-FFF2-40B4-BE49-F238E27FC236}">
                <a16:creationId xmlns:a16="http://schemas.microsoft.com/office/drawing/2014/main" id="{F75C68DB-2951-1A44-A054-DCB57397752A}"/>
              </a:ext>
            </a:extLst>
          </p:cNvPr>
          <p:cNvSpPr>
            <a:spLocks noGrp="1"/>
          </p:cNvSpPr>
          <p:nvPr>
            <p:ph type="body" sz="quarter" idx="16" hasCustomPrompt="1"/>
          </p:nvPr>
        </p:nvSpPr>
        <p:spPr>
          <a:xfrm>
            <a:off x="453789" y="2324990"/>
            <a:ext cx="2594211" cy="379322"/>
          </a:xfrm>
          <a:prstGeom prst="rect">
            <a:avLst/>
          </a:prstGeom>
        </p:spPr>
        <p:txBody>
          <a:bodyPr anchor="ctr">
            <a:noAutofit/>
          </a:bodyPr>
          <a:lstStyle>
            <a:lvl1pPr marL="0" indent="0">
              <a:lnSpc>
                <a:spcPct val="100000"/>
              </a:lnSpc>
              <a:buNone/>
              <a:defRPr sz="1400" b="0" i="0">
                <a:solidFill>
                  <a:schemeClr val="accent1"/>
                </a:solidFill>
                <a:latin typeface="TWK Everett" panose="020B0204000000000000" pitchFamily="34" charset="77"/>
              </a:defRPr>
            </a:lvl1pPr>
          </a:lstStyle>
          <a:p>
            <a:pPr lvl="0"/>
            <a:r>
              <a:rPr lang="en-US"/>
              <a:t>Category</a:t>
            </a:r>
          </a:p>
        </p:txBody>
      </p:sp>
      <p:sp>
        <p:nvSpPr>
          <p:cNvPr id="31" name="Text Placeholder 17">
            <a:extLst>
              <a:ext uri="{FF2B5EF4-FFF2-40B4-BE49-F238E27FC236}">
                <a16:creationId xmlns:a16="http://schemas.microsoft.com/office/drawing/2014/main" id="{EBCB5D1A-0C51-C74C-973A-DFE7F04DC47C}"/>
              </a:ext>
            </a:extLst>
          </p:cNvPr>
          <p:cNvSpPr>
            <a:spLocks noGrp="1"/>
          </p:cNvSpPr>
          <p:nvPr>
            <p:ph type="body" sz="quarter" idx="27" hasCustomPrompt="1"/>
          </p:nvPr>
        </p:nvSpPr>
        <p:spPr>
          <a:xfrm>
            <a:off x="3276601" y="2324990"/>
            <a:ext cx="2590800" cy="379322"/>
          </a:xfrm>
          <a:prstGeom prst="rect">
            <a:avLst/>
          </a:prstGeom>
        </p:spPr>
        <p:txBody>
          <a:bodyPr anchor="ctr">
            <a:noAutofit/>
          </a:bodyPr>
          <a:lstStyle>
            <a:lvl1pPr marL="0" indent="0">
              <a:lnSpc>
                <a:spcPct val="100000"/>
              </a:lnSpc>
              <a:buNone/>
              <a:defRPr sz="1400" b="0" i="0">
                <a:solidFill>
                  <a:schemeClr val="accent1"/>
                </a:solidFill>
                <a:latin typeface="TWK Everett" panose="020B0204000000000000" pitchFamily="34" charset="77"/>
              </a:defRPr>
            </a:lvl1pPr>
          </a:lstStyle>
          <a:p>
            <a:pPr lvl="0"/>
            <a:r>
              <a:rPr lang="en-US"/>
              <a:t>Category</a:t>
            </a:r>
          </a:p>
        </p:txBody>
      </p:sp>
      <p:sp>
        <p:nvSpPr>
          <p:cNvPr id="33" name="Text Placeholder 17">
            <a:extLst>
              <a:ext uri="{FF2B5EF4-FFF2-40B4-BE49-F238E27FC236}">
                <a16:creationId xmlns:a16="http://schemas.microsoft.com/office/drawing/2014/main" id="{9923D297-C75B-7C49-BAE4-03E8D0793F87}"/>
              </a:ext>
            </a:extLst>
          </p:cNvPr>
          <p:cNvSpPr>
            <a:spLocks noGrp="1"/>
          </p:cNvSpPr>
          <p:nvPr>
            <p:ph type="body" sz="quarter" idx="30" hasCustomPrompt="1"/>
          </p:nvPr>
        </p:nvSpPr>
        <p:spPr>
          <a:xfrm>
            <a:off x="6323769" y="2324990"/>
            <a:ext cx="2591632" cy="379322"/>
          </a:xfrm>
          <a:prstGeom prst="rect">
            <a:avLst/>
          </a:prstGeom>
        </p:spPr>
        <p:txBody>
          <a:bodyPr anchor="ctr">
            <a:noAutofit/>
          </a:bodyPr>
          <a:lstStyle>
            <a:lvl1pPr marL="0" indent="0">
              <a:lnSpc>
                <a:spcPct val="100000"/>
              </a:lnSpc>
              <a:buNone/>
              <a:defRPr sz="1400" b="0" i="0">
                <a:solidFill>
                  <a:schemeClr val="accent1"/>
                </a:solidFill>
                <a:latin typeface="TWK Everett" panose="020B0204000000000000" pitchFamily="34" charset="77"/>
              </a:defRPr>
            </a:lvl1pPr>
          </a:lstStyle>
          <a:p>
            <a:pPr lvl="0"/>
            <a:r>
              <a:rPr lang="en-US"/>
              <a:t>Category</a:t>
            </a:r>
          </a:p>
        </p:txBody>
      </p:sp>
      <p:sp>
        <p:nvSpPr>
          <p:cNvPr id="35" name="Text Placeholder 17">
            <a:extLst>
              <a:ext uri="{FF2B5EF4-FFF2-40B4-BE49-F238E27FC236}">
                <a16:creationId xmlns:a16="http://schemas.microsoft.com/office/drawing/2014/main" id="{A30F8217-0AB2-5B4E-825A-A317C6984358}"/>
              </a:ext>
            </a:extLst>
          </p:cNvPr>
          <p:cNvSpPr>
            <a:spLocks noGrp="1"/>
          </p:cNvSpPr>
          <p:nvPr>
            <p:ph type="body" sz="quarter" idx="33" hasCustomPrompt="1"/>
          </p:nvPr>
        </p:nvSpPr>
        <p:spPr>
          <a:xfrm>
            <a:off x="9372601" y="2324990"/>
            <a:ext cx="2590800" cy="379322"/>
          </a:xfrm>
          <a:prstGeom prst="rect">
            <a:avLst/>
          </a:prstGeom>
        </p:spPr>
        <p:txBody>
          <a:bodyPr anchor="ctr">
            <a:noAutofit/>
          </a:bodyPr>
          <a:lstStyle>
            <a:lvl1pPr marL="0" indent="0">
              <a:lnSpc>
                <a:spcPct val="100000"/>
              </a:lnSpc>
              <a:buNone/>
              <a:defRPr sz="1400" b="0" i="0">
                <a:solidFill>
                  <a:schemeClr val="accent1"/>
                </a:solidFill>
                <a:latin typeface="TWK Everett" panose="020B0204000000000000" pitchFamily="34" charset="77"/>
              </a:defRPr>
            </a:lvl1pPr>
          </a:lstStyle>
          <a:p>
            <a:pPr lvl="0"/>
            <a:r>
              <a:rPr lang="en-US"/>
              <a:t>Category</a:t>
            </a:r>
          </a:p>
        </p:txBody>
      </p:sp>
      <p:sp>
        <p:nvSpPr>
          <p:cNvPr id="37" name="Text Placeholder 17">
            <a:extLst>
              <a:ext uri="{FF2B5EF4-FFF2-40B4-BE49-F238E27FC236}">
                <a16:creationId xmlns:a16="http://schemas.microsoft.com/office/drawing/2014/main" id="{37023B4A-0693-2342-B901-52D5F3C003F5}"/>
              </a:ext>
            </a:extLst>
          </p:cNvPr>
          <p:cNvSpPr>
            <a:spLocks noGrp="1"/>
          </p:cNvSpPr>
          <p:nvPr>
            <p:ph type="body" sz="quarter" idx="11" hasCustomPrompt="1"/>
          </p:nvPr>
        </p:nvSpPr>
        <p:spPr>
          <a:xfrm>
            <a:off x="453789" y="1454047"/>
            <a:ext cx="2365611" cy="379322"/>
          </a:xfrm>
          <a:prstGeom prst="rect">
            <a:avLst/>
          </a:prstGeom>
        </p:spPr>
        <p:txBody>
          <a:bodyPr anchor="ctr">
            <a:noAutofit/>
          </a:bodyPr>
          <a:lstStyle>
            <a:lvl1pPr marL="0" indent="0">
              <a:lnSpc>
                <a:spcPct val="100000"/>
              </a:lnSpc>
              <a:buNone/>
              <a:defRPr sz="1400" b="1" i="0">
                <a:solidFill>
                  <a:schemeClr val="accent1"/>
                </a:solidFill>
                <a:latin typeface="TWK Everett" panose="020B0204000000000000" pitchFamily="34" charset="77"/>
              </a:defRPr>
            </a:lvl1pPr>
          </a:lstStyle>
          <a:p>
            <a:pPr lvl="0"/>
            <a:r>
              <a:rPr lang="en-US"/>
              <a:t>Subheading</a:t>
            </a:r>
          </a:p>
        </p:txBody>
      </p:sp>
      <p:sp>
        <p:nvSpPr>
          <p:cNvPr id="38" name="Text Placeholder 17">
            <a:extLst>
              <a:ext uri="{FF2B5EF4-FFF2-40B4-BE49-F238E27FC236}">
                <a16:creationId xmlns:a16="http://schemas.microsoft.com/office/drawing/2014/main" id="{8EE0D4D9-E606-0D41-B8D6-CB52FB436888}"/>
              </a:ext>
            </a:extLst>
          </p:cNvPr>
          <p:cNvSpPr>
            <a:spLocks noGrp="1"/>
          </p:cNvSpPr>
          <p:nvPr>
            <p:ph type="body" sz="quarter" idx="14" hasCustomPrompt="1"/>
          </p:nvPr>
        </p:nvSpPr>
        <p:spPr>
          <a:xfrm>
            <a:off x="3276600" y="1454047"/>
            <a:ext cx="2592716"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39" name="Text Placeholder 17">
            <a:extLst>
              <a:ext uri="{FF2B5EF4-FFF2-40B4-BE49-F238E27FC236}">
                <a16:creationId xmlns:a16="http://schemas.microsoft.com/office/drawing/2014/main" id="{C37CA248-422C-494E-854B-8921BCC60CD2}"/>
              </a:ext>
            </a:extLst>
          </p:cNvPr>
          <p:cNvSpPr>
            <a:spLocks noGrp="1"/>
          </p:cNvSpPr>
          <p:nvPr>
            <p:ph type="body" sz="quarter" idx="29" hasCustomPrompt="1"/>
          </p:nvPr>
        </p:nvSpPr>
        <p:spPr>
          <a:xfrm>
            <a:off x="6323768" y="1456371"/>
            <a:ext cx="2591632"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40" name="Text Placeholder 17">
            <a:extLst>
              <a:ext uri="{FF2B5EF4-FFF2-40B4-BE49-F238E27FC236}">
                <a16:creationId xmlns:a16="http://schemas.microsoft.com/office/drawing/2014/main" id="{885A4DC7-074E-D64E-A171-A9D1C3F5C29E}"/>
              </a:ext>
            </a:extLst>
          </p:cNvPr>
          <p:cNvSpPr>
            <a:spLocks noGrp="1"/>
          </p:cNvSpPr>
          <p:nvPr>
            <p:ph type="body" sz="quarter" idx="32" hasCustomPrompt="1"/>
          </p:nvPr>
        </p:nvSpPr>
        <p:spPr>
          <a:xfrm>
            <a:off x="9372600" y="1454047"/>
            <a:ext cx="2590800"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43" name="Title 1">
            <a:extLst>
              <a:ext uri="{FF2B5EF4-FFF2-40B4-BE49-F238E27FC236}">
                <a16:creationId xmlns:a16="http://schemas.microsoft.com/office/drawing/2014/main" id="{5CC07517-49B8-444D-8401-DC29C1F9F8E2}"/>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44" name="Text Placeholder 57">
            <a:extLst>
              <a:ext uri="{FF2B5EF4-FFF2-40B4-BE49-F238E27FC236}">
                <a16:creationId xmlns:a16="http://schemas.microsoft.com/office/drawing/2014/main" id="{5C7CD894-CBF6-0B49-BD1D-03D16B2CD3BD}"/>
              </a:ext>
            </a:extLst>
          </p:cNvPr>
          <p:cNvSpPr>
            <a:spLocks noGrp="1"/>
          </p:cNvSpPr>
          <p:nvPr>
            <p:ph type="body" sz="quarter" idx="51" hasCustomPrompt="1"/>
          </p:nvPr>
        </p:nvSpPr>
        <p:spPr>
          <a:xfrm>
            <a:off x="228600" y="714025"/>
            <a:ext cx="1043996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45" name="Text Placeholder 2">
            <a:extLst>
              <a:ext uri="{FF2B5EF4-FFF2-40B4-BE49-F238E27FC236}">
                <a16:creationId xmlns:a16="http://schemas.microsoft.com/office/drawing/2014/main" id="{CE26EA23-B799-0445-8AE4-14799534E1A1}"/>
              </a:ext>
            </a:extLst>
          </p:cNvPr>
          <p:cNvSpPr>
            <a:spLocks noGrp="1"/>
          </p:cNvSpPr>
          <p:nvPr>
            <p:ph type="body" sz="quarter" idx="48" hasCustomPrompt="1"/>
          </p:nvPr>
        </p:nvSpPr>
        <p:spPr>
          <a:xfrm>
            <a:off x="466642" y="3230162"/>
            <a:ext cx="2590800" cy="2789638"/>
          </a:xfrm>
        </p:spPr>
        <p:txBody>
          <a:bodyPr/>
          <a:lstStyle>
            <a:lvl1pPr>
              <a:buClr>
                <a:schemeClr val="accent1"/>
              </a:buClr>
              <a:defRPr sz="1200">
                <a:solidFill>
                  <a:schemeClr val="accent1"/>
                </a:solidFill>
              </a:defRPr>
            </a:lvl1pPr>
            <a:lvl2pPr>
              <a:buClr>
                <a:schemeClr val="accent1"/>
              </a:buClr>
              <a:defRPr sz="1200">
                <a:solidFill>
                  <a:schemeClr val="accent1"/>
                </a:solidFill>
              </a:defRPr>
            </a:lvl2pPr>
            <a:lvl3pPr marL="690563" indent="-163513">
              <a:buClr>
                <a:schemeClr val="accent1"/>
              </a:buClr>
              <a:buFont typeface="Courier New" panose="02070309020205020404" pitchFamily="49" charset="0"/>
              <a:buChar char="o"/>
              <a:tabLst/>
              <a:defRPr sz="1200">
                <a:solidFill>
                  <a:schemeClr val="accent1"/>
                </a:solidFill>
              </a:defRPr>
            </a:lvl3pPr>
            <a:lvl4pPr>
              <a:buClr>
                <a:schemeClr val="accent1"/>
              </a:buClr>
              <a:defRPr sz="1200">
                <a:solidFill>
                  <a:schemeClr val="accent1"/>
                </a:solidFill>
              </a:defRPr>
            </a:lvl4pPr>
            <a:lvl5pPr>
              <a:buClr>
                <a:schemeClr val="accent1"/>
              </a:buClr>
              <a:defRPr sz="1200">
                <a:solidFill>
                  <a:schemeClr val="accent1"/>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Text Placeholder 2">
            <a:extLst>
              <a:ext uri="{FF2B5EF4-FFF2-40B4-BE49-F238E27FC236}">
                <a16:creationId xmlns:a16="http://schemas.microsoft.com/office/drawing/2014/main" id="{8261388D-60A4-8144-B4EC-3E0857C447C5}"/>
              </a:ext>
            </a:extLst>
          </p:cNvPr>
          <p:cNvSpPr>
            <a:spLocks noGrp="1"/>
          </p:cNvSpPr>
          <p:nvPr>
            <p:ph type="body" sz="quarter" idx="46" hasCustomPrompt="1"/>
          </p:nvPr>
        </p:nvSpPr>
        <p:spPr>
          <a:xfrm>
            <a:off x="3287390" y="3230162"/>
            <a:ext cx="2590800" cy="2789638"/>
          </a:xfrm>
        </p:spPr>
        <p:txBody>
          <a:bodyPr/>
          <a:lstStyle>
            <a:lvl1pPr>
              <a:buClr>
                <a:schemeClr val="accent1"/>
              </a:buClr>
              <a:defRPr sz="1200">
                <a:solidFill>
                  <a:schemeClr val="accent1"/>
                </a:solidFill>
              </a:defRPr>
            </a:lvl1pPr>
            <a:lvl2pPr>
              <a:buClr>
                <a:schemeClr val="accent1"/>
              </a:buClr>
              <a:defRPr sz="1200">
                <a:solidFill>
                  <a:schemeClr val="accent1"/>
                </a:solidFill>
              </a:defRPr>
            </a:lvl2pPr>
            <a:lvl3pPr marL="698500" indent="-171450">
              <a:buClr>
                <a:schemeClr val="accent1"/>
              </a:buClr>
              <a:defRPr lang="en-US" sz="1200" b="0" i="0" kern="1200" dirty="0">
                <a:solidFill>
                  <a:schemeClr val="accent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accent1"/>
              </a:buClr>
              <a:defRPr sz="1200">
                <a:solidFill>
                  <a:schemeClr val="accent1"/>
                </a:solidFill>
              </a:defRPr>
            </a:lvl4pPr>
            <a:lvl5pPr>
              <a:buClr>
                <a:schemeClr val="accent1"/>
              </a:buClr>
              <a:defRPr sz="1200">
                <a:solidFill>
                  <a:schemeClr val="accent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accent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7" name="Text Placeholder 2">
            <a:extLst>
              <a:ext uri="{FF2B5EF4-FFF2-40B4-BE49-F238E27FC236}">
                <a16:creationId xmlns:a16="http://schemas.microsoft.com/office/drawing/2014/main" id="{A7D3D450-1EC9-534F-BCF6-C67D9416FDC2}"/>
              </a:ext>
            </a:extLst>
          </p:cNvPr>
          <p:cNvSpPr>
            <a:spLocks noGrp="1"/>
          </p:cNvSpPr>
          <p:nvPr>
            <p:ph type="body" sz="quarter" idx="49" hasCustomPrompt="1"/>
          </p:nvPr>
        </p:nvSpPr>
        <p:spPr>
          <a:xfrm>
            <a:off x="6329995" y="3230162"/>
            <a:ext cx="2590800" cy="2789638"/>
          </a:xfrm>
        </p:spPr>
        <p:txBody>
          <a:bodyPr/>
          <a:lstStyle>
            <a:lvl1pPr>
              <a:buClr>
                <a:schemeClr val="accent1"/>
              </a:buClr>
              <a:defRPr sz="1200">
                <a:solidFill>
                  <a:schemeClr val="accent1"/>
                </a:solidFill>
              </a:defRPr>
            </a:lvl1pPr>
            <a:lvl2pPr>
              <a:buClr>
                <a:schemeClr val="accent1"/>
              </a:buClr>
              <a:defRPr sz="1200">
                <a:solidFill>
                  <a:schemeClr val="accent1"/>
                </a:solidFill>
              </a:defRPr>
            </a:lvl2pPr>
            <a:lvl3pPr marL="698500" indent="-171450">
              <a:buClr>
                <a:schemeClr val="accent1"/>
              </a:buClr>
              <a:defRPr lang="en-US" sz="1200" b="0" i="0" kern="1200" dirty="0">
                <a:solidFill>
                  <a:schemeClr val="accent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accent1"/>
              </a:buClr>
              <a:defRPr sz="1200">
                <a:solidFill>
                  <a:schemeClr val="accent1"/>
                </a:solidFill>
              </a:defRPr>
            </a:lvl4pPr>
            <a:lvl5pPr>
              <a:buClr>
                <a:schemeClr val="accent1"/>
              </a:buClr>
              <a:defRPr sz="1200">
                <a:solidFill>
                  <a:schemeClr val="accent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accent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9" name="Text Placeholder 2">
            <a:extLst>
              <a:ext uri="{FF2B5EF4-FFF2-40B4-BE49-F238E27FC236}">
                <a16:creationId xmlns:a16="http://schemas.microsoft.com/office/drawing/2014/main" id="{748C79D5-07F1-9E43-B6CA-0AD37095F021}"/>
              </a:ext>
            </a:extLst>
          </p:cNvPr>
          <p:cNvSpPr>
            <a:spLocks noGrp="1"/>
          </p:cNvSpPr>
          <p:nvPr>
            <p:ph type="body" sz="quarter" idx="50" hasCustomPrompt="1"/>
          </p:nvPr>
        </p:nvSpPr>
        <p:spPr>
          <a:xfrm>
            <a:off x="9380692" y="3230162"/>
            <a:ext cx="2590800" cy="2789638"/>
          </a:xfrm>
        </p:spPr>
        <p:txBody>
          <a:bodyPr/>
          <a:lstStyle>
            <a:lvl1pPr>
              <a:buClr>
                <a:schemeClr val="accent1"/>
              </a:buClr>
              <a:defRPr sz="1200">
                <a:solidFill>
                  <a:schemeClr val="accent1"/>
                </a:solidFill>
              </a:defRPr>
            </a:lvl1pPr>
            <a:lvl2pPr>
              <a:buClr>
                <a:schemeClr val="accent1"/>
              </a:buClr>
              <a:defRPr sz="1200">
                <a:solidFill>
                  <a:schemeClr val="accent1"/>
                </a:solidFill>
              </a:defRPr>
            </a:lvl2pPr>
            <a:lvl3pPr marL="698500" indent="-171450">
              <a:buClr>
                <a:schemeClr val="accent1"/>
              </a:buClr>
              <a:defRPr lang="en-US" sz="1200" b="0" i="0" kern="1200" dirty="0">
                <a:solidFill>
                  <a:schemeClr val="accent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accent1"/>
              </a:buClr>
              <a:defRPr sz="1200">
                <a:solidFill>
                  <a:schemeClr val="accent1"/>
                </a:solidFill>
              </a:defRPr>
            </a:lvl4pPr>
            <a:lvl5pPr>
              <a:buClr>
                <a:schemeClr val="accent1"/>
              </a:buClr>
              <a:defRPr sz="1200">
                <a:solidFill>
                  <a:schemeClr val="accent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accent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630746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Process Chart 4">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225B5F8-E196-4D05-AA7A-FD19AA38C644}"/>
              </a:ext>
            </a:extLst>
          </p:cNvPr>
          <p:cNvSpPr/>
          <p:nvPr userDrawn="1"/>
        </p:nvSpPr>
        <p:spPr>
          <a:xfrm>
            <a:off x="228600" y="1325418"/>
            <a:ext cx="2819400" cy="619171"/>
          </a:xfrm>
          <a:prstGeom prst="rect">
            <a:avLst/>
          </a:prstGeom>
          <a:solidFill>
            <a:srgbClr val="297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40899C1A-A880-4D80-BEEA-A1425AFB8A15}"/>
              </a:ext>
            </a:extLst>
          </p:cNvPr>
          <p:cNvSpPr/>
          <p:nvPr userDrawn="1"/>
        </p:nvSpPr>
        <p:spPr>
          <a:xfrm>
            <a:off x="0" y="1870364"/>
            <a:ext cx="12192000" cy="4987636"/>
          </a:xfrm>
          <a:prstGeom prst="rect">
            <a:avLst/>
          </a:prstGeom>
          <a:solidFill>
            <a:srgbClr val="2970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Text Placeholder 17">
            <a:extLst>
              <a:ext uri="{FF2B5EF4-FFF2-40B4-BE49-F238E27FC236}">
                <a16:creationId xmlns:a16="http://schemas.microsoft.com/office/drawing/2014/main" id="{68422AB4-38AC-E245-95E9-D4EBD4FE1543}"/>
              </a:ext>
            </a:extLst>
          </p:cNvPr>
          <p:cNvSpPr>
            <a:spLocks noGrp="1"/>
          </p:cNvSpPr>
          <p:nvPr>
            <p:ph type="body" sz="quarter" idx="16" hasCustomPrompt="1"/>
          </p:nvPr>
        </p:nvSpPr>
        <p:spPr>
          <a:xfrm>
            <a:off x="453789" y="2324990"/>
            <a:ext cx="2594211"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56" name="Text Placeholder 17">
            <a:extLst>
              <a:ext uri="{FF2B5EF4-FFF2-40B4-BE49-F238E27FC236}">
                <a16:creationId xmlns:a16="http://schemas.microsoft.com/office/drawing/2014/main" id="{4EF2367C-A2C2-2A4C-A1BA-998AD4CF95D3}"/>
              </a:ext>
            </a:extLst>
          </p:cNvPr>
          <p:cNvSpPr>
            <a:spLocks noGrp="1"/>
          </p:cNvSpPr>
          <p:nvPr>
            <p:ph type="body" sz="quarter" idx="27" hasCustomPrompt="1"/>
          </p:nvPr>
        </p:nvSpPr>
        <p:spPr>
          <a:xfrm>
            <a:off x="3276601" y="2324990"/>
            <a:ext cx="2590800"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59" name="Text Placeholder 17">
            <a:extLst>
              <a:ext uri="{FF2B5EF4-FFF2-40B4-BE49-F238E27FC236}">
                <a16:creationId xmlns:a16="http://schemas.microsoft.com/office/drawing/2014/main" id="{AC3943E1-6165-E04A-8A64-6375279C0C43}"/>
              </a:ext>
            </a:extLst>
          </p:cNvPr>
          <p:cNvSpPr>
            <a:spLocks noGrp="1"/>
          </p:cNvSpPr>
          <p:nvPr>
            <p:ph type="body" sz="quarter" idx="30" hasCustomPrompt="1"/>
          </p:nvPr>
        </p:nvSpPr>
        <p:spPr>
          <a:xfrm>
            <a:off x="6323769" y="2324990"/>
            <a:ext cx="2591632"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sp>
        <p:nvSpPr>
          <p:cNvPr id="62" name="Text Placeholder 17">
            <a:extLst>
              <a:ext uri="{FF2B5EF4-FFF2-40B4-BE49-F238E27FC236}">
                <a16:creationId xmlns:a16="http://schemas.microsoft.com/office/drawing/2014/main" id="{5DD84469-3B96-D541-953A-A77D2F733946}"/>
              </a:ext>
            </a:extLst>
          </p:cNvPr>
          <p:cNvSpPr>
            <a:spLocks noGrp="1"/>
          </p:cNvSpPr>
          <p:nvPr>
            <p:ph type="body" sz="quarter" idx="33" hasCustomPrompt="1"/>
          </p:nvPr>
        </p:nvSpPr>
        <p:spPr>
          <a:xfrm>
            <a:off x="9372601" y="2324990"/>
            <a:ext cx="2590800" cy="379322"/>
          </a:xfrm>
          <a:prstGeom prst="rect">
            <a:avLst/>
          </a:prstGeom>
        </p:spPr>
        <p:txBody>
          <a:bodyPr anchor="ctr">
            <a:noAutofit/>
          </a:bodyPr>
          <a:lstStyle>
            <a:lvl1pPr marL="0" indent="0">
              <a:lnSpc>
                <a:spcPct val="100000"/>
              </a:lnSpc>
              <a:buNone/>
              <a:defRPr sz="1400" b="0" i="0">
                <a:solidFill>
                  <a:schemeClr val="bg1"/>
                </a:solidFill>
                <a:latin typeface="TWK Everett" panose="020B0204000000000000" pitchFamily="34" charset="77"/>
              </a:defRPr>
            </a:lvl1pPr>
          </a:lstStyle>
          <a:p>
            <a:pPr lvl="0"/>
            <a:r>
              <a:rPr lang="en-US"/>
              <a:t>Category</a:t>
            </a:r>
          </a:p>
        </p:txBody>
      </p:sp>
      <p:pic>
        <p:nvPicPr>
          <p:cNvPr id="21" name="Picture 20" descr="A picture containing text, clipart&#10;&#10;Description automatically generated">
            <a:extLst>
              <a:ext uri="{FF2B5EF4-FFF2-40B4-BE49-F238E27FC236}">
                <a16:creationId xmlns:a16="http://schemas.microsoft.com/office/drawing/2014/main" id="{A39DA26E-DC8D-ED40-A66C-D2F430BF086D}"/>
              </a:ext>
            </a:extLst>
          </p:cNvPr>
          <p:cNvPicPr>
            <a:picLocks noChangeAspect="1"/>
          </p:cNvPicPr>
          <p:nvPr userDrawn="1"/>
        </p:nvPicPr>
        <p:blipFill>
          <a:blip r:embed="rId2"/>
          <a:stretch>
            <a:fillRect/>
          </a:stretch>
        </p:blipFill>
        <p:spPr>
          <a:xfrm>
            <a:off x="232558" y="6343600"/>
            <a:ext cx="730346" cy="232382"/>
          </a:xfrm>
          <a:prstGeom prst="rect">
            <a:avLst/>
          </a:prstGeom>
        </p:spPr>
      </p:pic>
      <p:sp>
        <p:nvSpPr>
          <p:cNvPr id="22" name="Text Placeholder 17">
            <a:extLst>
              <a:ext uri="{FF2B5EF4-FFF2-40B4-BE49-F238E27FC236}">
                <a16:creationId xmlns:a16="http://schemas.microsoft.com/office/drawing/2014/main" id="{CB31445D-8949-F147-B03B-08A7BBBADEB7}"/>
              </a:ext>
            </a:extLst>
          </p:cNvPr>
          <p:cNvSpPr>
            <a:spLocks noGrp="1"/>
          </p:cNvSpPr>
          <p:nvPr>
            <p:ph type="body" sz="quarter" idx="11" hasCustomPrompt="1"/>
          </p:nvPr>
        </p:nvSpPr>
        <p:spPr>
          <a:xfrm>
            <a:off x="453789" y="1454047"/>
            <a:ext cx="2365611" cy="379322"/>
          </a:xfrm>
          <a:prstGeom prst="rect">
            <a:avLst/>
          </a:prstGeom>
        </p:spPr>
        <p:txBody>
          <a:bodyPr anchor="ctr">
            <a:noAutofit/>
          </a:bodyPr>
          <a:lstStyle>
            <a:lvl1pPr marL="0" indent="0">
              <a:lnSpc>
                <a:spcPct val="100000"/>
              </a:lnSpc>
              <a:buNone/>
              <a:defRPr sz="1400" b="1" i="0">
                <a:solidFill>
                  <a:schemeClr val="bg1"/>
                </a:solidFill>
                <a:latin typeface="TWK Everett" panose="020B0204000000000000" pitchFamily="34" charset="77"/>
              </a:defRPr>
            </a:lvl1pPr>
          </a:lstStyle>
          <a:p>
            <a:pPr lvl="0"/>
            <a:r>
              <a:rPr lang="en-US"/>
              <a:t>Subheading</a:t>
            </a:r>
          </a:p>
        </p:txBody>
      </p:sp>
      <p:sp>
        <p:nvSpPr>
          <p:cNvPr id="23" name="Text Placeholder 17">
            <a:extLst>
              <a:ext uri="{FF2B5EF4-FFF2-40B4-BE49-F238E27FC236}">
                <a16:creationId xmlns:a16="http://schemas.microsoft.com/office/drawing/2014/main" id="{65260156-A6C9-7F45-AA47-3B158742A32A}"/>
              </a:ext>
            </a:extLst>
          </p:cNvPr>
          <p:cNvSpPr>
            <a:spLocks noGrp="1"/>
          </p:cNvSpPr>
          <p:nvPr>
            <p:ph type="body" sz="quarter" idx="14" hasCustomPrompt="1"/>
          </p:nvPr>
        </p:nvSpPr>
        <p:spPr>
          <a:xfrm>
            <a:off x="3276600" y="1454047"/>
            <a:ext cx="2592716"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24" name="Text Placeholder 17">
            <a:extLst>
              <a:ext uri="{FF2B5EF4-FFF2-40B4-BE49-F238E27FC236}">
                <a16:creationId xmlns:a16="http://schemas.microsoft.com/office/drawing/2014/main" id="{EE27787B-F07F-6A48-9F01-A11E5B25E8D2}"/>
              </a:ext>
            </a:extLst>
          </p:cNvPr>
          <p:cNvSpPr>
            <a:spLocks noGrp="1"/>
          </p:cNvSpPr>
          <p:nvPr>
            <p:ph type="body" sz="quarter" idx="29" hasCustomPrompt="1"/>
          </p:nvPr>
        </p:nvSpPr>
        <p:spPr>
          <a:xfrm>
            <a:off x="6323768" y="1456371"/>
            <a:ext cx="2591632"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25" name="Text Placeholder 17">
            <a:extLst>
              <a:ext uri="{FF2B5EF4-FFF2-40B4-BE49-F238E27FC236}">
                <a16:creationId xmlns:a16="http://schemas.microsoft.com/office/drawing/2014/main" id="{AC275A25-09EF-0D49-9C98-A13E944E4AE4}"/>
              </a:ext>
            </a:extLst>
          </p:cNvPr>
          <p:cNvSpPr>
            <a:spLocks noGrp="1"/>
          </p:cNvSpPr>
          <p:nvPr>
            <p:ph type="body" sz="quarter" idx="32" hasCustomPrompt="1"/>
          </p:nvPr>
        </p:nvSpPr>
        <p:spPr>
          <a:xfrm>
            <a:off x="9372600" y="1454047"/>
            <a:ext cx="2590800" cy="379322"/>
          </a:xfrm>
          <a:prstGeom prst="rect">
            <a:avLst/>
          </a:prstGeom>
        </p:spPr>
        <p:txBody>
          <a:bodyPr anchor="ctr">
            <a:noAutofit/>
          </a:bodyPr>
          <a:lstStyle>
            <a:lvl1pPr marL="0" indent="0">
              <a:lnSpc>
                <a:spcPct val="100000"/>
              </a:lnSpc>
              <a:buNone/>
              <a:defRPr sz="1400" b="1" i="0">
                <a:solidFill>
                  <a:schemeClr val="tx2"/>
                </a:solidFill>
                <a:latin typeface="TWK Everett" panose="020B0204000000000000" pitchFamily="34" charset="77"/>
              </a:defRPr>
            </a:lvl1pPr>
          </a:lstStyle>
          <a:p>
            <a:pPr lvl="0"/>
            <a:r>
              <a:rPr lang="en-US"/>
              <a:t>Step</a:t>
            </a:r>
          </a:p>
        </p:txBody>
      </p:sp>
      <p:sp>
        <p:nvSpPr>
          <p:cNvPr id="26" name="Slide Number Placeholder 5">
            <a:extLst>
              <a:ext uri="{FF2B5EF4-FFF2-40B4-BE49-F238E27FC236}">
                <a16:creationId xmlns:a16="http://schemas.microsoft.com/office/drawing/2014/main" id="{D83A7B57-1BBE-624F-9AAA-EEDF3187D498}"/>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9" name="Title 1">
            <a:extLst>
              <a:ext uri="{FF2B5EF4-FFF2-40B4-BE49-F238E27FC236}">
                <a16:creationId xmlns:a16="http://schemas.microsoft.com/office/drawing/2014/main" id="{1FBFDA0E-35D5-9848-9648-B18F4E46E51F}"/>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30" name="Text Placeholder 57">
            <a:extLst>
              <a:ext uri="{FF2B5EF4-FFF2-40B4-BE49-F238E27FC236}">
                <a16:creationId xmlns:a16="http://schemas.microsoft.com/office/drawing/2014/main" id="{64FA7348-CF79-3C47-A078-816D07D28D59}"/>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tx2"/>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31" name="Text Placeholder 2">
            <a:extLst>
              <a:ext uri="{FF2B5EF4-FFF2-40B4-BE49-F238E27FC236}">
                <a16:creationId xmlns:a16="http://schemas.microsoft.com/office/drawing/2014/main" id="{F77DEA71-831F-8E4A-849D-60CE3B9BEF93}"/>
              </a:ext>
            </a:extLst>
          </p:cNvPr>
          <p:cNvSpPr>
            <a:spLocks noGrp="1"/>
          </p:cNvSpPr>
          <p:nvPr>
            <p:ph type="body" sz="quarter" idx="48" hasCustomPrompt="1"/>
          </p:nvPr>
        </p:nvSpPr>
        <p:spPr>
          <a:xfrm>
            <a:off x="466642"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0563" indent="-163513">
              <a:buClr>
                <a:schemeClr val="bg1"/>
              </a:buClr>
              <a:buFont typeface="Courier New" panose="02070309020205020404" pitchFamily="49" charset="0"/>
              <a:buChar char="o"/>
              <a:tabLst/>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
            <a:extLst>
              <a:ext uri="{FF2B5EF4-FFF2-40B4-BE49-F238E27FC236}">
                <a16:creationId xmlns:a16="http://schemas.microsoft.com/office/drawing/2014/main" id="{11E04F33-9CC2-B64C-AA85-D8C4C72C58C6}"/>
              </a:ext>
            </a:extLst>
          </p:cNvPr>
          <p:cNvSpPr>
            <a:spLocks noGrp="1"/>
          </p:cNvSpPr>
          <p:nvPr>
            <p:ph type="body" sz="quarter" idx="46" hasCustomPrompt="1"/>
          </p:nvPr>
        </p:nvSpPr>
        <p:spPr>
          <a:xfrm>
            <a:off x="3287390"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3" name="Text Placeholder 2">
            <a:extLst>
              <a:ext uri="{FF2B5EF4-FFF2-40B4-BE49-F238E27FC236}">
                <a16:creationId xmlns:a16="http://schemas.microsoft.com/office/drawing/2014/main" id="{0D58AACB-F794-854A-9587-3A75E2B89451}"/>
              </a:ext>
            </a:extLst>
          </p:cNvPr>
          <p:cNvSpPr>
            <a:spLocks noGrp="1"/>
          </p:cNvSpPr>
          <p:nvPr>
            <p:ph type="body" sz="quarter" idx="49" hasCustomPrompt="1"/>
          </p:nvPr>
        </p:nvSpPr>
        <p:spPr>
          <a:xfrm>
            <a:off x="6329995"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4" name="Text Placeholder 2">
            <a:extLst>
              <a:ext uri="{FF2B5EF4-FFF2-40B4-BE49-F238E27FC236}">
                <a16:creationId xmlns:a16="http://schemas.microsoft.com/office/drawing/2014/main" id="{00A9CBD2-646C-9644-ACEE-8B75B3DE454A}"/>
              </a:ext>
            </a:extLst>
          </p:cNvPr>
          <p:cNvSpPr>
            <a:spLocks noGrp="1"/>
          </p:cNvSpPr>
          <p:nvPr>
            <p:ph type="body" sz="quarter" idx="50" hasCustomPrompt="1"/>
          </p:nvPr>
        </p:nvSpPr>
        <p:spPr>
          <a:xfrm>
            <a:off x="9380692" y="3230162"/>
            <a:ext cx="2590800" cy="2789638"/>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8500" indent="-171450">
              <a:buClr>
                <a:schemeClr val="bg1"/>
              </a:buClr>
              <a:defRPr lang="en-US" sz="12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chemeClr val="bg1"/>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6495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ong Title 2">
    <p:bg>
      <p:bgPr>
        <a:solidFill>
          <a:schemeClr val="accent3"/>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rgbClr val="042315"/>
                </a:solidFill>
                <a:latin typeface="TWK Everett" panose="020B0204000000000000" pitchFamily="34" charset="77"/>
              </a:defRPr>
            </a:lvl1pPr>
          </a:lstStyle>
          <a:p>
            <a:pPr lvl="0"/>
            <a:r>
              <a:rPr lang="en-US" dirty="0"/>
              <a:t>Smaller title slide for    longer headlines</a:t>
            </a:r>
          </a:p>
        </p:txBody>
      </p:sp>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042315"/>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rgbClr val="042315"/>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88E2E725-27A3-A34B-A6E6-98D48C01FAEA}"/>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rgbClr val="042315"/>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pic>
        <p:nvPicPr>
          <p:cNvPr id="13" name="Picture 12">
            <a:extLst>
              <a:ext uri="{FF2B5EF4-FFF2-40B4-BE49-F238E27FC236}">
                <a16:creationId xmlns:a16="http://schemas.microsoft.com/office/drawing/2014/main" id="{8911F572-F513-CA40-988E-80E733CA39B5}"/>
              </a:ext>
            </a:extLst>
          </p:cNvPr>
          <p:cNvPicPr>
            <a:picLocks noChangeAspect="1"/>
          </p:cNvPicPr>
          <p:nvPr userDrawn="1"/>
        </p:nvPicPr>
        <p:blipFill>
          <a:blip r:embed="rId2"/>
          <a:srcRect/>
          <a:stretch/>
        </p:blipFill>
        <p:spPr>
          <a:xfrm>
            <a:off x="233680" y="342900"/>
            <a:ext cx="1382177" cy="439783"/>
          </a:xfrm>
          <a:prstGeom prst="rect">
            <a:avLst/>
          </a:prstGeom>
        </p:spPr>
      </p:pic>
    </p:spTree>
    <p:extLst>
      <p:ext uri="{BB962C8B-B14F-4D97-AF65-F5344CB8AC3E}">
        <p14:creationId xmlns:p14="http://schemas.microsoft.com/office/powerpoint/2010/main" val="1761121469"/>
      </p:ext>
    </p:extLst>
  </p:cSld>
  <p:clrMapOvr>
    <a:masterClrMapping/>
  </p:clrMapOvr>
  <p:extLst>
    <p:ext uri="{DCECCB84-F9BA-43D5-87BE-67443E8EF086}">
      <p15:sldGuideLst xmlns:p15="http://schemas.microsoft.com/office/powerpoint/2012/main"/>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w Header and Footer">
    <p:bg>
      <p:bgPr>
        <a:solidFill>
          <a:schemeClr val="bg1"/>
        </a:solidFill>
        <a:effectLst/>
      </p:bgPr>
    </p:bg>
    <p:spTree>
      <p:nvGrpSpPr>
        <p:cNvPr id="1" name=""/>
        <p:cNvGrpSpPr/>
        <p:nvPr/>
      </p:nvGrpSpPr>
      <p:grpSpPr>
        <a:xfrm>
          <a:off x="0" y="0"/>
          <a:ext cx="0" cy="0"/>
          <a:chOff x="0" y="0"/>
          <a:chExt cx="0" cy="0"/>
        </a:xfrm>
      </p:grpSpPr>
      <p:pic>
        <p:nvPicPr>
          <p:cNvPr id="10" name="Picture 9" descr="Logo&#10;&#10;Description automatically generated">
            <a:extLst>
              <a:ext uri="{FF2B5EF4-FFF2-40B4-BE49-F238E27FC236}">
                <a16:creationId xmlns:a16="http://schemas.microsoft.com/office/drawing/2014/main" id="{3738CA75-714F-DA40-A93F-9A4281C96732}"/>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8" name="Slide Number Placeholder 5">
            <a:extLst>
              <a:ext uri="{FF2B5EF4-FFF2-40B4-BE49-F238E27FC236}">
                <a16:creationId xmlns:a16="http://schemas.microsoft.com/office/drawing/2014/main" id="{7C56E0B0-2AF0-404A-AF57-6EDD5EE4D48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1" name="Title 1">
            <a:extLst>
              <a:ext uri="{FF2B5EF4-FFF2-40B4-BE49-F238E27FC236}">
                <a16:creationId xmlns:a16="http://schemas.microsoft.com/office/drawing/2014/main" id="{2E1BAD61-05AD-7345-97CB-3DCCDB04F114}"/>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12" name="Text Placeholder 57">
            <a:extLst>
              <a:ext uri="{FF2B5EF4-FFF2-40B4-BE49-F238E27FC236}">
                <a16:creationId xmlns:a16="http://schemas.microsoft.com/office/drawing/2014/main" id="{6971B0DC-62D2-2D4D-A70E-3CC614E4426A}"/>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Tree>
    <p:extLst>
      <p:ext uri="{BB962C8B-B14F-4D97-AF65-F5344CB8AC3E}">
        <p14:creationId xmlns:p14="http://schemas.microsoft.com/office/powerpoint/2010/main" val="1597343612"/>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lank Warm Red w Header &amp; Footer">
    <p:bg>
      <p:bgPr>
        <a:solidFill>
          <a:schemeClr val="accent1"/>
        </a:solid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7C56E0B0-2AF0-404A-AF57-6EDD5EE4D48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11" name="Title 1">
            <a:extLst>
              <a:ext uri="{FF2B5EF4-FFF2-40B4-BE49-F238E27FC236}">
                <a16:creationId xmlns:a16="http://schemas.microsoft.com/office/drawing/2014/main" id="{2E1BAD61-05AD-7345-97CB-3DCCDB04F114}"/>
              </a:ext>
            </a:extLst>
          </p:cNvPr>
          <p:cNvSpPr>
            <a:spLocks noGrp="1"/>
          </p:cNvSpPr>
          <p:nvPr>
            <p:ph type="title" hasCustomPrompt="1"/>
          </p:nvPr>
        </p:nvSpPr>
        <p:spPr>
          <a:xfrm>
            <a:off x="228599" y="294477"/>
            <a:ext cx="10339087" cy="281078"/>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dirty="0"/>
              <a:t>Add heading here</a:t>
            </a:r>
          </a:p>
        </p:txBody>
      </p:sp>
      <p:pic>
        <p:nvPicPr>
          <p:cNvPr id="6" name="Picture 5" descr="A picture containing text, clipart&#10;&#10;Description automatically generated">
            <a:extLst>
              <a:ext uri="{FF2B5EF4-FFF2-40B4-BE49-F238E27FC236}">
                <a16:creationId xmlns:a16="http://schemas.microsoft.com/office/drawing/2014/main" id="{3D6085F1-4F24-EB49-8834-E753778EDCDF}"/>
              </a:ext>
            </a:extLst>
          </p:cNvPr>
          <p:cNvPicPr>
            <a:picLocks noChangeAspect="1"/>
          </p:cNvPicPr>
          <p:nvPr userDrawn="1"/>
        </p:nvPicPr>
        <p:blipFill>
          <a:blip r:embed="rId2"/>
          <a:stretch>
            <a:fillRect/>
          </a:stretch>
        </p:blipFill>
        <p:spPr>
          <a:xfrm>
            <a:off x="232558" y="6343600"/>
            <a:ext cx="730346" cy="232382"/>
          </a:xfrm>
          <a:prstGeom prst="rect">
            <a:avLst/>
          </a:prstGeom>
        </p:spPr>
      </p:pic>
    </p:spTree>
    <p:extLst>
      <p:ext uri="{BB962C8B-B14F-4D97-AF65-F5344CB8AC3E}">
        <p14:creationId xmlns:p14="http://schemas.microsoft.com/office/powerpoint/2010/main" val="14336549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Blank w Footer">
    <p:bg>
      <p:bgPr>
        <a:solidFill>
          <a:schemeClr val="bg1"/>
        </a:solidFill>
        <a:effectLst/>
      </p:bgPr>
    </p:bg>
    <p:spTree>
      <p:nvGrpSpPr>
        <p:cNvPr id="1" name=""/>
        <p:cNvGrpSpPr/>
        <p:nvPr/>
      </p:nvGrpSpPr>
      <p:grpSpPr>
        <a:xfrm>
          <a:off x="0" y="0"/>
          <a:ext cx="0" cy="0"/>
          <a:chOff x="0" y="0"/>
          <a:chExt cx="0" cy="0"/>
        </a:xfrm>
      </p:grpSpPr>
      <p:pic>
        <p:nvPicPr>
          <p:cNvPr id="4" name="Picture 3" descr="Logo&#10;&#10;Description automatically generated">
            <a:extLst>
              <a:ext uri="{FF2B5EF4-FFF2-40B4-BE49-F238E27FC236}">
                <a16:creationId xmlns:a16="http://schemas.microsoft.com/office/drawing/2014/main" id="{D2A5CE08-B2C8-5A46-ADA5-70DF07294F2B}"/>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5" name="Slide Number Placeholder 5">
            <a:extLst>
              <a:ext uri="{FF2B5EF4-FFF2-40B4-BE49-F238E27FC236}">
                <a16:creationId xmlns:a16="http://schemas.microsoft.com/office/drawing/2014/main" id="{ABB613C6-663D-7F41-AD46-3653A299955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374315651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Blank-Cloud-w Footer">
    <p:bg>
      <p:bgPr>
        <a:solidFill>
          <a:schemeClr val="bg2"/>
        </a:solidFill>
        <a:effectLst/>
      </p:bgPr>
    </p:bg>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26CE632E-613D-CD40-8FC5-7FD7842C60A6}"/>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4" name="Slide Number Placeholder 5">
            <a:extLst>
              <a:ext uri="{FF2B5EF4-FFF2-40B4-BE49-F238E27FC236}">
                <a16:creationId xmlns:a16="http://schemas.microsoft.com/office/drawing/2014/main" id="{6806DA1B-28D9-944B-8727-940F8A8C645B}"/>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Arial" panose="020B0604020202020204" pitchFamily="34" charset="0"/>
              </a:defRPr>
            </a:lvl1pPr>
          </a:lstStyle>
          <a:p>
            <a:fld id="{BB55D76A-9B6E-CD41-ABBE-F6C938295BAD}" type="slidenum">
              <a:rPr lang="en-US" smtClean="0"/>
              <a:pPr/>
              <a:t>‹#›</a:t>
            </a:fld>
            <a:endParaRPr lang="en-US" dirty="0"/>
          </a:p>
        </p:txBody>
      </p:sp>
    </p:spTree>
    <p:extLst>
      <p:ext uri="{BB962C8B-B14F-4D97-AF65-F5344CB8AC3E}">
        <p14:creationId xmlns:p14="http://schemas.microsoft.com/office/powerpoint/2010/main" val="1628603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nk Warm Red w Footer">
    <p:bg>
      <p:bgPr>
        <a:solidFill>
          <a:schemeClr val="accent1"/>
        </a:solid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7C56E0B0-2AF0-404A-AF57-6EDD5EE4D48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pic>
        <p:nvPicPr>
          <p:cNvPr id="6" name="Picture 5" descr="A picture containing text, clipart&#10;&#10;Description automatically generated">
            <a:extLst>
              <a:ext uri="{FF2B5EF4-FFF2-40B4-BE49-F238E27FC236}">
                <a16:creationId xmlns:a16="http://schemas.microsoft.com/office/drawing/2014/main" id="{3D6085F1-4F24-EB49-8834-E753778EDCDF}"/>
              </a:ext>
            </a:extLst>
          </p:cNvPr>
          <p:cNvPicPr>
            <a:picLocks noChangeAspect="1"/>
          </p:cNvPicPr>
          <p:nvPr userDrawn="1"/>
        </p:nvPicPr>
        <p:blipFill>
          <a:blip r:embed="rId2"/>
          <a:stretch>
            <a:fillRect/>
          </a:stretch>
        </p:blipFill>
        <p:spPr>
          <a:xfrm>
            <a:off x="232558" y="6343600"/>
            <a:ext cx="730346" cy="232382"/>
          </a:xfrm>
          <a:prstGeom prst="rect">
            <a:avLst/>
          </a:prstGeom>
        </p:spPr>
      </p:pic>
    </p:spTree>
    <p:extLst>
      <p:ext uri="{BB962C8B-B14F-4D97-AF65-F5344CB8AC3E}">
        <p14:creationId xmlns:p14="http://schemas.microsoft.com/office/powerpoint/2010/main" val="4283813046"/>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Blank Dark Stone w Footer">
    <p:bg>
      <p:bgPr>
        <a:solidFill>
          <a:srgbClr val="3D3C3C"/>
        </a:solidFill>
        <a:effectLst/>
      </p:bgPr>
    </p:bg>
    <p:spTree>
      <p:nvGrpSpPr>
        <p:cNvPr id="1" name=""/>
        <p:cNvGrpSpPr/>
        <p:nvPr/>
      </p:nvGrpSpPr>
      <p:grpSpPr>
        <a:xfrm>
          <a:off x="0" y="0"/>
          <a:ext cx="0" cy="0"/>
          <a:chOff x="0" y="0"/>
          <a:chExt cx="0" cy="0"/>
        </a:xfrm>
      </p:grpSpPr>
      <p:pic>
        <p:nvPicPr>
          <p:cNvPr id="3" name="Picture 2" descr="A picture containing text, clipart&#10;&#10;Description automatically generated">
            <a:extLst>
              <a:ext uri="{FF2B5EF4-FFF2-40B4-BE49-F238E27FC236}">
                <a16:creationId xmlns:a16="http://schemas.microsoft.com/office/drawing/2014/main" id="{401BAC5F-4BD7-964A-A778-D42104CA4C41}"/>
              </a:ext>
            </a:extLst>
          </p:cNvPr>
          <p:cNvPicPr>
            <a:picLocks noChangeAspect="1"/>
          </p:cNvPicPr>
          <p:nvPr userDrawn="1"/>
        </p:nvPicPr>
        <p:blipFill>
          <a:blip r:embed="rId2"/>
          <a:stretch>
            <a:fillRect/>
          </a:stretch>
        </p:blipFill>
        <p:spPr>
          <a:xfrm>
            <a:off x="232558" y="6343600"/>
            <a:ext cx="730346" cy="232382"/>
          </a:xfrm>
          <a:prstGeom prst="rect">
            <a:avLst/>
          </a:prstGeom>
        </p:spPr>
      </p:pic>
      <p:sp>
        <p:nvSpPr>
          <p:cNvPr id="4" name="Slide Number Placeholder 5">
            <a:extLst>
              <a:ext uri="{FF2B5EF4-FFF2-40B4-BE49-F238E27FC236}">
                <a16:creationId xmlns:a16="http://schemas.microsoft.com/office/drawing/2014/main" id="{476B7D36-32ED-4B4E-971E-D7FD3D71FB99}"/>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142327730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Grey 1/4, Red 3/4">
    <p:bg>
      <p:bgRef idx="1001">
        <a:schemeClr val="bg2"/>
      </p:bgRef>
    </p:bg>
    <p:spTree>
      <p:nvGrpSpPr>
        <p:cNvPr id="1" name=""/>
        <p:cNvGrpSpPr/>
        <p:nvPr/>
      </p:nvGrpSpPr>
      <p:grpSpPr>
        <a:xfrm>
          <a:off x="0" y="0"/>
          <a:ext cx="0" cy="0"/>
          <a:chOff x="0" y="0"/>
          <a:chExt cx="0" cy="0"/>
        </a:xfrm>
      </p:grpSpPr>
      <p:sp>
        <p:nvSpPr>
          <p:cNvPr id="3" name="Google Shape;157;p25">
            <a:extLst>
              <a:ext uri="{FF2B5EF4-FFF2-40B4-BE49-F238E27FC236}">
                <a16:creationId xmlns:a16="http://schemas.microsoft.com/office/drawing/2014/main" id="{C3A876E8-2CB2-D148-BC7E-C97BE385038F}"/>
              </a:ext>
            </a:extLst>
          </p:cNvPr>
          <p:cNvSpPr/>
          <p:nvPr userDrawn="1"/>
        </p:nvSpPr>
        <p:spPr>
          <a:xfrm>
            <a:off x="3048000" y="0"/>
            <a:ext cx="9143900" cy="68742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 name="Picture 3" descr="Logo&#10;&#10;Description automatically generated">
            <a:extLst>
              <a:ext uri="{FF2B5EF4-FFF2-40B4-BE49-F238E27FC236}">
                <a16:creationId xmlns:a16="http://schemas.microsoft.com/office/drawing/2014/main" id="{56E7E791-559D-DF46-9A4D-AA548D86E686}"/>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5" name="Slide Number Placeholder 5">
            <a:extLst>
              <a:ext uri="{FF2B5EF4-FFF2-40B4-BE49-F238E27FC236}">
                <a16:creationId xmlns:a16="http://schemas.microsoft.com/office/drawing/2014/main" id="{A773AAFA-CDCB-254C-AB03-2264AF77D033}"/>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Arial" panose="020B0604020202020204" pitchFamily="34" charset="0"/>
              </a:defRPr>
            </a:lvl1pPr>
          </a:lstStyle>
          <a:p>
            <a:fld id="{BB55D76A-9B6E-CD41-ABBE-F6C938295BAD}" type="slidenum">
              <a:rPr lang="en-US" smtClean="0"/>
              <a:pPr/>
              <a:t>‹#›</a:t>
            </a:fld>
            <a:endParaRPr lang="en-US" dirty="0"/>
          </a:p>
        </p:txBody>
      </p:sp>
    </p:spTree>
    <p:extLst>
      <p:ext uri="{BB962C8B-B14F-4D97-AF65-F5344CB8AC3E}">
        <p14:creationId xmlns:p14="http://schemas.microsoft.com/office/powerpoint/2010/main" val="299360777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_Cloud 1/4, Dark Stone 3/4 with footer">
    <p:bg>
      <p:bgRef idx="1001">
        <a:schemeClr val="bg2"/>
      </p:bgRef>
    </p:bg>
    <p:spTree>
      <p:nvGrpSpPr>
        <p:cNvPr id="1" name=""/>
        <p:cNvGrpSpPr/>
        <p:nvPr/>
      </p:nvGrpSpPr>
      <p:grpSpPr>
        <a:xfrm>
          <a:off x="0" y="0"/>
          <a:ext cx="0" cy="0"/>
          <a:chOff x="0" y="0"/>
          <a:chExt cx="0" cy="0"/>
        </a:xfrm>
      </p:grpSpPr>
      <p:sp>
        <p:nvSpPr>
          <p:cNvPr id="3" name="Google Shape;157;p25">
            <a:extLst>
              <a:ext uri="{FF2B5EF4-FFF2-40B4-BE49-F238E27FC236}">
                <a16:creationId xmlns:a16="http://schemas.microsoft.com/office/drawing/2014/main" id="{C3A876E8-2CB2-D148-BC7E-C97BE385038F}"/>
              </a:ext>
            </a:extLst>
          </p:cNvPr>
          <p:cNvSpPr/>
          <p:nvPr userDrawn="1"/>
        </p:nvSpPr>
        <p:spPr>
          <a:xfrm>
            <a:off x="3048000" y="-11612"/>
            <a:ext cx="9143900" cy="6874200"/>
          </a:xfrm>
          <a:prstGeom prst="rect">
            <a:avLst/>
          </a:prstGeom>
          <a:solidFill>
            <a:srgbClr val="3D3C3C"/>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 name="Picture 3" descr="Logo&#10;&#10;Description automatically generated">
            <a:extLst>
              <a:ext uri="{FF2B5EF4-FFF2-40B4-BE49-F238E27FC236}">
                <a16:creationId xmlns:a16="http://schemas.microsoft.com/office/drawing/2014/main" id="{A03E2DBF-9962-574A-8CD5-33A149DB8C5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5" name="Slide Number Placeholder 5">
            <a:extLst>
              <a:ext uri="{FF2B5EF4-FFF2-40B4-BE49-F238E27FC236}">
                <a16:creationId xmlns:a16="http://schemas.microsoft.com/office/drawing/2014/main" id="{B0189AD1-C8FC-DA42-A906-8C8165358C0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Arial" panose="020B0604020202020204" pitchFamily="34" charset="0"/>
              </a:defRPr>
            </a:lvl1pPr>
          </a:lstStyle>
          <a:p>
            <a:fld id="{BB55D76A-9B6E-CD41-ABBE-F6C938295BAD}" type="slidenum">
              <a:rPr lang="en-US" smtClean="0"/>
              <a:pPr/>
              <a:t>‹#›</a:t>
            </a:fld>
            <a:endParaRPr lang="en-US" dirty="0"/>
          </a:p>
        </p:txBody>
      </p:sp>
    </p:spTree>
    <p:extLst>
      <p:ext uri="{BB962C8B-B14F-4D97-AF65-F5344CB8AC3E}">
        <p14:creationId xmlns:p14="http://schemas.microsoft.com/office/powerpoint/2010/main" val="49832451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_Cloud 1/4, Spring Green 3/4 with footer">
    <p:bg>
      <p:bgRef idx="1001">
        <a:schemeClr val="bg2"/>
      </p:bgRef>
    </p:bg>
    <p:spTree>
      <p:nvGrpSpPr>
        <p:cNvPr id="1" name=""/>
        <p:cNvGrpSpPr/>
        <p:nvPr/>
      </p:nvGrpSpPr>
      <p:grpSpPr>
        <a:xfrm>
          <a:off x="0" y="0"/>
          <a:ext cx="0" cy="0"/>
          <a:chOff x="0" y="0"/>
          <a:chExt cx="0" cy="0"/>
        </a:xfrm>
      </p:grpSpPr>
      <p:sp>
        <p:nvSpPr>
          <p:cNvPr id="3" name="Google Shape;157;p25">
            <a:extLst>
              <a:ext uri="{FF2B5EF4-FFF2-40B4-BE49-F238E27FC236}">
                <a16:creationId xmlns:a16="http://schemas.microsoft.com/office/drawing/2014/main" id="{C3A876E8-2CB2-D148-BC7E-C97BE385038F}"/>
              </a:ext>
            </a:extLst>
          </p:cNvPr>
          <p:cNvSpPr/>
          <p:nvPr userDrawn="1"/>
        </p:nvSpPr>
        <p:spPr>
          <a:xfrm>
            <a:off x="3048000" y="-11612"/>
            <a:ext cx="9143900" cy="6874200"/>
          </a:xfrm>
          <a:prstGeom prst="rect">
            <a:avLst/>
          </a:prstGeom>
          <a:solidFill>
            <a:srgbClr val="4CDD84"/>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 name="Picture 3" descr="Logo&#10;&#10;Description automatically generated">
            <a:extLst>
              <a:ext uri="{FF2B5EF4-FFF2-40B4-BE49-F238E27FC236}">
                <a16:creationId xmlns:a16="http://schemas.microsoft.com/office/drawing/2014/main" id="{A03E2DBF-9962-574A-8CD5-33A149DB8C5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5" name="Slide Number Placeholder 5">
            <a:extLst>
              <a:ext uri="{FF2B5EF4-FFF2-40B4-BE49-F238E27FC236}">
                <a16:creationId xmlns:a16="http://schemas.microsoft.com/office/drawing/2014/main" id="{B0189AD1-C8FC-DA42-A906-8C8165358C0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Arial" panose="020B0604020202020204" pitchFamily="34" charset="0"/>
              </a:defRPr>
            </a:lvl1pPr>
          </a:lstStyle>
          <a:p>
            <a:fld id="{BB55D76A-9B6E-CD41-ABBE-F6C938295BAD}" type="slidenum">
              <a:rPr lang="en-US" smtClean="0"/>
              <a:pPr/>
              <a:t>‹#›</a:t>
            </a:fld>
            <a:endParaRPr lang="en-US" dirty="0"/>
          </a:p>
        </p:txBody>
      </p:sp>
    </p:spTree>
    <p:extLst>
      <p:ext uri="{BB962C8B-B14F-4D97-AF65-F5344CB8AC3E}">
        <p14:creationId xmlns:p14="http://schemas.microsoft.com/office/powerpoint/2010/main" val="19519738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Grey 1/4, White 3/4">
    <p:bg>
      <p:bgRef idx="1001">
        <a:schemeClr val="bg2"/>
      </p:bgRef>
    </p:bg>
    <p:spTree>
      <p:nvGrpSpPr>
        <p:cNvPr id="1" name=""/>
        <p:cNvGrpSpPr/>
        <p:nvPr/>
      </p:nvGrpSpPr>
      <p:grpSpPr>
        <a:xfrm>
          <a:off x="0" y="0"/>
          <a:ext cx="0" cy="0"/>
          <a:chOff x="0" y="0"/>
          <a:chExt cx="0" cy="0"/>
        </a:xfrm>
      </p:grpSpPr>
      <p:sp>
        <p:nvSpPr>
          <p:cNvPr id="3" name="Google Shape;157;p25">
            <a:extLst>
              <a:ext uri="{FF2B5EF4-FFF2-40B4-BE49-F238E27FC236}">
                <a16:creationId xmlns:a16="http://schemas.microsoft.com/office/drawing/2014/main" id="{C3A876E8-2CB2-D148-BC7E-C97BE385038F}"/>
              </a:ext>
            </a:extLst>
          </p:cNvPr>
          <p:cNvSpPr/>
          <p:nvPr userDrawn="1"/>
        </p:nvSpPr>
        <p:spPr>
          <a:xfrm>
            <a:off x="3048000" y="0"/>
            <a:ext cx="9143900" cy="6858000"/>
          </a:xfrm>
          <a:prstGeom prst="rect">
            <a:avLst/>
          </a:prstGeom>
          <a:solidFill>
            <a:schemeClr val="bg1"/>
          </a:solidFill>
          <a:ln w="9525" cap="flat" cmpd="sng">
            <a:solidFill>
              <a:schemeClr val="bg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4" name="Picture 3" descr="Logo&#10;&#10;Description automatically generated">
            <a:extLst>
              <a:ext uri="{FF2B5EF4-FFF2-40B4-BE49-F238E27FC236}">
                <a16:creationId xmlns:a16="http://schemas.microsoft.com/office/drawing/2014/main" id="{69A56F4A-839E-3048-AFFF-AD0F63AC0E3A}"/>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5" name="Slide Number Placeholder 5">
            <a:extLst>
              <a:ext uri="{FF2B5EF4-FFF2-40B4-BE49-F238E27FC236}">
                <a16:creationId xmlns:a16="http://schemas.microsoft.com/office/drawing/2014/main" id="{F3D35AC5-55CC-E946-8741-7EC0EAA15BE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Arial" panose="020B0604020202020204" pitchFamily="34" charset="0"/>
              </a:defRPr>
            </a:lvl1pPr>
          </a:lstStyle>
          <a:p>
            <a:fld id="{BB55D76A-9B6E-CD41-ABBE-F6C938295BAD}" type="slidenum">
              <a:rPr lang="en-US" smtClean="0"/>
              <a:pPr/>
              <a:t>‹#›</a:t>
            </a:fld>
            <a:endParaRPr lang="en-US" dirty="0"/>
          </a:p>
        </p:txBody>
      </p:sp>
    </p:spTree>
    <p:extLst>
      <p:ext uri="{BB962C8B-B14F-4D97-AF65-F5344CB8AC3E}">
        <p14:creationId xmlns:p14="http://schemas.microsoft.com/office/powerpoint/2010/main" val="64996019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ong Title  Spruce">
    <p:bg>
      <p:bgPr>
        <a:solidFill>
          <a:srgbClr val="29707A"/>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Smaller title slide for    longer headlines</a:t>
            </a:r>
          </a:p>
        </p:txBody>
      </p:sp>
      <p:pic>
        <p:nvPicPr>
          <p:cNvPr id="8" name="Picture 7">
            <a:extLst>
              <a:ext uri="{FF2B5EF4-FFF2-40B4-BE49-F238E27FC236}">
                <a16:creationId xmlns:a16="http://schemas.microsoft.com/office/drawing/2014/main" id="{2F9693F1-329A-B54B-BA3F-02B74BABC4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5748" y="342900"/>
            <a:ext cx="1381539" cy="439580"/>
          </a:xfrm>
          <a:prstGeom prst="rect">
            <a:avLst/>
          </a:prstGeom>
        </p:spPr>
      </p:pic>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FDBE5405-3D6A-F442-A23F-A693AC4ED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4097545277"/>
      </p:ext>
    </p:extLst>
  </p:cSld>
  <p:clrMapOvr>
    <a:masterClrMapping/>
  </p:clrMapOvr>
  <p:extLst>
    <p:ext uri="{DCECCB84-F9BA-43D5-87BE-67443E8EF086}">
      <p15:sldGuideLst xmlns:p15="http://schemas.microsoft.com/office/powerpoint/2012/main"/>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w page #">
    <p:bg>
      <p:bgPr>
        <a:solidFill>
          <a:schemeClr val="bg1"/>
        </a:solidFill>
        <a:effectLst/>
      </p:bgPr>
    </p:bg>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ABB613C6-663D-7F41-AD46-3653A299955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1956502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ng Title Dark Stone">
    <p:bg>
      <p:bgPr>
        <a:solidFill>
          <a:srgbClr val="3D3C3C"/>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Smaller title slide for    longer headlines</a:t>
            </a:r>
          </a:p>
        </p:txBody>
      </p:sp>
      <p:pic>
        <p:nvPicPr>
          <p:cNvPr id="8" name="Picture 7">
            <a:extLst>
              <a:ext uri="{FF2B5EF4-FFF2-40B4-BE49-F238E27FC236}">
                <a16:creationId xmlns:a16="http://schemas.microsoft.com/office/drawing/2014/main" id="{2F9693F1-329A-B54B-BA3F-02B74BABC4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5748" y="342900"/>
            <a:ext cx="1381539" cy="439580"/>
          </a:xfrm>
          <a:prstGeom prst="rect">
            <a:avLst/>
          </a:prstGeom>
        </p:spPr>
      </p:pic>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FDBE5405-3D6A-F442-A23F-A693AC4ED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5473871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ong Title Digital Dark Earth">
    <p:bg>
      <p:bgPr>
        <a:solidFill>
          <a:srgbClr val="565049"/>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Smaller title slide for    longer headlines</a:t>
            </a:r>
          </a:p>
        </p:txBody>
      </p:sp>
      <p:pic>
        <p:nvPicPr>
          <p:cNvPr id="8" name="Picture 7">
            <a:extLst>
              <a:ext uri="{FF2B5EF4-FFF2-40B4-BE49-F238E27FC236}">
                <a16:creationId xmlns:a16="http://schemas.microsoft.com/office/drawing/2014/main" id="{2F9693F1-329A-B54B-BA3F-02B74BABC4D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5748" y="342900"/>
            <a:ext cx="1381539" cy="439580"/>
          </a:xfrm>
          <a:prstGeom prst="rect">
            <a:avLst/>
          </a:prstGeom>
        </p:spPr>
      </p:pic>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2" name="Text Placeholder 21">
            <a:extLst>
              <a:ext uri="{FF2B5EF4-FFF2-40B4-BE49-F238E27FC236}">
                <a16:creationId xmlns:a16="http://schemas.microsoft.com/office/drawing/2014/main" id="{FDBE5405-3D6A-F442-A23F-A693AC4ED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3424415721"/>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ong Title 4">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a:t>Smaller title slide for    longer headlines</a:t>
            </a:r>
          </a:p>
        </p:txBody>
      </p:sp>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FF462D"/>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0" name="Text Placeholder 21">
            <a:extLst>
              <a:ext uri="{FF2B5EF4-FFF2-40B4-BE49-F238E27FC236}">
                <a16:creationId xmlns:a16="http://schemas.microsoft.com/office/drawing/2014/main" id="{4C9C7A7A-3C96-7149-AC61-D61B519D6FED}"/>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rgbClr val="FF462D"/>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rgbClr val="FF462D"/>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12" name="Picture 11">
            <a:extLst>
              <a:ext uri="{FF2B5EF4-FFF2-40B4-BE49-F238E27FC236}">
                <a16:creationId xmlns:a16="http://schemas.microsoft.com/office/drawing/2014/main" id="{E6F75894-8571-2441-8E22-4C6C0D9FDBB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Tree>
    <p:extLst>
      <p:ext uri="{BB962C8B-B14F-4D97-AF65-F5344CB8AC3E}">
        <p14:creationId xmlns:p14="http://schemas.microsoft.com/office/powerpoint/2010/main" val="3682637386"/>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ong Title 5">
    <p:bg>
      <p:bgPr>
        <a:solidFill>
          <a:schemeClr val="accent2"/>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2950210"/>
            <a:ext cx="11729720" cy="2552699"/>
          </a:xfrm>
          <a:prstGeom prst="rect">
            <a:avLst/>
          </a:prstGeom>
        </p:spPr>
        <p:txBody>
          <a:bodyPr lIns="0" tIns="0" rIns="0" bIns="0" anchor="b">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dirty="0"/>
              <a:t>Smaller title slide for    longer headlines</a:t>
            </a:r>
          </a:p>
        </p:txBody>
      </p:sp>
      <p:sp>
        <p:nvSpPr>
          <p:cNvPr id="7" name="Text Placeholder 3">
            <a:extLst>
              <a:ext uri="{FF2B5EF4-FFF2-40B4-BE49-F238E27FC236}">
                <a16:creationId xmlns:a16="http://schemas.microsoft.com/office/drawing/2014/main" id="{905A1F75-BEC6-5D4E-AAEA-4701507DABA8}"/>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FF462D"/>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11" name="Text Placeholder 5">
            <a:extLst>
              <a:ext uri="{FF2B5EF4-FFF2-40B4-BE49-F238E27FC236}">
                <a16:creationId xmlns:a16="http://schemas.microsoft.com/office/drawing/2014/main" id="{4FCD1C34-5DD0-194D-9424-8AD8FA87FD42}"/>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rgbClr val="FF462D"/>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12" name="Picture 11">
            <a:extLst>
              <a:ext uri="{FF2B5EF4-FFF2-40B4-BE49-F238E27FC236}">
                <a16:creationId xmlns:a16="http://schemas.microsoft.com/office/drawing/2014/main" id="{E6F75894-8571-2441-8E22-4C6C0D9FDBB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
        <p:nvSpPr>
          <p:cNvPr id="8" name="Text Placeholder 21">
            <a:extLst>
              <a:ext uri="{FF2B5EF4-FFF2-40B4-BE49-F238E27FC236}">
                <a16:creationId xmlns:a16="http://schemas.microsoft.com/office/drawing/2014/main" id="{2A8E9CF1-CA51-BE4E-B6E5-6852DD5DE36B}"/>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rgbClr val="FF462D"/>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2334349710"/>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8760" y="3017520"/>
            <a:ext cx="5867400" cy="2359910"/>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Thank you</a:t>
            </a:r>
          </a:p>
        </p:txBody>
      </p:sp>
      <p:pic>
        <p:nvPicPr>
          <p:cNvPr id="8" name="Picture 7">
            <a:extLst>
              <a:ext uri="{FF2B5EF4-FFF2-40B4-BE49-F238E27FC236}">
                <a16:creationId xmlns:a16="http://schemas.microsoft.com/office/drawing/2014/main" id="{A02924D2-173E-704F-B6C4-2D762007BA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9" cy="439580"/>
          </a:xfrm>
          <a:prstGeom prst="rect">
            <a:avLst/>
          </a:prstGeom>
        </p:spPr>
      </p:pic>
      <p:sp>
        <p:nvSpPr>
          <p:cNvPr id="5" name="Text Placeholder 3">
            <a:extLst>
              <a:ext uri="{FF2B5EF4-FFF2-40B4-BE49-F238E27FC236}">
                <a16:creationId xmlns:a16="http://schemas.microsoft.com/office/drawing/2014/main" id="{40255C1A-8C98-3045-A04D-F9D8B00E1D4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Tree>
    <p:extLst>
      <p:ext uri="{BB962C8B-B14F-4D97-AF65-F5344CB8AC3E}">
        <p14:creationId xmlns:p14="http://schemas.microsoft.com/office/powerpoint/2010/main" val="44338249"/>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 red with white slim trellis">
    <p:bg>
      <p:bgPr>
        <a:solidFill>
          <a:schemeClr val="accent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8760" y="3017520"/>
            <a:ext cx="5867400" cy="2359910"/>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Thank you</a:t>
            </a:r>
          </a:p>
        </p:txBody>
      </p:sp>
      <p:pic>
        <p:nvPicPr>
          <p:cNvPr id="8" name="Picture 7">
            <a:extLst>
              <a:ext uri="{FF2B5EF4-FFF2-40B4-BE49-F238E27FC236}">
                <a16:creationId xmlns:a16="http://schemas.microsoft.com/office/drawing/2014/main" id="{A02924D2-173E-704F-B6C4-2D762007BA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9" cy="439580"/>
          </a:xfrm>
          <a:prstGeom prst="rect">
            <a:avLst/>
          </a:prstGeom>
        </p:spPr>
      </p:pic>
      <p:sp>
        <p:nvSpPr>
          <p:cNvPr id="5" name="Text Placeholder 3">
            <a:extLst>
              <a:ext uri="{FF2B5EF4-FFF2-40B4-BE49-F238E27FC236}">
                <a16:creationId xmlns:a16="http://schemas.microsoft.com/office/drawing/2014/main" id="{40255C1A-8C98-3045-A04D-F9D8B00E1D4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2" name="Picture 1">
            <a:extLst>
              <a:ext uri="{FF2B5EF4-FFF2-40B4-BE49-F238E27FC236}">
                <a16:creationId xmlns:a16="http://schemas.microsoft.com/office/drawing/2014/main" id="{BCDB9E84-3DFE-523C-0F24-B1DD29104650}"/>
              </a:ext>
            </a:extLst>
          </p:cNvPr>
          <p:cNvPicPr>
            <a:picLocks/>
          </p:cNvPicPr>
          <p:nvPr userDrawn="1"/>
        </p:nvPicPr>
        <p:blipFill>
          <a:blip r:embed="rId3"/>
          <a:srcRect t="33" b="33"/>
          <a:stretch/>
        </p:blipFill>
        <p:spPr>
          <a:xfrm>
            <a:off x="7409137" y="-6536"/>
            <a:ext cx="4782863" cy="6864536"/>
          </a:xfrm>
          <a:prstGeom prst="rect">
            <a:avLst/>
          </a:prstGeom>
        </p:spPr>
      </p:pic>
    </p:spTree>
    <p:extLst>
      <p:ext uri="{BB962C8B-B14F-4D97-AF65-F5344CB8AC3E}">
        <p14:creationId xmlns:p14="http://schemas.microsoft.com/office/powerpoint/2010/main" val="2348646996"/>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accent3"/>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A98ECEF-1C03-9345-9A2A-7C30D07CC70C}"/>
              </a:ext>
            </a:extLst>
          </p:cNvPr>
          <p:cNvPicPr>
            <a:picLocks noChangeAspect="1"/>
          </p:cNvPicPr>
          <p:nvPr userDrawn="1"/>
        </p:nvPicPr>
        <p:blipFill>
          <a:blip r:embed="rId2"/>
          <a:stretch>
            <a:fillRect/>
          </a:stretch>
        </p:blipFill>
        <p:spPr>
          <a:xfrm>
            <a:off x="230668" y="342900"/>
            <a:ext cx="1381538" cy="439581"/>
          </a:xfrm>
          <a:prstGeom prst="rect">
            <a:avLst/>
          </a:prstGeom>
        </p:spPr>
      </p:pic>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rgbClr val="042315"/>
                </a:solidFill>
                <a:latin typeface="TWK Everett" panose="020B0204000000000000" pitchFamily="34" charset="77"/>
              </a:defRPr>
            </a:lvl1pPr>
          </a:lstStyle>
          <a:p>
            <a:pPr lvl="0"/>
            <a:r>
              <a:rPr lang="en-US" dirty="0"/>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042315"/>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7" name="Picture 6">
            <a:extLst>
              <a:ext uri="{FF2B5EF4-FFF2-40B4-BE49-F238E27FC236}">
                <a16:creationId xmlns:a16="http://schemas.microsoft.com/office/drawing/2014/main" id="{E3E26CD3-2748-548C-83B5-5E750B0E60CA}"/>
              </a:ext>
            </a:extLst>
          </p:cNvPr>
          <p:cNvPicPr>
            <a:picLocks/>
          </p:cNvPicPr>
          <p:nvPr userDrawn="1"/>
        </p:nvPicPr>
        <p:blipFill rotWithShape="1">
          <a:blip r:embed="rId3"/>
          <a:srcRect l="72" r="59620"/>
          <a:stretch/>
        </p:blipFill>
        <p:spPr>
          <a:xfrm>
            <a:off x="7223861" y="0"/>
            <a:ext cx="4968139" cy="6858000"/>
          </a:xfrm>
          <a:prstGeom prst="rect">
            <a:avLst/>
          </a:prstGeom>
        </p:spPr>
      </p:pic>
    </p:spTree>
    <p:extLst>
      <p:ext uri="{BB962C8B-B14F-4D97-AF65-F5344CB8AC3E}">
        <p14:creationId xmlns:p14="http://schemas.microsoft.com/office/powerpoint/2010/main" val="183820732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hort Title 2">
    <p:bg>
      <p:bgPr>
        <a:solidFill>
          <a:srgbClr val="4CDD84"/>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rgbClr val="042315"/>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rgbClr val="042315"/>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9" name="Text Placeholder 21">
            <a:extLst>
              <a:ext uri="{FF2B5EF4-FFF2-40B4-BE49-F238E27FC236}">
                <a16:creationId xmlns:a16="http://schemas.microsoft.com/office/drawing/2014/main" id="{BA051F55-DD70-AD45-9776-3723F17DB84F}"/>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rgbClr val="042315"/>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Subtitle</a:t>
            </a:r>
          </a:p>
        </p:txBody>
      </p:sp>
      <p:sp>
        <p:nvSpPr>
          <p:cNvPr id="12" name="Text Placeholder 3">
            <a:extLst>
              <a:ext uri="{FF2B5EF4-FFF2-40B4-BE49-F238E27FC236}">
                <a16:creationId xmlns:a16="http://schemas.microsoft.com/office/drawing/2014/main" id="{01F1864E-4A1D-E640-AA2F-C5487E5EB324}"/>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rgbClr val="042315"/>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10" name="Picture 9">
            <a:extLst>
              <a:ext uri="{FF2B5EF4-FFF2-40B4-BE49-F238E27FC236}">
                <a16:creationId xmlns:a16="http://schemas.microsoft.com/office/drawing/2014/main" id="{8A1D029C-7A8D-C547-9427-8AD9CAEC58C8}"/>
              </a:ext>
            </a:extLst>
          </p:cNvPr>
          <p:cNvPicPr>
            <a:picLocks noChangeAspect="1"/>
          </p:cNvPicPr>
          <p:nvPr userDrawn="1"/>
        </p:nvPicPr>
        <p:blipFill>
          <a:blip r:embed="rId2"/>
          <a:srcRect/>
          <a:stretch/>
        </p:blipFill>
        <p:spPr>
          <a:xfrm>
            <a:off x="233680" y="342900"/>
            <a:ext cx="1382177" cy="439783"/>
          </a:xfrm>
          <a:prstGeom prst="rect">
            <a:avLst/>
          </a:prstGeom>
        </p:spPr>
      </p:pic>
    </p:spTree>
    <p:extLst>
      <p:ext uri="{BB962C8B-B14F-4D97-AF65-F5344CB8AC3E}">
        <p14:creationId xmlns:p14="http://schemas.microsoft.com/office/powerpoint/2010/main" val="32631041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hank You - Spruce">
    <p:bg>
      <p:bgPr>
        <a:solidFill>
          <a:srgbClr val="29707A"/>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rgbClr val="FFFFFF"/>
                </a:solidFill>
                <a:latin typeface="TWK Everett" panose="020B0204000000000000" pitchFamily="34" charset="77"/>
              </a:defRPr>
            </a:lvl1pPr>
          </a:lstStyle>
          <a:p>
            <a:pPr lvl="0"/>
            <a:r>
              <a:rPr lang="en-US" dirty="0"/>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FFFFFF"/>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7" name="Picture 6">
            <a:extLst>
              <a:ext uri="{FF2B5EF4-FFF2-40B4-BE49-F238E27FC236}">
                <a16:creationId xmlns:a16="http://schemas.microsoft.com/office/drawing/2014/main" id="{5EDF76E2-8C6A-AA86-7A5A-67D47B2AED4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232736" y="342900"/>
            <a:ext cx="1381537" cy="439580"/>
          </a:xfrm>
          <a:prstGeom prst="rect">
            <a:avLst/>
          </a:prstGeom>
        </p:spPr>
      </p:pic>
      <p:pic>
        <p:nvPicPr>
          <p:cNvPr id="2" name="Picture 1">
            <a:extLst>
              <a:ext uri="{FF2B5EF4-FFF2-40B4-BE49-F238E27FC236}">
                <a16:creationId xmlns:a16="http://schemas.microsoft.com/office/drawing/2014/main" id="{EE8B1A74-0186-4F16-154F-C0CA099D8D40}"/>
              </a:ext>
            </a:extLst>
          </p:cNvPr>
          <p:cNvPicPr>
            <a:picLocks/>
          </p:cNvPicPr>
          <p:nvPr userDrawn="1"/>
        </p:nvPicPr>
        <p:blipFill rotWithShape="1">
          <a:blip r:embed="rId3"/>
          <a:srcRect l="52534" r="8274"/>
          <a:stretch/>
        </p:blipFill>
        <p:spPr>
          <a:xfrm>
            <a:off x="7409137" y="-6536"/>
            <a:ext cx="4782863" cy="6864536"/>
          </a:xfrm>
          <a:prstGeom prst="rect">
            <a:avLst/>
          </a:prstGeom>
        </p:spPr>
      </p:pic>
    </p:spTree>
    <p:extLst>
      <p:ext uri="{BB962C8B-B14F-4D97-AF65-F5344CB8AC3E}">
        <p14:creationId xmlns:p14="http://schemas.microsoft.com/office/powerpoint/2010/main" val="912150392"/>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Dark Stone">
    <p:bg>
      <p:bgPr>
        <a:solidFill>
          <a:srgbClr val="3D3C3C"/>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8760" y="3017520"/>
            <a:ext cx="5867400" cy="2359910"/>
          </a:xfrm>
          <a:prstGeom prst="rect">
            <a:avLst/>
          </a:prstGeom>
        </p:spPr>
        <p:txBody>
          <a:bodyPr lIns="0" tIns="0" rIns="0" bIns="0" anchor="b">
            <a:noAutofit/>
          </a:bodyPr>
          <a:lstStyle>
            <a:lvl1pPr marL="0" indent="0">
              <a:lnSpc>
                <a:spcPts val="8200"/>
              </a:lnSpc>
              <a:buNone/>
              <a:defRPr sz="7400" b="0" i="0">
                <a:solidFill>
                  <a:schemeClr val="bg1"/>
                </a:solidFill>
                <a:latin typeface="TWK Everett" panose="020B0204000000000000" pitchFamily="34" charset="77"/>
              </a:defRPr>
            </a:lvl1pPr>
          </a:lstStyle>
          <a:p>
            <a:pPr lvl="0"/>
            <a:r>
              <a:rPr lang="en-US"/>
              <a:t>Thank you</a:t>
            </a:r>
          </a:p>
        </p:txBody>
      </p:sp>
      <p:pic>
        <p:nvPicPr>
          <p:cNvPr id="8" name="Picture 7">
            <a:extLst>
              <a:ext uri="{FF2B5EF4-FFF2-40B4-BE49-F238E27FC236}">
                <a16:creationId xmlns:a16="http://schemas.microsoft.com/office/drawing/2014/main" id="{A02924D2-173E-704F-B6C4-2D762007BA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9" cy="439580"/>
          </a:xfrm>
          <a:prstGeom prst="rect">
            <a:avLst/>
          </a:prstGeom>
        </p:spPr>
      </p:pic>
      <p:sp>
        <p:nvSpPr>
          <p:cNvPr id="5" name="Text Placeholder 3">
            <a:extLst>
              <a:ext uri="{FF2B5EF4-FFF2-40B4-BE49-F238E27FC236}">
                <a16:creationId xmlns:a16="http://schemas.microsoft.com/office/drawing/2014/main" id="{40255C1A-8C98-3045-A04D-F9D8B00E1D4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Tree>
    <p:extLst>
      <p:ext uri="{BB962C8B-B14F-4D97-AF65-F5344CB8AC3E}">
        <p14:creationId xmlns:p14="http://schemas.microsoft.com/office/powerpoint/2010/main" val="1240660257"/>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 You cloud with red wide trellis">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chemeClr val="accent1"/>
                </a:solidFill>
                <a:latin typeface="TWK Everett" panose="020B0204000000000000" pitchFamily="34" charset="77"/>
              </a:defRPr>
            </a:lvl1pPr>
          </a:lstStyle>
          <a:p>
            <a:pPr lvl="0"/>
            <a:r>
              <a:rPr lang="en-US" dirty="0"/>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accent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7" name="Picture 6">
            <a:extLst>
              <a:ext uri="{FF2B5EF4-FFF2-40B4-BE49-F238E27FC236}">
                <a16:creationId xmlns:a16="http://schemas.microsoft.com/office/drawing/2014/main" id="{2BC9780E-D2E6-D84D-BDF3-7806F934F26C}"/>
              </a:ext>
            </a:extLst>
          </p:cNvPr>
          <p:cNvPicPr>
            <a:picLocks noChangeAspect="1"/>
          </p:cNvPicPr>
          <p:nvPr userDrawn="1"/>
        </p:nvPicPr>
        <p:blipFill rotWithShape="1">
          <a:blip r:embed="rId2"/>
          <a:srcRect r="52528"/>
          <a:stretch/>
        </p:blipFill>
        <p:spPr>
          <a:xfrm>
            <a:off x="6240464" y="0"/>
            <a:ext cx="5951536" cy="6858000"/>
          </a:xfrm>
          <a:prstGeom prst="rect">
            <a:avLst/>
          </a:prstGeom>
        </p:spPr>
      </p:pic>
      <p:pic>
        <p:nvPicPr>
          <p:cNvPr id="10" name="Picture 9">
            <a:extLst>
              <a:ext uri="{FF2B5EF4-FFF2-40B4-BE49-F238E27FC236}">
                <a16:creationId xmlns:a16="http://schemas.microsoft.com/office/drawing/2014/main" id="{251F34EF-A56D-0248-9D89-B8554710D2B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Tree>
    <p:extLst>
      <p:ext uri="{BB962C8B-B14F-4D97-AF65-F5344CB8AC3E}">
        <p14:creationId xmlns:p14="http://schemas.microsoft.com/office/powerpoint/2010/main" val="3357589141"/>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cloud with red slim trellis">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chemeClr val="accent1"/>
                </a:solidFill>
                <a:latin typeface="TWK Everett" panose="020B0204000000000000" pitchFamily="34" charset="77"/>
              </a:defRPr>
            </a:lvl1pPr>
          </a:lstStyle>
          <a:p>
            <a:pPr lvl="0"/>
            <a:r>
              <a:rPr lang="en-US" dirty="0"/>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accent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10" name="Picture 9">
            <a:extLst>
              <a:ext uri="{FF2B5EF4-FFF2-40B4-BE49-F238E27FC236}">
                <a16:creationId xmlns:a16="http://schemas.microsoft.com/office/drawing/2014/main" id="{251F34EF-A56D-0248-9D89-B8554710D2B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pic>
        <p:nvPicPr>
          <p:cNvPr id="2" name="Picture 1">
            <a:extLst>
              <a:ext uri="{FF2B5EF4-FFF2-40B4-BE49-F238E27FC236}">
                <a16:creationId xmlns:a16="http://schemas.microsoft.com/office/drawing/2014/main" id="{E2121BAE-A4D8-B505-11EE-0A79783EE8CE}"/>
              </a:ext>
            </a:extLst>
          </p:cNvPr>
          <p:cNvPicPr>
            <a:picLocks/>
          </p:cNvPicPr>
          <p:nvPr userDrawn="1"/>
        </p:nvPicPr>
        <p:blipFill>
          <a:blip r:embed="rId3"/>
          <a:srcRect t="148" b="148"/>
          <a:stretch/>
        </p:blipFill>
        <p:spPr>
          <a:xfrm>
            <a:off x="7972926" y="-9814"/>
            <a:ext cx="4227443" cy="6881066"/>
          </a:xfrm>
          <a:prstGeom prst="rect">
            <a:avLst/>
          </a:prstGeom>
        </p:spPr>
      </p:pic>
    </p:spTree>
    <p:extLst>
      <p:ext uri="{BB962C8B-B14F-4D97-AF65-F5344CB8AC3E}">
        <p14:creationId xmlns:p14="http://schemas.microsoft.com/office/powerpoint/2010/main" val="356150070"/>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skye with red wide trelllis">
    <p:bg>
      <p:bgPr>
        <a:solidFill>
          <a:schemeClr val="accent2"/>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28600" y="3025140"/>
            <a:ext cx="5867400" cy="2362199"/>
          </a:xfrm>
          <a:prstGeom prst="rect">
            <a:avLst/>
          </a:prstGeom>
        </p:spPr>
        <p:txBody>
          <a:bodyPr lIns="0" tIns="0" rIns="0" bIns="0" anchor="b">
            <a:noAutofit/>
          </a:bodyPr>
          <a:lstStyle>
            <a:lvl1pPr marL="0" indent="0">
              <a:lnSpc>
                <a:spcPts val="8200"/>
              </a:lnSpc>
              <a:buNone/>
              <a:defRPr sz="7400" b="0" i="0">
                <a:solidFill>
                  <a:schemeClr val="accent1"/>
                </a:solidFill>
                <a:latin typeface="TWK Everett" panose="020B0204000000000000" pitchFamily="34" charset="77"/>
              </a:defRPr>
            </a:lvl1pPr>
          </a:lstStyle>
          <a:p>
            <a:pPr lvl="0"/>
            <a:r>
              <a:rPr lang="en-US" dirty="0"/>
              <a:t>Thank you</a:t>
            </a:r>
          </a:p>
        </p:txBody>
      </p:sp>
      <p:sp>
        <p:nvSpPr>
          <p:cNvPr id="6" name="Text Placeholder 3">
            <a:extLst>
              <a:ext uri="{FF2B5EF4-FFF2-40B4-BE49-F238E27FC236}">
                <a16:creationId xmlns:a16="http://schemas.microsoft.com/office/drawing/2014/main" id="{CCBD17F1-1E79-1B44-8A60-7E2CF4ABDAC4}"/>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chemeClr val="accent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7" name="Picture 6">
            <a:extLst>
              <a:ext uri="{FF2B5EF4-FFF2-40B4-BE49-F238E27FC236}">
                <a16:creationId xmlns:a16="http://schemas.microsoft.com/office/drawing/2014/main" id="{2BC9780E-D2E6-D84D-BDF3-7806F934F26C}"/>
              </a:ext>
            </a:extLst>
          </p:cNvPr>
          <p:cNvPicPr>
            <a:picLocks noChangeAspect="1"/>
          </p:cNvPicPr>
          <p:nvPr userDrawn="1"/>
        </p:nvPicPr>
        <p:blipFill rotWithShape="1">
          <a:blip r:embed="rId2"/>
          <a:srcRect r="52528"/>
          <a:stretch/>
        </p:blipFill>
        <p:spPr>
          <a:xfrm>
            <a:off x="6240464" y="0"/>
            <a:ext cx="5951536" cy="6858000"/>
          </a:xfrm>
          <a:prstGeom prst="rect">
            <a:avLst/>
          </a:prstGeom>
        </p:spPr>
      </p:pic>
      <p:pic>
        <p:nvPicPr>
          <p:cNvPr id="10" name="Picture 9">
            <a:extLst>
              <a:ext uri="{FF2B5EF4-FFF2-40B4-BE49-F238E27FC236}">
                <a16:creationId xmlns:a16="http://schemas.microsoft.com/office/drawing/2014/main" id="{251F34EF-A56D-0248-9D89-B8554710D2B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Tree>
    <p:extLst>
      <p:ext uri="{BB962C8B-B14F-4D97-AF65-F5344CB8AC3E}">
        <p14:creationId xmlns:p14="http://schemas.microsoft.com/office/powerpoint/2010/main" val="2419957385"/>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 Chapter Divider Warm Red">
    <p:bg>
      <p:bgPr>
        <a:solidFill>
          <a:schemeClr val="accent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BA1A07-99D9-3B4B-A9A3-00AA4EB93986}"/>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chemeClr val="bg1"/>
                </a:solidFill>
                <a:latin typeface="TWK Everett" panose="020B0204000000000000" pitchFamily="34" charset="77"/>
              </a:defRPr>
            </a:lvl1pPr>
          </a:lstStyle>
          <a:p>
            <a:pPr lvl="0"/>
            <a:r>
              <a:rPr lang="en-US"/>
              <a:t>Insert description here</a:t>
            </a:r>
          </a:p>
        </p:txBody>
      </p:sp>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userDrawn="1"/>
        </p:nvPicPr>
        <p:blipFill>
          <a:blip r:embed="rId2"/>
          <a:stretch>
            <a:fillRect/>
          </a:stretch>
        </p:blipFill>
        <p:spPr>
          <a:xfrm>
            <a:off x="239751" y="6333894"/>
            <a:ext cx="730346" cy="232382"/>
          </a:xfrm>
          <a:prstGeom prst="rect">
            <a:avLst/>
          </a:prstGeom>
        </p:spPr>
      </p:pic>
      <p:sp>
        <p:nvSpPr>
          <p:cNvPr id="7" name="Content Placeholder 2">
            <a:extLst>
              <a:ext uri="{FF2B5EF4-FFF2-40B4-BE49-F238E27FC236}">
                <a16:creationId xmlns:a16="http://schemas.microsoft.com/office/drawing/2014/main" id="{6C7B951C-B2F3-E94C-AC3A-13262C8321EB}"/>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chemeClr val="bg1"/>
                  </a:solidFill>
                </a:ln>
                <a:noFill/>
                <a:latin typeface="TWK Everett" panose="020B0204000000000000" pitchFamily="34" charset="77"/>
              </a:defRPr>
            </a:lvl1pPr>
          </a:lstStyle>
          <a:p>
            <a:pPr lvl="0"/>
            <a:r>
              <a:rPr lang="en-US"/>
              <a:t>02</a:t>
            </a:r>
          </a:p>
        </p:txBody>
      </p:sp>
      <p:sp>
        <p:nvSpPr>
          <p:cNvPr id="9" name="Content Placeholder 2">
            <a:extLst>
              <a:ext uri="{FF2B5EF4-FFF2-40B4-BE49-F238E27FC236}">
                <a16:creationId xmlns:a16="http://schemas.microsoft.com/office/drawing/2014/main" id="{6DC22C86-3B9C-2A46-B98A-63FC1E9FD95F}"/>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2854136158"/>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 Chapter Divider Green">
    <p:bg>
      <p:bgPr>
        <a:solidFill>
          <a:schemeClr val="accent3"/>
        </a:solidFill>
        <a:effectLst/>
      </p:bgPr>
    </p:bg>
    <p:spTree>
      <p:nvGrpSpPr>
        <p:cNvPr id="1" name=""/>
        <p:cNvGrpSpPr/>
        <p:nvPr/>
      </p:nvGrpSpPr>
      <p:grpSpPr>
        <a:xfrm>
          <a:off x="0" y="0"/>
          <a:ext cx="0" cy="0"/>
          <a:chOff x="0" y="0"/>
          <a:chExt cx="0" cy="0"/>
        </a:xfrm>
      </p:grpSpPr>
      <p:sp>
        <p:nvSpPr>
          <p:cNvPr id="7" name="Text Placeholder 7">
            <a:extLst>
              <a:ext uri="{FF2B5EF4-FFF2-40B4-BE49-F238E27FC236}">
                <a16:creationId xmlns:a16="http://schemas.microsoft.com/office/drawing/2014/main" id="{137EA74C-DA8D-E649-936D-35DAC3DD0645}"/>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rgbClr val="042315"/>
                </a:solidFill>
                <a:latin typeface="TWK Everett" panose="020B0204000000000000" pitchFamily="34" charset="77"/>
              </a:defRPr>
            </a:lvl1pPr>
          </a:lstStyle>
          <a:p>
            <a:pPr lvl="0"/>
            <a:r>
              <a:rPr lang="en-US" dirty="0"/>
              <a:t>Insert description here</a:t>
            </a:r>
          </a:p>
        </p:txBody>
      </p:sp>
      <p:pic>
        <p:nvPicPr>
          <p:cNvPr id="10" name="Picture 9">
            <a:extLst>
              <a:ext uri="{FF2B5EF4-FFF2-40B4-BE49-F238E27FC236}">
                <a16:creationId xmlns:a16="http://schemas.microsoft.com/office/drawing/2014/main" id="{C88309BA-99AB-D042-9BA5-FC2F85D9AFF6}"/>
              </a:ext>
            </a:extLst>
          </p:cNvPr>
          <p:cNvPicPr>
            <a:picLocks noChangeAspect="1"/>
          </p:cNvPicPr>
          <p:nvPr userDrawn="1"/>
        </p:nvPicPr>
        <p:blipFill>
          <a:blip r:embed="rId2"/>
          <a:stretch>
            <a:fillRect/>
          </a:stretch>
        </p:blipFill>
        <p:spPr>
          <a:xfrm>
            <a:off x="232561" y="6343601"/>
            <a:ext cx="730343" cy="232381"/>
          </a:xfrm>
          <a:prstGeom prst="rect">
            <a:avLst/>
          </a:prstGeom>
        </p:spPr>
      </p:pic>
      <p:sp>
        <p:nvSpPr>
          <p:cNvPr id="8" name="Content Placeholder 2">
            <a:extLst>
              <a:ext uri="{FF2B5EF4-FFF2-40B4-BE49-F238E27FC236}">
                <a16:creationId xmlns:a16="http://schemas.microsoft.com/office/drawing/2014/main" id="{8FAD0ECB-B0E1-4EDB-A882-B948106DF00E}"/>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rgbClr val="042315"/>
                  </a:solidFill>
                </a:ln>
                <a:noFill/>
                <a:latin typeface="TWK Everett" panose="020B0204000000000000" pitchFamily="34" charset="77"/>
              </a:defRPr>
            </a:lvl1pPr>
          </a:lstStyle>
          <a:p>
            <a:pPr lvl="0"/>
            <a:r>
              <a:rPr lang="en-US" dirty="0"/>
              <a:t>02</a:t>
            </a:r>
          </a:p>
        </p:txBody>
      </p:sp>
      <p:sp>
        <p:nvSpPr>
          <p:cNvPr id="12" name="Content Placeholder 2">
            <a:extLst>
              <a:ext uri="{FF2B5EF4-FFF2-40B4-BE49-F238E27FC236}">
                <a16:creationId xmlns:a16="http://schemas.microsoft.com/office/drawing/2014/main" id="{3B40DA44-98EC-4941-9A77-566EB2D21F31}"/>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rgbClr val="042315"/>
                </a:solidFill>
                <a:latin typeface="TWK Everett" panose="020B0204000000000000" pitchFamily="34" charset="77"/>
              </a:defRPr>
            </a:lvl1pPr>
          </a:lstStyle>
          <a:p>
            <a:pPr lvl="0"/>
            <a:r>
              <a:rPr lang="en-US" dirty="0"/>
              <a:t>Chapter</a:t>
            </a:r>
          </a:p>
        </p:txBody>
      </p:sp>
    </p:spTree>
    <p:extLst>
      <p:ext uri="{BB962C8B-B14F-4D97-AF65-F5344CB8AC3E}">
        <p14:creationId xmlns:p14="http://schemas.microsoft.com/office/powerpoint/2010/main" val="2405560163"/>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 Chapter Divider Spruce">
    <p:bg>
      <p:bgPr>
        <a:solidFill>
          <a:srgbClr val="29707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BA1A07-99D9-3B4B-A9A3-00AA4EB93986}"/>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chemeClr val="bg1"/>
                </a:solidFill>
                <a:latin typeface="TWK Everett" panose="020B0204000000000000" pitchFamily="34" charset="77"/>
              </a:defRPr>
            </a:lvl1pPr>
          </a:lstStyle>
          <a:p>
            <a:pPr lvl="0"/>
            <a:r>
              <a:rPr lang="en-US"/>
              <a:t>Insert description here</a:t>
            </a:r>
          </a:p>
        </p:txBody>
      </p:sp>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userDrawn="1"/>
        </p:nvPicPr>
        <p:blipFill>
          <a:blip r:embed="rId2"/>
          <a:stretch>
            <a:fillRect/>
          </a:stretch>
        </p:blipFill>
        <p:spPr>
          <a:xfrm>
            <a:off x="239751" y="6333894"/>
            <a:ext cx="730346" cy="232382"/>
          </a:xfrm>
          <a:prstGeom prst="rect">
            <a:avLst/>
          </a:prstGeom>
        </p:spPr>
      </p:pic>
      <p:sp>
        <p:nvSpPr>
          <p:cNvPr id="7" name="Content Placeholder 2">
            <a:extLst>
              <a:ext uri="{FF2B5EF4-FFF2-40B4-BE49-F238E27FC236}">
                <a16:creationId xmlns:a16="http://schemas.microsoft.com/office/drawing/2014/main" id="{6C7B951C-B2F3-E94C-AC3A-13262C8321EB}"/>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chemeClr val="bg1"/>
                  </a:solidFill>
                </a:ln>
                <a:noFill/>
                <a:latin typeface="TWK Everett" panose="020B0204000000000000" pitchFamily="34" charset="77"/>
              </a:defRPr>
            </a:lvl1pPr>
          </a:lstStyle>
          <a:p>
            <a:pPr lvl="0"/>
            <a:r>
              <a:rPr lang="en-US"/>
              <a:t>02</a:t>
            </a:r>
          </a:p>
        </p:txBody>
      </p:sp>
      <p:sp>
        <p:nvSpPr>
          <p:cNvPr id="9" name="Content Placeholder 2">
            <a:extLst>
              <a:ext uri="{FF2B5EF4-FFF2-40B4-BE49-F238E27FC236}">
                <a16:creationId xmlns:a16="http://schemas.microsoft.com/office/drawing/2014/main" id="{6DC22C86-3B9C-2A46-B98A-63FC1E9FD95F}"/>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3325459969"/>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 Chapter Divider Dark Stone">
    <p:bg>
      <p:bgPr>
        <a:solidFill>
          <a:srgbClr val="3D3C3C"/>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4BA1A07-99D9-3B4B-A9A3-00AA4EB93986}"/>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chemeClr val="bg1"/>
                </a:solidFill>
                <a:latin typeface="TWK Everett" panose="020B0204000000000000" pitchFamily="34" charset="77"/>
              </a:defRPr>
            </a:lvl1pPr>
          </a:lstStyle>
          <a:p>
            <a:pPr lvl="0"/>
            <a:r>
              <a:rPr lang="en-US"/>
              <a:t>Insert description here</a:t>
            </a:r>
          </a:p>
        </p:txBody>
      </p:sp>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userDrawn="1"/>
        </p:nvPicPr>
        <p:blipFill>
          <a:blip r:embed="rId2"/>
          <a:stretch>
            <a:fillRect/>
          </a:stretch>
        </p:blipFill>
        <p:spPr>
          <a:xfrm>
            <a:off x="239751" y="6333894"/>
            <a:ext cx="730346" cy="232382"/>
          </a:xfrm>
          <a:prstGeom prst="rect">
            <a:avLst/>
          </a:prstGeom>
        </p:spPr>
      </p:pic>
      <p:sp>
        <p:nvSpPr>
          <p:cNvPr id="7" name="Content Placeholder 2">
            <a:extLst>
              <a:ext uri="{FF2B5EF4-FFF2-40B4-BE49-F238E27FC236}">
                <a16:creationId xmlns:a16="http://schemas.microsoft.com/office/drawing/2014/main" id="{6C7B951C-B2F3-E94C-AC3A-13262C8321EB}"/>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chemeClr val="bg1"/>
                  </a:solidFill>
                </a:ln>
                <a:noFill/>
                <a:latin typeface="TWK Everett" panose="020B0204000000000000" pitchFamily="34" charset="77"/>
              </a:defRPr>
            </a:lvl1pPr>
          </a:lstStyle>
          <a:p>
            <a:pPr lvl="0"/>
            <a:r>
              <a:rPr lang="en-US"/>
              <a:t>02</a:t>
            </a:r>
          </a:p>
        </p:txBody>
      </p:sp>
      <p:sp>
        <p:nvSpPr>
          <p:cNvPr id="9" name="Content Placeholder 2">
            <a:extLst>
              <a:ext uri="{FF2B5EF4-FFF2-40B4-BE49-F238E27FC236}">
                <a16:creationId xmlns:a16="http://schemas.microsoft.com/office/drawing/2014/main" id="{6DC22C86-3B9C-2A46-B98A-63FC1E9FD95F}"/>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spTree>
    <p:extLst>
      <p:ext uri="{BB962C8B-B14F-4D97-AF65-F5344CB8AC3E}">
        <p14:creationId xmlns:p14="http://schemas.microsoft.com/office/powerpoint/2010/main" val="3168128862"/>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hapter Divider Cloud">
    <p:bg>
      <p:bgPr>
        <a:solidFill>
          <a:srgbClr val="F2F1EE"/>
        </a:solidFill>
        <a:effectLst/>
      </p:bgPr>
    </p:bg>
    <p:spTree>
      <p:nvGrpSpPr>
        <p:cNvPr id="1" name=""/>
        <p:cNvGrpSpPr/>
        <p:nvPr/>
      </p:nvGrpSpPr>
      <p:grpSpPr>
        <a:xfrm>
          <a:off x="0" y="0"/>
          <a:ext cx="0" cy="0"/>
          <a:chOff x="0" y="0"/>
          <a:chExt cx="0" cy="0"/>
        </a:xfrm>
      </p:grpSpPr>
      <p:sp>
        <p:nvSpPr>
          <p:cNvPr id="9" name="Text Placeholder 7">
            <a:extLst>
              <a:ext uri="{FF2B5EF4-FFF2-40B4-BE49-F238E27FC236}">
                <a16:creationId xmlns:a16="http://schemas.microsoft.com/office/drawing/2014/main" id="{6CC754FC-6B1F-0448-97FB-2208D732A01E}"/>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rgbClr val="3D3C3C"/>
                </a:solidFill>
                <a:latin typeface="TWK Everett" panose="020B0204000000000000" pitchFamily="34" charset="77"/>
              </a:defRPr>
            </a:lvl1pPr>
          </a:lstStyle>
          <a:p>
            <a:pPr lvl="0"/>
            <a:r>
              <a:rPr lang="en-US"/>
              <a:t>Insert description here</a:t>
            </a:r>
          </a:p>
        </p:txBody>
      </p:sp>
      <p:pic>
        <p:nvPicPr>
          <p:cNvPr id="11" name="Picture 10" descr="Logo&#10;&#10;Description automatically generated">
            <a:extLst>
              <a:ext uri="{FF2B5EF4-FFF2-40B4-BE49-F238E27FC236}">
                <a16:creationId xmlns:a16="http://schemas.microsoft.com/office/drawing/2014/main" id="{61330102-06AC-B845-BAE2-176412377C1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6" name="Content Placeholder 2">
            <a:extLst>
              <a:ext uri="{FF2B5EF4-FFF2-40B4-BE49-F238E27FC236}">
                <a16:creationId xmlns:a16="http://schemas.microsoft.com/office/drawing/2014/main" id="{BD6BAC55-8C3C-4599-8C59-20D138865900}"/>
              </a:ext>
            </a:extLst>
          </p:cNvPr>
          <p:cNvSpPr>
            <a:spLocks noGrp="1"/>
          </p:cNvSpPr>
          <p:nvPr>
            <p:ph idx="17" hasCustomPrompt="1"/>
          </p:nvPr>
        </p:nvSpPr>
        <p:spPr>
          <a:xfrm>
            <a:off x="190012" y="224042"/>
            <a:ext cx="1223963" cy="900113"/>
          </a:xfrm>
          <a:prstGeom prst="rect">
            <a:avLst/>
          </a:prstGeom>
          <a:noFill/>
          <a:ln>
            <a:noFill/>
          </a:ln>
        </p:spPr>
        <p:txBody>
          <a:bodyPr lIns="0" tIns="0" rIns="0" bIns="0" anchor="t">
            <a:noAutofit/>
          </a:bodyPr>
          <a:lstStyle>
            <a:lvl1pPr marL="0" indent="0" algn="l">
              <a:lnSpc>
                <a:spcPct val="100000"/>
              </a:lnSpc>
              <a:buNone/>
              <a:defRPr sz="6700" b="0" i="0">
                <a:ln w="12700">
                  <a:solidFill>
                    <a:srgbClr val="3D3C3C"/>
                  </a:solidFill>
                </a:ln>
                <a:noFill/>
                <a:latin typeface="TWK Everett" panose="020B0204000000000000" pitchFamily="34" charset="77"/>
              </a:defRPr>
            </a:lvl1pPr>
          </a:lstStyle>
          <a:p>
            <a:pPr lvl="0"/>
            <a:r>
              <a:rPr lang="en-US" dirty="0"/>
              <a:t>02</a:t>
            </a:r>
          </a:p>
        </p:txBody>
      </p:sp>
      <p:sp>
        <p:nvSpPr>
          <p:cNvPr id="7" name="Content Placeholder 2">
            <a:extLst>
              <a:ext uri="{FF2B5EF4-FFF2-40B4-BE49-F238E27FC236}">
                <a16:creationId xmlns:a16="http://schemas.microsoft.com/office/drawing/2014/main" id="{001581BA-ADBF-4A98-9C93-3741A8616464}"/>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rgbClr val="3D3C3C"/>
                </a:solidFill>
                <a:latin typeface="TWK Everett" panose="020B0204000000000000" pitchFamily="34" charset="77"/>
              </a:defRPr>
            </a:lvl1pPr>
          </a:lstStyle>
          <a:p>
            <a:pPr lvl="0"/>
            <a:r>
              <a:rPr lang="en-US" dirty="0"/>
              <a:t>Chapter</a:t>
            </a:r>
          </a:p>
        </p:txBody>
      </p:sp>
    </p:spTree>
    <p:extLst>
      <p:ext uri="{BB962C8B-B14F-4D97-AF65-F5344CB8AC3E}">
        <p14:creationId xmlns:p14="http://schemas.microsoft.com/office/powerpoint/2010/main" val="148150169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hort Title Spruce">
    <p:bg>
      <p:bgPr>
        <a:solidFill>
          <a:srgbClr val="29707A"/>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8D4729-09A8-F842-87C4-A71523098C69}"/>
              </a:ext>
            </a:extLst>
          </p:cNvPr>
          <p:cNvPicPr>
            <a:picLocks noChangeAspect="1"/>
          </p:cNvPicPr>
          <p:nvPr userDrawn="1"/>
        </p:nvPicPr>
        <p:blipFill>
          <a:blip r:embed="rId2"/>
          <a:srcRect/>
          <a:stretch/>
        </p:blipFill>
        <p:spPr>
          <a:xfrm>
            <a:off x="232736" y="342900"/>
            <a:ext cx="1381537" cy="439580"/>
          </a:xfrm>
          <a:prstGeom prst="rect">
            <a:avLst/>
          </a:prstGeom>
        </p:spPr>
      </p:pic>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chemeClr val="bg1"/>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0" name="Text Placeholder 3">
            <a:extLst>
              <a:ext uri="{FF2B5EF4-FFF2-40B4-BE49-F238E27FC236}">
                <a16:creationId xmlns:a16="http://schemas.microsoft.com/office/drawing/2014/main" id="{8660AD13-7478-414E-8B91-22C3FCFEF1C7}"/>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21">
            <a:extLst>
              <a:ext uri="{FF2B5EF4-FFF2-40B4-BE49-F238E27FC236}">
                <a16:creationId xmlns:a16="http://schemas.microsoft.com/office/drawing/2014/main" id="{B98825AB-43C6-2848-BD92-EF1858E83CB7}"/>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2768457345"/>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hapter Divider Blue">
    <p:bg>
      <p:bgPr>
        <a:solidFill>
          <a:srgbClr val="DDEDEA"/>
        </a:solidFill>
        <a:effectLst/>
      </p:bgPr>
    </p:bg>
    <p:spTree>
      <p:nvGrpSpPr>
        <p:cNvPr id="1" name=""/>
        <p:cNvGrpSpPr/>
        <p:nvPr/>
      </p:nvGrpSpPr>
      <p:grpSpPr>
        <a:xfrm>
          <a:off x="0" y="0"/>
          <a:ext cx="0" cy="0"/>
          <a:chOff x="0" y="0"/>
          <a:chExt cx="0" cy="0"/>
        </a:xfrm>
      </p:grpSpPr>
      <p:pic>
        <p:nvPicPr>
          <p:cNvPr id="9" name="Picture 8" descr="Logo&#10;&#10;Description automatically generated">
            <a:extLst>
              <a:ext uri="{FF2B5EF4-FFF2-40B4-BE49-F238E27FC236}">
                <a16:creationId xmlns:a16="http://schemas.microsoft.com/office/drawing/2014/main" id="{E5D5053D-7ADF-5D49-BBEB-9C125E505925}"/>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1" name="Text Placeholder 7">
            <a:extLst>
              <a:ext uri="{FF2B5EF4-FFF2-40B4-BE49-F238E27FC236}">
                <a16:creationId xmlns:a16="http://schemas.microsoft.com/office/drawing/2014/main" id="{4C11FB87-C14F-164F-AA85-F14D4AA3431F}"/>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rgbClr val="FF462D"/>
                </a:solidFill>
                <a:latin typeface="TWK Everett" panose="020B0204000000000000" pitchFamily="34" charset="77"/>
              </a:defRPr>
            </a:lvl1pPr>
          </a:lstStyle>
          <a:p>
            <a:pPr lvl="0"/>
            <a:r>
              <a:rPr lang="en-US"/>
              <a:t>Insert description here</a:t>
            </a:r>
          </a:p>
        </p:txBody>
      </p:sp>
      <p:sp>
        <p:nvSpPr>
          <p:cNvPr id="10" name="Content Placeholder 2">
            <a:extLst>
              <a:ext uri="{FF2B5EF4-FFF2-40B4-BE49-F238E27FC236}">
                <a16:creationId xmlns:a16="http://schemas.microsoft.com/office/drawing/2014/main" id="{7BE8EF94-EB7B-AA48-95A2-30B1DAB6AC22}"/>
              </a:ext>
            </a:extLst>
          </p:cNvPr>
          <p:cNvSpPr>
            <a:spLocks noGrp="1"/>
          </p:cNvSpPr>
          <p:nvPr>
            <p:ph idx="16" hasCustomPrompt="1"/>
          </p:nvPr>
        </p:nvSpPr>
        <p:spPr>
          <a:xfrm>
            <a:off x="1497762" y="219885"/>
            <a:ext cx="9166302" cy="2878717"/>
          </a:xfrm>
          <a:prstGeom prst="rect">
            <a:avLst/>
          </a:prstGeom>
        </p:spPr>
        <p:txBody>
          <a:bodyPr lIns="0" tIns="0" rIns="0" bIns="0" anchor="t">
            <a:noAutofit/>
          </a:bodyPr>
          <a:lstStyle>
            <a:lvl1pPr marL="0" indent="0" algn="l">
              <a:lnSpc>
                <a:spcPct val="100000"/>
              </a:lnSpc>
              <a:buNone/>
              <a:defRPr sz="6700" b="0" i="0">
                <a:ln w="12700">
                  <a:noFill/>
                </a:ln>
                <a:solidFill>
                  <a:srgbClr val="FF462D"/>
                </a:solidFill>
                <a:latin typeface="TWK Everett" panose="020B0204000000000000" pitchFamily="34" charset="77"/>
              </a:defRPr>
            </a:lvl1pPr>
          </a:lstStyle>
          <a:p>
            <a:pPr lvl="0"/>
            <a:r>
              <a:rPr lang="en-US" dirty="0"/>
              <a:t>Chapter</a:t>
            </a:r>
          </a:p>
        </p:txBody>
      </p:sp>
      <p:sp>
        <p:nvSpPr>
          <p:cNvPr id="12" name="Content Placeholder 2">
            <a:extLst>
              <a:ext uri="{FF2B5EF4-FFF2-40B4-BE49-F238E27FC236}">
                <a16:creationId xmlns:a16="http://schemas.microsoft.com/office/drawing/2014/main" id="{3CB874B7-E306-D146-93DB-034442038E2C}"/>
              </a:ext>
            </a:extLst>
          </p:cNvPr>
          <p:cNvSpPr>
            <a:spLocks noGrp="1"/>
          </p:cNvSpPr>
          <p:nvPr>
            <p:ph idx="17" hasCustomPrompt="1"/>
          </p:nvPr>
        </p:nvSpPr>
        <p:spPr>
          <a:xfrm>
            <a:off x="190012" y="219885"/>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rgbClr val="FF462D"/>
                  </a:solidFill>
                </a:ln>
                <a:noFill/>
                <a:latin typeface="TWK Everett" panose="020B0204000000000000" pitchFamily="34" charset="77"/>
              </a:defRPr>
            </a:lvl1pPr>
          </a:lstStyle>
          <a:p>
            <a:pPr lvl="0"/>
            <a:r>
              <a:rPr lang="en-US" dirty="0"/>
              <a:t>02</a:t>
            </a:r>
          </a:p>
        </p:txBody>
      </p:sp>
    </p:spTree>
    <p:extLst>
      <p:ext uri="{BB962C8B-B14F-4D97-AF65-F5344CB8AC3E}">
        <p14:creationId xmlns:p14="http://schemas.microsoft.com/office/powerpoint/2010/main" val="3227190879"/>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hapter Divider Image">
    <p:bg>
      <p:bgPr>
        <a:solidFill>
          <a:srgbClr val="3D3C3C"/>
        </a:solidFill>
        <a:effectLst/>
      </p:bgPr>
    </p:bg>
    <p:spTree>
      <p:nvGrpSpPr>
        <p:cNvPr id="1" name=""/>
        <p:cNvGrpSpPr/>
        <p:nvPr/>
      </p:nvGrpSpPr>
      <p:grpSpPr>
        <a:xfrm>
          <a:off x="0" y="0"/>
          <a:ext cx="0" cy="0"/>
          <a:chOff x="0" y="0"/>
          <a:chExt cx="0" cy="0"/>
        </a:xfrm>
      </p:grpSpPr>
      <p:sp>
        <p:nvSpPr>
          <p:cNvPr id="11" name="Picture Placeholder 5">
            <a:extLst>
              <a:ext uri="{FF2B5EF4-FFF2-40B4-BE49-F238E27FC236}">
                <a16:creationId xmlns:a16="http://schemas.microsoft.com/office/drawing/2014/main" id="{23901EE6-A7CE-4A4F-862C-5742DA834FDF}"/>
              </a:ext>
            </a:extLst>
          </p:cNvPr>
          <p:cNvSpPr>
            <a:spLocks noGrp="1"/>
          </p:cNvSpPr>
          <p:nvPr>
            <p:ph type="pic" sz="quarter" idx="27" hasCustomPrompt="1"/>
          </p:nvPr>
        </p:nvSpPr>
        <p:spPr>
          <a:xfrm>
            <a:off x="0" y="0"/>
            <a:ext cx="12192000" cy="6858000"/>
          </a:xfrm>
          <a:prstGeom prst="rect">
            <a:avLst/>
          </a:prstGeom>
          <a:noFill/>
        </p:spPr>
        <p:txBody>
          <a:bodyPr anchor="ctr">
            <a:noAutofit/>
          </a:bodyPr>
          <a:lstStyle>
            <a:lvl1pPr marL="0" indent="0" algn="ctr">
              <a:buNone/>
              <a:defRPr b="0" i="0">
                <a:solidFill>
                  <a:schemeClr val="bg1"/>
                </a:solidFill>
                <a:latin typeface="TWK Everett" panose="020B0204000000000000" pitchFamily="34" charset="77"/>
              </a:defRPr>
            </a:lvl1pPr>
          </a:lstStyle>
          <a:p>
            <a:r>
              <a:rPr lang="en-US" dirty="0"/>
              <a:t>ADD PHOTO HERE AND SEND TO BACK</a:t>
            </a:r>
          </a:p>
        </p:txBody>
      </p:sp>
      <p:sp>
        <p:nvSpPr>
          <p:cNvPr id="7" name="Text Placeholder 7">
            <a:extLst>
              <a:ext uri="{FF2B5EF4-FFF2-40B4-BE49-F238E27FC236}">
                <a16:creationId xmlns:a16="http://schemas.microsoft.com/office/drawing/2014/main" id="{137EA74C-DA8D-E649-936D-35DAC3DD0645}"/>
              </a:ext>
            </a:extLst>
          </p:cNvPr>
          <p:cNvSpPr>
            <a:spLocks noGrp="1"/>
          </p:cNvSpPr>
          <p:nvPr>
            <p:ph type="body" sz="quarter" idx="18" hasCustomPrompt="1"/>
          </p:nvPr>
        </p:nvSpPr>
        <p:spPr>
          <a:xfrm>
            <a:off x="1524000" y="4233747"/>
            <a:ext cx="9144000" cy="2133600"/>
          </a:xfrm>
          <a:prstGeom prst="rect">
            <a:avLst/>
          </a:prstGeom>
        </p:spPr>
        <p:txBody>
          <a:bodyPr lIns="0" tIns="0" rIns="0" bIns="0">
            <a:noAutofit/>
          </a:bodyPr>
          <a:lstStyle>
            <a:lvl1pPr marL="0" indent="0">
              <a:buNone/>
              <a:defRPr sz="1600" b="0" i="0">
                <a:solidFill>
                  <a:schemeClr val="bg1"/>
                </a:solidFill>
                <a:latin typeface="TWK Everett" panose="020B0204000000000000" pitchFamily="34" charset="77"/>
              </a:defRPr>
            </a:lvl1pPr>
          </a:lstStyle>
          <a:p>
            <a:pPr lvl="0"/>
            <a:r>
              <a:rPr lang="en-US" dirty="0"/>
              <a:t>Insert description here</a:t>
            </a:r>
          </a:p>
        </p:txBody>
      </p:sp>
      <p:sp>
        <p:nvSpPr>
          <p:cNvPr id="8" name="Content Placeholder 2">
            <a:extLst>
              <a:ext uri="{FF2B5EF4-FFF2-40B4-BE49-F238E27FC236}">
                <a16:creationId xmlns:a16="http://schemas.microsoft.com/office/drawing/2014/main" id="{8FAD0ECB-B0E1-4EDB-A882-B948106DF00E}"/>
              </a:ext>
            </a:extLst>
          </p:cNvPr>
          <p:cNvSpPr>
            <a:spLocks noGrp="1"/>
          </p:cNvSpPr>
          <p:nvPr>
            <p:ph idx="17" hasCustomPrompt="1"/>
          </p:nvPr>
        </p:nvSpPr>
        <p:spPr>
          <a:xfrm>
            <a:off x="190012" y="224042"/>
            <a:ext cx="1223963" cy="900113"/>
          </a:xfrm>
          <a:prstGeom prst="rect">
            <a:avLst/>
          </a:prstGeom>
          <a:ln>
            <a:noFill/>
          </a:ln>
        </p:spPr>
        <p:txBody>
          <a:bodyPr lIns="0" tIns="0" rIns="0" bIns="0" anchor="t">
            <a:noAutofit/>
          </a:bodyPr>
          <a:lstStyle>
            <a:lvl1pPr marL="0" indent="0" algn="l">
              <a:lnSpc>
                <a:spcPct val="100000"/>
              </a:lnSpc>
              <a:buNone/>
              <a:defRPr sz="6700" b="0" i="0">
                <a:ln w="12700">
                  <a:solidFill>
                    <a:schemeClr val="bg1"/>
                  </a:solidFill>
                </a:ln>
                <a:noFill/>
                <a:latin typeface="TWK Everett" panose="020B0204000000000000" pitchFamily="34" charset="77"/>
              </a:defRPr>
            </a:lvl1pPr>
          </a:lstStyle>
          <a:p>
            <a:pPr lvl="0"/>
            <a:r>
              <a:rPr lang="en-US" dirty="0"/>
              <a:t>02</a:t>
            </a:r>
          </a:p>
        </p:txBody>
      </p:sp>
      <p:sp>
        <p:nvSpPr>
          <p:cNvPr id="12" name="Content Placeholder 2">
            <a:extLst>
              <a:ext uri="{FF2B5EF4-FFF2-40B4-BE49-F238E27FC236}">
                <a16:creationId xmlns:a16="http://schemas.microsoft.com/office/drawing/2014/main" id="{3B40DA44-98EC-4941-9A77-566EB2D21F31}"/>
              </a:ext>
            </a:extLst>
          </p:cNvPr>
          <p:cNvSpPr>
            <a:spLocks noGrp="1"/>
          </p:cNvSpPr>
          <p:nvPr>
            <p:ph idx="16" hasCustomPrompt="1"/>
          </p:nvPr>
        </p:nvSpPr>
        <p:spPr>
          <a:xfrm>
            <a:off x="1497762" y="224042"/>
            <a:ext cx="9166302" cy="287871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dirty="0"/>
              <a:t>Chapter</a:t>
            </a:r>
          </a:p>
        </p:txBody>
      </p:sp>
      <p:pic>
        <p:nvPicPr>
          <p:cNvPr id="9" name="Picture 8" descr="A picture containing text, clipart&#10;&#10;Description automatically generated">
            <a:extLst>
              <a:ext uri="{FF2B5EF4-FFF2-40B4-BE49-F238E27FC236}">
                <a16:creationId xmlns:a16="http://schemas.microsoft.com/office/drawing/2014/main" id="{B608B01B-46BA-0247-B48A-299071CE2135}"/>
              </a:ext>
            </a:extLst>
          </p:cNvPr>
          <p:cNvPicPr>
            <a:picLocks noChangeAspect="1"/>
          </p:cNvPicPr>
          <p:nvPr userDrawn="1"/>
        </p:nvPicPr>
        <p:blipFill>
          <a:blip r:embed="rId2"/>
          <a:stretch>
            <a:fillRect/>
          </a:stretch>
        </p:blipFill>
        <p:spPr>
          <a:xfrm>
            <a:off x="239751" y="6333894"/>
            <a:ext cx="730346" cy="232382"/>
          </a:xfrm>
          <a:prstGeom prst="rect">
            <a:avLst/>
          </a:prstGeom>
        </p:spPr>
      </p:pic>
    </p:spTree>
    <p:extLst>
      <p:ext uri="{BB962C8B-B14F-4D97-AF65-F5344CB8AC3E}">
        <p14:creationId xmlns:p14="http://schemas.microsoft.com/office/powerpoint/2010/main" val="2406450145"/>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Warm Red">
    <p:bg>
      <p:bgPr>
        <a:solidFill>
          <a:schemeClr val="accent1"/>
        </a:solidFill>
        <a:effectLst/>
      </p:bgPr>
    </p:bg>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F8A78571-3B6A-804A-9424-90782341222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dirty="0"/>
              <a:t>Chapter</a:t>
            </a:r>
          </a:p>
        </p:txBody>
      </p:sp>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userDrawn="1"/>
        </p:nvPicPr>
        <p:blipFill>
          <a:blip r:embed="rId2"/>
          <a:stretch>
            <a:fillRect/>
          </a:stretch>
        </p:blipFill>
        <p:spPr>
          <a:xfrm>
            <a:off x="239751" y="6333894"/>
            <a:ext cx="730346" cy="232382"/>
          </a:xfrm>
          <a:prstGeom prst="rect">
            <a:avLst/>
          </a:prstGeom>
        </p:spPr>
      </p:pic>
      <p:pic>
        <p:nvPicPr>
          <p:cNvPr id="5" name="Picture 4">
            <a:extLst>
              <a:ext uri="{FF2B5EF4-FFF2-40B4-BE49-F238E27FC236}">
                <a16:creationId xmlns:a16="http://schemas.microsoft.com/office/drawing/2014/main" id="{F29BB170-C560-6D47-BE04-7215B1F1BEDE}"/>
              </a:ext>
            </a:extLst>
          </p:cNvPr>
          <p:cNvPicPr>
            <a:picLocks/>
          </p:cNvPicPr>
          <p:nvPr userDrawn="1"/>
        </p:nvPicPr>
        <p:blipFill>
          <a:blip r:embed="rId3"/>
          <a:srcRect l="30404" r="30404"/>
          <a:stretch/>
        </p:blipFill>
        <p:spPr>
          <a:xfrm>
            <a:off x="7409137" y="-6536"/>
            <a:ext cx="4782863" cy="6864536"/>
          </a:xfrm>
          <a:prstGeom prst="rect">
            <a:avLst/>
          </a:prstGeom>
        </p:spPr>
      </p:pic>
    </p:spTree>
    <p:extLst>
      <p:ext uri="{BB962C8B-B14F-4D97-AF65-F5344CB8AC3E}">
        <p14:creationId xmlns:p14="http://schemas.microsoft.com/office/powerpoint/2010/main" val="859382731"/>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ivider Spring Green">
    <p:bg>
      <p:bgPr>
        <a:solidFill>
          <a:srgbClr val="4CDD84"/>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4318370-B4B9-460A-B95E-D130A6939B5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rgbClr val="042315"/>
                </a:solidFill>
                <a:latin typeface="TWK Everett" panose="020B0204000000000000" pitchFamily="34" charset="77"/>
              </a:defRPr>
            </a:lvl1pPr>
          </a:lstStyle>
          <a:p>
            <a:pPr lvl="0"/>
            <a:r>
              <a:rPr lang="en-US" dirty="0"/>
              <a:t>Chapter</a:t>
            </a:r>
          </a:p>
        </p:txBody>
      </p:sp>
      <p:pic>
        <p:nvPicPr>
          <p:cNvPr id="5" name="Picture 4">
            <a:extLst>
              <a:ext uri="{FF2B5EF4-FFF2-40B4-BE49-F238E27FC236}">
                <a16:creationId xmlns:a16="http://schemas.microsoft.com/office/drawing/2014/main" id="{04D4953F-417F-F54A-B77A-F170D3767D0F}"/>
              </a:ext>
            </a:extLst>
          </p:cNvPr>
          <p:cNvPicPr>
            <a:picLocks noChangeAspect="1"/>
          </p:cNvPicPr>
          <p:nvPr userDrawn="1"/>
        </p:nvPicPr>
        <p:blipFill>
          <a:blip r:embed="rId2"/>
          <a:stretch>
            <a:fillRect/>
          </a:stretch>
        </p:blipFill>
        <p:spPr>
          <a:xfrm>
            <a:off x="232561" y="6343601"/>
            <a:ext cx="730343" cy="232381"/>
          </a:xfrm>
          <a:prstGeom prst="rect">
            <a:avLst/>
          </a:prstGeom>
        </p:spPr>
      </p:pic>
      <p:pic>
        <p:nvPicPr>
          <p:cNvPr id="8" name="Picture 7">
            <a:extLst>
              <a:ext uri="{FF2B5EF4-FFF2-40B4-BE49-F238E27FC236}">
                <a16:creationId xmlns:a16="http://schemas.microsoft.com/office/drawing/2014/main" id="{DB8DFD8F-EF20-1F67-F7FC-11C0BF987F8C}"/>
              </a:ext>
            </a:extLst>
          </p:cNvPr>
          <p:cNvPicPr>
            <a:picLocks/>
          </p:cNvPicPr>
          <p:nvPr userDrawn="1"/>
        </p:nvPicPr>
        <p:blipFill rotWithShape="1">
          <a:blip r:embed="rId3"/>
          <a:srcRect l="198" r="18826"/>
          <a:stretch/>
        </p:blipFill>
        <p:spPr>
          <a:xfrm>
            <a:off x="7443995" y="0"/>
            <a:ext cx="4968139" cy="6858000"/>
          </a:xfrm>
          <a:prstGeom prst="rect">
            <a:avLst/>
          </a:prstGeom>
        </p:spPr>
      </p:pic>
    </p:spTree>
    <p:extLst>
      <p:ext uri="{BB962C8B-B14F-4D97-AF65-F5344CB8AC3E}">
        <p14:creationId xmlns:p14="http://schemas.microsoft.com/office/powerpoint/2010/main" val="338945860"/>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Spruce">
    <p:bg>
      <p:bgPr>
        <a:solidFill>
          <a:srgbClr val="29707A"/>
        </a:solidFill>
        <a:effectLst/>
      </p:bgPr>
    </p:bg>
    <p:spTree>
      <p:nvGrpSpPr>
        <p:cNvPr id="1" name=""/>
        <p:cNvGrpSpPr/>
        <p:nvPr/>
      </p:nvGrpSpPr>
      <p:grpSpPr>
        <a:xfrm>
          <a:off x="0" y="0"/>
          <a:ext cx="0" cy="0"/>
          <a:chOff x="0" y="0"/>
          <a:chExt cx="0" cy="0"/>
        </a:xfrm>
      </p:grpSpPr>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userDrawn="1"/>
        </p:nvPicPr>
        <p:blipFill>
          <a:blip r:embed="rId2"/>
          <a:stretch>
            <a:fillRect/>
          </a:stretch>
        </p:blipFill>
        <p:spPr>
          <a:xfrm>
            <a:off x="239751" y="6333894"/>
            <a:ext cx="730346" cy="232382"/>
          </a:xfrm>
          <a:prstGeom prst="rect">
            <a:avLst/>
          </a:prstGeom>
        </p:spPr>
      </p:pic>
      <p:sp>
        <p:nvSpPr>
          <p:cNvPr id="7" name="Content Placeholder 2">
            <a:extLst>
              <a:ext uri="{FF2B5EF4-FFF2-40B4-BE49-F238E27FC236}">
                <a16:creationId xmlns:a16="http://schemas.microsoft.com/office/drawing/2014/main" id="{A0733665-B5FA-4BFE-A8A0-860EAB727A95}"/>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pic>
        <p:nvPicPr>
          <p:cNvPr id="10" name="Picture 9">
            <a:extLst>
              <a:ext uri="{FF2B5EF4-FFF2-40B4-BE49-F238E27FC236}">
                <a16:creationId xmlns:a16="http://schemas.microsoft.com/office/drawing/2014/main" id="{F07C94A8-5005-5268-2AF8-F2AE71C69F4C}"/>
              </a:ext>
            </a:extLst>
          </p:cNvPr>
          <p:cNvPicPr>
            <a:picLocks/>
          </p:cNvPicPr>
          <p:nvPr userDrawn="1"/>
        </p:nvPicPr>
        <p:blipFill rotWithShape="1">
          <a:blip r:embed="rId3"/>
          <a:srcRect l="39988" r="20820"/>
          <a:stretch/>
        </p:blipFill>
        <p:spPr>
          <a:xfrm>
            <a:off x="7409137" y="-6536"/>
            <a:ext cx="4782863" cy="6864536"/>
          </a:xfrm>
          <a:prstGeom prst="rect">
            <a:avLst/>
          </a:prstGeom>
        </p:spPr>
      </p:pic>
    </p:spTree>
    <p:extLst>
      <p:ext uri="{BB962C8B-B14F-4D97-AF65-F5344CB8AC3E}">
        <p14:creationId xmlns:p14="http://schemas.microsoft.com/office/powerpoint/2010/main" val="4251696581"/>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Dark Stone">
    <p:bg>
      <p:bgPr>
        <a:solidFill>
          <a:srgbClr val="3D3C3C"/>
        </a:solidFill>
        <a:effectLst/>
      </p:bgPr>
    </p:bg>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DC402DA3-C165-49D0-AFF1-BE1A3104A856}"/>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pic>
        <p:nvPicPr>
          <p:cNvPr id="6" name="Picture 5">
            <a:extLst>
              <a:ext uri="{FF2B5EF4-FFF2-40B4-BE49-F238E27FC236}">
                <a16:creationId xmlns:a16="http://schemas.microsoft.com/office/drawing/2014/main" id="{B6EC1E95-6239-53A3-732A-02A9068D0F4D}"/>
              </a:ext>
            </a:extLst>
          </p:cNvPr>
          <p:cNvPicPr>
            <a:picLocks/>
          </p:cNvPicPr>
          <p:nvPr userDrawn="1"/>
        </p:nvPicPr>
        <p:blipFill rotWithShape="1">
          <a:blip r:embed="rId2"/>
          <a:srcRect l="39988" r="20820"/>
          <a:stretch/>
        </p:blipFill>
        <p:spPr>
          <a:xfrm>
            <a:off x="7409137" y="-6536"/>
            <a:ext cx="4782863" cy="6864536"/>
          </a:xfrm>
          <a:prstGeom prst="rect">
            <a:avLst/>
          </a:prstGeom>
        </p:spPr>
      </p:pic>
    </p:spTree>
    <p:extLst>
      <p:ext uri="{BB962C8B-B14F-4D97-AF65-F5344CB8AC3E}">
        <p14:creationId xmlns:p14="http://schemas.microsoft.com/office/powerpoint/2010/main" val="637383132"/>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Digital Dark Earth">
    <p:bg>
      <p:bgPr>
        <a:solidFill>
          <a:srgbClr val="565049"/>
        </a:solidFill>
        <a:effectLst/>
      </p:bgPr>
    </p:bg>
    <p:spTree>
      <p:nvGrpSpPr>
        <p:cNvPr id="1" name=""/>
        <p:cNvGrpSpPr/>
        <p:nvPr/>
      </p:nvGrpSpPr>
      <p:grpSpPr>
        <a:xfrm>
          <a:off x="0" y="0"/>
          <a:ext cx="0" cy="0"/>
          <a:chOff x="0" y="0"/>
          <a:chExt cx="0" cy="0"/>
        </a:xfrm>
      </p:grpSpPr>
      <p:pic>
        <p:nvPicPr>
          <p:cNvPr id="6" name="Picture 5" descr="A picture containing text, clipart&#10;&#10;Description automatically generated">
            <a:extLst>
              <a:ext uri="{FF2B5EF4-FFF2-40B4-BE49-F238E27FC236}">
                <a16:creationId xmlns:a16="http://schemas.microsoft.com/office/drawing/2014/main" id="{5229D3AC-DF5C-B347-B57F-C7E6CB695211}"/>
              </a:ext>
            </a:extLst>
          </p:cNvPr>
          <p:cNvPicPr>
            <a:picLocks noChangeAspect="1"/>
          </p:cNvPicPr>
          <p:nvPr userDrawn="1"/>
        </p:nvPicPr>
        <p:blipFill>
          <a:blip r:embed="rId2"/>
          <a:stretch>
            <a:fillRect/>
          </a:stretch>
        </p:blipFill>
        <p:spPr>
          <a:xfrm>
            <a:off x="239751" y="6333894"/>
            <a:ext cx="730346" cy="232382"/>
          </a:xfrm>
          <a:prstGeom prst="rect">
            <a:avLst/>
          </a:prstGeom>
        </p:spPr>
      </p:pic>
      <p:sp>
        <p:nvSpPr>
          <p:cNvPr id="7" name="Content Placeholder 2">
            <a:extLst>
              <a:ext uri="{FF2B5EF4-FFF2-40B4-BE49-F238E27FC236}">
                <a16:creationId xmlns:a16="http://schemas.microsoft.com/office/drawing/2014/main" id="{54318370-B4B9-460A-B95E-D130A6939B5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chemeClr val="bg1"/>
                </a:solidFill>
                <a:latin typeface="TWK Everett" panose="020B0204000000000000" pitchFamily="34" charset="77"/>
              </a:defRPr>
            </a:lvl1pPr>
          </a:lstStyle>
          <a:p>
            <a:pPr lvl="0"/>
            <a:r>
              <a:rPr lang="en-US"/>
              <a:t>Chapter</a:t>
            </a:r>
          </a:p>
        </p:txBody>
      </p:sp>
      <p:pic>
        <p:nvPicPr>
          <p:cNvPr id="9" name="Picture 8">
            <a:extLst>
              <a:ext uri="{FF2B5EF4-FFF2-40B4-BE49-F238E27FC236}">
                <a16:creationId xmlns:a16="http://schemas.microsoft.com/office/drawing/2014/main" id="{2531BFE6-FC6B-4852-1256-CA06F4A8B78C}"/>
              </a:ext>
            </a:extLst>
          </p:cNvPr>
          <p:cNvPicPr>
            <a:picLocks/>
          </p:cNvPicPr>
          <p:nvPr userDrawn="1"/>
        </p:nvPicPr>
        <p:blipFill rotWithShape="1">
          <a:blip r:embed="rId3"/>
          <a:srcRect l="52534" r="8274"/>
          <a:stretch/>
        </p:blipFill>
        <p:spPr>
          <a:xfrm>
            <a:off x="7409137" y="-6536"/>
            <a:ext cx="4782863" cy="6864536"/>
          </a:xfrm>
          <a:prstGeom prst="rect">
            <a:avLst/>
          </a:prstGeom>
        </p:spPr>
      </p:pic>
    </p:spTree>
    <p:extLst>
      <p:ext uri="{BB962C8B-B14F-4D97-AF65-F5344CB8AC3E}">
        <p14:creationId xmlns:p14="http://schemas.microsoft.com/office/powerpoint/2010/main" val="973200785"/>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Divider Spring Green">
    <p:bg>
      <p:bgPr>
        <a:solidFill>
          <a:srgbClr val="F2F1EE"/>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4318370-B4B9-460A-B95E-D130A6939B5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rgbClr val="FF462D"/>
                </a:solidFill>
                <a:latin typeface="TWK Everett" panose="020B0204000000000000" pitchFamily="34" charset="77"/>
              </a:defRPr>
            </a:lvl1pPr>
          </a:lstStyle>
          <a:p>
            <a:pPr lvl="0"/>
            <a:r>
              <a:rPr lang="en-US" dirty="0"/>
              <a:t>Chapter</a:t>
            </a:r>
          </a:p>
        </p:txBody>
      </p:sp>
      <p:pic>
        <p:nvPicPr>
          <p:cNvPr id="6" name="Picture 5" descr="Logo&#10;&#10;Description automatically generated">
            <a:extLst>
              <a:ext uri="{FF2B5EF4-FFF2-40B4-BE49-F238E27FC236}">
                <a16:creationId xmlns:a16="http://schemas.microsoft.com/office/drawing/2014/main" id="{1C6D0812-73BC-344B-BD4C-D65D4D3D88FB}"/>
              </a:ext>
            </a:extLst>
          </p:cNvPr>
          <p:cNvPicPr>
            <a:picLocks noChangeAspect="1"/>
          </p:cNvPicPr>
          <p:nvPr userDrawn="1"/>
        </p:nvPicPr>
        <p:blipFill>
          <a:blip r:embed="rId2"/>
          <a:stretch>
            <a:fillRect/>
          </a:stretch>
        </p:blipFill>
        <p:spPr>
          <a:xfrm>
            <a:off x="232558" y="6343599"/>
            <a:ext cx="730344" cy="232383"/>
          </a:xfrm>
          <a:prstGeom prst="rect">
            <a:avLst/>
          </a:prstGeom>
        </p:spPr>
      </p:pic>
      <p:pic>
        <p:nvPicPr>
          <p:cNvPr id="8" name="Picture 7">
            <a:extLst>
              <a:ext uri="{FF2B5EF4-FFF2-40B4-BE49-F238E27FC236}">
                <a16:creationId xmlns:a16="http://schemas.microsoft.com/office/drawing/2014/main" id="{712D8CA5-4238-AD4E-87C0-C2F89894E1A4}"/>
              </a:ext>
            </a:extLst>
          </p:cNvPr>
          <p:cNvPicPr>
            <a:picLocks noChangeAspect="1"/>
          </p:cNvPicPr>
          <p:nvPr userDrawn="1"/>
        </p:nvPicPr>
        <p:blipFill rotWithShape="1">
          <a:blip r:embed="rId3"/>
          <a:srcRect r="52528"/>
          <a:stretch/>
        </p:blipFill>
        <p:spPr>
          <a:xfrm>
            <a:off x="6240464" y="0"/>
            <a:ext cx="5951536" cy="6858000"/>
          </a:xfrm>
          <a:prstGeom prst="rect">
            <a:avLst/>
          </a:prstGeom>
        </p:spPr>
      </p:pic>
    </p:spTree>
    <p:extLst>
      <p:ext uri="{BB962C8B-B14F-4D97-AF65-F5344CB8AC3E}">
        <p14:creationId xmlns:p14="http://schemas.microsoft.com/office/powerpoint/2010/main" val="368714755"/>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Skye">
    <p:bg>
      <p:bgPr>
        <a:solidFill>
          <a:srgbClr val="E4F4F1"/>
        </a:solid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4318370-B4B9-460A-B95E-D130A6939B5A}"/>
              </a:ext>
            </a:extLst>
          </p:cNvPr>
          <p:cNvSpPr>
            <a:spLocks noGrp="1"/>
          </p:cNvSpPr>
          <p:nvPr>
            <p:ph idx="16" hasCustomPrompt="1"/>
          </p:nvPr>
        </p:nvSpPr>
        <p:spPr>
          <a:xfrm>
            <a:off x="190958" y="216958"/>
            <a:ext cx="5889702" cy="2441347"/>
          </a:xfrm>
          <a:prstGeom prst="rect">
            <a:avLst/>
          </a:prstGeom>
        </p:spPr>
        <p:txBody>
          <a:bodyPr lIns="0" tIns="0" rIns="0" bIns="0" anchor="t">
            <a:noAutofit/>
          </a:bodyPr>
          <a:lstStyle>
            <a:lvl1pPr marL="0" indent="0" algn="l">
              <a:lnSpc>
                <a:spcPct val="100000"/>
              </a:lnSpc>
              <a:buNone/>
              <a:defRPr sz="6700" b="0" i="0">
                <a:ln w="12700">
                  <a:noFill/>
                </a:ln>
                <a:solidFill>
                  <a:srgbClr val="FF462D"/>
                </a:solidFill>
                <a:latin typeface="TWK Everett" panose="020B0204000000000000" pitchFamily="34" charset="77"/>
              </a:defRPr>
            </a:lvl1pPr>
          </a:lstStyle>
          <a:p>
            <a:pPr lvl="0"/>
            <a:r>
              <a:rPr lang="en-US" dirty="0"/>
              <a:t>Chapter</a:t>
            </a:r>
          </a:p>
        </p:txBody>
      </p:sp>
      <p:pic>
        <p:nvPicPr>
          <p:cNvPr id="6" name="Picture 5" descr="Logo&#10;&#10;Description automatically generated">
            <a:extLst>
              <a:ext uri="{FF2B5EF4-FFF2-40B4-BE49-F238E27FC236}">
                <a16:creationId xmlns:a16="http://schemas.microsoft.com/office/drawing/2014/main" id="{1C6D0812-73BC-344B-BD4C-D65D4D3D88FB}"/>
              </a:ext>
            </a:extLst>
          </p:cNvPr>
          <p:cNvPicPr>
            <a:picLocks noChangeAspect="1"/>
          </p:cNvPicPr>
          <p:nvPr userDrawn="1"/>
        </p:nvPicPr>
        <p:blipFill>
          <a:blip r:embed="rId2"/>
          <a:stretch>
            <a:fillRect/>
          </a:stretch>
        </p:blipFill>
        <p:spPr>
          <a:xfrm>
            <a:off x="232558" y="6343599"/>
            <a:ext cx="730344" cy="232383"/>
          </a:xfrm>
          <a:prstGeom prst="rect">
            <a:avLst/>
          </a:prstGeom>
        </p:spPr>
      </p:pic>
      <p:pic>
        <p:nvPicPr>
          <p:cNvPr id="8" name="Picture 7">
            <a:extLst>
              <a:ext uri="{FF2B5EF4-FFF2-40B4-BE49-F238E27FC236}">
                <a16:creationId xmlns:a16="http://schemas.microsoft.com/office/drawing/2014/main" id="{712D8CA5-4238-AD4E-87C0-C2F89894E1A4}"/>
              </a:ext>
            </a:extLst>
          </p:cNvPr>
          <p:cNvPicPr>
            <a:picLocks noChangeAspect="1"/>
          </p:cNvPicPr>
          <p:nvPr userDrawn="1"/>
        </p:nvPicPr>
        <p:blipFill rotWithShape="1">
          <a:blip r:embed="rId3"/>
          <a:srcRect r="52528"/>
          <a:stretch/>
        </p:blipFill>
        <p:spPr>
          <a:xfrm>
            <a:off x="6240464" y="0"/>
            <a:ext cx="5951536" cy="6858000"/>
          </a:xfrm>
          <a:prstGeom prst="rect">
            <a:avLst/>
          </a:prstGeom>
        </p:spPr>
      </p:pic>
    </p:spTree>
    <p:extLst>
      <p:ext uri="{BB962C8B-B14F-4D97-AF65-F5344CB8AC3E}">
        <p14:creationId xmlns:p14="http://schemas.microsoft.com/office/powerpoint/2010/main" val="2712904039"/>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bg1"/>
        </a:solidFill>
        <a:effectLst/>
      </p:bgPr>
    </p:bg>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E22E15C3-C2A6-DC48-80F6-132467E90B39}"/>
              </a:ext>
            </a:extLst>
          </p:cNvPr>
          <p:cNvSpPr>
            <a:spLocks noGrp="1"/>
          </p:cNvSpPr>
          <p:nvPr>
            <p:ph idx="1" hasCustomPrompt="1"/>
          </p:nvPr>
        </p:nvSpPr>
        <p:spPr>
          <a:xfrm>
            <a:off x="217449" y="1169900"/>
            <a:ext cx="1042290" cy="2971902"/>
          </a:xfrm>
          <a:prstGeom prst="rect">
            <a:avLst/>
          </a:prstGeom>
        </p:spPr>
        <p:txBody>
          <a:bodyPr lIns="0" tIns="0" rIns="0" bIns="0" anchor="t">
            <a:noAutofit/>
          </a:bodyPr>
          <a:lstStyle>
            <a:lvl1pPr marL="0" indent="0">
              <a:lnSpc>
                <a:spcPct val="100000"/>
              </a:lnSpc>
              <a:buNone/>
              <a:defRPr sz="4400" b="0" i="0">
                <a:ln w="12700">
                  <a:solidFill>
                    <a:srgbClr val="042315"/>
                  </a:solidFill>
                </a:ln>
                <a:noFill/>
                <a:latin typeface="TWK Everett" panose="020B0204000000000000" pitchFamily="34" charset="77"/>
              </a:defRPr>
            </a:lvl1pPr>
          </a:lstStyle>
          <a:p>
            <a:pPr lvl="0"/>
            <a:r>
              <a:rPr lang="en-US" dirty="0"/>
              <a:t>01</a:t>
            </a:r>
          </a:p>
          <a:p>
            <a:pPr lvl="0"/>
            <a:r>
              <a:rPr lang="en-US" dirty="0"/>
              <a:t>02</a:t>
            </a:r>
          </a:p>
          <a:p>
            <a:pPr lvl="0"/>
            <a:r>
              <a:rPr lang="en-US" dirty="0"/>
              <a:t>03</a:t>
            </a:r>
          </a:p>
          <a:p>
            <a:pPr lvl="0"/>
            <a:r>
              <a:rPr lang="en-US" dirty="0"/>
              <a:t>04</a:t>
            </a:r>
          </a:p>
        </p:txBody>
      </p:sp>
      <p:sp>
        <p:nvSpPr>
          <p:cNvPr id="8" name="Content Placeholder 2">
            <a:extLst>
              <a:ext uri="{FF2B5EF4-FFF2-40B4-BE49-F238E27FC236}">
                <a16:creationId xmlns:a16="http://schemas.microsoft.com/office/drawing/2014/main" id="{68351100-00A3-BB45-901F-81B0F8E8E0ED}"/>
              </a:ext>
            </a:extLst>
          </p:cNvPr>
          <p:cNvSpPr>
            <a:spLocks noGrp="1"/>
          </p:cNvSpPr>
          <p:nvPr>
            <p:ph idx="13" hasCustomPrompt="1"/>
          </p:nvPr>
        </p:nvSpPr>
        <p:spPr>
          <a:xfrm>
            <a:off x="1512849" y="1169899"/>
            <a:ext cx="7420028" cy="4222537"/>
          </a:xfrm>
          <a:prstGeom prst="rect">
            <a:avLst/>
          </a:prstGeom>
        </p:spPr>
        <p:txBody>
          <a:bodyPr lIns="0" tIns="0" rIns="0" bIns="0" anchor="t">
            <a:noAutofit/>
          </a:bodyPr>
          <a:lstStyle>
            <a:lvl1pPr marL="0" indent="0">
              <a:lnSpc>
                <a:spcPct val="100000"/>
              </a:lnSpc>
              <a:buNone/>
              <a:defRPr sz="4400" b="0" i="0">
                <a:ln w="12700">
                  <a:noFill/>
                </a:ln>
                <a:solidFill>
                  <a:srgbClr val="042315"/>
                </a:solidFill>
                <a:latin typeface="TWK Everett" panose="020B0204000000000000" pitchFamily="34" charset="77"/>
              </a:defRPr>
            </a:lvl1pPr>
          </a:lstStyle>
          <a:p>
            <a:pPr lvl="0"/>
            <a:r>
              <a:rPr lang="en-US" dirty="0"/>
              <a:t>Chapter</a:t>
            </a:r>
          </a:p>
          <a:p>
            <a:pPr lvl="0"/>
            <a:r>
              <a:rPr lang="en-US" dirty="0"/>
              <a:t>Chapter</a:t>
            </a:r>
          </a:p>
          <a:p>
            <a:pPr lvl="0"/>
            <a:r>
              <a:rPr lang="en-US" dirty="0"/>
              <a:t>Chapter</a:t>
            </a:r>
          </a:p>
          <a:p>
            <a:pPr lvl="0"/>
            <a:r>
              <a:rPr lang="en-US" dirty="0"/>
              <a:t>Chapter</a:t>
            </a:r>
          </a:p>
        </p:txBody>
      </p:sp>
      <p:pic>
        <p:nvPicPr>
          <p:cNvPr id="7" name="Picture 6" descr="Logo&#10;&#10;Description automatically generated">
            <a:extLst>
              <a:ext uri="{FF2B5EF4-FFF2-40B4-BE49-F238E27FC236}">
                <a16:creationId xmlns:a16="http://schemas.microsoft.com/office/drawing/2014/main" id="{16B62E10-C52F-FD49-B291-720A2576A453}"/>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Title Placeholder 1">
            <a:extLst>
              <a:ext uri="{FF2B5EF4-FFF2-40B4-BE49-F238E27FC236}">
                <a16:creationId xmlns:a16="http://schemas.microsoft.com/office/drawing/2014/main" id="{88451C69-4432-45D6-BB5C-72DFA0297BCE}"/>
              </a:ext>
            </a:extLst>
          </p:cNvPr>
          <p:cNvSpPr>
            <a:spLocks noGrp="1"/>
          </p:cNvSpPr>
          <p:nvPr>
            <p:ph type="title" hasCustomPrompt="1"/>
          </p:nvPr>
        </p:nvSpPr>
        <p:spPr>
          <a:xfrm>
            <a:off x="228600" y="339006"/>
            <a:ext cx="5410200" cy="393473"/>
          </a:xfrm>
          <a:prstGeom prst="rect">
            <a:avLst/>
          </a:prstGeom>
        </p:spPr>
        <p:txBody>
          <a:bodyPr vert="horz" lIns="0" tIns="0" rIns="0" bIns="0" rtlCol="0" anchor="t">
            <a:noAutofit/>
          </a:bodyPr>
          <a:lstStyle>
            <a:lvl1pPr>
              <a:defRPr b="0" i="0">
                <a:solidFill>
                  <a:srgbClr val="042315"/>
                </a:solidFill>
                <a:latin typeface="TWK Everett" panose="020B0204000000000000" pitchFamily="34" charset="77"/>
              </a:defRPr>
            </a:lvl1pPr>
          </a:lstStyle>
          <a:p>
            <a:r>
              <a:rPr lang="en-US"/>
              <a:t>Agenda</a:t>
            </a:r>
          </a:p>
        </p:txBody>
      </p:sp>
    </p:spTree>
    <p:extLst>
      <p:ext uri="{BB962C8B-B14F-4D97-AF65-F5344CB8AC3E}">
        <p14:creationId xmlns:p14="http://schemas.microsoft.com/office/powerpoint/2010/main" val="178829905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hort Title Dark Stone">
    <p:bg>
      <p:bgPr>
        <a:solidFill>
          <a:srgbClr val="3D3C3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8D4729-09A8-F842-87C4-A71523098C69}"/>
              </a:ext>
            </a:extLst>
          </p:cNvPr>
          <p:cNvPicPr>
            <a:picLocks noChangeAspect="1"/>
          </p:cNvPicPr>
          <p:nvPr userDrawn="1"/>
        </p:nvPicPr>
        <p:blipFill>
          <a:blip r:embed="rId2"/>
          <a:srcRect/>
          <a:stretch/>
        </p:blipFill>
        <p:spPr>
          <a:xfrm>
            <a:off x="232736" y="342900"/>
            <a:ext cx="1381537" cy="439580"/>
          </a:xfrm>
          <a:prstGeom prst="rect">
            <a:avLst/>
          </a:prstGeom>
        </p:spPr>
      </p:pic>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chemeClr val="bg1"/>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0" name="Text Placeholder 3">
            <a:extLst>
              <a:ext uri="{FF2B5EF4-FFF2-40B4-BE49-F238E27FC236}">
                <a16:creationId xmlns:a16="http://schemas.microsoft.com/office/drawing/2014/main" id="{8660AD13-7478-414E-8B91-22C3FCFEF1C7}"/>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21">
            <a:extLst>
              <a:ext uri="{FF2B5EF4-FFF2-40B4-BE49-F238E27FC236}">
                <a16:creationId xmlns:a16="http://schemas.microsoft.com/office/drawing/2014/main" id="{B98825AB-43C6-2848-BD92-EF1858E83CB7}"/>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1020793115"/>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Agenda 2">
    <p:bg>
      <p:bgPr>
        <a:solidFill>
          <a:srgbClr val="F2F1EE"/>
        </a:solidFill>
        <a:effectLst/>
      </p:bgPr>
    </p:bg>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1A5CDD57-D1A6-D140-B3A1-649C3BED6ACE}"/>
              </a:ext>
            </a:extLst>
          </p:cNvPr>
          <p:cNvSpPr>
            <a:spLocks noGrp="1"/>
          </p:cNvSpPr>
          <p:nvPr>
            <p:ph idx="1" hasCustomPrompt="1"/>
          </p:nvPr>
        </p:nvSpPr>
        <p:spPr>
          <a:xfrm>
            <a:off x="216250" y="1169900"/>
            <a:ext cx="1042290" cy="2971902"/>
          </a:xfrm>
          <a:prstGeom prst="rect">
            <a:avLst/>
          </a:prstGeom>
        </p:spPr>
        <p:txBody>
          <a:bodyPr lIns="0" tIns="0" rIns="0" bIns="0" anchor="t">
            <a:noAutofit/>
          </a:bodyPr>
          <a:lstStyle>
            <a:lvl1pPr marL="0" indent="0">
              <a:lnSpc>
                <a:spcPct val="100000"/>
              </a:lnSpc>
              <a:buNone/>
              <a:defRPr sz="4400" b="0" i="0">
                <a:ln w="12700">
                  <a:solidFill>
                    <a:srgbClr val="3D3C3C"/>
                  </a:solidFill>
                </a:ln>
                <a:noFill/>
                <a:latin typeface="TWK Everett" panose="020B0204000000000000" pitchFamily="34" charset="77"/>
              </a:defRPr>
            </a:lvl1pPr>
          </a:lstStyle>
          <a:p>
            <a:pPr lvl="0"/>
            <a:r>
              <a:rPr lang="en-US"/>
              <a:t>01</a:t>
            </a:r>
          </a:p>
          <a:p>
            <a:pPr lvl="0"/>
            <a:r>
              <a:rPr lang="en-US"/>
              <a:t>02</a:t>
            </a:r>
          </a:p>
          <a:p>
            <a:pPr lvl="0"/>
            <a:r>
              <a:rPr lang="en-US"/>
              <a:t>03</a:t>
            </a:r>
          </a:p>
          <a:p>
            <a:pPr lvl="0"/>
            <a:r>
              <a:rPr lang="en-US"/>
              <a:t>04</a:t>
            </a:r>
          </a:p>
        </p:txBody>
      </p:sp>
      <p:sp>
        <p:nvSpPr>
          <p:cNvPr id="11" name="Content Placeholder 2">
            <a:extLst>
              <a:ext uri="{FF2B5EF4-FFF2-40B4-BE49-F238E27FC236}">
                <a16:creationId xmlns:a16="http://schemas.microsoft.com/office/drawing/2014/main" id="{49B6D032-5AFE-C842-B1D6-D212C39ED609}"/>
              </a:ext>
            </a:extLst>
          </p:cNvPr>
          <p:cNvSpPr>
            <a:spLocks noGrp="1"/>
          </p:cNvSpPr>
          <p:nvPr>
            <p:ph idx="13" hasCustomPrompt="1"/>
          </p:nvPr>
        </p:nvSpPr>
        <p:spPr>
          <a:xfrm>
            <a:off x="1514894" y="1169899"/>
            <a:ext cx="7420028" cy="4222537"/>
          </a:xfrm>
          <a:prstGeom prst="rect">
            <a:avLst/>
          </a:prstGeom>
        </p:spPr>
        <p:txBody>
          <a:bodyPr lIns="0" tIns="0" rIns="0" bIns="0" anchor="t">
            <a:noAutofit/>
          </a:bodyPr>
          <a:lstStyle>
            <a:lvl1pPr marL="0" indent="0">
              <a:lnSpc>
                <a:spcPct val="100000"/>
              </a:lnSpc>
              <a:buNone/>
              <a:defRPr sz="4400" b="0" i="0">
                <a:ln w="12700">
                  <a:noFill/>
                </a:ln>
                <a:solidFill>
                  <a:srgbClr val="3D3C3C"/>
                </a:solidFill>
                <a:latin typeface="TWK Everett" panose="020B0204000000000000" pitchFamily="34" charset="77"/>
              </a:defRPr>
            </a:lvl1pPr>
          </a:lstStyle>
          <a:p>
            <a:pPr lvl="0"/>
            <a:r>
              <a:rPr lang="en-US"/>
              <a:t>Chapter</a:t>
            </a:r>
          </a:p>
          <a:p>
            <a:pPr lvl="0"/>
            <a:r>
              <a:rPr lang="en-US"/>
              <a:t>Chapter</a:t>
            </a:r>
          </a:p>
          <a:p>
            <a:pPr lvl="0"/>
            <a:r>
              <a:rPr lang="en-US"/>
              <a:t>Chapter</a:t>
            </a:r>
          </a:p>
          <a:p>
            <a:pPr lvl="0"/>
            <a:r>
              <a:rPr lang="en-US"/>
              <a:t>Chapter</a:t>
            </a:r>
          </a:p>
        </p:txBody>
      </p:sp>
      <p:pic>
        <p:nvPicPr>
          <p:cNvPr id="6" name="Picture 5" descr="Logo&#10;&#10;Description automatically generated">
            <a:extLst>
              <a:ext uri="{FF2B5EF4-FFF2-40B4-BE49-F238E27FC236}">
                <a16:creationId xmlns:a16="http://schemas.microsoft.com/office/drawing/2014/main" id="{472CD8C4-0A34-E143-B218-38214025F087}"/>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7" name="Title Placeholder 1">
            <a:extLst>
              <a:ext uri="{FF2B5EF4-FFF2-40B4-BE49-F238E27FC236}">
                <a16:creationId xmlns:a16="http://schemas.microsoft.com/office/drawing/2014/main" id="{2337892B-8722-4084-BE4B-618522AA50BF}"/>
              </a:ext>
            </a:extLst>
          </p:cNvPr>
          <p:cNvSpPr>
            <a:spLocks noGrp="1"/>
          </p:cNvSpPr>
          <p:nvPr>
            <p:ph type="title" hasCustomPrompt="1"/>
          </p:nvPr>
        </p:nvSpPr>
        <p:spPr>
          <a:xfrm>
            <a:off x="228600" y="339006"/>
            <a:ext cx="5410200" cy="393473"/>
          </a:xfrm>
          <a:prstGeom prst="rect">
            <a:avLst/>
          </a:prstGeom>
        </p:spPr>
        <p:txBody>
          <a:bodyPr vert="horz" lIns="0" tIns="0" rIns="0" bIns="0" rtlCol="0" anchor="t">
            <a:noAutofit/>
          </a:bodyPr>
          <a:lstStyle>
            <a:lvl1pPr>
              <a:defRPr b="0" i="0">
                <a:solidFill>
                  <a:srgbClr val="3D3C3C"/>
                </a:solidFill>
                <a:latin typeface="TWK Everett" panose="020B0204000000000000" pitchFamily="34" charset="77"/>
              </a:defRPr>
            </a:lvl1pPr>
          </a:lstStyle>
          <a:p>
            <a:r>
              <a:rPr lang="en-US"/>
              <a:t>Agenda</a:t>
            </a:r>
          </a:p>
        </p:txBody>
      </p:sp>
    </p:spTree>
    <p:extLst>
      <p:ext uri="{BB962C8B-B14F-4D97-AF65-F5344CB8AC3E}">
        <p14:creationId xmlns:p14="http://schemas.microsoft.com/office/powerpoint/2010/main" val="1512158929"/>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Agenda 3">
    <p:bg>
      <p:bgPr>
        <a:solidFill>
          <a:srgbClr val="DDEDEA"/>
        </a:solidFill>
        <a:effectLst/>
      </p:bgPr>
    </p:bg>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CAEB9F49-EEFB-174B-A4D2-63CE4B73D390}"/>
              </a:ext>
            </a:extLst>
          </p:cNvPr>
          <p:cNvSpPr>
            <a:spLocks noGrp="1"/>
          </p:cNvSpPr>
          <p:nvPr>
            <p:ph idx="1" hasCustomPrompt="1"/>
          </p:nvPr>
        </p:nvSpPr>
        <p:spPr>
          <a:xfrm>
            <a:off x="216250" y="1169900"/>
            <a:ext cx="1042290" cy="2971902"/>
          </a:xfrm>
          <a:prstGeom prst="rect">
            <a:avLst/>
          </a:prstGeom>
        </p:spPr>
        <p:txBody>
          <a:bodyPr lIns="0" tIns="0" rIns="0" bIns="0" anchor="t">
            <a:noAutofit/>
          </a:bodyPr>
          <a:lstStyle>
            <a:lvl1pPr marL="0" indent="0">
              <a:lnSpc>
                <a:spcPct val="100000"/>
              </a:lnSpc>
              <a:buNone/>
              <a:defRPr sz="4400" b="0" i="0">
                <a:ln w="12700">
                  <a:solidFill>
                    <a:schemeClr val="accent1"/>
                  </a:solidFill>
                </a:ln>
                <a:noFill/>
                <a:latin typeface="TWK Everett" panose="020B0204000000000000" pitchFamily="34" charset="77"/>
              </a:defRPr>
            </a:lvl1pPr>
          </a:lstStyle>
          <a:p>
            <a:pPr lvl="0"/>
            <a:r>
              <a:rPr lang="en-US"/>
              <a:t>01</a:t>
            </a:r>
          </a:p>
          <a:p>
            <a:pPr lvl="0"/>
            <a:r>
              <a:rPr lang="en-US"/>
              <a:t>02</a:t>
            </a:r>
          </a:p>
          <a:p>
            <a:pPr lvl="0"/>
            <a:r>
              <a:rPr lang="en-US"/>
              <a:t>03</a:t>
            </a:r>
          </a:p>
          <a:p>
            <a:pPr lvl="0"/>
            <a:r>
              <a:rPr lang="en-US"/>
              <a:t>04</a:t>
            </a:r>
          </a:p>
        </p:txBody>
      </p:sp>
      <p:sp>
        <p:nvSpPr>
          <p:cNvPr id="13" name="Content Placeholder 2">
            <a:extLst>
              <a:ext uri="{FF2B5EF4-FFF2-40B4-BE49-F238E27FC236}">
                <a16:creationId xmlns:a16="http://schemas.microsoft.com/office/drawing/2014/main" id="{A3606B28-53C4-C149-A5FD-DC39EC1569C5}"/>
              </a:ext>
            </a:extLst>
          </p:cNvPr>
          <p:cNvSpPr>
            <a:spLocks noGrp="1"/>
          </p:cNvSpPr>
          <p:nvPr>
            <p:ph idx="13" hasCustomPrompt="1"/>
          </p:nvPr>
        </p:nvSpPr>
        <p:spPr>
          <a:xfrm>
            <a:off x="1514894" y="1169899"/>
            <a:ext cx="7420028" cy="4222537"/>
          </a:xfrm>
          <a:prstGeom prst="rect">
            <a:avLst/>
          </a:prstGeom>
        </p:spPr>
        <p:txBody>
          <a:bodyPr lIns="0" tIns="0" rIns="0" bIns="0" anchor="t">
            <a:noAutofit/>
          </a:bodyPr>
          <a:lstStyle>
            <a:lvl1pPr marL="0" indent="0">
              <a:lnSpc>
                <a:spcPct val="100000"/>
              </a:lnSpc>
              <a:buNone/>
              <a:defRPr sz="4400" b="0" i="0">
                <a:ln w="12700">
                  <a:noFill/>
                </a:ln>
                <a:solidFill>
                  <a:schemeClr val="accent1"/>
                </a:solidFill>
                <a:latin typeface="TWK Everett" panose="020B0204000000000000" pitchFamily="34" charset="77"/>
              </a:defRPr>
            </a:lvl1pPr>
          </a:lstStyle>
          <a:p>
            <a:pPr lvl="0"/>
            <a:r>
              <a:rPr lang="en-US"/>
              <a:t>Chapter</a:t>
            </a:r>
          </a:p>
          <a:p>
            <a:pPr lvl="0"/>
            <a:r>
              <a:rPr lang="en-US"/>
              <a:t>Chapter</a:t>
            </a:r>
          </a:p>
          <a:p>
            <a:pPr lvl="0"/>
            <a:r>
              <a:rPr lang="en-US"/>
              <a:t>Chapter</a:t>
            </a:r>
          </a:p>
          <a:p>
            <a:pPr lvl="0"/>
            <a:r>
              <a:rPr lang="en-US"/>
              <a:t>Chapter</a:t>
            </a:r>
          </a:p>
        </p:txBody>
      </p:sp>
      <p:pic>
        <p:nvPicPr>
          <p:cNvPr id="6" name="Picture 5" descr="Logo&#10;&#10;Description automatically generated">
            <a:extLst>
              <a:ext uri="{FF2B5EF4-FFF2-40B4-BE49-F238E27FC236}">
                <a16:creationId xmlns:a16="http://schemas.microsoft.com/office/drawing/2014/main" id="{D8F8A693-D9D2-D042-8649-15F2C0B509C5}"/>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7" name="Title Placeholder 1">
            <a:extLst>
              <a:ext uri="{FF2B5EF4-FFF2-40B4-BE49-F238E27FC236}">
                <a16:creationId xmlns:a16="http://schemas.microsoft.com/office/drawing/2014/main" id="{C63CC257-99FA-4AE1-ADB7-A1565E4EDD32}"/>
              </a:ext>
            </a:extLst>
          </p:cNvPr>
          <p:cNvSpPr>
            <a:spLocks noGrp="1"/>
          </p:cNvSpPr>
          <p:nvPr>
            <p:ph type="title" hasCustomPrompt="1"/>
          </p:nvPr>
        </p:nvSpPr>
        <p:spPr>
          <a:xfrm>
            <a:off x="228600" y="339006"/>
            <a:ext cx="5410200" cy="393473"/>
          </a:xfrm>
          <a:prstGeom prst="rect">
            <a:avLst/>
          </a:prstGeom>
        </p:spPr>
        <p:txBody>
          <a:bodyPr vert="horz" lIns="0" tIns="0" rIns="0" bIns="0" rtlCol="0" anchor="t">
            <a:noAutofit/>
          </a:bodyPr>
          <a:lstStyle>
            <a:lvl1pPr>
              <a:defRPr b="0" i="0">
                <a:solidFill>
                  <a:schemeClr val="accent1"/>
                </a:solidFill>
                <a:latin typeface="TWK Everett" panose="020B0204000000000000" pitchFamily="34" charset="77"/>
              </a:defRPr>
            </a:lvl1pPr>
          </a:lstStyle>
          <a:p>
            <a:r>
              <a:rPr lang="en-US"/>
              <a:t>Agenda</a:t>
            </a:r>
          </a:p>
        </p:txBody>
      </p:sp>
    </p:spTree>
    <p:extLst>
      <p:ext uri="{BB962C8B-B14F-4D97-AF65-F5344CB8AC3E}">
        <p14:creationId xmlns:p14="http://schemas.microsoft.com/office/powerpoint/2010/main" val="1337000316"/>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or Statement - Half Image">
    <p:bg>
      <p:bgPr>
        <a:solidFill>
          <a:schemeClr val="accent3"/>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EA1C768-0E11-014B-9CDB-56E0BDD0C8C4}"/>
              </a:ext>
            </a:extLst>
          </p:cNvPr>
          <p:cNvSpPr>
            <a:spLocks noGrp="1"/>
          </p:cNvSpPr>
          <p:nvPr>
            <p:ph type="pic" sz="quarter" idx="27" hasCustomPrompt="1"/>
          </p:nvPr>
        </p:nvSpPr>
        <p:spPr>
          <a:xfrm>
            <a:off x="7620000" y="0"/>
            <a:ext cx="4557712" cy="6858000"/>
          </a:xfrm>
          <a:prstGeom prst="rect">
            <a:avLst/>
          </a:prstGeom>
        </p:spPr>
        <p:txBody>
          <a:bodyPr anchor="ctr"/>
          <a:lstStyle>
            <a:lvl1pPr marL="0" indent="0" algn="ctr">
              <a:buNone/>
              <a:defRPr b="0" i="0">
                <a:solidFill>
                  <a:schemeClr val="bg1"/>
                </a:solidFill>
                <a:latin typeface="TWK Everett" panose="020B0204000000000000" pitchFamily="34" charset="77"/>
              </a:defRPr>
            </a:lvl1pPr>
          </a:lstStyle>
          <a:p>
            <a:r>
              <a:rPr lang="en-US"/>
              <a:t>ADD PHOTO HERE</a:t>
            </a:r>
          </a:p>
        </p:txBody>
      </p:sp>
      <p:sp>
        <p:nvSpPr>
          <p:cNvPr id="8" name="Text Placeholder 4">
            <a:extLst>
              <a:ext uri="{FF2B5EF4-FFF2-40B4-BE49-F238E27FC236}">
                <a16:creationId xmlns:a16="http://schemas.microsoft.com/office/drawing/2014/main" id="{F4BF465B-5495-3F48-8347-2AAEAF979E67}"/>
              </a:ext>
            </a:extLst>
          </p:cNvPr>
          <p:cNvSpPr>
            <a:spLocks noGrp="1"/>
          </p:cNvSpPr>
          <p:nvPr>
            <p:ph type="body" sz="quarter" idx="23" hasCustomPrompt="1"/>
          </p:nvPr>
        </p:nvSpPr>
        <p:spPr>
          <a:xfrm>
            <a:off x="197162" y="1528647"/>
            <a:ext cx="7019926" cy="3619500"/>
          </a:xfrm>
          <a:prstGeom prst="rect">
            <a:avLst/>
          </a:prstGeom>
        </p:spPr>
        <p:txBody>
          <a:bodyPr lIns="0" tIns="0" rIns="0" bIns="0">
            <a:noAutofit/>
          </a:bodyPr>
          <a:lstStyle>
            <a:lvl1pPr marL="0" indent="0">
              <a:lnSpc>
                <a:spcPct val="100000"/>
              </a:lnSpc>
              <a:buNone/>
              <a:defRPr sz="7200" b="0" i="0">
                <a:solidFill>
                  <a:srgbClr val="042315"/>
                </a:solidFill>
                <a:latin typeface="TWK Everett" panose="020B0204000000000000" pitchFamily="34" charset="77"/>
              </a:defRPr>
            </a:lvl1pPr>
          </a:lstStyle>
          <a:p>
            <a:pPr lvl="0"/>
            <a:r>
              <a:rPr lang="en-US" dirty="0"/>
              <a:t>Quote or statement</a:t>
            </a:r>
          </a:p>
        </p:txBody>
      </p:sp>
      <p:sp>
        <p:nvSpPr>
          <p:cNvPr id="10" name="Slide Number Placeholder 5">
            <a:extLst>
              <a:ext uri="{FF2B5EF4-FFF2-40B4-BE49-F238E27FC236}">
                <a16:creationId xmlns:a16="http://schemas.microsoft.com/office/drawing/2014/main" id="{33D2F460-B831-3F4D-B439-F9CC8036DAF3}"/>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13" name="Title 1">
            <a:extLst>
              <a:ext uri="{FF2B5EF4-FFF2-40B4-BE49-F238E27FC236}">
                <a16:creationId xmlns:a16="http://schemas.microsoft.com/office/drawing/2014/main" id="{630B31AA-5271-7F45-90C7-D043A42015D7}"/>
              </a:ext>
            </a:extLst>
          </p:cNvPr>
          <p:cNvSpPr>
            <a:spLocks noGrp="1"/>
          </p:cNvSpPr>
          <p:nvPr>
            <p:ph type="title" hasCustomPrompt="1"/>
          </p:nvPr>
        </p:nvSpPr>
        <p:spPr>
          <a:xfrm>
            <a:off x="228599" y="294417"/>
            <a:ext cx="2819401" cy="281078"/>
          </a:xfrm>
        </p:spPr>
        <p:txBody>
          <a:bodyPr>
            <a:noAutofit/>
          </a:bodyPr>
          <a:lstStyle>
            <a:lvl1pPr>
              <a:lnSpc>
                <a:spcPct val="100000"/>
              </a:lnSpc>
              <a:defRPr sz="2400" b="0" i="0">
                <a:solidFill>
                  <a:srgbClr val="042315"/>
                </a:solidFill>
                <a:latin typeface="TWK Everett" panose="020B0204000000000000" pitchFamily="34" charset="77"/>
              </a:defRPr>
            </a:lvl1pPr>
          </a:lstStyle>
          <a:p>
            <a:r>
              <a:rPr lang="en-US"/>
              <a:t>Add heading here</a:t>
            </a:r>
          </a:p>
        </p:txBody>
      </p:sp>
      <p:sp>
        <p:nvSpPr>
          <p:cNvPr id="14" name="Text Placeholder 57">
            <a:extLst>
              <a:ext uri="{FF2B5EF4-FFF2-40B4-BE49-F238E27FC236}">
                <a16:creationId xmlns:a16="http://schemas.microsoft.com/office/drawing/2014/main" id="{2DD52D0F-13FB-4843-AAA6-1D8F14BAD6D8}"/>
              </a:ext>
            </a:extLst>
          </p:cNvPr>
          <p:cNvSpPr>
            <a:spLocks noGrp="1"/>
          </p:cNvSpPr>
          <p:nvPr>
            <p:ph type="body" sz="quarter" idx="26" hasCustomPrompt="1"/>
          </p:nvPr>
        </p:nvSpPr>
        <p:spPr>
          <a:xfrm>
            <a:off x="228600" y="712673"/>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042315"/>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pic>
        <p:nvPicPr>
          <p:cNvPr id="11" name="Picture 10">
            <a:extLst>
              <a:ext uri="{FF2B5EF4-FFF2-40B4-BE49-F238E27FC236}">
                <a16:creationId xmlns:a16="http://schemas.microsoft.com/office/drawing/2014/main" id="{47D22A43-CEC1-A447-AA6A-E343DCB2210C}"/>
              </a:ext>
            </a:extLst>
          </p:cNvPr>
          <p:cNvPicPr>
            <a:picLocks noChangeAspect="1"/>
          </p:cNvPicPr>
          <p:nvPr userDrawn="1"/>
        </p:nvPicPr>
        <p:blipFill>
          <a:blip r:embed="rId2"/>
          <a:stretch>
            <a:fillRect/>
          </a:stretch>
        </p:blipFill>
        <p:spPr>
          <a:xfrm>
            <a:off x="232561" y="6343601"/>
            <a:ext cx="730343" cy="232381"/>
          </a:xfrm>
          <a:prstGeom prst="rect">
            <a:avLst/>
          </a:prstGeom>
        </p:spPr>
      </p:pic>
    </p:spTree>
    <p:extLst>
      <p:ext uri="{BB962C8B-B14F-4D97-AF65-F5344CB8AC3E}">
        <p14:creationId xmlns:p14="http://schemas.microsoft.com/office/powerpoint/2010/main" val="21679919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or Statement Full Image">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EA1C768-0E11-014B-9CDB-56E0BDD0C8C4}"/>
              </a:ext>
            </a:extLst>
          </p:cNvPr>
          <p:cNvSpPr>
            <a:spLocks noGrp="1"/>
          </p:cNvSpPr>
          <p:nvPr>
            <p:ph type="pic" sz="quarter" idx="27" hasCustomPrompt="1"/>
          </p:nvPr>
        </p:nvSpPr>
        <p:spPr>
          <a:xfrm>
            <a:off x="0" y="-12192"/>
            <a:ext cx="12192000" cy="6858000"/>
          </a:xfrm>
          <a:prstGeom prst="rect">
            <a:avLst/>
          </a:prstGeom>
        </p:spPr>
        <p:txBody>
          <a:bodyPr anchor="ctr"/>
          <a:lstStyle>
            <a:lvl1pPr marL="0" indent="0" algn="ctr">
              <a:buNone/>
              <a:defRPr b="0" i="0">
                <a:solidFill>
                  <a:schemeClr val="bg1"/>
                </a:solidFill>
                <a:latin typeface="TWK Everett" panose="020B0204000000000000" pitchFamily="34" charset="77"/>
              </a:defRPr>
            </a:lvl1pPr>
          </a:lstStyle>
          <a:p>
            <a:r>
              <a:rPr lang="en-US" dirty="0"/>
              <a:t>ADD PHOTO HERE AND SEND TO BACK</a:t>
            </a:r>
          </a:p>
        </p:txBody>
      </p:sp>
      <p:sp>
        <p:nvSpPr>
          <p:cNvPr id="7" name="Text Placeholder 4">
            <a:extLst>
              <a:ext uri="{FF2B5EF4-FFF2-40B4-BE49-F238E27FC236}">
                <a16:creationId xmlns:a16="http://schemas.microsoft.com/office/drawing/2014/main" id="{01667CA7-79BC-5E48-BDE0-776E99AFF118}"/>
              </a:ext>
            </a:extLst>
          </p:cNvPr>
          <p:cNvSpPr>
            <a:spLocks noGrp="1"/>
          </p:cNvSpPr>
          <p:nvPr>
            <p:ph type="body" sz="quarter" idx="23" hasCustomPrompt="1"/>
          </p:nvPr>
        </p:nvSpPr>
        <p:spPr>
          <a:xfrm>
            <a:off x="197162" y="1528647"/>
            <a:ext cx="5069782" cy="3619500"/>
          </a:xfrm>
          <a:prstGeom prst="rect">
            <a:avLst/>
          </a:prstGeom>
        </p:spPr>
        <p:txBody>
          <a:bodyPr lIns="0" tIns="0" rIns="0" bIns="0">
            <a:noAutofit/>
          </a:bodyPr>
          <a:lstStyle>
            <a:lvl1pPr marL="0" indent="0">
              <a:lnSpc>
                <a:spcPct val="100000"/>
              </a:lnSpc>
              <a:buNone/>
              <a:defRPr sz="7200" b="0" i="0">
                <a:solidFill>
                  <a:schemeClr val="bg1"/>
                </a:solidFill>
                <a:latin typeface="TWK Everett" panose="020B0204000000000000" pitchFamily="34" charset="77"/>
              </a:defRPr>
            </a:lvl1pPr>
          </a:lstStyle>
          <a:p>
            <a:pPr lvl="0"/>
            <a:r>
              <a:rPr lang="en-US"/>
              <a:t>Quote or statement</a:t>
            </a:r>
          </a:p>
        </p:txBody>
      </p:sp>
      <p:sp>
        <p:nvSpPr>
          <p:cNvPr id="8" name="Slide Number Placeholder 5">
            <a:extLst>
              <a:ext uri="{FF2B5EF4-FFF2-40B4-BE49-F238E27FC236}">
                <a16:creationId xmlns:a16="http://schemas.microsoft.com/office/drawing/2014/main" id="{1639BBFD-7D67-0149-BBF4-BC38D780C7E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9539848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or Statement - Cloud - Vital K">
    <p:bg>
      <p:bgPr>
        <a:solidFill>
          <a:srgbClr val="F2F1EE"/>
        </a:solidFill>
        <a:effectLst/>
      </p:bgPr>
    </p:bg>
    <p:spTree>
      <p:nvGrpSpPr>
        <p:cNvPr id="1" name=""/>
        <p:cNvGrpSpPr/>
        <p:nvPr/>
      </p:nvGrpSpPr>
      <p:grpSpPr>
        <a:xfrm>
          <a:off x="0" y="0"/>
          <a:ext cx="0" cy="0"/>
          <a:chOff x="0" y="0"/>
          <a:chExt cx="0" cy="0"/>
        </a:xfrm>
      </p:grpSpPr>
      <p:sp>
        <p:nvSpPr>
          <p:cNvPr id="8" name="Text Placeholder 4">
            <a:extLst>
              <a:ext uri="{FF2B5EF4-FFF2-40B4-BE49-F238E27FC236}">
                <a16:creationId xmlns:a16="http://schemas.microsoft.com/office/drawing/2014/main" id="{F4BF465B-5495-3F48-8347-2AAEAF979E67}"/>
              </a:ext>
            </a:extLst>
          </p:cNvPr>
          <p:cNvSpPr>
            <a:spLocks noGrp="1"/>
          </p:cNvSpPr>
          <p:nvPr>
            <p:ph type="body" sz="quarter" idx="23" hasCustomPrompt="1"/>
          </p:nvPr>
        </p:nvSpPr>
        <p:spPr>
          <a:xfrm>
            <a:off x="192590" y="153318"/>
            <a:ext cx="7019925" cy="4605480"/>
          </a:xfrm>
          <a:prstGeom prst="rect">
            <a:avLst/>
          </a:prstGeom>
        </p:spPr>
        <p:txBody>
          <a:bodyPr lIns="0" tIns="0" rIns="0" bIns="0" anchor="t">
            <a:noAutofit/>
          </a:bodyPr>
          <a:lstStyle>
            <a:lvl1pPr marL="0" indent="0">
              <a:lnSpc>
                <a:spcPct val="100000"/>
              </a:lnSpc>
              <a:buNone/>
              <a:defRPr sz="7200" b="0" i="0">
                <a:solidFill>
                  <a:schemeClr val="accent1"/>
                </a:solidFill>
                <a:latin typeface="TWK Everett" panose="020B0204000000000000" pitchFamily="34" charset="77"/>
              </a:defRPr>
            </a:lvl1pPr>
          </a:lstStyle>
          <a:p>
            <a:pPr lvl="0"/>
            <a:r>
              <a:rPr lang="en-US" dirty="0"/>
              <a:t>Quote or statement</a:t>
            </a:r>
          </a:p>
        </p:txBody>
      </p:sp>
      <p:pic>
        <p:nvPicPr>
          <p:cNvPr id="2" name="Picture 1">
            <a:extLst>
              <a:ext uri="{FF2B5EF4-FFF2-40B4-BE49-F238E27FC236}">
                <a16:creationId xmlns:a16="http://schemas.microsoft.com/office/drawing/2014/main" id="{92C577BF-4568-F048-96BF-528E254084D3}"/>
              </a:ext>
            </a:extLst>
          </p:cNvPr>
          <p:cNvPicPr>
            <a:picLocks noChangeAspect="1"/>
          </p:cNvPicPr>
          <p:nvPr userDrawn="1"/>
        </p:nvPicPr>
        <p:blipFill rotWithShape="1">
          <a:blip r:embed="rId2"/>
          <a:srcRect l="1" r="47580" b="47410"/>
          <a:stretch/>
        </p:blipFill>
        <p:spPr>
          <a:xfrm>
            <a:off x="7643813" y="354709"/>
            <a:ext cx="2264275" cy="3074291"/>
          </a:xfrm>
          <a:prstGeom prst="rect">
            <a:avLst/>
          </a:prstGeom>
        </p:spPr>
      </p:pic>
      <p:pic>
        <p:nvPicPr>
          <p:cNvPr id="6" name="Picture 5" descr="Logo&#10;&#10;Description automatically generated">
            <a:extLst>
              <a:ext uri="{FF2B5EF4-FFF2-40B4-BE49-F238E27FC236}">
                <a16:creationId xmlns:a16="http://schemas.microsoft.com/office/drawing/2014/main" id="{804EC2BF-DBF8-A04A-8C6C-BD9B3C631F5D}"/>
              </a:ext>
            </a:extLst>
          </p:cNvPr>
          <p:cNvPicPr>
            <a:picLocks noChangeAspect="1"/>
          </p:cNvPicPr>
          <p:nvPr userDrawn="1"/>
        </p:nvPicPr>
        <p:blipFill>
          <a:blip r:embed="rId3"/>
          <a:stretch>
            <a:fillRect/>
          </a:stretch>
        </p:blipFill>
        <p:spPr>
          <a:xfrm>
            <a:off x="232558" y="6343599"/>
            <a:ext cx="730344" cy="232383"/>
          </a:xfrm>
          <a:prstGeom prst="rect">
            <a:avLst/>
          </a:prstGeom>
        </p:spPr>
      </p:pic>
      <p:sp>
        <p:nvSpPr>
          <p:cNvPr id="7" name="Slide Number Placeholder 5">
            <a:extLst>
              <a:ext uri="{FF2B5EF4-FFF2-40B4-BE49-F238E27FC236}">
                <a16:creationId xmlns:a16="http://schemas.microsoft.com/office/drawing/2014/main" id="{B7D3F953-AAA5-7545-AE20-48383DE9849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pic>
        <p:nvPicPr>
          <p:cNvPr id="9" name="Picture 8">
            <a:extLst>
              <a:ext uri="{FF2B5EF4-FFF2-40B4-BE49-F238E27FC236}">
                <a16:creationId xmlns:a16="http://schemas.microsoft.com/office/drawing/2014/main" id="{2397DB1B-FE1E-E448-9143-FC5C6346E9E6}"/>
              </a:ext>
            </a:extLst>
          </p:cNvPr>
          <p:cNvPicPr>
            <a:picLocks noChangeAspect="1"/>
          </p:cNvPicPr>
          <p:nvPr userDrawn="1"/>
        </p:nvPicPr>
        <p:blipFill rotWithShape="1">
          <a:blip r:embed="rId2"/>
          <a:srcRect l="42944" t="37307"/>
          <a:stretch/>
        </p:blipFill>
        <p:spPr>
          <a:xfrm>
            <a:off x="9507255" y="2704605"/>
            <a:ext cx="2464580" cy="3664892"/>
          </a:xfrm>
          <a:prstGeom prst="rect">
            <a:avLst/>
          </a:prstGeom>
        </p:spPr>
      </p:pic>
    </p:spTree>
    <p:extLst>
      <p:ext uri="{BB962C8B-B14F-4D97-AF65-F5344CB8AC3E}">
        <p14:creationId xmlns:p14="http://schemas.microsoft.com/office/powerpoint/2010/main" val="13907855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or Statment Spring Green - Vital K">
    <p:bg>
      <p:bgPr>
        <a:solidFill>
          <a:schemeClr val="accent3"/>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3C1E6D-113A-9649-83C5-3795F2D118F0}"/>
              </a:ext>
            </a:extLst>
          </p:cNvPr>
          <p:cNvPicPr>
            <a:picLocks noChangeAspect="1"/>
          </p:cNvPicPr>
          <p:nvPr userDrawn="1"/>
        </p:nvPicPr>
        <p:blipFill rotWithShape="1">
          <a:blip r:embed="rId2"/>
          <a:srcRect r="47728" b="44362"/>
          <a:stretch/>
        </p:blipFill>
        <p:spPr>
          <a:xfrm>
            <a:off x="7648461" y="354710"/>
            <a:ext cx="2251002" cy="3242506"/>
          </a:xfrm>
          <a:prstGeom prst="rect">
            <a:avLst/>
          </a:prstGeom>
        </p:spPr>
      </p:pic>
      <p:pic>
        <p:nvPicPr>
          <p:cNvPr id="10" name="Picture 9">
            <a:extLst>
              <a:ext uri="{FF2B5EF4-FFF2-40B4-BE49-F238E27FC236}">
                <a16:creationId xmlns:a16="http://schemas.microsoft.com/office/drawing/2014/main" id="{C0157CC1-5343-204C-A4BE-4F94CF2C7DE5}"/>
              </a:ext>
            </a:extLst>
          </p:cNvPr>
          <p:cNvPicPr>
            <a:picLocks noChangeAspect="1"/>
          </p:cNvPicPr>
          <p:nvPr userDrawn="1"/>
        </p:nvPicPr>
        <p:blipFill rotWithShape="1">
          <a:blip r:embed="rId2"/>
          <a:srcRect l="46347" t="42760"/>
          <a:stretch/>
        </p:blipFill>
        <p:spPr>
          <a:xfrm>
            <a:off x="9652958" y="3033687"/>
            <a:ext cx="2310441" cy="3335810"/>
          </a:xfrm>
          <a:prstGeom prst="rect">
            <a:avLst/>
          </a:prstGeom>
        </p:spPr>
      </p:pic>
      <p:pic>
        <p:nvPicPr>
          <p:cNvPr id="6" name="Picture 5">
            <a:extLst>
              <a:ext uri="{FF2B5EF4-FFF2-40B4-BE49-F238E27FC236}">
                <a16:creationId xmlns:a16="http://schemas.microsoft.com/office/drawing/2014/main" id="{28961CB1-90B9-AC42-9FFF-57092875E258}"/>
              </a:ext>
            </a:extLst>
          </p:cNvPr>
          <p:cNvPicPr>
            <a:picLocks noChangeAspect="1"/>
          </p:cNvPicPr>
          <p:nvPr userDrawn="1"/>
        </p:nvPicPr>
        <p:blipFill>
          <a:blip r:embed="rId3"/>
          <a:stretch>
            <a:fillRect/>
          </a:stretch>
        </p:blipFill>
        <p:spPr>
          <a:xfrm>
            <a:off x="232561" y="6343601"/>
            <a:ext cx="730343" cy="232381"/>
          </a:xfrm>
          <a:prstGeom prst="rect">
            <a:avLst/>
          </a:prstGeom>
        </p:spPr>
      </p:pic>
      <p:sp>
        <p:nvSpPr>
          <p:cNvPr id="11" name="Text Placeholder 4">
            <a:extLst>
              <a:ext uri="{FF2B5EF4-FFF2-40B4-BE49-F238E27FC236}">
                <a16:creationId xmlns:a16="http://schemas.microsoft.com/office/drawing/2014/main" id="{A3097A11-4D17-2E43-A878-096101EDF80E}"/>
              </a:ext>
            </a:extLst>
          </p:cNvPr>
          <p:cNvSpPr>
            <a:spLocks noGrp="1"/>
          </p:cNvSpPr>
          <p:nvPr>
            <p:ph type="body" sz="quarter" idx="23" hasCustomPrompt="1"/>
          </p:nvPr>
        </p:nvSpPr>
        <p:spPr>
          <a:xfrm>
            <a:off x="188057" y="151679"/>
            <a:ext cx="7019925" cy="4605480"/>
          </a:xfrm>
          <a:prstGeom prst="rect">
            <a:avLst/>
          </a:prstGeom>
        </p:spPr>
        <p:txBody>
          <a:bodyPr lIns="0" tIns="0" rIns="0" bIns="0" anchor="t">
            <a:noAutofit/>
          </a:bodyPr>
          <a:lstStyle>
            <a:lvl1pPr marL="0" indent="0">
              <a:lnSpc>
                <a:spcPct val="100000"/>
              </a:lnSpc>
              <a:buNone/>
              <a:defRPr sz="7200" b="0" i="0">
                <a:solidFill>
                  <a:srgbClr val="042315"/>
                </a:solidFill>
                <a:latin typeface="TWK Everett" panose="020B0204000000000000" pitchFamily="34" charset="77"/>
              </a:defRPr>
            </a:lvl1pPr>
          </a:lstStyle>
          <a:p>
            <a:pPr lvl="0"/>
            <a:r>
              <a:rPr lang="en-US" dirty="0"/>
              <a:t>Quote or statement</a:t>
            </a:r>
          </a:p>
        </p:txBody>
      </p:sp>
      <p:sp>
        <p:nvSpPr>
          <p:cNvPr id="7" name="Slide Number Placeholder 5">
            <a:extLst>
              <a:ext uri="{FF2B5EF4-FFF2-40B4-BE49-F238E27FC236}">
                <a16:creationId xmlns:a16="http://schemas.microsoft.com/office/drawing/2014/main" id="{FDDC77D9-FE3E-294B-A9F4-0AAD8E3DBB10}"/>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24982688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or Statment Spruce - Vital K">
    <p:bg>
      <p:bgPr>
        <a:solidFill>
          <a:srgbClr val="29707A"/>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A1DCC84-DA1E-1F44-94A6-435D1A421E9C}"/>
              </a:ext>
            </a:extLst>
          </p:cNvPr>
          <p:cNvPicPr>
            <a:picLocks noChangeAspect="1"/>
          </p:cNvPicPr>
          <p:nvPr userDrawn="1"/>
        </p:nvPicPr>
        <p:blipFill rotWithShape="1">
          <a:blip r:embed="rId2"/>
          <a:srcRect l="43139" t="44975"/>
          <a:stretch/>
        </p:blipFill>
        <p:spPr>
          <a:xfrm>
            <a:off x="9515690" y="3161495"/>
            <a:ext cx="2456145" cy="3216628"/>
          </a:xfrm>
          <a:prstGeom prst="rect">
            <a:avLst/>
          </a:prstGeom>
        </p:spPr>
      </p:pic>
      <p:pic>
        <p:nvPicPr>
          <p:cNvPr id="9" name="Picture 8">
            <a:extLst>
              <a:ext uri="{FF2B5EF4-FFF2-40B4-BE49-F238E27FC236}">
                <a16:creationId xmlns:a16="http://schemas.microsoft.com/office/drawing/2014/main" id="{EC813B77-D11D-9F4C-B80E-BB2CEC44BAAB}"/>
              </a:ext>
            </a:extLst>
          </p:cNvPr>
          <p:cNvPicPr>
            <a:picLocks noChangeAspect="1"/>
          </p:cNvPicPr>
          <p:nvPr userDrawn="1"/>
        </p:nvPicPr>
        <p:blipFill rotWithShape="1">
          <a:blip r:embed="rId2"/>
          <a:srcRect r="48095" b="46156"/>
          <a:stretch/>
        </p:blipFill>
        <p:spPr>
          <a:xfrm>
            <a:off x="7643813" y="354710"/>
            <a:ext cx="2242059" cy="3147616"/>
          </a:xfrm>
          <a:prstGeom prst="rect">
            <a:avLst/>
          </a:prstGeom>
        </p:spPr>
      </p:pic>
      <p:pic>
        <p:nvPicPr>
          <p:cNvPr id="6" name="Picture 5" descr="A picture containing text, clipart&#10;&#10;Description automatically generated">
            <a:extLst>
              <a:ext uri="{FF2B5EF4-FFF2-40B4-BE49-F238E27FC236}">
                <a16:creationId xmlns:a16="http://schemas.microsoft.com/office/drawing/2014/main" id="{0B564E7A-E2E5-C241-97C5-7C62AB903F92}"/>
              </a:ext>
            </a:extLst>
          </p:cNvPr>
          <p:cNvPicPr>
            <a:picLocks noChangeAspect="1"/>
          </p:cNvPicPr>
          <p:nvPr userDrawn="1"/>
        </p:nvPicPr>
        <p:blipFill>
          <a:blip r:embed="rId3"/>
          <a:stretch>
            <a:fillRect/>
          </a:stretch>
        </p:blipFill>
        <p:spPr>
          <a:xfrm>
            <a:off x="232558" y="6343600"/>
            <a:ext cx="730346" cy="232382"/>
          </a:xfrm>
          <a:prstGeom prst="rect">
            <a:avLst/>
          </a:prstGeom>
        </p:spPr>
      </p:pic>
      <p:sp>
        <p:nvSpPr>
          <p:cNvPr id="11" name="Text Placeholder 4">
            <a:extLst>
              <a:ext uri="{FF2B5EF4-FFF2-40B4-BE49-F238E27FC236}">
                <a16:creationId xmlns:a16="http://schemas.microsoft.com/office/drawing/2014/main" id="{3321FF5E-55C3-B24F-AE4E-C8C47F0B7A7C}"/>
              </a:ext>
            </a:extLst>
          </p:cNvPr>
          <p:cNvSpPr>
            <a:spLocks noGrp="1"/>
          </p:cNvSpPr>
          <p:nvPr>
            <p:ph type="body" sz="quarter" idx="23" hasCustomPrompt="1"/>
          </p:nvPr>
        </p:nvSpPr>
        <p:spPr>
          <a:xfrm>
            <a:off x="192590" y="145569"/>
            <a:ext cx="7019925" cy="4605480"/>
          </a:xfrm>
          <a:prstGeom prst="rect">
            <a:avLst/>
          </a:prstGeom>
        </p:spPr>
        <p:txBody>
          <a:bodyPr lIns="0" tIns="0" rIns="0" bIns="0" anchor="t">
            <a:noAutofit/>
          </a:bodyPr>
          <a:lstStyle>
            <a:lvl1pPr marL="0" indent="0">
              <a:lnSpc>
                <a:spcPct val="100000"/>
              </a:lnSpc>
              <a:buNone/>
              <a:defRPr sz="7200" b="0" i="0">
                <a:solidFill>
                  <a:schemeClr val="bg1"/>
                </a:solidFill>
                <a:latin typeface="TWK Everett" panose="020B0204000000000000" pitchFamily="34" charset="77"/>
              </a:defRPr>
            </a:lvl1pPr>
          </a:lstStyle>
          <a:p>
            <a:pPr lvl="0"/>
            <a:r>
              <a:rPr lang="en-US" dirty="0"/>
              <a:t>Quote or statement</a:t>
            </a:r>
          </a:p>
        </p:txBody>
      </p:sp>
      <p:sp>
        <p:nvSpPr>
          <p:cNvPr id="7" name="Slide Number Placeholder 5">
            <a:extLst>
              <a:ext uri="{FF2B5EF4-FFF2-40B4-BE49-F238E27FC236}">
                <a16:creationId xmlns:a16="http://schemas.microsoft.com/office/drawing/2014/main" id="{84894447-9EDE-8844-9EA6-97492F98307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22319307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or Statment - Warm Red -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46D4395F-3F20-C24B-919A-8D414FBD263F}"/>
              </a:ext>
            </a:extLst>
          </p:cNvPr>
          <p:cNvSpPr>
            <a:spLocks noGrp="1"/>
          </p:cNvSpPr>
          <p:nvPr>
            <p:ph type="pic" sz="quarter" idx="24" hasCustomPrompt="1"/>
          </p:nvPr>
        </p:nvSpPr>
        <p:spPr>
          <a:xfrm>
            <a:off x="6096000" y="0"/>
            <a:ext cx="6096000" cy="6858000"/>
          </a:xfrm>
        </p:spPr>
        <p:txBody>
          <a:bodyPr anchor="ctr"/>
          <a:lstStyle>
            <a:lvl1pPr marL="0" indent="0" algn="ctr">
              <a:buNone/>
              <a:defRPr>
                <a:solidFill>
                  <a:schemeClr val="bg1"/>
                </a:solidFill>
              </a:defRPr>
            </a:lvl1pPr>
          </a:lstStyle>
          <a:p>
            <a:r>
              <a:rPr lang="en-US"/>
              <a:t>ADD PHOTO HERE</a:t>
            </a:r>
          </a:p>
        </p:txBody>
      </p:sp>
      <p:pic>
        <p:nvPicPr>
          <p:cNvPr id="6" name="Picture 5" descr="A picture containing text, clipart&#10;&#10;Description automatically generated">
            <a:extLst>
              <a:ext uri="{FF2B5EF4-FFF2-40B4-BE49-F238E27FC236}">
                <a16:creationId xmlns:a16="http://schemas.microsoft.com/office/drawing/2014/main" id="{0B564E7A-E2E5-C241-97C5-7C62AB903F92}"/>
              </a:ext>
            </a:extLst>
          </p:cNvPr>
          <p:cNvPicPr>
            <a:picLocks noChangeAspect="1"/>
          </p:cNvPicPr>
          <p:nvPr userDrawn="1"/>
        </p:nvPicPr>
        <p:blipFill>
          <a:blip r:embed="rId2"/>
          <a:stretch>
            <a:fillRect/>
          </a:stretch>
        </p:blipFill>
        <p:spPr>
          <a:xfrm>
            <a:off x="232558" y="6343600"/>
            <a:ext cx="730346" cy="232382"/>
          </a:xfrm>
          <a:prstGeom prst="rect">
            <a:avLst/>
          </a:prstGeom>
        </p:spPr>
      </p:pic>
      <p:sp>
        <p:nvSpPr>
          <p:cNvPr id="11" name="Text Placeholder 4">
            <a:extLst>
              <a:ext uri="{FF2B5EF4-FFF2-40B4-BE49-F238E27FC236}">
                <a16:creationId xmlns:a16="http://schemas.microsoft.com/office/drawing/2014/main" id="{3321FF5E-55C3-B24F-AE4E-C8C47F0B7A7C}"/>
              </a:ext>
            </a:extLst>
          </p:cNvPr>
          <p:cNvSpPr>
            <a:spLocks noGrp="1"/>
          </p:cNvSpPr>
          <p:nvPr>
            <p:ph type="body" sz="quarter" idx="23" hasCustomPrompt="1"/>
          </p:nvPr>
        </p:nvSpPr>
        <p:spPr>
          <a:xfrm>
            <a:off x="211736" y="287072"/>
            <a:ext cx="5424477" cy="4931931"/>
          </a:xfrm>
          <a:prstGeom prst="rect">
            <a:avLst/>
          </a:prstGeom>
        </p:spPr>
        <p:txBody>
          <a:bodyPr lIns="0" tIns="0" rIns="0" bIns="0" anchor="t">
            <a:noAutofit/>
          </a:bodyPr>
          <a:lstStyle>
            <a:lvl1pPr marL="0" indent="0">
              <a:lnSpc>
                <a:spcPct val="100000"/>
              </a:lnSpc>
              <a:buNone/>
              <a:defRPr sz="3200" b="0" i="0">
                <a:solidFill>
                  <a:schemeClr val="bg1"/>
                </a:solidFill>
                <a:latin typeface="TWK Everett" panose="020B0204000000000000" pitchFamily="34" charset="77"/>
              </a:defRPr>
            </a:lvl1pPr>
          </a:lstStyle>
          <a:p>
            <a:pPr lvl="0"/>
            <a:r>
              <a:rPr lang="en-US"/>
              <a:t>Quote or statement</a:t>
            </a:r>
          </a:p>
        </p:txBody>
      </p:sp>
      <p:sp>
        <p:nvSpPr>
          <p:cNvPr id="7" name="Slide Number Placeholder 5">
            <a:extLst>
              <a:ext uri="{FF2B5EF4-FFF2-40B4-BE49-F238E27FC236}">
                <a16:creationId xmlns:a16="http://schemas.microsoft.com/office/drawing/2014/main" id="{84894447-9EDE-8844-9EA6-97492F98307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17797819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ontent w/ Bio &amp; Headshot">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A14206-8F94-F74F-9E18-B76A2B17131F}"/>
              </a:ext>
            </a:extLst>
          </p:cNvPr>
          <p:cNvSpPr>
            <a:spLocks noGrp="1"/>
          </p:cNvSpPr>
          <p:nvPr>
            <p:ph idx="1" hasCustomPrompt="1"/>
          </p:nvPr>
        </p:nvSpPr>
        <p:spPr>
          <a:xfrm>
            <a:off x="3276600" y="1714500"/>
            <a:ext cx="8343900" cy="2552700"/>
          </a:xfrm>
          <a:prstGeom prst="rect">
            <a:avLst/>
          </a:prstGeom>
        </p:spPr>
        <p:txBody>
          <a:bodyPr lIns="0" tIns="0" rIns="0" bIns="0">
            <a:noAutofit/>
          </a:bodyPr>
          <a:lstStyle>
            <a:lvl1pPr marL="0" indent="0">
              <a:buNone/>
              <a:defRPr sz="4400" b="0" i="0">
                <a:solidFill>
                  <a:srgbClr val="3D3C3C"/>
                </a:solidFill>
                <a:latin typeface="TWK Everett" panose="020B0204000000000000" pitchFamily="34" charset="77"/>
              </a:defRPr>
            </a:lvl1pPr>
          </a:lstStyle>
          <a:p>
            <a:pPr lvl="0"/>
            <a:r>
              <a:rPr lang="en-US"/>
              <a:t>Add quote here</a:t>
            </a:r>
          </a:p>
        </p:txBody>
      </p:sp>
      <p:sp>
        <p:nvSpPr>
          <p:cNvPr id="15" name="Text Placeholder 14">
            <a:extLst>
              <a:ext uri="{FF2B5EF4-FFF2-40B4-BE49-F238E27FC236}">
                <a16:creationId xmlns:a16="http://schemas.microsoft.com/office/drawing/2014/main" id="{2138F432-5BED-3F4B-8ED4-8EEB958CBFFD}"/>
              </a:ext>
            </a:extLst>
          </p:cNvPr>
          <p:cNvSpPr>
            <a:spLocks noGrp="1"/>
          </p:cNvSpPr>
          <p:nvPr>
            <p:ph type="body" sz="quarter" idx="13" hasCustomPrompt="1"/>
          </p:nvPr>
        </p:nvSpPr>
        <p:spPr>
          <a:xfrm>
            <a:off x="3276600" y="4986748"/>
            <a:ext cx="2933698" cy="328612"/>
          </a:xfrm>
          <a:prstGeom prst="rect">
            <a:avLst/>
          </a:prstGeom>
        </p:spPr>
        <p:txBody>
          <a:bodyPr lIns="0" tIns="0" rIns="0" bIns="0">
            <a:noAutofit/>
          </a:bodyPr>
          <a:lstStyle>
            <a:lvl1pPr marL="0" indent="0">
              <a:buNone/>
              <a:defRPr sz="1600" b="0" i="0">
                <a:solidFill>
                  <a:srgbClr val="3D3C3C"/>
                </a:solidFill>
                <a:latin typeface="TWK Everett" panose="020B0204000000000000" pitchFamily="34" charset="77"/>
              </a:defRPr>
            </a:lvl1pPr>
          </a:lstStyle>
          <a:p>
            <a:pPr lvl="0"/>
            <a:r>
              <a:rPr lang="en-US"/>
              <a:t>Name Last</a:t>
            </a:r>
          </a:p>
        </p:txBody>
      </p:sp>
      <p:sp>
        <p:nvSpPr>
          <p:cNvPr id="18" name="Picture Placeholder 17">
            <a:extLst>
              <a:ext uri="{FF2B5EF4-FFF2-40B4-BE49-F238E27FC236}">
                <a16:creationId xmlns:a16="http://schemas.microsoft.com/office/drawing/2014/main" id="{97A6693A-13CB-8F4A-906F-849570EEA7A2}"/>
              </a:ext>
            </a:extLst>
          </p:cNvPr>
          <p:cNvSpPr>
            <a:spLocks noGrp="1"/>
          </p:cNvSpPr>
          <p:nvPr>
            <p:ph type="pic" sz="quarter" idx="14"/>
          </p:nvPr>
        </p:nvSpPr>
        <p:spPr>
          <a:xfrm>
            <a:off x="228600" y="1714499"/>
            <a:ext cx="2590800" cy="255270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Click icon to add picture</a:t>
            </a:r>
          </a:p>
        </p:txBody>
      </p:sp>
      <p:pic>
        <p:nvPicPr>
          <p:cNvPr id="16" name="Picture 15" descr="Logo&#10;&#10;Description automatically generated">
            <a:extLst>
              <a:ext uri="{FF2B5EF4-FFF2-40B4-BE49-F238E27FC236}">
                <a16:creationId xmlns:a16="http://schemas.microsoft.com/office/drawing/2014/main" id="{481D5449-74DE-A94F-B85E-ABC3AC96D4C3}"/>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42B41FB8-9A6B-504A-99EB-068E8A2DF04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3" name="Title 1">
            <a:extLst>
              <a:ext uri="{FF2B5EF4-FFF2-40B4-BE49-F238E27FC236}">
                <a16:creationId xmlns:a16="http://schemas.microsoft.com/office/drawing/2014/main" id="{AF34D7E2-E0D9-6E49-AB65-D1B044884963}"/>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4" name="Text Placeholder 57">
            <a:extLst>
              <a:ext uri="{FF2B5EF4-FFF2-40B4-BE49-F238E27FC236}">
                <a16:creationId xmlns:a16="http://schemas.microsoft.com/office/drawing/2014/main" id="{006231EF-8E10-424C-A594-67CA70BB1789}"/>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68610015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Large Body Text">
    <p:bg>
      <p:bgPr>
        <a:solidFill>
          <a:srgbClr val="F2F1EE"/>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2EF6E0-637A-EC45-B311-C2F430F974E2}"/>
              </a:ext>
            </a:extLst>
          </p:cNvPr>
          <p:cNvSpPr>
            <a:spLocks noGrp="1"/>
          </p:cNvSpPr>
          <p:nvPr>
            <p:ph sz="quarter" idx="27" hasCustomPrompt="1"/>
          </p:nvPr>
        </p:nvSpPr>
        <p:spPr>
          <a:xfrm>
            <a:off x="228600" y="1321724"/>
            <a:ext cx="7011974" cy="4698076"/>
          </a:xfrm>
          <a:prstGeom prst="rect">
            <a:avLst/>
          </a:prstGeom>
        </p:spPr>
        <p:txBody>
          <a:bodyPr lIns="0">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3200" b="0" i="0">
                <a:solidFill>
                  <a:srgbClr val="FF462D"/>
                </a:solidFill>
                <a:latin typeface="TWK Everett" panose="020B0204000000000000" pitchFamily="34" charset="77"/>
              </a:defRPr>
            </a:lvl1pPr>
          </a:lstStyle>
          <a:p>
            <a:pPr>
              <a:lnSpc>
                <a:spcPct val="100000"/>
              </a:lnSpc>
            </a:pPr>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a:t>
            </a:r>
          </a:p>
        </p:txBody>
      </p:sp>
      <p:pic>
        <p:nvPicPr>
          <p:cNvPr id="11" name="Picture 10" descr="Logo&#10;&#10;Description automatically generated">
            <a:extLst>
              <a:ext uri="{FF2B5EF4-FFF2-40B4-BE49-F238E27FC236}">
                <a16:creationId xmlns:a16="http://schemas.microsoft.com/office/drawing/2014/main" id="{99743382-E4AD-9A43-9E24-1AB8F81B7FA5}"/>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8" name="Slide Number Placeholder 5">
            <a:extLst>
              <a:ext uri="{FF2B5EF4-FFF2-40B4-BE49-F238E27FC236}">
                <a16:creationId xmlns:a16="http://schemas.microsoft.com/office/drawing/2014/main" id="{AE56B890-508D-894E-9ED0-A18663506A28}"/>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44383610-D668-8544-B7D6-2F1AACA3E523}"/>
              </a:ext>
            </a:extLst>
          </p:cNvPr>
          <p:cNvSpPr>
            <a:spLocks noGrp="1"/>
          </p:cNvSpPr>
          <p:nvPr>
            <p:ph type="title" hasCustomPrompt="1"/>
          </p:nvPr>
        </p:nvSpPr>
        <p:spPr>
          <a:xfrm>
            <a:off x="228600" y="293125"/>
            <a:ext cx="7391000"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7" name="Text Placeholder 57">
            <a:extLst>
              <a:ext uri="{FF2B5EF4-FFF2-40B4-BE49-F238E27FC236}">
                <a16:creationId xmlns:a16="http://schemas.microsoft.com/office/drawing/2014/main" id="{A0CA2C9B-4F75-0446-9529-6658799FB934}"/>
              </a:ext>
            </a:extLst>
          </p:cNvPr>
          <p:cNvSpPr>
            <a:spLocks noGrp="1"/>
          </p:cNvSpPr>
          <p:nvPr>
            <p:ph type="body" sz="quarter" idx="28" hasCustomPrompt="1"/>
          </p:nvPr>
        </p:nvSpPr>
        <p:spPr>
          <a:xfrm>
            <a:off x="228600" y="712673"/>
            <a:ext cx="7391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98100849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rt Title Digital Dark Earth">
    <p:bg>
      <p:bgPr>
        <a:solidFill>
          <a:srgbClr val="565049"/>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8D4729-09A8-F842-87C4-A71523098C69}"/>
              </a:ext>
            </a:extLst>
          </p:cNvPr>
          <p:cNvPicPr>
            <a:picLocks noChangeAspect="1"/>
          </p:cNvPicPr>
          <p:nvPr userDrawn="1"/>
        </p:nvPicPr>
        <p:blipFill>
          <a:blip r:embed="rId2"/>
          <a:srcRect/>
          <a:stretch/>
        </p:blipFill>
        <p:spPr>
          <a:xfrm>
            <a:off x="232736" y="342900"/>
            <a:ext cx="1381537" cy="439580"/>
          </a:xfrm>
          <a:prstGeom prst="rect">
            <a:avLst/>
          </a:prstGeom>
        </p:spPr>
      </p:pic>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228600" y="3657600"/>
            <a:ext cx="11734800" cy="2651760"/>
          </a:xfrm>
          <a:prstGeom prst="rect">
            <a:avLst/>
          </a:prstGeom>
        </p:spPr>
        <p:txBody>
          <a:bodyPr lIns="0" tIns="0" rIns="0" bIns="0" anchor="b">
            <a:noAutofit/>
          </a:bodyPr>
          <a:lstStyle>
            <a:lvl1pPr marL="0" indent="0">
              <a:buNone/>
              <a:defRPr sz="11500" b="0" i="0">
                <a:solidFill>
                  <a:schemeClr val="bg1"/>
                </a:solidFill>
                <a:latin typeface="TWK Everett" panose="020B0204000000000000" pitchFamily="34" charset="77"/>
              </a:defRPr>
            </a:lvl1pPr>
          </a:lstStyle>
          <a:p>
            <a:pPr lvl="0"/>
            <a:r>
              <a:rPr lang="en-US"/>
              <a:t>Title goes here</a:t>
            </a:r>
          </a:p>
        </p:txBody>
      </p:sp>
      <p:sp>
        <p:nvSpPr>
          <p:cNvPr id="6" name="Text Placeholder 5">
            <a:extLst>
              <a:ext uri="{FF2B5EF4-FFF2-40B4-BE49-F238E27FC236}">
                <a16:creationId xmlns:a16="http://schemas.microsoft.com/office/drawing/2014/main" id="{5F4A87DD-957F-6E4C-87FA-7402322BD111}"/>
              </a:ext>
            </a:extLst>
          </p:cNvPr>
          <p:cNvSpPr>
            <a:spLocks noGrp="1"/>
          </p:cNvSpPr>
          <p:nvPr>
            <p:ph type="body" sz="quarter" idx="17" hasCustomPrompt="1"/>
          </p:nvPr>
        </p:nvSpPr>
        <p:spPr>
          <a:xfrm>
            <a:off x="6324546" y="1562788"/>
            <a:ext cx="5638854" cy="457200"/>
          </a:xfrm>
        </p:spPr>
        <p:txBody>
          <a:bodyPr/>
          <a:lstStyle>
            <a:lvl1pPr marL="0" indent="0">
              <a:buNone/>
              <a:defRPr sz="1200" b="0" i="0">
                <a:solidFill>
                  <a:schemeClr val="bg1"/>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
        <p:nvSpPr>
          <p:cNvPr id="10" name="Text Placeholder 3">
            <a:extLst>
              <a:ext uri="{FF2B5EF4-FFF2-40B4-BE49-F238E27FC236}">
                <a16:creationId xmlns:a16="http://schemas.microsoft.com/office/drawing/2014/main" id="{8660AD13-7478-414E-8B91-22C3FCFEF1C7}"/>
              </a:ext>
            </a:extLst>
          </p:cNvPr>
          <p:cNvSpPr>
            <a:spLocks noGrp="1"/>
          </p:cNvSpPr>
          <p:nvPr>
            <p:ph type="body" sz="quarter" idx="13" hasCustomPrompt="1"/>
          </p:nvPr>
        </p:nvSpPr>
        <p:spPr>
          <a:xfrm>
            <a:off x="240828" y="6366302"/>
            <a:ext cx="2616994" cy="174086"/>
          </a:xfrm>
          <a:prstGeom prst="rect">
            <a:avLst/>
          </a:prstGeom>
        </p:spPr>
        <p:txBody>
          <a:bodyPr lIns="0" tIns="0" rIns="0" bIns="0">
            <a:noAutofit/>
          </a:bodyPr>
          <a:lstStyle>
            <a:lvl1pPr marL="0" indent="0">
              <a:buNone/>
              <a:defRPr sz="1200" b="0" i="0">
                <a:solidFill>
                  <a:schemeClr val="bg1"/>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21">
            <a:extLst>
              <a:ext uri="{FF2B5EF4-FFF2-40B4-BE49-F238E27FC236}">
                <a16:creationId xmlns:a16="http://schemas.microsoft.com/office/drawing/2014/main" id="{B98825AB-43C6-2848-BD92-EF1858E83CB7}"/>
              </a:ext>
            </a:extLst>
          </p:cNvPr>
          <p:cNvSpPr>
            <a:spLocks noGrp="1"/>
          </p:cNvSpPr>
          <p:nvPr>
            <p:ph type="body" sz="quarter" idx="15" hasCustomPrompt="1"/>
          </p:nvPr>
        </p:nvSpPr>
        <p:spPr>
          <a:xfrm>
            <a:off x="6334957" y="390199"/>
            <a:ext cx="5609038" cy="522797"/>
          </a:xfrm>
          <a:prstGeom prst="rect">
            <a:avLst/>
          </a:prstGeom>
        </p:spPr>
        <p:txBody>
          <a:bodyPr lIns="0" tIns="0" rIns="0" bIns="0" anchor="t">
            <a:noAutofit/>
          </a:bodyPr>
          <a:lstStyle>
            <a:lvl1pPr marL="0" indent="0">
              <a:lnSpc>
                <a:spcPts val="1600"/>
              </a:lnSpc>
              <a:buNone/>
              <a:defRPr sz="2000" b="0" i="0">
                <a:solidFill>
                  <a:schemeClr val="bg1"/>
                </a:solidFill>
                <a:latin typeface="TWK Everett" panose="020B0204000000000000" pitchFamily="34" charset="77"/>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p:txBody>
      </p:sp>
    </p:spTree>
    <p:extLst>
      <p:ext uri="{BB962C8B-B14F-4D97-AF65-F5344CB8AC3E}">
        <p14:creationId xmlns:p14="http://schemas.microsoft.com/office/powerpoint/2010/main" val="2029854690"/>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AB9055CB-6CA5-2D49-B09E-1EA176EAB536}"/>
              </a:ext>
            </a:extLst>
          </p:cNvPr>
          <p:cNvSpPr>
            <a:spLocks noGrp="1"/>
          </p:cNvSpPr>
          <p:nvPr>
            <p:ph type="body" sz="quarter" idx="26" hasCustomPrompt="1"/>
          </p:nvPr>
        </p:nvSpPr>
        <p:spPr>
          <a:xfrm>
            <a:off x="224040" y="1877234"/>
            <a:ext cx="8919959" cy="3519811"/>
          </a:xfrm>
          <a:prstGeom prst="rect">
            <a:avLst/>
          </a:prstGeom>
        </p:spPr>
        <p:txBody>
          <a:bodyPr lIns="0" tIns="0" rIns="0" bIns="0">
            <a:noAutofit/>
          </a:bodyPr>
          <a:lstStyle>
            <a:lvl1pPr marL="0" indent="0">
              <a:lnSpc>
                <a:spcPct val="100000"/>
              </a:lnSpc>
              <a:buNone/>
              <a:defRPr sz="3200" b="0" i="0">
                <a:solidFill>
                  <a:srgbClr val="3D3C3C"/>
                </a:solidFill>
                <a:latin typeface="TWK Everett" panose="020B0204000000000000" pitchFamily="34" charset="77"/>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a:t>Add body text here</a:t>
            </a:r>
          </a:p>
        </p:txBody>
      </p:sp>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228600" y="1547793"/>
            <a:ext cx="8915400" cy="269093"/>
          </a:xfrm>
          <a:prstGeom prst="rect">
            <a:avLst/>
          </a:prstGeom>
        </p:spPr>
        <p:txBody>
          <a:bodyPr lIns="0" tIns="0" rIns="0" bIns="0">
            <a:noAutofit/>
          </a:bodyPr>
          <a:lstStyle>
            <a:lvl1pPr marL="0" indent="0" algn="l">
              <a:lnSpc>
                <a:spcPct val="100000"/>
              </a:lnSpc>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endParaRPr lang="en-MX"/>
          </a:p>
        </p:txBody>
      </p:sp>
      <p:pic>
        <p:nvPicPr>
          <p:cNvPr id="10" name="Picture 9" descr="Logo&#10;&#10;Description automatically generated">
            <a:extLst>
              <a:ext uri="{FF2B5EF4-FFF2-40B4-BE49-F238E27FC236}">
                <a16:creationId xmlns:a16="http://schemas.microsoft.com/office/drawing/2014/main" id="{D5C7BB17-3FA7-9C41-B0D9-7038E333EB77}"/>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FF83831B-2B67-404C-B3E8-D5CB13190CA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5" name="Title 1">
            <a:extLst>
              <a:ext uri="{FF2B5EF4-FFF2-40B4-BE49-F238E27FC236}">
                <a16:creationId xmlns:a16="http://schemas.microsoft.com/office/drawing/2014/main" id="{18062FC2-ABE4-C34F-8AFD-7A1011E7D3B3}"/>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6" name="Text Placeholder 57">
            <a:extLst>
              <a:ext uri="{FF2B5EF4-FFF2-40B4-BE49-F238E27FC236}">
                <a16:creationId xmlns:a16="http://schemas.microsoft.com/office/drawing/2014/main" id="{289E4EDC-BD74-4448-ADE2-7D000BA8CB74}"/>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8338566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3" name="Picture 12" descr="Logo&#10;&#10;Description automatically generated">
            <a:extLst>
              <a:ext uri="{FF2B5EF4-FFF2-40B4-BE49-F238E27FC236}">
                <a16:creationId xmlns:a16="http://schemas.microsoft.com/office/drawing/2014/main" id="{201E37A0-70AA-D848-AB2D-6A28A2837604}"/>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B332EC71-5381-9148-8B96-16902554417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D8ABD51D-894D-544C-B7DD-8BE9E145D2F8}"/>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17" name="Text Placeholder 57">
            <a:extLst>
              <a:ext uri="{FF2B5EF4-FFF2-40B4-BE49-F238E27FC236}">
                <a16:creationId xmlns:a16="http://schemas.microsoft.com/office/drawing/2014/main" id="{5542637F-F685-BC43-8125-94FB9084AD66}"/>
              </a:ext>
            </a:extLst>
          </p:cNvPr>
          <p:cNvSpPr>
            <a:spLocks noGrp="1"/>
          </p:cNvSpPr>
          <p:nvPr>
            <p:ph type="body" sz="quarter" idx="28"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B73BBD54-FD2A-DC49-B88D-D4A899116E2A}"/>
              </a:ext>
            </a:extLst>
          </p:cNvPr>
          <p:cNvSpPr>
            <a:spLocks noGrp="1"/>
          </p:cNvSpPr>
          <p:nvPr>
            <p:ph type="body" sz="quarter" idx="29" hasCustomPrompt="1"/>
          </p:nvPr>
        </p:nvSpPr>
        <p:spPr>
          <a:xfrm>
            <a:off x="228600" y="1714500"/>
            <a:ext cx="5638800"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20" name="Text Placeholder 2">
            <a:extLst>
              <a:ext uri="{FF2B5EF4-FFF2-40B4-BE49-F238E27FC236}">
                <a16:creationId xmlns:a16="http://schemas.microsoft.com/office/drawing/2014/main" id="{C4AD8D1B-3F60-EC44-A487-7E5D890DA5DF}"/>
              </a:ext>
            </a:extLst>
          </p:cNvPr>
          <p:cNvSpPr>
            <a:spLocks noGrp="1"/>
          </p:cNvSpPr>
          <p:nvPr>
            <p:ph type="body" sz="quarter" idx="30" hasCustomPrompt="1"/>
          </p:nvPr>
        </p:nvSpPr>
        <p:spPr>
          <a:xfrm>
            <a:off x="6324599" y="1714500"/>
            <a:ext cx="5638800"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Tree>
    <p:extLst>
      <p:ext uri="{BB962C8B-B14F-4D97-AF65-F5344CB8AC3E}">
        <p14:creationId xmlns:p14="http://schemas.microsoft.com/office/powerpoint/2010/main" val="31803481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List Color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773A52-E036-5040-83AA-48A07139B21E}"/>
              </a:ext>
            </a:extLst>
          </p:cNvPr>
          <p:cNvSpPr/>
          <p:nvPr userDrawn="1"/>
        </p:nvSpPr>
        <p:spPr>
          <a:xfrm>
            <a:off x="6096000" y="0"/>
            <a:ext cx="609599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12" name="Picture 11" descr="Logo&#10;&#10;Description automatically generated">
            <a:extLst>
              <a:ext uri="{FF2B5EF4-FFF2-40B4-BE49-F238E27FC236}">
                <a16:creationId xmlns:a16="http://schemas.microsoft.com/office/drawing/2014/main" id="{9A0DBACC-5B54-7647-BCA1-0D1C48AB2CE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4" name="Slide Number Placeholder 5">
            <a:extLst>
              <a:ext uri="{FF2B5EF4-FFF2-40B4-BE49-F238E27FC236}">
                <a16:creationId xmlns:a16="http://schemas.microsoft.com/office/drawing/2014/main" id="{213C8B34-2353-FD4D-9E71-B8BBEDA3192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7" name="Title 1">
            <a:extLst>
              <a:ext uri="{FF2B5EF4-FFF2-40B4-BE49-F238E27FC236}">
                <a16:creationId xmlns:a16="http://schemas.microsoft.com/office/drawing/2014/main" id="{29C24D1B-EF41-5446-89DF-2CEC95D00F24}"/>
              </a:ext>
            </a:extLst>
          </p:cNvPr>
          <p:cNvSpPr>
            <a:spLocks noGrp="1"/>
          </p:cNvSpPr>
          <p:nvPr>
            <p:ph type="title" hasCustomPrompt="1"/>
          </p:nvPr>
        </p:nvSpPr>
        <p:spPr>
          <a:xfrm>
            <a:off x="228599" y="293125"/>
            <a:ext cx="5720788"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19" name="Text Placeholder 57">
            <a:extLst>
              <a:ext uri="{FF2B5EF4-FFF2-40B4-BE49-F238E27FC236}">
                <a16:creationId xmlns:a16="http://schemas.microsoft.com/office/drawing/2014/main" id="{952D4BB9-D82E-9642-B6B5-59FB16BBDC79}"/>
              </a:ext>
            </a:extLst>
          </p:cNvPr>
          <p:cNvSpPr>
            <a:spLocks noGrp="1"/>
          </p:cNvSpPr>
          <p:nvPr>
            <p:ph type="body" sz="quarter" idx="27" hasCustomPrompt="1"/>
          </p:nvPr>
        </p:nvSpPr>
        <p:spPr>
          <a:xfrm>
            <a:off x="228600" y="712673"/>
            <a:ext cx="572109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4" name="Text Placeholder 2">
            <a:extLst>
              <a:ext uri="{FF2B5EF4-FFF2-40B4-BE49-F238E27FC236}">
                <a16:creationId xmlns:a16="http://schemas.microsoft.com/office/drawing/2014/main" id="{B00C743D-E04D-CF43-AEE0-46389738794D}"/>
              </a:ext>
            </a:extLst>
          </p:cNvPr>
          <p:cNvSpPr>
            <a:spLocks noGrp="1"/>
          </p:cNvSpPr>
          <p:nvPr>
            <p:ph type="body" sz="quarter" idx="29" hasCustomPrompt="1"/>
          </p:nvPr>
        </p:nvSpPr>
        <p:spPr>
          <a:xfrm>
            <a:off x="228600" y="1528763"/>
            <a:ext cx="5638800" cy="3652837"/>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25" name="Text Placeholder 2">
            <a:extLst>
              <a:ext uri="{FF2B5EF4-FFF2-40B4-BE49-F238E27FC236}">
                <a16:creationId xmlns:a16="http://schemas.microsoft.com/office/drawing/2014/main" id="{16134537-B4C0-FC49-AA11-C6E48C51A668}"/>
              </a:ext>
            </a:extLst>
          </p:cNvPr>
          <p:cNvSpPr>
            <a:spLocks noGrp="1"/>
          </p:cNvSpPr>
          <p:nvPr>
            <p:ph type="body" sz="quarter" idx="30" hasCustomPrompt="1"/>
          </p:nvPr>
        </p:nvSpPr>
        <p:spPr>
          <a:xfrm>
            <a:off x="6324599" y="1528763"/>
            <a:ext cx="5638800" cy="3652837"/>
          </a:xfrm>
        </p:spPr>
        <p:txBody>
          <a:bodyPr/>
          <a:lstStyle>
            <a:lvl1pPr marL="0" indent="0">
              <a:buFontTx/>
              <a:buNone/>
              <a:defRPr sz="1600">
                <a:solidFill>
                  <a:srgbClr val="042315"/>
                </a:solidFill>
              </a:defRPr>
            </a:lvl1pPr>
            <a:lvl2pPr marL="288925" indent="0">
              <a:buFontTx/>
              <a:buNone/>
              <a:defRPr sz="1600">
                <a:solidFill>
                  <a:srgbClr val="042315"/>
                </a:solidFill>
              </a:defRPr>
            </a:lvl2pPr>
            <a:lvl3pPr>
              <a:buFontTx/>
              <a:buNone/>
              <a:defRPr sz="1600">
                <a:solidFill>
                  <a:srgbClr val="042315"/>
                </a:solidFill>
              </a:defRPr>
            </a:lvl3pPr>
            <a:lvl4pPr marL="741363" indent="0">
              <a:buFontTx/>
              <a:buNone/>
              <a:defRPr sz="1600">
                <a:solidFill>
                  <a:srgbClr val="042315"/>
                </a:solidFill>
              </a:defRPr>
            </a:lvl4pPr>
            <a:lvl5pPr marL="1042987" indent="0">
              <a:buFontTx/>
              <a:buNone/>
              <a:defRPr sz="1600">
                <a:solidFill>
                  <a:srgbClr val="042315"/>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0" name="Text Placeholder 57">
            <a:extLst>
              <a:ext uri="{FF2B5EF4-FFF2-40B4-BE49-F238E27FC236}">
                <a16:creationId xmlns:a16="http://schemas.microsoft.com/office/drawing/2014/main" id="{DA45B32F-A542-7546-9A2C-E0AC157A748E}"/>
              </a:ext>
            </a:extLst>
          </p:cNvPr>
          <p:cNvSpPr>
            <a:spLocks noGrp="1"/>
          </p:cNvSpPr>
          <p:nvPr>
            <p:ph type="body" sz="quarter" idx="31" hasCustomPrompt="1"/>
          </p:nvPr>
        </p:nvSpPr>
        <p:spPr>
          <a:xfrm>
            <a:off x="6324601" y="712673"/>
            <a:ext cx="572109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042315"/>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ext Placeholder 2">
            <a:extLst>
              <a:ext uri="{FF2B5EF4-FFF2-40B4-BE49-F238E27FC236}">
                <a16:creationId xmlns:a16="http://schemas.microsoft.com/office/drawing/2014/main" id="{E1A7E6CF-FAB7-F975-DCAC-C3FE04E92F1D}"/>
              </a:ext>
            </a:extLst>
          </p:cNvPr>
          <p:cNvSpPr>
            <a:spLocks noGrp="1"/>
          </p:cNvSpPr>
          <p:nvPr>
            <p:ph type="body" sz="quarter" idx="32" hasCustomPrompt="1"/>
          </p:nvPr>
        </p:nvSpPr>
        <p:spPr>
          <a:xfrm>
            <a:off x="6338455" y="290948"/>
            <a:ext cx="5756275" cy="304797"/>
          </a:xfrm>
        </p:spPr>
        <p:txBody>
          <a:bodyPr/>
          <a:lstStyle>
            <a:lvl1pPr marL="0" indent="0">
              <a:buFontTx/>
              <a:buNone/>
              <a:defRPr lang="en-US" sz="2400" b="0" i="0" kern="1200" dirty="0">
                <a:solidFill>
                  <a:srgbClr val="042315"/>
                </a:solidFill>
                <a:latin typeface="TWK Everett" panose="020B0204000000000000" pitchFamily="34" charset="77"/>
                <a:ea typeface="TWK Everett" panose="020B0204000000000000" pitchFamily="34" charset="77"/>
                <a:cs typeface="TWK Everett" panose="020B0204000000000000" pitchFamily="34" charset="77"/>
              </a:defRPr>
            </a:lvl1pPr>
          </a:lstStyle>
          <a:p>
            <a:pPr lvl="0"/>
            <a:r>
              <a:rPr lang="en-US" dirty="0"/>
              <a:t>Add heading here</a:t>
            </a:r>
          </a:p>
        </p:txBody>
      </p:sp>
    </p:spTree>
    <p:extLst>
      <p:ext uri="{BB962C8B-B14F-4D97-AF65-F5344CB8AC3E}">
        <p14:creationId xmlns:p14="http://schemas.microsoft.com/office/powerpoint/2010/main" val="11132083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List Colo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773A52-E036-5040-83AA-48A07139B21E}"/>
              </a:ext>
            </a:extLst>
          </p:cNvPr>
          <p:cNvSpPr/>
          <p:nvPr userDrawn="1"/>
        </p:nvSpPr>
        <p:spPr>
          <a:xfrm>
            <a:off x="6096000" y="0"/>
            <a:ext cx="6095999"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9" name="Picture 8" descr="Logo&#10;&#10;Description automatically generated">
            <a:extLst>
              <a:ext uri="{FF2B5EF4-FFF2-40B4-BE49-F238E27FC236}">
                <a16:creationId xmlns:a16="http://schemas.microsoft.com/office/drawing/2014/main" id="{46B0EC0C-0931-6540-B074-F78FEAD8BC2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909A0609-1D06-D04F-8D52-4E39B928528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0D36F16E-3725-F848-BDDF-7907B81F7F7D}"/>
              </a:ext>
            </a:extLst>
          </p:cNvPr>
          <p:cNvSpPr>
            <a:spLocks noGrp="1"/>
          </p:cNvSpPr>
          <p:nvPr>
            <p:ph type="title" hasCustomPrompt="1"/>
          </p:nvPr>
        </p:nvSpPr>
        <p:spPr>
          <a:xfrm>
            <a:off x="228599" y="293125"/>
            <a:ext cx="56388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21" name="Text Placeholder 57">
            <a:extLst>
              <a:ext uri="{FF2B5EF4-FFF2-40B4-BE49-F238E27FC236}">
                <a16:creationId xmlns:a16="http://schemas.microsoft.com/office/drawing/2014/main" id="{96C633BB-2E79-974A-87F1-594562487DF7}"/>
              </a:ext>
            </a:extLst>
          </p:cNvPr>
          <p:cNvSpPr>
            <a:spLocks noGrp="1"/>
          </p:cNvSpPr>
          <p:nvPr>
            <p:ph type="body" sz="quarter" idx="27" hasCustomPrompt="1"/>
          </p:nvPr>
        </p:nvSpPr>
        <p:spPr>
          <a:xfrm>
            <a:off x="228600" y="712673"/>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2" name="Text Placeholder 2">
            <a:extLst>
              <a:ext uri="{FF2B5EF4-FFF2-40B4-BE49-F238E27FC236}">
                <a16:creationId xmlns:a16="http://schemas.microsoft.com/office/drawing/2014/main" id="{F33B21BD-65B1-BA47-A141-F8C12A42C73A}"/>
              </a:ext>
            </a:extLst>
          </p:cNvPr>
          <p:cNvSpPr>
            <a:spLocks noGrp="1"/>
          </p:cNvSpPr>
          <p:nvPr>
            <p:ph type="body" sz="quarter" idx="29" hasCustomPrompt="1"/>
          </p:nvPr>
        </p:nvSpPr>
        <p:spPr>
          <a:xfrm>
            <a:off x="228600" y="1528763"/>
            <a:ext cx="5638800" cy="3652837"/>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24" name="Text Placeholder 2">
            <a:extLst>
              <a:ext uri="{FF2B5EF4-FFF2-40B4-BE49-F238E27FC236}">
                <a16:creationId xmlns:a16="http://schemas.microsoft.com/office/drawing/2014/main" id="{38F5560B-4933-DB43-8C17-077668E24EF2}"/>
              </a:ext>
            </a:extLst>
          </p:cNvPr>
          <p:cNvSpPr>
            <a:spLocks noGrp="1"/>
          </p:cNvSpPr>
          <p:nvPr>
            <p:ph type="body" sz="quarter" idx="30" hasCustomPrompt="1"/>
          </p:nvPr>
        </p:nvSpPr>
        <p:spPr>
          <a:xfrm>
            <a:off x="6324599" y="1528763"/>
            <a:ext cx="5638800" cy="3652837"/>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11" name="Text Placeholder 57">
            <a:extLst>
              <a:ext uri="{FF2B5EF4-FFF2-40B4-BE49-F238E27FC236}">
                <a16:creationId xmlns:a16="http://schemas.microsoft.com/office/drawing/2014/main" id="{C39711F2-9070-F843-A056-A93C6BB0D393}"/>
              </a:ext>
            </a:extLst>
          </p:cNvPr>
          <p:cNvSpPr>
            <a:spLocks noGrp="1"/>
          </p:cNvSpPr>
          <p:nvPr>
            <p:ph type="body" sz="quarter" idx="31" hasCustomPrompt="1"/>
          </p:nvPr>
        </p:nvSpPr>
        <p:spPr>
          <a:xfrm>
            <a:off x="6324601" y="712673"/>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3" name="Text Placeholder 2">
            <a:extLst>
              <a:ext uri="{FF2B5EF4-FFF2-40B4-BE49-F238E27FC236}">
                <a16:creationId xmlns:a16="http://schemas.microsoft.com/office/drawing/2014/main" id="{AFD5663B-43AB-DD96-F6E3-CF91231D1ED4}"/>
              </a:ext>
            </a:extLst>
          </p:cNvPr>
          <p:cNvSpPr>
            <a:spLocks noGrp="1"/>
          </p:cNvSpPr>
          <p:nvPr>
            <p:ph type="body" sz="quarter" idx="32" hasCustomPrompt="1"/>
          </p:nvPr>
        </p:nvSpPr>
        <p:spPr>
          <a:xfrm>
            <a:off x="6324600" y="293125"/>
            <a:ext cx="5638800" cy="254000"/>
          </a:xfrm>
        </p:spPr>
        <p:txBody>
          <a:bodyPr wrap="none"/>
          <a:lstStyle>
            <a:lvl1pPr marL="0" indent="0" algn="l" defTabSz="914400" rtl="0" eaLnBrk="1" latinLnBrk="0" hangingPunct="1">
              <a:lnSpc>
                <a:spcPct val="100000"/>
              </a:lnSpc>
              <a:spcBef>
                <a:spcPct val="0"/>
              </a:spcBef>
              <a:buNone/>
              <a:defRPr lang="en-US" sz="2400" b="0" i="0" kern="1200" dirty="0">
                <a:solidFill>
                  <a:schemeClr val="accent1"/>
                </a:solidFill>
                <a:latin typeface="TWK Everett" panose="020B0204000000000000" pitchFamily="34" charset="77"/>
                <a:ea typeface="TWK Everett" panose="020B0204000000000000" pitchFamily="34" charset="77"/>
                <a:cs typeface="TWK Everett" panose="020B0204000000000000" pitchFamily="34" charset="77"/>
              </a:defRPr>
            </a:lvl1pPr>
          </a:lstStyle>
          <a:p>
            <a:pPr lvl="0"/>
            <a:r>
              <a:rPr lang="en-US" dirty="0"/>
              <a:t>Add heading here</a:t>
            </a:r>
          </a:p>
        </p:txBody>
      </p:sp>
    </p:spTree>
    <p:extLst>
      <p:ext uri="{BB962C8B-B14F-4D97-AF65-F5344CB8AC3E}">
        <p14:creationId xmlns:p14="http://schemas.microsoft.com/office/powerpoint/2010/main" val="17417032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List Colo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773A52-E036-5040-83AA-48A07139B21E}"/>
              </a:ext>
            </a:extLst>
          </p:cNvPr>
          <p:cNvSpPr/>
          <p:nvPr userDrawn="1"/>
        </p:nvSpPr>
        <p:spPr>
          <a:xfrm>
            <a:off x="6096000" y="0"/>
            <a:ext cx="60959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13" name="Picture 12" descr="Logo&#10;&#10;Description automatically generated">
            <a:extLst>
              <a:ext uri="{FF2B5EF4-FFF2-40B4-BE49-F238E27FC236}">
                <a16:creationId xmlns:a16="http://schemas.microsoft.com/office/drawing/2014/main" id="{0F1E9E86-B1DB-EA44-B5E3-77C99E77484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9" name="Slide Number Placeholder 5">
            <a:extLst>
              <a:ext uri="{FF2B5EF4-FFF2-40B4-BE49-F238E27FC236}">
                <a16:creationId xmlns:a16="http://schemas.microsoft.com/office/drawing/2014/main" id="{7580B8D3-16CF-6342-A5DF-3306CF5ECAF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0" name="Title 1">
            <a:extLst>
              <a:ext uri="{FF2B5EF4-FFF2-40B4-BE49-F238E27FC236}">
                <a16:creationId xmlns:a16="http://schemas.microsoft.com/office/drawing/2014/main" id="{A9CFCB20-60E1-4B4A-BF88-5B9612F4BE2C}"/>
              </a:ext>
            </a:extLst>
          </p:cNvPr>
          <p:cNvSpPr>
            <a:spLocks noGrp="1"/>
          </p:cNvSpPr>
          <p:nvPr>
            <p:ph type="title" hasCustomPrompt="1"/>
          </p:nvPr>
        </p:nvSpPr>
        <p:spPr>
          <a:xfrm>
            <a:off x="228599" y="293125"/>
            <a:ext cx="56388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22" name="Text Placeholder 2">
            <a:extLst>
              <a:ext uri="{FF2B5EF4-FFF2-40B4-BE49-F238E27FC236}">
                <a16:creationId xmlns:a16="http://schemas.microsoft.com/office/drawing/2014/main" id="{037AC11C-34D5-1245-961A-397EAB59DFBD}"/>
              </a:ext>
            </a:extLst>
          </p:cNvPr>
          <p:cNvSpPr>
            <a:spLocks noGrp="1"/>
          </p:cNvSpPr>
          <p:nvPr>
            <p:ph type="body" sz="quarter" idx="29" hasCustomPrompt="1"/>
          </p:nvPr>
        </p:nvSpPr>
        <p:spPr>
          <a:xfrm>
            <a:off x="228600" y="1528763"/>
            <a:ext cx="5638800" cy="3652837"/>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23" name="Text Placeholder 2">
            <a:extLst>
              <a:ext uri="{FF2B5EF4-FFF2-40B4-BE49-F238E27FC236}">
                <a16:creationId xmlns:a16="http://schemas.microsoft.com/office/drawing/2014/main" id="{A79627F6-2087-4E45-BE52-0BCE13073F2A}"/>
              </a:ext>
            </a:extLst>
          </p:cNvPr>
          <p:cNvSpPr>
            <a:spLocks noGrp="1"/>
          </p:cNvSpPr>
          <p:nvPr>
            <p:ph type="body" sz="quarter" idx="30" hasCustomPrompt="1"/>
          </p:nvPr>
        </p:nvSpPr>
        <p:spPr>
          <a:xfrm>
            <a:off x="6324599" y="1528763"/>
            <a:ext cx="5638800" cy="3652837"/>
          </a:xfrm>
        </p:spPr>
        <p:txBody>
          <a:bodyPr/>
          <a:lstStyle>
            <a:lvl1pPr marL="0" indent="0">
              <a:buClr>
                <a:schemeClr val="bg1"/>
              </a:buClr>
              <a:buFontTx/>
              <a:buNone/>
              <a:defRPr sz="1600">
                <a:solidFill>
                  <a:schemeClr val="bg1"/>
                </a:solidFill>
              </a:defRPr>
            </a:lvl1pPr>
            <a:lvl2pPr marL="288925" indent="0">
              <a:buClr>
                <a:schemeClr val="bg1"/>
              </a:buClr>
              <a:buFontTx/>
              <a:buNone/>
              <a:defRPr sz="1600">
                <a:solidFill>
                  <a:schemeClr val="bg1"/>
                </a:solidFill>
              </a:defRPr>
            </a:lvl2pPr>
            <a:lvl3pPr>
              <a:buClr>
                <a:schemeClr val="bg1"/>
              </a:buClr>
              <a:buFontTx/>
              <a:buNone/>
              <a:defRPr sz="1600">
                <a:solidFill>
                  <a:schemeClr val="bg1"/>
                </a:solidFill>
              </a:defRPr>
            </a:lvl3pPr>
            <a:lvl4pPr marL="741363" indent="0">
              <a:buClr>
                <a:schemeClr val="bg1"/>
              </a:buClr>
              <a:buFontTx/>
              <a:buNone/>
              <a:defRPr sz="1600">
                <a:solidFill>
                  <a:schemeClr val="bg1"/>
                </a:solidFill>
              </a:defRPr>
            </a:lvl4pPr>
            <a:lvl5pPr marL="1042987" indent="0">
              <a:buClr>
                <a:schemeClr val="bg1"/>
              </a:buClr>
              <a:buFontTx/>
              <a:buNone/>
              <a:defRPr sz="160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3" name="Text Placeholder 2">
            <a:extLst>
              <a:ext uri="{FF2B5EF4-FFF2-40B4-BE49-F238E27FC236}">
                <a16:creationId xmlns:a16="http://schemas.microsoft.com/office/drawing/2014/main" id="{72F0F4F8-1ADA-C284-ED16-DC4C79226C59}"/>
              </a:ext>
            </a:extLst>
          </p:cNvPr>
          <p:cNvSpPr>
            <a:spLocks noGrp="1"/>
          </p:cNvSpPr>
          <p:nvPr>
            <p:ph type="body" sz="quarter" idx="31" hasCustomPrompt="1"/>
          </p:nvPr>
        </p:nvSpPr>
        <p:spPr>
          <a:xfrm>
            <a:off x="6324600" y="271464"/>
            <a:ext cx="5638800" cy="385763"/>
          </a:xfrm>
        </p:spPr>
        <p:txBody>
          <a:bodyPr/>
          <a:lstStyle>
            <a:lvl1pPr marL="0" indent="0">
              <a:buFontTx/>
              <a:buNone/>
              <a:defRPr lang="en-US" sz="2400" b="0" i="0" kern="1200" dirty="0">
                <a:solidFill>
                  <a:srgbClr val="FFFFFF"/>
                </a:solidFill>
                <a:latin typeface="TWK Everett" panose="020B0204000000000000" pitchFamily="34" charset="77"/>
                <a:ea typeface="TWK Everett" panose="020B0204000000000000" pitchFamily="34" charset="77"/>
                <a:cs typeface="TWK Everett" panose="020B0204000000000000" pitchFamily="34" charset="77"/>
              </a:defRPr>
            </a:lvl1pPr>
          </a:lstStyle>
          <a:p>
            <a:pPr lvl="0"/>
            <a:r>
              <a:rPr lang="en-US" dirty="0"/>
              <a:t>Add heading here</a:t>
            </a:r>
          </a:p>
        </p:txBody>
      </p:sp>
    </p:spTree>
    <p:extLst>
      <p:ext uri="{BB962C8B-B14F-4D97-AF65-F5344CB8AC3E}">
        <p14:creationId xmlns:p14="http://schemas.microsoft.com/office/powerpoint/2010/main" val="34781685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One Column Chart Pull quote">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36A460F7-C4DF-1649-A79C-B0036650A821}"/>
              </a:ext>
            </a:extLst>
          </p:cNvPr>
          <p:cNvSpPr>
            <a:spLocks noGrp="1"/>
          </p:cNvSpPr>
          <p:nvPr>
            <p:ph type="body" sz="quarter" idx="37" hasCustomPrompt="1"/>
          </p:nvPr>
        </p:nvSpPr>
        <p:spPr>
          <a:xfrm>
            <a:off x="228600" y="4067939"/>
            <a:ext cx="4343164" cy="1951861"/>
          </a:xfrm>
        </p:spPr>
        <p:txBody>
          <a:bodyPr/>
          <a:lstStyle>
            <a:lvl1pPr marL="0" indent="0">
              <a:buFontTx/>
              <a:buNone/>
              <a:defRPr sz="1600"/>
            </a:lvl1pPr>
            <a:lvl2pPr marL="288925" indent="0">
              <a:buFontTx/>
              <a:buNone/>
              <a:defRPr sz="1600"/>
            </a:lvl2pPr>
            <a:lvl3pPr>
              <a:buFontTx/>
              <a:buNone/>
              <a:defRPr sz="1600"/>
            </a:lvl3pPr>
            <a:lvl4pPr marL="741363" indent="0">
              <a:buFontTx/>
              <a:buNone/>
              <a:defRPr sz="1600"/>
            </a:lvl4pPr>
            <a:lvl5pPr marL="1042987" indent="0">
              <a:buFontTx/>
              <a:buNone/>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7" name="Rectangle 6">
            <a:extLst>
              <a:ext uri="{FF2B5EF4-FFF2-40B4-BE49-F238E27FC236}">
                <a16:creationId xmlns:a16="http://schemas.microsoft.com/office/drawing/2014/main" id="{27773A52-E036-5040-83AA-48A07139B21E}"/>
              </a:ext>
            </a:extLst>
          </p:cNvPr>
          <p:cNvSpPr/>
          <p:nvPr userDrawn="1"/>
        </p:nvSpPr>
        <p:spPr>
          <a:xfrm>
            <a:off x="6096000" y="0"/>
            <a:ext cx="6095999" cy="6858000"/>
          </a:xfrm>
          <a:prstGeom prst="rect">
            <a:avLst/>
          </a:prstGeom>
          <a:solidFill>
            <a:srgbClr val="3D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13" name="Picture 12" descr="Logo&#10;&#10;Description automatically generated">
            <a:extLst>
              <a:ext uri="{FF2B5EF4-FFF2-40B4-BE49-F238E27FC236}">
                <a16:creationId xmlns:a16="http://schemas.microsoft.com/office/drawing/2014/main" id="{0F1E9E86-B1DB-EA44-B5E3-77C99E77484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9" name="Slide Number Placeholder 5">
            <a:extLst>
              <a:ext uri="{FF2B5EF4-FFF2-40B4-BE49-F238E27FC236}">
                <a16:creationId xmlns:a16="http://schemas.microsoft.com/office/drawing/2014/main" id="{7580B8D3-16CF-6342-A5DF-3306CF5ECAF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0" name="Title 1">
            <a:extLst>
              <a:ext uri="{FF2B5EF4-FFF2-40B4-BE49-F238E27FC236}">
                <a16:creationId xmlns:a16="http://schemas.microsoft.com/office/drawing/2014/main" id="{A9CFCB20-60E1-4B4A-BF88-5B9612F4BE2C}"/>
              </a:ext>
            </a:extLst>
          </p:cNvPr>
          <p:cNvSpPr>
            <a:spLocks noGrp="1"/>
          </p:cNvSpPr>
          <p:nvPr>
            <p:ph type="title" hasCustomPrompt="1"/>
          </p:nvPr>
        </p:nvSpPr>
        <p:spPr>
          <a:xfrm>
            <a:off x="228599" y="293125"/>
            <a:ext cx="56388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21" name="Text Placeholder 57">
            <a:extLst>
              <a:ext uri="{FF2B5EF4-FFF2-40B4-BE49-F238E27FC236}">
                <a16:creationId xmlns:a16="http://schemas.microsoft.com/office/drawing/2014/main" id="{A058DD17-2E23-BC40-A026-8858F9BE5659}"/>
              </a:ext>
            </a:extLst>
          </p:cNvPr>
          <p:cNvSpPr>
            <a:spLocks noGrp="1"/>
          </p:cNvSpPr>
          <p:nvPr>
            <p:ph type="body" sz="quarter" idx="27" hasCustomPrompt="1"/>
          </p:nvPr>
        </p:nvSpPr>
        <p:spPr>
          <a:xfrm>
            <a:off x="228600" y="712673"/>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4" name="Content Placeholder 3">
            <a:extLst>
              <a:ext uri="{FF2B5EF4-FFF2-40B4-BE49-F238E27FC236}">
                <a16:creationId xmlns:a16="http://schemas.microsoft.com/office/drawing/2014/main" id="{58A79913-9831-2C46-96EF-35A1AAFB6AE5}"/>
              </a:ext>
            </a:extLst>
          </p:cNvPr>
          <p:cNvSpPr>
            <a:spLocks noGrp="1"/>
          </p:cNvSpPr>
          <p:nvPr>
            <p:ph sz="quarter" idx="34" hasCustomPrompt="1"/>
          </p:nvPr>
        </p:nvSpPr>
        <p:spPr>
          <a:xfrm>
            <a:off x="7620000" y="876300"/>
            <a:ext cx="3048000" cy="5143500"/>
          </a:xfrm>
        </p:spPr>
        <p:txBody>
          <a:bodyPr/>
          <a:lstStyle>
            <a:lvl1pPr marL="0" indent="0">
              <a:buNone/>
              <a:defRPr>
                <a:solidFill>
                  <a:schemeClr val="bg1"/>
                </a:solidFill>
              </a:defRPr>
            </a:lvl1pPr>
          </a:lstStyle>
          <a:p>
            <a:pPr lvl="0"/>
            <a:r>
              <a:rPr lang="en-US"/>
              <a:t>Add chart here</a:t>
            </a:r>
          </a:p>
        </p:txBody>
      </p:sp>
      <p:sp>
        <p:nvSpPr>
          <p:cNvPr id="10" name="Text Placeholder 9">
            <a:extLst>
              <a:ext uri="{FF2B5EF4-FFF2-40B4-BE49-F238E27FC236}">
                <a16:creationId xmlns:a16="http://schemas.microsoft.com/office/drawing/2014/main" id="{807A97B0-5987-F143-A781-7C143274D885}"/>
              </a:ext>
            </a:extLst>
          </p:cNvPr>
          <p:cNvSpPr>
            <a:spLocks noGrp="1"/>
          </p:cNvSpPr>
          <p:nvPr>
            <p:ph type="body" sz="quarter" idx="35"/>
          </p:nvPr>
        </p:nvSpPr>
        <p:spPr>
          <a:xfrm>
            <a:off x="10851418" y="5052128"/>
            <a:ext cx="1111981" cy="838200"/>
          </a:xfrm>
        </p:spPr>
        <p:txBody>
          <a:bodyPr/>
          <a:lstStyle>
            <a:lvl1pPr>
              <a:buClr>
                <a:schemeClr val="bg1"/>
              </a:buClr>
              <a:defRPr sz="1000">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9">
            <a:extLst>
              <a:ext uri="{FF2B5EF4-FFF2-40B4-BE49-F238E27FC236}">
                <a16:creationId xmlns:a16="http://schemas.microsoft.com/office/drawing/2014/main" id="{D3BD8E0E-AB41-0A43-BD41-1C5E50C4C077}"/>
              </a:ext>
            </a:extLst>
          </p:cNvPr>
          <p:cNvSpPr>
            <a:spLocks noGrp="1"/>
          </p:cNvSpPr>
          <p:nvPr>
            <p:ph type="body" sz="quarter" idx="36" hasCustomPrompt="1"/>
          </p:nvPr>
        </p:nvSpPr>
        <p:spPr>
          <a:xfrm>
            <a:off x="10851418" y="4121544"/>
            <a:ext cx="1111981" cy="838200"/>
          </a:xfrm>
        </p:spPr>
        <p:txBody>
          <a:bodyPr/>
          <a:lstStyle>
            <a:lvl1pPr marL="0" indent="0">
              <a:buNone/>
              <a:defRPr sz="4800">
                <a:ln>
                  <a:solidFill>
                    <a:schemeClr val="bg1"/>
                  </a:solidFill>
                </a:ln>
                <a:noFill/>
              </a:defRPr>
            </a:lvl1pPr>
            <a:lvl2pPr>
              <a:defRPr sz="1000">
                <a:solidFill>
                  <a:schemeClr val="bg1"/>
                </a:solidFill>
              </a:defRPr>
            </a:lvl2pPr>
            <a:lvl3pPr>
              <a:defRPr sz="1000">
                <a:solidFill>
                  <a:schemeClr val="bg1"/>
                </a:solidFill>
              </a:defRPr>
            </a:lvl3pPr>
            <a:lvl4pPr>
              <a:defRPr sz="1000">
                <a:solidFill>
                  <a:schemeClr val="bg1"/>
                </a:solidFill>
              </a:defRPr>
            </a:lvl4pPr>
            <a:lvl5pPr>
              <a:defRPr sz="1000">
                <a:solidFill>
                  <a:schemeClr val="bg1"/>
                </a:solidFill>
              </a:defRPr>
            </a:lvl5pPr>
          </a:lstStyle>
          <a:p>
            <a:pPr lvl="0"/>
            <a:r>
              <a:rPr lang="en-US"/>
              <a:t>01</a:t>
            </a:r>
          </a:p>
        </p:txBody>
      </p:sp>
    </p:spTree>
    <p:extLst>
      <p:ext uri="{BB962C8B-B14F-4D97-AF65-F5344CB8AC3E}">
        <p14:creationId xmlns:p14="http://schemas.microsoft.com/office/powerpoint/2010/main" val="91550247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ree Column 1">
    <p:spTree>
      <p:nvGrpSpPr>
        <p:cNvPr id="1" name=""/>
        <p:cNvGrpSpPr/>
        <p:nvPr/>
      </p:nvGrpSpPr>
      <p:grpSpPr>
        <a:xfrm>
          <a:off x="0" y="0"/>
          <a:ext cx="0" cy="0"/>
          <a:chOff x="0" y="0"/>
          <a:chExt cx="0" cy="0"/>
        </a:xfrm>
      </p:grpSpPr>
      <p:pic>
        <p:nvPicPr>
          <p:cNvPr id="13" name="Picture 12" descr="Logo&#10;&#10;Description automatically generated">
            <a:extLst>
              <a:ext uri="{FF2B5EF4-FFF2-40B4-BE49-F238E27FC236}">
                <a16:creationId xmlns:a16="http://schemas.microsoft.com/office/drawing/2014/main" id="{EB9BDDA6-CF9D-284B-AE6B-08FD6D9B6842}"/>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5" name="Slide Number Placeholder 5">
            <a:extLst>
              <a:ext uri="{FF2B5EF4-FFF2-40B4-BE49-F238E27FC236}">
                <a16:creationId xmlns:a16="http://schemas.microsoft.com/office/drawing/2014/main" id="{3C9F2814-2A42-8747-86C6-18C297A7962E}"/>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F32B6308-FC5C-7F40-92A6-CE736A7B7BA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20" name="Text Placeholder 57">
            <a:extLst>
              <a:ext uri="{FF2B5EF4-FFF2-40B4-BE49-F238E27FC236}">
                <a16:creationId xmlns:a16="http://schemas.microsoft.com/office/drawing/2014/main" id="{35761AD7-5E66-4446-BAD2-3EC71AA2C75B}"/>
              </a:ext>
            </a:extLst>
          </p:cNvPr>
          <p:cNvSpPr>
            <a:spLocks noGrp="1"/>
          </p:cNvSpPr>
          <p:nvPr>
            <p:ph type="body" sz="quarter" idx="31"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21D09163-64E4-724E-BD9C-63AEC08EB9B9}"/>
              </a:ext>
            </a:extLst>
          </p:cNvPr>
          <p:cNvSpPr>
            <a:spLocks noGrp="1"/>
          </p:cNvSpPr>
          <p:nvPr>
            <p:ph type="body" sz="quarter" idx="29" hasCustomPrompt="1"/>
          </p:nvPr>
        </p:nvSpPr>
        <p:spPr>
          <a:xfrm>
            <a:off x="228600" y="1714500"/>
            <a:ext cx="5638800"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22" name="Text Placeholder 2">
            <a:extLst>
              <a:ext uri="{FF2B5EF4-FFF2-40B4-BE49-F238E27FC236}">
                <a16:creationId xmlns:a16="http://schemas.microsoft.com/office/drawing/2014/main" id="{5181DA9B-DA3F-584E-A9F0-D45472FFF5A5}"/>
              </a:ext>
            </a:extLst>
          </p:cNvPr>
          <p:cNvSpPr>
            <a:spLocks noGrp="1"/>
          </p:cNvSpPr>
          <p:nvPr>
            <p:ph type="body" sz="quarter" idx="30" hasCustomPrompt="1"/>
          </p:nvPr>
        </p:nvSpPr>
        <p:spPr>
          <a:xfrm>
            <a:off x="6324599" y="1714500"/>
            <a:ext cx="2590801"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23" name="Text Placeholder 2">
            <a:extLst>
              <a:ext uri="{FF2B5EF4-FFF2-40B4-BE49-F238E27FC236}">
                <a16:creationId xmlns:a16="http://schemas.microsoft.com/office/drawing/2014/main" id="{B7107E20-457F-884D-971B-B57AD13E53FD}"/>
              </a:ext>
            </a:extLst>
          </p:cNvPr>
          <p:cNvSpPr>
            <a:spLocks noGrp="1"/>
          </p:cNvSpPr>
          <p:nvPr>
            <p:ph type="body" sz="quarter" idx="32" hasCustomPrompt="1"/>
          </p:nvPr>
        </p:nvSpPr>
        <p:spPr>
          <a:xfrm>
            <a:off x="9367205" y="1714500"/>
            <a:ext cx="2590801" cy="3467100"/>
          </a:xfrm>
        </p:spPr>
        <p:txBody>
          <a:bodyPr/>
          <a:lstStyle>
            <a:lvl1pPr marL="0" indent="0">
              <a:buFontTx/>
              <a:buNone/>
              <a:defRPr sz="1600">
                <a:solidFill>
                  <a:srgbClr val="3D3C3C"/>
                </a:solidFill>
              </a:defRPr>
            </a:lvl1pPr>
            <a:lvl2pPr marL="288925" indent="0">
              <a:buFontTx/>
              <a:buNone/>
              <a:defRPr sz="1600">
                <a:solidFill>
                  <a:srgbClr val="3D3C3C"/>
                </a:solidFill>
              </a:defRPr>
            </a:lvl2pPr>
            <a:lvl3pPr>
              <a:buFontTx/>
              <a:buNone/>
              <a:defRPr sz="1600">
                <a:solidFill>
                  <a:srgbClr val="3D3C3C"/>
                </a:solidFill>
              </a:defRPr>
            </a:lvl3pPr>
            <a:lvl4pPr marL="741363" indent="0">
              <a:buFontTx/>
              <a:buNone/>
              <a:defRPr sz="1600">
                <a:solidFill>
                  <a:srgbClr val="3D3C3C"/>
                </a:solidFill>
              </a:defRPr>
            </a:lvl4pPr>
            <a:lvl5pPr marL="1042987" indent="0">
              <a:buFontTx/>
              <a:buNone/>
              <a:defRPr sz="16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Tree>
    <p:extLst>
      <p:ext uri="{BB962C8B-B14F-4D97-AF65-F5344CB8AC3E}">
        <p14:creationId xmlns:p14="http://schemas.microsoft.com/office/powerpoint/2010/main" val="31546172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Column Image">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3156E150-B190-3242-B86B-86E5386A278A}"/>
              </a:ext>
            </a:extLst>
          </p:cNvPr>
          <p:cNvSpPr>
            <a:spLocks noGrp="1"/>
          </p:cNvSpPr>
          <p:nvPr>
            <p:ph type="pic" sz="quarter" idx="35" hasCustomPrompt="1"/>
          </p:nvPr>
        </p:nvSpPr>
        <p:spPr>
          <a:xfrm>
            <a:off x="6096000" y="0"/>
            <a:ext cx="6096000"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4" name="Picture 13" descr="Logo&#10;&#10;Description automatically generated">
            <a:extLst>
              <a:ext uri="{FF2B5EF4-FFF2-40B4-BE49-F238E27FC236}">
                <a16:creationId xmlns:a16="http://schemas.microsoft.com/office/drawing/2014/main" id="{5CBC600D-7F73-5E4D-86E8-9342C90438A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8F348682-6A55-C64A-BC2C-2C6CBF7A83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11B9A1EF-98E6-D542-8F7E-64F6A1355F1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20" name="Text Placeholder 57">
            <a:extLst>
              <a:ext uri="{FF2B5EF4-FFF2-40B4-BE49-F238E27FC236}">
                <a16:creationId xmlns:a16="http://schemas.microsoft.com/office/drawing/2014/main" id="{75790C25-05B8-484B-BC54-308B460F3502}"/>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BFF9C7AC-01C5-CE4C-9FA4-AFB13B116D06}"/>
              </a:ext>
            </a:extLst>
          </p:cNvPr>
          <p:cNvSpPr>
            <a:spLocks noGrp="1"/>
          </p:cNvSpPr>
          <p:nvPr>
            <p:ph type="body" sz="quarter" idx="30" hasCustomPrompt="1"/>
          </p:nvPr>
        </p:nvSpPr>
        <p:spPr>
          <a:xfrm>
            <a:off x="233993" y="1714500"/>
            <a:ext cx="2590801" cy="3467100"/>
          </a:xfrm>
        </p:spPr>
        <p:txBody>
          <a:bodyPr/>
          <a:lstStyle>
            <a:lvl1pPr marL="0" indent="0">
              <a:buNone/>
              <a:defRPr sz="1600"/>
            </a:lvl1pPr>
            <a:lvl2pPr>
              <a:defRPr sz="1600"/>
            </a:lvl2pPr>
            <a:lvl3pPr>
              <a:defRPr sz="1600"/>
            </a:lvl3pPr>
            <a:lvl4pPr>
              <a:defRPr sz="1600"/>
            </a:lvl4pPr>
            <a:lvl5pP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22" name="Text Placeholder 2">
            <a:extLst>
              <a:ext uri="{FF2B5EF4-FFF2-40B4-BE49-F238E27FC236}">
                <a16:creationId xmlns:a16="http://schemas.microsoft.com/office/drawing/2014/main" id="{AC464372-9BD0-7640-8704-53BEE623297B}"/>
              </a:ext>
            </a:extLst>
          </p:cNvPr>
          <p:cNvSpPr>
            <a:spLocks noGrp="1"/>
          </p:cNvSpPr>
          <p:nvPr>
            <p:ph type="body" sz="quarter" idx="32" hasCustomPrompt="1"/>
          </p:nvPr>
        </p:nvSpPr>
        <p:spPr>
          <a:xfrm>
            <a:off x="3276600" y="1714500"/>
            <a:ext cx="2590800" cy="3467100"/>
          </a:xfrm>
        </p:spPr>
        <p:txBody>
          <a:bodyPr/>
          <a:lstStyle>
            <a:lvl1pPr marL="0" indent="0">
              <a:buFontTx/>
              <a:buNone/>
              <a:defRPr sz="1600"/>
            </a:lvl1pPr>
            <a:lvl2pPr>
              <a:defRPr sz="1600"/>
            </a:lvl2pPr>
            <a:lvl3pPr>
              <a:defRPr sz="1600"/>
            </a:lvl3pPr>
            <a:lvl4pPr>
              <a:defRPr sz="1600"/>
            </a:lvl4pPr>
            <a:lvl5pPr>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Tree>
    <p:extLst>
      <p:ext uri="{BB962C8B-B14F-4D97-AF65-F5344CB8AC3E}">
        <p14:creationId xmlns:p14="http://schemas.microsoft.com/office/powerpoint/2010/main" val="211437768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Two Images">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3156E150-B190-3242-B86B-86E5386A278A}"/>
              </a:ext>
            </a:extLst>
          </p:cNvPr>
          <p:cNvSpPr>
            <a:spLocks noGrp="1"/>
          </p:cNvSpPr>
          <p:nvPr>
            <p:ph type="pic" sz="quarter" idx="35" hasCustomPrompt="1"/>
          </p:nvPr>
        </p:nvSpPr>
        <p:spPr>
          <a:xfrm>
            <a:off x="220165" y="1335033"/>
            <a:ext cx="5647235" cy="17145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4" name="Picture 13" descr="Logo&#10;&#10;Description automatically generated">
            <a:extLst>
              <a:ext uri="{FF2B5EF4-FFF2-40B4-BE49-F238E27FC236}">
                <a16:creationId xmlns:a16="http://schemas.microsoft.com/office/drawing/2014/main" id="{5CBC600D-7F73-5E4D-86E8-9342C90438A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8F348682-6A55-C64A-BC2C-2C6CBF7A83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11B9A1EF-98E6-D542-8F7E-64F6A1355F1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20" name="Text Placeholder 57">
            <a:extLst>
              <a:ext uri="{FF2B5EF4-FFF2-40B4-BE49-F238E27FC236}">
                <a16:creationId xmlns:a16="http://schemas.microsoft.com/office/drawing/2014/main" id="{75790C25-05B8-484B-BC54-308B460F3502}"/>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BFF9C7AC-01C5-CE4C-9FA4-AFB13B116D06}"/>
              </a:ext>
            </a:extLst>
          </p:cNvPr>
          <p:cNvSpPr>
            <a:spLocks noGrp="1"/>
          </p:cNvSpPr>
          <p:nvPr>
            <p:ph type="body" sz="quarter" idx="30" hasCustomPrompt="1"/>
          </p:nvPr>
        </p:nvSpPr>
        <p:spPr>
          <a:xfrm>
            <a:off x="233993" y="3234981"/>
            <a:ext cx="5633407" cy="1853076"/>
          </a:xfrm>
        </p:spPr>
        <p:txBody>
          <a:bodyPr/>
          <a:lstStyle>
            <a:lvl1pPr marL="0" indent="0">
              <a:buFontTx/>
              <a:buNone/>
              <a:defRPr sz="1600"/>
            </a:lvl1pPr>
            <a:lvl2pPr marL="288925" indent="0">
              <a:buFontTx/>
              <a:buNone/>
              <a:defRPr sz="1600"/>
            </a:lvl2pPr>
            <a:lvl3pPr>
              <a:buFontTx/>
              <a:buNone/>
              <a:defRPr sz="1600"/>
            </a:lvl3pPr>
            <a:lvl4pPr marL="741363" indent="0">
              <a:buFontTx/>
              <a:buNone/>
              <a:defRPr sz="1600"/>
            </a:lvl4pPr>
            <a:lvl5pPr marL="1042987" indent="0">
              <a:buFontTx/>
              <a:buNone/>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22" name="Text Placeholder 2">
            <a:extLst>
              <a:ext uri="{FF2B5EF4-FFF2-40B4-BE49-F238E27FC236}">
                <a16:creationId xmlns:a16="http://schemas.microsoft.com/office/drawing/2014/main" id="{AC464372-9BD0-7640-8704-53BEE623297B}"/>
              </a:ext>
            </a:extLst>
          </p:cNvPr>
          <p:cNvSpPr>
            <a:spLocks noGrp="1"/>
          </p:cNvSpPr>
          <p:nvPr>
            <p:ph type="body" sz="quarter" idx="32" hasCustomPrompt="1"/>
          </p:nvPr>
        </p:nvSpPr>
        <p:spPr>
          <a:xfrm>
            <a:off x="6324599" y="3234981"/>
            <a:ext cx="5633407" cy="1853076"/>
          </a:xfrm>
        </p:spPr>
        <p:txBody>
          <a:bodyPr/>
          <a:lstStyle>
            <a:lvl1pPr marL="0" indent="0">
              <a:buFontTx/>
              <a:buNone/>
              <a:defRPr sz="1600"/>
            </a:lvl1pPr>
            <a:lvl2pPr marL="288925" indent="0">
              <a:buFontTx/>
              <a:buNone/>
              <a:defRPr sz="1600"/>
            </a:lvl2pPr>
            <a:lvl3pPr>
              <a:buFontTx/>
              <a:buNone/>
              <a:defRPr sz="1600"/>
            </a:lvl3pPr>
            <a:lvl4pPr marL="741363" indent="0">
              <a:buFontTx/>
              <a:buNone/>
              <a:defRPr sz="1600"/>
            </a:lvl4pPr>
            <a:lvl5pPr marL="1042987" indent="0">
              <a:buFontTx/>
              <a:buNone/>
              <a:defRPr sz="16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
        <p:nvSpPr>
          <p:cNvPr id="11" name="Picture Placeholder 7">
            <a:extLst>
              <a:ext uri="{FF2B5EF4-FFF2-40B4-BE49-F238E27FC236}">
                <a16:creationId xmlns:a16="http://schemas.microsoft.com/office/drawing/2014/main" id="{9B3291A2-618A-D34A-9F60-34F932C21163}"/>
              </a:ext>
            </a:extLst>
          </p:cNvPr>
          <p:cNvSpPr>
            <a:spLocks noGrp="1"/>
          </p:cNvSpPr>
          <p:nvPr>
            <p:ph type="pic" sz="quarter" idx="36" hasCustomPrompt="1"/>
          </p:nvPr>
        </p:nvSpPr>
        <p:spPr>
          <a:xfrm>
            <a:off x="6337743" y="1335033"/>
            <a:ext cx="5647235" cy="17145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2" name="Text Placeholder 11">
            <a:extLst>
              <a:ext uri="{FF2B5EF4-FFF2-40B4-BE49-F238E27FC236}">
                <a16:creationId xmlns:a16="http://schemas.microsoft.com/office/drawing/2014/main" id="{764F239B-FC19-6A44-81DB-18C9D7976C8C}"/>
              </a:ext>
            </a:extLst>
          </p:cNvPr>
          <p:cNvSpPr>
            <a:spLocks noGrp="1"/>
          </p:cNvSpPr>
          <p:nvPr>
            <p:ph type="body" sz="quarter" idx="37" hasCustomPrompt="1"/>
          </p:nvPr>
        </p:nvSpPr>
        <p:spPr>
          <a:xfrm>
            <a:off x="228600" y="5522967"/>
            <a:ext cx="11743235" cy="496833"/>
          </a:xfrm>
          <a:prstGeom prst="rect">
            <a:avLst/>
          </a:prstGeom>
          <a:solidFill>
            <a:srgbClr val="042315"/>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cxnSp>
        <p:nvCxnSpPr>
          <p:cNvPr id="3" name="Straight Connector 2">
            <a:extLst>
              <a:ext uri="{FF2B5EF4-FFF2-40B4-BE49-F238E27FC236}">
                <a16:creationId xmlns:a16="http://schemas.microsoft.com/office/drawing/2014/main" id="{88143259-7705-1443-9A6F-DBEC48437FE7}"/>
              </a:ext>
            </a:extLst>
          </p:cNvPr>
          <p:cNvCxnSpPr/>
          <p:nvPr userDrawn="1"/>
        </p:nvCxnSpPr>
        <p:spPr>
          <a:xfrm>
            <a:off x="6096000" y="1238081"/>
            <a:ext cx="0" cy="40541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26581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 Column 2 row Image">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3156E150-B190-3242-B86B-86E5386A278A}"/>
              </a:ext>
            </a:extLst>
          </p:cNvPr>
          <p:cNvSpPr>
            <a:spLocks noGrp="1"/>
          </p:cNvSpPr>
          <p:nvPr>
            <p:ph type="pic" sz="quarter" idx="35" hasCustomPrompt="1"/>
          </p:nvPr>
        </p:nvSpPr>
        <p:spPr>
          <a:xfrm>
            <a:off x="228600" y="1315983"/>
            <a:ext cx="2590800"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4" name="Picture 13" descr="Logo&#10;&#10;Description automatically generated">
            <a:extLst>
              <a:ext uri="{FF2B5EF4-FFF2-40B4-BE49-F238E27FC236}">
                <a16:creationId xmlns:a16="http://schemas.microsoft.com/office/drawing/2014/main" id="{5CBC600D-7F73-5E4D-86E8-9342C90438A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8F348682-6A55-C64A-BC2C-2C6CBF7A83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11B9A1EF-98E6-D542-8F7E-64F6A1355F1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20" name="Text Placeholder 57">
            <a:extLst>
              <a:ext uri="{FF2B5EF4-FFF2-40B4-BE49-F238E27FC236}">
                <a16:creationId xmlns:a16="http://schemas.microsoft.com/office/drawing/2014/main" id="{75790C25-05B8-484B-BC54-308B460F3502}"/>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21" name="Text Placeholder 2">
            <a:extLst>
              <a:ext uri="{FF2B5EF4-FFF2-40B4-BE49-F238E27FC236}">
                <a16:creationId xmlns:a16="http://schemas.microsoft.com/office/drawing/2014/main" id="{BFF9C7AC-01C5-CE4C-9FA4-AFB13B116D06}"/>
              </a:ext>
            </a:extLst>
          </p:cNvPr>
          <p:cNvSpPr>
            <a:spLocks noGrp="1"/>
          </p:cNvSpPr>
          <p:nvPr>
            <p:ph type="body" sz="quarter" idx="30" hasCustomPrompt="1"/>
          </p:nvPr>
        </p:nvSpPr>
        <p:spPr>
          <a:xfrm>
            <a:off x="228599" y="2435703"/>
            <a:ext cx="2590801"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3" name="Picture Placeholder 7">
            <a:extLst>
              <a:ext uri="{FF2B5EF4-FFF2-40B4-BE49-F238E27FC236}">
                <a16:creationId xmlns:a16="http://schemas.microsoft.com/office/drawing/2014/main" id="{9DC01341-B0DA-2B4C-8FC1-7155C4FC0C6D}"/>
              </a:ext>
            </a:extLst>
          </p:cNvPr>
          <p:cNvSpPr>
            <a:spLocks noGrp="1"/>
          </p:cNvSpPr>
          <p:nvPr>
            <p:ph type="pic" sz="quarter" idx="36" hasCustomPrompt="1"/>
          </p:nvPr>
        </p:nvSpPr>
        <p:spPr>
          <a:xfrm>
            <a:off x="3278955" y="1315983"/>
            <a:ext cx="2583396"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5" name="Text Placeholder 2">
            <a:extLst>
              <a:ext uri="{FF2B5EF4-FFF2-40B4-BE49-F238E27FC236}">
                <a16:creationId xmlns:a16="http://schemas.microsoft.com/office/drawing/2014/main" id="{44CD4AD7-AC38-1542-A051-1F97CBFCDCA6}"/>
              </a:ext>
            </a:extLst>
          </p:cNvPr>
          <p:cNvSpPr>
            <a:spLocks noGrp="1"/>
          </p:cNvSpPr>
          <p:nvPr>
            <p:ph type="body" sz="quarter" idx="37" hasCustomPrompt="1"/>
          </p:nvPr>
        </p:nvSpPr>
        <p:spPr>
          <a:xfrm>
            <a:off x="3278954" y="2435703"/>
            <a:ext cx="2583397"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6" name="Picture Placeholder 7">
            <a:extLst>
              <a:ext uri="{FF2B5EF4-FFF2-40B4-BE49-F238E27FC236}">
                <a16:creationId xmlns:a16="http://schemas.microsoft.com/office/drawing/2014/main" id="{C548CB3D-9B84-574E-885C-FE1F744C417D}"/>
              </a:ext>
            </a:extLst>
          </p:cNvPr>
          <p:cNvSpPr>
            <a:spLocks noGrp="1"/>
          </p:cNvSpPr>
          <p:nvPr>
            <p:ph type="pic" sz="quarter" idx="38" hasCustomPrompt="1"/>
          </p:nvPr>
        </p:nvSpPr>
        <p:spPr>
          <a:xfrm>
            <a:off x="6329651" y="1315983"/>
            <a:ext cx="2585749"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7" name="Text Placeholder 2">
            <a:extLst>
              <a:ext uri="{FF2B5EF4-FFF2-40B4-BE49-F238E27FC236}">
                <a16:creationId xmlns:a16="http://schemas.microsoft.com/office/drawing/2014/main" id="{6B5EA021-0173-634F-911F-DF1E746534B2}"/>
              </a:ext>
            </a:extLst>
          </p:cNvPr>
          <p:cNvSpPr>
            <a:spLocks noGrp="1"/>
          </p:cNvSpPr>
          <p:nvPr>
            <p:ph type="body" sz="quarter" idx="39" hasCustomPrompt="1"/>
          </p:nvPr>
        </p:nvSpPr>
        <p:spPr>
          <a:xfrm>
            <a:off x="6329651" y="2435703"/>
            <a:ext cx="2585750"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18" name="Picture Placeholder 7">
            <a:extLst>
              <a:ext uri="{FF2B5EF4-FFF2-40B4-BE49-F238E27FC236}">
                <a16:creationId xmlns:a16="http://schemas.microsoft.com/office/drawing/2014/main" id="{F7943D42-7EE2-DA40-A1D9-F914DDD8C888}"/>
              </a:ext>
            </a:extLst>
          </p:cNvPr>
          <p:cNvSpPr>
            <a:spLocks noGrp="1"/>
          </p:cNvSpPr>
          <p:nvPr>
            <p:ph type="pic" sz="quarter" idx="40" hasCustomPrompt="1"/>
          </p:nvPr>
        </p:nvSpPr>
        <p:spPr>
          <a:xfrm>
            <a:off x="9372258" y="1315983"/>
            <a:ext cx="2591142"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3" name="Text Placeholder 2">
            <a:extLst>
              <a:ext uri="{FF2B5EF4-FFF2-40B4-BE49-F238E27FC236}">
                <a16:creationId xmlns:a16="http://schemas.microsoft.com/office/drawing/2014/main" id="{1617F172-2F05-B94E-AFAD-9E8E6F40C791}"/>
              </a:ext>
            </a:extLst>
          </p:cNvPr>
          <p:cNvSpPr>
            <a:spLocks noGrp="1"/>
          </p:cNvSpPr>
          <p:nvPr>
            <p:ph type="body" sz="quarter" idx="41" hasCustomPrompt="1"/>
          </p:nvPr>
        </p:nvSpPr>
        <p:spPr>
          <a:xfrm>
            <a:off x="9372257" y="2435703"/>
            <a:ext cx="2591143"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24" name="Picture Placeholder 7">
            <a:extLst>
              <a:ext uri="{FF2B5EF4-FFF2-40B4-BE49-F238E27FC236}">
                <a16:creationId xmlns:a16="http://schemas.microsoft.com/office/drawing/2014/main" id="{8C751FB4-3F20-2440-92C9-11D2CD59D1AB}"/>
              </a:ext>
            </a:extLst>
          </p:cNvPr>
          <p:cNvSpPr>
            <a:spLocks noGrp="1"/>
          </p:cNvSpPr>
          <p:nvPr>
            <p:ph type="pic" sz="quarter" idx="42" hasCustomPrompt="1"/>
          </p:nvPr>
        </p:nvSpPr>
        <p:spPr>
          <a:xfrm>
            <a:off x="228600" y="3864974"/>
            <a:ext cx="2590800"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5" name="Text Placeholder 2">
            <a:extLst>
              <a:ext uri="{FF2B5EF4-FFF2-40B4-BE49-F238E27FC236}">
                <a16:creationId xmlns:a16="http://schemas.microsoft.com/office/drawing/2014/main" id="{FAFA1B85-AF0B-F645-9CA3-C6128E1E72AB}"/>
              </a:ext>
            </a:extLst>
          </p:cNvPr>
          <p:cNvSpPr>
            <a:spLocks noGrp="1"/>
          </p:cNvSpPr>
          <p:nvPr>
            <p:ph type="body" sz="quarter" idx="43" hasCustomPrompt="1"/>
          </p:nvPr>
        </p:nvSpPr>
        <p:spPr>
          <a:xfrm>
            <a:off x="228599" y="4984694"/>
            <a:ext cx="2590801"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26" name="Picture Placeholder 7">
            <a:extLst>
              <a:ext uri="{FF2B5EF4-FFF2-40B4-BE49-F238E27FC236}">
                <a16:creationId xmlns:a16="http://schemas.microsoft.com/office/drawing/2014/main" id="{FFEE3A9A-63B7-D948-8DBF-2356457C28C5}"/>
              </a:ext>
            </a:extLst>
          </p:cNvPr>
          <p:cNvSpPr>
            <a:spLocks noGrp="1"/>
          </p:cNvSpPr>
          <p:nvPr>
            <p:ph type="pic" sz="quarter" idx="44" hasCustomPrompt="1"/>
          </p:nvPr>
        </p:nvSpPr>
        <p:spPr>
          <a:xfrm>
            <a:off x="3278955" y="3864974"/>
            <a:ext cx="2583396"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7" name="Text Placeholder 2">
            <a:extLst>
              <a:ext uri="{FF2B5EF4-FFF2-40B4-BE49-F238E27FC236}">
                <a16:creationId xmlns:a16="http://schemas.microsoft.com/office/drawing/2014/main" id="{8DF2BD0E-BE39-5A4C-829F-A44F7C5CDFCB}"/>
              </a:ext>
            </a:extLst>
          </p:cNvPr>
          <p:cNvSpPr>
            <a:spLocks noGrp="1"/>
          </p:cNvSpPr>
          <p:nvPr>
            <p:ph type="body" sz="quarter" idx="45" hasCustomPrompt="1"/>
          </p:nvPr>
        </p:nvSpPr>
        <p:spPr>
          <a:xfrm>
            <a:off x="3278954" y="4984694"/>
            <a:ext cx="2583397"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28" name="Picture Placeholder 7">
            <a:extLst>
              <a:ext uri="{FF2B5EF4-FFF2-40B4-BE49-F238E27FC236}">
                <a16:creationId xmlns:a16="http://schemas.microsoft.com/office/drawing/2014/main" id="{469C8122-40A6-AC4F-B228-B46DF4AA4968}"/>
              </a:ext>
            </a:extLst>
          </p:cNvPr>
          <p:cNvSpPr>
            <a:spLocks noGrp="1"/>
          </p:cNvSpPr>
          <p:nvPr>
            <p:ph type="pic" sz="quarter" idx="46" hasCustomPrompt="1"/>
          </p:nvPr>
        </p:nvSpPr>
        <p:spPr>
          <a:xfrm>
            <a:off x="6329651" y="3864974"/>
            <a:ext cx="2585749"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9" name="Text Placeholder 2">
            <a:extLst>
              <a:ext uri="{FF2B5EF4-FFF2-40B4-BE49-F238E27FC236}">
                <a16:creationId xmlns:a16="http://schemas.microsoft.com/office/drawing/2014/main" id="{9C07F3FD-607C-5645-B83E-9BA9ABD7D3D4}"/>
              </a:ext>
            </a:extLst>
          </p:cNvPr>
          <p:cNvSpPr>
            <a:spLocks noGrp="1"/>
          </p:cNvSpPr>
          <p:nvPr>
            <p:ph type="body" sz="quarter" idx="47" hasCustomPrompt="1"/>
          </p:nvPr>
        </p:nvSpPr>
        <p:spPr>
          <a:xfrm>
            <a:off x="6329651" y="4984694"/>
            <a:ext cx="2585750"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
        <p:nvSpPr>
          <p:cNvPr id="30" name="Picture Placeholder 7">
            <a:extLst>
              <a:ext uri="{FF2B5EF4-FFF2-40B4-BE49-F238E27FC236}">
                <a16:creationId xmlns:a16="http://schemas.microsoft.com/office/drawing/2014/main" id="{C55632ED-F088-FF49-851A-25B32D353EFC}"/>
              </a:ext>
            </a:extLst>
          </p:cNvPr>
          <p:cNvSpPr>
            <a:spLocks noGrp="1"/>
          </p:cNvSpPr>
          <p:nvPr>
            <p:ph type="pic" sz="quarter" idx="48" hasCustomPrompt="1"/>
          </p:nvPr>
        </p:nvSpPr>
        <p:spPr>
          <a:xfrm>
            <a:off x="9372258" y="3864974"/>
            <a:ext cx="2591142"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31" name="Text Placeholder 2">
            <a:extLst>
              <a:ext uri="{FF2B5EF4-FFF2-40B4-BE49-F238E27FC236}">
                <a16:creationId xmlns:a16="http://schemas.microsoft.com/office/drawing/2014/main" id="{16C54EE8-524C-A143-B9F3-2572B4B4436A}"/>
              </a:ext>
            </a:extLst>
          </p:cNvPr>
          <p:cNvSpPr>
            <a:spLocks noGrp="1"/>
          </p:cNvSpPr>
          <p:nvPr>
            <p:ph type="body" sz="quarter" idx="49" hasCustomPrompt="1"/>
          </p:nvPr>
        </p:nvSpPr>
        <p:spPr>
          <a:xfrm>
            <a:off x="9372257" y="4984694"/>
            <a:ext cx="2591143" cy="799278"/>
          </a:xfrm>
        </p:spPr>
        <p:txBody>
          <a:bodyPr/>
          <a:lstStyle>
            <a:lvl1pPr marL="0" indent="0">
              <a:buFontTx/>
              <a:buNone/>
              <a:defRPr sz="1200">
                <a:solidFill>
                  <a:srgbClr val="3D3C3C"/>
                </a:solidFill>
              </a:defRPr>
            </a:lvl1pPr>
            <a:lvl2pPr marL="288925" indent="0">
              <a:buFontTx/>
              <a:buNone/>
              <a:defRPr sz="1200">
                <a:solidFill>
                  <a:srgbClr val="3D3C3C"/>
                </a:solidFill>
              </a:defRPr>
            </a:lvl2pPr>
            <a:lvl3pPr>
              <a:buFontTx/>
              <a:buNone/>
              <a:defRPr sz="1200">
                <a:solidFill>
                  <a:srgbClr val="3D3C3C"/>
                </a:solidFill>
              </a:defRPr>
            </a:lvl3pPr>
            <a:lvl4pPr marL="741363" indent="0">
              <a:buFontTx/>
              <a:buNone/>
              <a:defRPr sz="1200">
                <a:solidFill>
                  <a:srgbClr val="3D3C3C"/>
                </a:solidFill>
              </a:defRPr>
            </a:lvl4pPr>
            <a:lvl5pPr marL="1042987" indent="0">
              <a:buFontTx/>
              <a:buNone/>
              <a:defRPr sz="1200">
                <a:solidFill>
                  <a:srgbClr val="3D3C3C"/>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p:txBody>
      </p:sp>
    </p:spTree>
    <p:extLst>
      <p:ext uri="{BB962C8B-B14F-4D97-AF65-F5344CB8AC3E}">
        <p14:creationId xmlns:p14="http://schemas.microsoft.com/office/powerpoint/2010/main" val="3264113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hort Title - cloud with red wide trellis">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1596171"/>
            <a:ext cx="5862320" cy="2552699"/>
          </a:xfrm>
          <a:prstGeom prst="rect">
            <a:avLst/>
          </a:prstGeom>
        </p:spPr>
        <p:txBody>
          <a:bodyPr lIns="0" tIns="0" rIns="0" bIns="0" anchor="t">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dirty="0"/>
              <a:t>Title goes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3D3C3C"/>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6" name="Picture 5">
            <a:extLst>
              <a:ext uri="{FF2B5EF4-FFF2-40B4-BE49-F238E27FC236}">
                <a16:creationId xmlns:a16="http://schemas.microsoft.com/office/drawing/2014/main" id="{0105D0E3-FB80-A24A-A68A-591D83BA59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
        <p:nvSpPr>
          <p:cNvPr id="7" name="Text Placeholder 5">
            <a:extLst>
              <a:ext uri="{FF2B5EF4-FFF2-40B4-BE49-F238E27FC236}">
                <a16:creationId xmlns:a16="http://schemas.microsoft.com/office/drawing/2014/main" id="{AF80A485-3231-0F43-86FC-1F3036CE01BB}"/>
              </a:ext>
            </a:extLst>
          </p:cNvPr>
          <p:cNvSpPr>
            <a:spLocks noGrp="1"/>
          </p:cNvSpPr>
          <p:nvPr>
            <p:ph type="body" sz="quarter" idx="17" hasCustomPrompt="1"/>
          </p:nvPr>
        </p:nvSpPr>
        <p:spPr>
          <a:xfrm>
            <a:off x="234974" y="5151120"/>
            <a:ext cx="5638313" cy="457200"/>
          </a:xfrm>
        </p:spPr>
        <p:txBody>
          <a:bodyPr/>
          <a:lstStyle>
            <a:lvl1pPr marL="0" indent="0">
              <a:buNone/>
              <a:defRPr sz="1200" b="0" i="0">
                <a:solidFill>
                  <a:srgbClr val="3D3C3C"/>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17" name="Picture 16">
            <a:extLst>
              <a:ext uri="{FF2B5EF4-FFF2-40B4-BE49-F238E27FC236}">
                <a16:creationId xmlns:a16="http://schemas.microsoft.com/office/drawing/2014/main" id="{0FF1D9E4-49B9-FD59-E6A9-BC27828EBF09}"/>
              </a:ext>
            </a:extLst>
          </p:cNvPr>
          <p:cNvPicPr>
            <a:picLocks noChangeAspect="1"/>
          </p:cNvPicPr>
          <p:nvPr userDrawn="1"/>
        </p:nvPicPr>
        <p:blipFill rotWithShape="1">
          <a:blip r:embed="rId3"/>
          <a:srcRect r="52528"/>
          <a:stretch/>
        </p:blipFill>
        <p:spPr>
          <a:xfrm>
            <a:off x="6240464" y="0"/>
            <a:ext cx="5951536" cy="6858000"/>
          </a:xfrm>
          <a:prstGeom prst="rect">
            <a:avLst/>
          </a:prstGeom>
        </p:spPr>
      </p:pic>
    </p:spTree>
    <p:extLst>
      <p:ext uri="{BB962C8B-B14F-4D97-AF65-F5344CB8AC3E}">
        <p14:creationId xmlns:p14="http://schemas.microsoft.com/office/powerpoint/2010/main" val="430468720"/>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 Column 3 Row Icons">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3156E150-B190-3242-B86B-86E5386A278A}"/>
              </a:ext>
            </a:extLst>
          </p:cNvPr>
          <p:cNvSpPr>
            <a:spLocks noGrp="1"/>
          </p:cNvSpPr>
          <p:nvPr>
            <p:ph type="pic" sz="quarter" idx="35" hasCustomPrompt="1"/>
          </p:nvPr>
        </p:nvSpPr>
        <p:spPr>
          <a:xfrm>
            <a:off x="228600" y="1561995"/>
            <a:ext cx="912720"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pic>
        <p:nvPicPr>
          <p:cNvPr id="14" name="Picture 13" descr="Logo&#10;&#10;Description automatically generated">
            <a:extLst>
              <a:ext uri="{FF2B5EF4-FFF2-40B4-BE49-F238E27FC236}">
                <a16:creationId xmlns:a16="http://schemas.microsoft.com/office/drawing/2014/main" id="{5CBC600D-7F73-5E4D-86E8-9342C90438A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8F348682-6A55-C64A-BC2C-2C6CBF7A83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11B9A1EF-98E6-D542-8F7E-64F6A1355F1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20" name="Text Placeholder 57">
            <a:extLst>
              <a:ext uri="{FF2B5EF4-FFF2-40B4-BE49-F238E27FC236}">
                <a16:creationId xmlns:a16="http://schemas.microsoft.com/office/drawing/2014/main" id="{75790C25-05B8-484B-BC54-308B460F3502}"/>
              </a:ext>
            </a:extLst>
          </p:cNvPr>
          <p:cNvSpPr>
            <a:spLocks noGrp="1"/>
          </p:cNvSpPr>
          <p:nvPr>
            <p:ph type="body" sz="quarter" idx="27"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1" name="Text Placeholder 2">
            <a:extLst>
              <a:ext uri="{FF2B5EF4-FFF2-40B4-BE49-F238E27FC236}">
                <a16:creationId xmlns:a16="http://schemas.microsoft.com/office/drawing/2014/main" id="{BFF9C7AC-01C5-CE4C-9FA4-AFB13B116D06}"/>
              </a:ext>
            </a:extLst>
          </p:cNvPr>
          <p:cNvSpPr>
            <a:spLocks noGrp="1"/>
          </p:cNvSpPr>
          <p:nvPr>
            <p:ph type="body" sz="quarter" idx="30" hasCustomPrompt="1"/>
          </p:nvPr>
        </p:nvSpPr>
        <p:spPr>
          <a:xfrm>
            <a:off x="1213472" y="1564581"/>
            <a:ext cx="2599236" cy="873713"/>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Picture Placeholder 7">
            <a:extLst>
              <a:ext uri="{FF2B5EF4-FFF2-40B4-BE49-F238E27FC236}">
                <a16:creationId xmlns:a16="http://schemas.microsoft.com/office/drawing/2014/main" id="{9DC01341-B0DA-2B4C-8FC1-7155C4FC0C6D}"/>
              </a:ext>
            </a:extLst>
          </p:cNvPr>
          <p:cNvSpPr>
            <a:spLocks noGrp="1"/>
          </p:cNvSpPr>
          <p:nvPr>
            <p:ph type="pic" sz="quarter" idx="36" hasCustomPrompt="1"/>
          </p:nvPr>
        </p:nvSpPr>
        <p:spPr>
          <a:xfrm>
            <a:off x="4572000" y="1562100"/>
            <a:ext cx="912720" cy="8763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15" name="Text Placeholder 2">
            <a:extLst>
              <a:ext uri="{FF2B5EF4-FFF2-40B4-BE49-F238E27FC236}">
                <a16:creationId xmlns:a16="http://schemas.microsoft.com/office/drawing/2014/main" id="{44CD4AD7-AC38-1542-A051-1F97CBFCDCA6}"/>
              </a:ext>
            </a:extLst>
          </p:cNvPr>
          <p:cNvSpPr>
            <a:spLocks noGrp="1"/>
          </p:cNvSpPr>
          <p:nvPr>
            <p:ph type="body" sz="quarter" idx="37" hasCustomPrompt="1"/>
          </p:nvPr>
        </p:nvSpPr>
        <p:spPr>
          <a:xfrm>
            <a:off x="5556872" y="1564686"/>
            <a:ext cx="2599236" cy="873713"/>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4" name="Picture Placeholder 7">
            <a:extLst>
              <a:ext uri="{FF2B5EF4-FFF2-40B4-BE49-F238E27FC236}">
                <a16:creationId xmlns:a16="http://schemas.microsoft.com/office/drawing/2014/main" id="{8C751FB4-3F20-2440-92C9-11D2CD59D1AB}"/>
              </a:ext>
            </a:extLst>
          </p:cNvPr>
          <p:cNvSpPr>
            <a:spLocks noGrp="1"/>
          </p:cNvSpPr>
          <p:nvPr>
            <p:ph type="pic" sz="quarter" idx="42" hasCustomPrompt="1"/>
          </p:nvPr>
        </p:nvSpPr>
        <p:spPr>
          <a:xfrm>
            <a:off x="228600" y="3273909"/>
            <a:ext cx="912720" cy="840684"/>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5" name="Text Placeholder 2">
            <a:extLst>
              <a:ext uri="{FF2B5EF4-FFF2-40B4-BE49-F238E27FC236}">
                <a16:creationId xmlns:a16="http://schemas.microsoft.com/office/drawing/2014/main" id="{FAFA1B85-AF0B-F645-9CA3-C6128E1E72AB}"/>
              </a:ext>
            </a:extLst>
          </p:cNvPr>
          <p:cNvSpPr>
            <a:spLocks noGrp="1"/>
          </p:cNvSpPr>
          <p:nvPr>
            <p:ph type="body" sz="quarter" idx="43" hasCustomPrompt="1"/>
          </p:nvPr>
        </p:nvSpPr>
        <p:spPr>
          <a:xfrm>
            <a:off x="1213472" y="3276496"/>
            <a:ext cx="2599236" cy="83820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6" name="Picture Placeholder 7">
            <a:extLst>
              <a:ext uri="{FF2B5EF4-FFF2-40B4-BE49-F238E27FC236}">
                <a16:creationId xmlns:a16="http://schemas.microsoft.com/office/drawing/2014/main" id="{FFEE3A9A-63B7-D948-8DBF-2356457C28C5}"/>
              </a:ext>
            </a:extLst>
          </p:cNvPr>
          <p:cNvSpPr>
            <a:spLocks noGrp="1"/>
          </p:cNvSpPr>
          <p:nvPr>
            <p:ph type="pic" sz="quarter" idx="44" hasCustomPrompt="1"/>
          </p:nvPr>
        </p:nvSpPr>
        <p:spPr>
          <a:xfrm>
            <a:off x="4572000" y="3274014"/>
            <a:ext cx="912720" cy="840684"/>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7" name="Text Placeholder 2">
            <a:extLst>
              <a:ext uri="{FF2B5EF4-FFF2-40B4-BE49-F238E27FC236}">
                <a16:creationId xmlns:a16="http://schemas.microsoft.com/office/drawing/2014/main" id="{8DF2BD0E-BE39-5A4C-829F-A44F7C5CDFCB}"/>
              </a:ext>
            </a:extLst>
          </p:cNvPr>
          <p:cNvSpPr>
            <a:spLocks noGrp="1"/>
          </p:cNvSpPr>
          <p:nvPr>
            <p:ph type="body" sz="quarter" idx="45" hasCustomPrompt="1"/>
          </p:nvPr>
        </p:nvSpPr>
        <p:spPr>
          <a:xfrm>
            <a:off x="5556872" y="3276601"/>
            <a:ext cx="2599236" cy="83820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2" name="Picture Placeholder 7">
            <a:extLst>
              <a:ext uri="{FF2B5EF4-FFF2-40B4-BE49-F238E27FC236}">
                <a16:creationId xmlns:a16="http://schemas.microsoft.com/office/drawing/2014/main" id="{F0203FBC-FB8C-F94A-A317-F50AD9F7409B}"/>
              </a:ext>
            </a:extLst>
          </p:cNvPr>
          <p:cNvSpPr>
            <a:spLocks noGrp="1"/>
          </p:cNvSpPr>
          <p:nvPr>
            <p:ph type="pic" sz="quarter" idx="46" hasCustomPrompt="1"/>
          </p:nvPr>
        </p:nvSpPr>
        <p:spPr>
          <a:xfrm>
            <a:off x="228600" y="5029881"/>
            <a:ext cx="912720" cy="840684"/>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32" name="Text Placeholder 2">
            <a:extLst>
              <a:ext uri="{FF2B5EF4-FFF2-40B4-BE49-F238E27FC236}">
                <a16:creationId xmlns:a16="http://schemas.microsoft.com/office/drawing/2014/main" id="{8C7D9D11-353D-9048-9564-37A684BF6807}"/>
              </a:ext>
            </a:extLst>
          </p:cNvPr>
          <p:cNvSpPr>
            <a:spLocks noGrp="1"/>
          </p:cNvSpPr>
          <p:nvPr>
            <p:ph type="body" sz="quarter" idx="47" hasCustomPrompt="1"/>
          </p:nvPr>
        </p:nvSpPr>
        <p:spPr>
          <a:xfrm>
            <a:off x="1213472" y="5032468"/>
            <a:ext cx="2599236" cy="83820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3" name="Picture Placeholder 7">
            <a:extLst>
              <a:ext uri="{FF2B5EF4-FFF2-40B4-BE49-F238E27FC236}">
                <a16:creationId xmlns:a16="http://schemas.microsoft.com/office/drawing/2014/main" id="{B2EA5CB2-F295-E346-9340-B2E11080602C}"/>
              </a:ext>
            </a:extLst>
          </p:cNvPr>
          <p:cNvSpPr>
            <a:spLocks noGrp="1"/>
          </p:cNvSpPr>
          <p:nvPr>
            <p:ph type="pic" sz="quarter" idx="48" hasCustomPrompt="1"/>
          </p:nvPr>
        </p:nvSpPr>
        <p:spPr>
          <a:xfrm>
            <a:off x="4572000" y="5029986"/>
            <a:ext cx="912720" cy="840684"/>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34" name="Text Placeholder 2">
            <a:extLst>
              <a:ext uri="{FF2B5EF4-FFF2-40B4-BE49-F238E27FC236}">
                <a16:creationId xmlns:a16="http://schemas.microsoft.com/office/drawing/2014/main" id="{6765B797-6F7F-7345-80FA-1A94CA24E699}"/>
              </a:ext>
            </a:extLst>
          </p:cNvPr>
          <p:cNvSpPr>
            <a:spLocks noGrp="1"/>
          </p:cNvSpPr>
          <p:nvPr>
            <p:ph type="body" sz="quarter" idx="49" hasCustomPrompt="1"/>
          </p:nvPr>
        </p:nvSpPr>
        <p:spPr>
          <a:xfrm>
            <a:off x="5556872" y="5032573"/>
            <a:ext cx="2599236" cy="83820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26653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wo Column Comparison Color">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228600" y="1386530"/>
            <a:ext cx="4343164" cy="538259"/>
          </a:xfrm>
          <a:prstGeom prst="rect">
            <a:avLst/>
          </a:prstGeom>
          <a:solidFill>
            <a:srgbClr val="FF462D"/>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7620000" y="1386530"/>
            <a:ext cx="4343163" cy="538259"/>
          </a:xfrm>
          <a:prstGeom prst="rect">
            <a:avLst/>
          </a:prstGeom>
          <a:solidFill>
            <a:srgbClr val="3D3C3C"/>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pic>
        <p:nvPicPr>
          <p:cNvPr id="20" name="Picture 19" descr="Logo&#10;&#10;Description automatically generated">
            <a:extLst>
              <a:ext uri="{FF2B5EF4-FFF2-40B4-BE49-F238E27FC236}">
                <a16:creationId xmlns:a16="http://schemas.microsoft.com/office/drawing/2014/main" id="{812CF4EA-6680-0A46-A72F-CE5A0D6FE2C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5" name="Slide Number Placeholder 5">
            <a:extLst>
              <a:ext uri="{FF2B5EF4-FFF2-40B4-BE49-F238E27FC236}">
                <a16:creationId xmlns:a16="http://schemas.microsoft.com/office/drawing/2014/main" id="{66FB95D9-514F-4248-8F2E-F0EA7D69FC4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527834FD-1748-9940-9248-BE341AABE1CA}"/>
              </a:ext>
            </a:extLst>
          </p:cNvPr>
          <p:cNvSpPr>
            <a:spLocks noGrp="1"/>
          </p:cNvSpPr>
          <p:nvPr>
            <p:ph type="title" hasCustomPrompt="1"/>
          </p:nvPr>
        </p:nvSpPr>
        <p:spPr>
          <a:xfrm>
            <a:off x="228599" y="293125"/>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4" name="Text Placeholder 57">
            <a:extLst>
              <a:ext uri="{FF2B5EF4-FFF2-40B4-BE49-F238E27FC236}">
                <a16:creationId xmlns:a16="http://schemas.microsoft.com/office/drawing/2014/main" id="{0D81B1FA-9FB8-7F4F-985E-2DCB4E4A2B2C}"/>
              </a:ext>
            </a:extLst>
          </p:cNvPr>
          <p:cNvSpPr>
            <a:spLocks noGrp="1"/>
          </p:cNvSpPr>
          <p:nvPr>
            <p:ph type="body" sz="quarter" idx="34" hasCustomPrompt="1"/>
          </p:nvPr>
        </p:nvSpPr>
        <p:spPr>
          <a:xfrm>
            <a:off x="228600" y="712673"/>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 name="Text Placeholder 2">
            <a:extLst>
              <a:ext uri="{FF2B5EF4-FFF2-40B4-BE49-F238E27FC236}">
                <a16:creationId xmlns:a16="http://schemas.microsoft.com/office/drawing/2014/main" id="{BF878012-C8AC-8944-9C8F-566AE38AAA8B}"/>
              </a:ext>
            </a:extLst>
          </p:cNvPr>
          <p:cNvSpPr>
            <a:spLocks noGrp="1"/>
          </p:cNvSpPr>
          <p:nvPr>
            <p:ph type="body" sz="quarter" idx="35"/>
          </p:nvPr>
        </p:nvSpPr>
        <p:spPr>
          <a:xfrm>
            <a:off x="228600" y="2233612"/>
            <a:ext cx="4343400" cy="3786187"/>
          </a:xfrm>
        </p:spPr>
        <p:txBody>
          <a:bodyPr/>
          <a:lstStyle>
            <a:lvl1pPr>
              <a:defRPr>
                <a:solidFill>
                  <a:srgbClr val="3D3C3C"/>
                </a:solidFill>
              </a:defRPr>
            </a:lvl1pPr>
            <a:lvl2pPr>
              <a:defRPr>
                <a:solidFill>
                  <a:srgbClr val="3D3C3C"/>
                </a:solidFill>
              </a:defRPr>
            </a:lvl2pPr>
            <a:lvl3pPr marL="800100" indent="-285750">
              <a:defRPr lang="en-US" sz="14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a:solidFill>
                  <a:srgbClr val="3D3C3C"/>
                </a:solidFill>
              </a:defRPr>
            </a:lvl4pPr>
            <a:lvl5pPr>
              <a:defRPr>
                <a:solidFill>
                  <a:srgbClr val="3D3C3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
            <a:extLst>
              <a:ext uri="{FF2B5EF4-FFF2-40B4-BE49-F238E27FC236}">
                <a16:creationId xmlns:a16="http://schemas.microsoft.com/office/drawing/2014/main" id="{278F8ADB-2953-A64A-97B3-AB59AE4A7D2B}"/>
              </a:ext>
            </a:extLst>
          </p:cNvPr>
          <p:cNvSpPr>
            <a:spLocks noGrp="1"/>
          </p:cNvSpPr>
          <p:nvPr>
            <p:ph type="body" sz="quarter" idx="36"/>
          </p:nvPr>
        </p:nvSpPr>
        <p:spPr>
          <a:xfrm>
            <a:off x="7632813" y="2233613"/>
            <a:ext cx="4330350" cy="3786186"/>
          </a:xfrm>
        </p:spPr>
        <p:txBody>
          <a:bodyPr/>
          <a:lstStyle>
            <a:lvl1pPr>
              <a:defRPr>
                <a:solidFill>
                  <a:srgbClr val="3D3C3C"/>
                </a:solidFill>
              </a:defRPr>
            </a:lvl1pPr>
            <a:lvl2pPr>
              <a:defRPr>
                <a:solidFill>
                  <a:srgbClr val="3D3C3C"/>
                </a:solidFill>
              </a:defRPr>
            </a:lvl2pPr>
            <a:lvl3pPr marL="742950" indent="-228600">
              <a:buFont typeface="Courier New" panose="02070309020205020404" pitchFamily="49" charset="0"/>
              <a:buChar char="o"/>
              <a:tabLst/>
              <a:defRPr>
                <a:solidFill>
                  <a:srgbClr val="3D3C3C"/>
                </a:solidFill>
              </a:defRPr>
            </a:lvl3pPr>
            <a:lvl4pPr>
              <a:defRPr>
                <a:solidFill>
                  <a:srgbClr val="3D3C3C"/>
                </a:solidFill>
              </a:defRPr>
            </a:lvl4pPr>
            <a:lvl5pPr>
              <a:defRPr>
                <a:solidFill>
                  <a:srgbClr val="3D3C3C"/>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ight Arrow 3">
            <a:extLst>
              <a:ext uri="{FF2B5EF4-FFF2-40B4-BE49-F238E27FC236}">
                <a16:creationId xmlns:a16="http://schemas.microsoft.com/office/drawing/2014/main" id="{8D096CDA-242D-D948-869B-FB5A126D191B}"/>
              </a:ext>
            </a:extLst>
          </p:cNvPr>
          <p:cNvSpPr/>
          <p:nvPr userDrawn="1"/>
        </p:nvSpPr>
        <p:spPr>
          <a:xfrm>
            <a:off x="5440545" y="1337404"/>
            <a:ext cx="1310910" cy="64932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8139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hree Column Color">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770766" y="1214132"/>
            <a:ext cx="3045303" cy="866870"/>
          </a:xfrm>
          <a:prstGeom prst="rect">
            <a:avLst/>
          </a:prstGeom>
          <a:solidFill>
            <a:srgbClr val="FF462D"/>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dirty="0"/>
              <a:t>Add subheading here</a:t>
            </a:r>
          </a:p>
        </p:txBody>
      </p:sp>
      <p:sp>
        <p:nvSpPr>
          <p:cNvPr id="11" name="Text Placeholder 11">
            <a:extLst>
              <a:ext uri="{FF2B5EF4-FFF2-40B4-BE49-F238E27FC236}">
                <a16:creationId xmlns:a16="http://schemas.microsoft.com/office/drawing/2014/main" id="{2907C453-C89F-D54F-BE99-D59C25A87C4B}"/>
              </a:ext>
            </a:extLst>
          </p:cNvPr>
          <p:cNvSpPr>
            <a:spLocks noGrp="1"/>
          </p:cNvSpPr>
          <p:nvPr>
            <p:ph type="body" sz="quarter" idx="28" hasCustomPrompt="1"/>
          </p:nvPr>
        </p:nvSpPr>
        <p:spPr>
          <a:xfrm>
            <a:off x="4566599" y="1214132"/>
            <a:ext cx="3045303" cy="866870"/>
          </a:xfrm>
          <a:prstGeom prst="rect">
            <a:avLst/>
          </a:prstGeom>
          <a:solidFill>
            <a:srgbClr val="9E9287"/>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dirty="0"/>
              <a:t>Add subheading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8367839" y="1214132"/>
            <a:ext cx="3045303" cy="866870"/>
          </a:xfrm>
          <a:prstGeom prst="rect">
            <a:avLst/>
          </a:prstGeom>
          <a:solidFill>
            <a:srgbClr val="3D3C3C"/>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pic>
        <p:nvPicPr>
          <p:cNvPr id="20" name="Picture 19" descr="Logo&#10;&#10;Description automatically generated">
            <a:extLst>
              <a:ext uri="{FF2B5EF4-FFF2-40B4-BE49-F238E27FC236}">
                <a16:creationId xmlns:a16="http://schemas.microsoft.com/office/drawing/2014/main" id="{812CF4EA-6680-0A46-A72F-CE5A0D6FE2C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5" name="Slide Number Placeholder 5">
            <a:extLst>
              <a:ext uri="{FF2B5EF4-FFF2-40B4-BE49-F238E27FC236}">
                <a16:creationId xmlns:a16="http://schemas.microsoft.com/office/drawing/2014/main" id="{66FB95D9-514F-4248-8F2E-F0EA7D69FC4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527834FD-1748-9940-9248-BE341AABE1CA}"/>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4" name="Text Placeholder 57">
            <a:extLst>
              <a:ext uri="{FF2B5EF4-FFF2-40B4-BE49-F238E27FC236}">
                <a16:creationId xmlns:a16="http://schemas.microsoft.com/office/drawing/2014/main" id="{0D81B1FA-9FB8-7F4F-985E-2DCB4E4A2B2C}"/>
              </a:ext>
            </a:extLst>
          </p:cNvPr>
          <p:cNvSpPr>
            <a:spLocks noGrp="1"/>
          </p:cNvSpPr>
          <p:nvPr>
            <p:ph type="body" sz="quarter" idx="34"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5" name="Text Placeholder 2">
            <a:extLst>
              <a:ext uri="{FF2B5EF4-FFF2-40B4-BE49-F238E27FC236}">
                <a16:creationId xmlns:a16="http://schemas.microsoft.com/office/drawing/2014/main" id="{199A1D2F-33C9-CD40-984C-B95180E5541A}"/>
              </a:ext>
            </a:extLst>
          </p:cNvPr>
          <p:cNvSpPr>
            <a:spLocks noGrp="1"/>
          </p:cNvSpPr>
          <p:nvPr>
            <p:ph type="body" sz="quarter" idx="35" hasCustomPrompt="1"/>
          </p:nvPr>
        </p:nvSpPr>
        <p:spPr>
          <a:xfrm>
            <a:off x="776159" y="2081003"/>
            <a:ext cx="3045304" cy="3100598"/>
          </a:xfrm>
          <a:solidFill>
            <a:srgbClr val="F2F1EE"/>
          </a:solidFill>
        </p:spPr>
        <p:txBody>
          <a:bodyPr lIns="91440" tIns="91440" rIns="91440" bIns="91440"/>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2">
            <a:extLst>
              <a:ext uri="{FF2B5EF4-FFF2-40B4-BE49-F238E27FC236}">
                <a16:creationId xmlns:a16="http://schemas.microsoft.com/office/drawing/2014/main" id="{9C195B17-BEAC-A04A-987B-6D8C69F7C793}"/>
              </a:ext>
            </a:extLst>
          </p:cNvPr>
          <p:cNvSpPr>
            <a:spLocks noGrp="1"/>
          </p:cNvSpPr>
          <p:nvPr>
            <p:ph type="body" sz="quarter" idx="32" hasCustomPrompt="1"/>
          </p:nvPr>
        </p:nvSpPr>
        <p:spPr>
          <a:xfrm>
            <a:off x="4566603" y="2081003"/>
            <a:ext cx="3045304" cy="3100598"/>
          </a:xfrm>
          <a:solidFill>
            <a:srgbClr val="F2F1EE"/>
          </a:solidFill>
        </p:spPr>
        <p:txBody>
          <a:bodyPr lIns="91440" tIns="91440" rIns="91440" bIns="9144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7" name="Text Placeholder 2">
            <a:extLst>
              <a:ext uri="{FF2B5EF4-FFF2-40B4-BE49-F238E27FC236}">
                <a16:creationId xmlns:a16="http://schemas.microsoft.com/office/drawing/2014/main" id="{0E5CE829-47CB-684E-8FA1-9EF59A28088B}"/>
              </a:ext>
            </a:extLst>
          </p:cNvPr>
          <p:cNvSpPr>
            <a:spLocks noGrp="1"/>
          </p:cNvSpPr>
          <p:nvPr>
            <p:ph type="body" sz="quarter" idx="36" hasCustomPrompt="1"/>
          </p:nvPr>
        </p:nvSpPr>
        <p:spPr>
          <a:xfrm>
            <a:off x="8370537" y="2081003"/>
            <a:ext cx="3045304" cy="3100598"/>
          </a:xfrm>
          <a:solidFill>
            <a:srgbClr val="F2F1EE"/>
          </a:solidFill>
        </p:spPr>
        <p:txBody>
          <a:bodyPr lIns="91440" tIns="91440" rIns="91440" bIns="9144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14" name="Text Placeholder 11">
            <a:extLst>
              <a:ext uri="{FF2B5EF4-FFF2-40B4-BE49-F238E27FC236}">
                <a16:creationId xmlns:a16="http://schemas.microsoft.com/office/drawing/2014/main" id="{F2351650-0AF5-7B41-8717-C63444B9D1EB}"/>
              </a:ext>
            </a:extLst>
          </p:cNvPr>
          <p:cNvSpPr>
            <a:spLocks noGrp="1"/>
          </p:cNvSpPr>
          <p:nvPr>
            <p:ph type="body" sz="quarter" idx="37" hasCustomPrompt="1"/>
          </p:nvPr>
        </p:nvSpPr>
        <p:spPr>
          <a:xfrm>
            <a:off x="770767" y="5530474"/>
            <a:ext cx="10642376" cy="489326"/>
          </a:xfrm>
          <a:prstGeom prst="rect">
            <a:avLst/>
          </a:prstGeom>
          <a:solidFill>
            <a:srgbClr val="042315"/>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337545732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Four Column Color">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3282241" y="1714500"/>
            <a:ext cx="2593494" cy="876300"/>
          </a:xfrm>
          <a:prstGeom prst="rect">
            <a:avLst/>
          </a:prstGeom>
          <a:solidFill>
            <a:srgbClr val="FF462D"/>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1" name="Text Placeholder 11">
            <a:extLst>
              <a:ext uri="{FF2B5EF4-FFF2-40B4-BE49-F238E27FC236}">
                <a16:creationId xmlns:a16="http://schemas.microsoft.com/office/drawing/2014/main" id="{2907C453-C89F-D54F-BE99-D59C25A87C4B}"/>
              </a:ext>
            </a:extLst>
          </p:cNvPr>
          <p:cNvSpPr>
            <a:spLocks noGrp="1"/>
          </p:cNvSpPr>
          <p:nvPr>
            <p:ph type="body" sz="quarter" idx="28" hasCustomPrompt="1"/>
          </p:nvPr>
        </p:nvSpPr>
        <p:spPr>
          <a:xfrm>
            <a:off x="6335630" y="1714500"/>
            <a:ext cx="2579770" cy="876300"/>
          </a:xfrm>
          <a:prstGeom prst="rect">
            <a:avLst/>
          </a:prstGeom>
          <a:solidFill>
            <a:srgbClr val="9E9287"/>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9375295" y="1714500"/>
            <a:ext cx="2593841" cy="876300"/>
          </a:xfrm>
          <a:prstGeom prst="rect">
            <a:avLst/>
          </a:prstGeom>
          <a:solidFill>
            <a:srgbClr val="3D3C3C"/>
          </a:solidFill>
        </p:spPr>
        <p:txBody>
          <a:bodyPr lIns="91440" tIns="91440" rIns="91440" bIns="91440" anchor="ctr">
            <a:noAutofit/>
          </a:bodyPr>
          <a:lstStyle>
            <a:lvl1pPr marL="0" indent="0" algn="l">
              <a:lnSpc>
                <a:spcPct val="100000"/>
              </a:lnSpc>
              <a:buFont typeface="Arial" panose="020B0604020202020204" pitchFamily="34" charset="0"/>
              <a:buNone/>
              <a:defRPr sz="1400" b="1" i="0" spc="0">
                <a:solidFill>
                  <a:schemeClr val="bg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Add subheading here</a:t>
            </a:r>
          </a:p>
        </p:txBody>
      </p:sp>
      <p:pic>
        <p:nvPicPr>
          <p:cNvPr id="20" name="Picture 19" descr="Logo&#10;&#10;Description automatically generated">
            <a:extLst>
              <a:ext uri="{FF2B5EF4-FFF2-40B4-BE49-F238E27FC236}">
                <a16:creationId xmlns:a16="http://schemas.microsoft.com/office/drawing/2014/main" id="{812CF4EA-6680-0A46-A72F-CE5A0D6FE2C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5" name="Slide Number Placeholder 5">
            <a:extLst>
              <a:ext uri="{FF2B5EF4-FFF2-40B4-BE49-F238E27FC236}">
                <a16:creationId xmlns:a16="http://schemas.microsoft.com/office/drawing/2014/main" id="{66FB95D9-514F-4248-8F2E-F0EA7D69FC4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527834FD-1748-9940-9248-BE341AABE1CA}"/>
              </a:ext>
            </a:extLst>
          </p:cNvPr>
          <p:cNvSpPr>
            <a:spLocks noGrp="1"/>
          </p:cNvSpPr>
          <p:nvPr>
            <p:ph type="title" hasCustomPrompt="1"/>
          </p:nvPr>
        </p:nvSpPr>
        <p:spPr>
          <a:xfrm>
            <a:off x="228599" y="293125"/>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4" name="Text Placeholder 57">
            <a:extLst>
              <a:ext uri="{FF2B5EF4-FFF2-40B4-BE49-F238E27FC236}">
                <a16:creationId xmlns:a16="http://schemas.microsoft.com/office/drawing/2014/main" id="{0D81B1FA-9FB8-7F4F-985E-2DCB4E4A2B2C}"/>
              </a:ext>
            </a:extLst>
          </p:cNvPr>
          <p:cNvSpPr>
            <a:spLocks noGrp="1"/>
          </p:cNvSpPr>
          <p:nvPr>
            <p:ph type="body" sz="quarter" idx="34" hasCustomPrompt="1"/>
          </p:nvPr>
        </p:nvSpPr>
        <p:spPr>
          <a:xfrm>
            <a:off x="228600" y="712673"/>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5" name="Text Placeholder 2">
            <a:extLst>
              <a:ext uri="{FF2B5EF4-FFF2-40B4-BE49-F238E27FC236}">
                <a16:creationId xmlns:a16="http://schemas.microsoft.com/office/drawing/2014/main" id="{199A1D2F-33C9-CD40-984C-B95180E5541A}"/>
              </a:ext>
            </a:extLst>
          </p:cNvPr>
          <p:cNvSpPr>
            <a:spLocks noGrp="1"/>
          </p:cNvSpPr>
          <p:nvPr>
            <p:ph type="body" sz="quarter" idx="35" hasCustomPrompt="1"/>
          </p:nvPr>
        </p:nvSpPr>
        <p:spPr>
          <a:xfrm>
            <a:off x="3287634" y="2715236"/>
            <a:ext cx="2579766" cy="3304564"/>
          </a:xfrm>
          <a:noFill/>
        </p:spPr>
        <p:txBody>
          <a:bodyPr lIns="0" tIns="0" rIns="0" bIns="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6" name="Text Placeholder 2">
            <a:extLst>
              <a:ext uri="{FF2B5EF4-FFF2-40B4-BE49-F238E27FC236}">
                <a16:creationId xmlns:a16="http://schemas.microsoft.com/office/drawing/2014/main" id="{9C195B17-BEAC-A04A-987B-6D8C69F7C793}"/>
              </a:ext>
            </a:extLst>
          </p:cNvPr>
          <p:cNvSpPr>
            <a:spLocks noGrp="1"/>
          </p:cNvSpPr>
          <p:nvPr>
            <p:ph type="body" sz="quarter" idx="32" hasCustomPrompt="1"/>
          </p:nvPr>
        </p:nvSpPr>
        <p:spPr>
          <a:xfrm>
            <a:off x="6335633" y="2715236"/>
            <a:ext cx="2574127" cy="3304564"/>
          </a:xfrm>
          <a:noFill/>
        </p:spPr>
        <p:txBody>
          <a:bodyPr lIns="0" tIns="0" rIns="0" bIns="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7" name="Text Placeholder 2">
            <a:extLst>
              <a:ext uri="{FF2B5EF4-FFF2-40B4-BE49-F238E27FC236}">
                <a16:creationId xmlns:a16="http://schemas.microsoft.com/office/drawing/2014/main" id="{0E5CE829-47CB-684E-8FA1-9EF59A28088B}"/>
              </a:ext>
            </a:extLst>
          </p:cNvPr>
          <p:cNvSpPr>
            <a:spLocks noGrp="1"/>
          </p:cNvSpPr>
          <p:nvPr>
            <p:ph type="body" sz="quarter" idx="36" hasCustomPrompt="1"/>
          </p:nvPr>
        </p:nvSpPr>
        <p:spPr>
          <a:xfrm>
            <a:off x="9377993" y="2715236"/>
            <a:ext cx="2593842" cy="3304564"/>
          </a:xfrm>
          <a:noFill/>
        </p:spPr>
        <p:txBody>
          <a:bodyPr lIns="0" tIns="0" rIns="0" bIns="0"/>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16" name="Text Placeholder 2">
            <a:extLst>
              <a:ext uri="{FF2B5EF4-FFF2-40B4-BE49-F238E27FC236}">
                <a16:creationId xmlns:a16="http://schemas.microsoft.com/office/drawing/2014/main" id="{0CCFC44E-C6B5-0540-A29E-F342F4B86B7B}"/>
              </a:ext>
            </a:extLst>
          </p:cNvPr>
          <p:cNvSpPr>
            <a:spLocks noGrp="1"/>
          </p:cNvSpPr>
          <p:nvPr>
            <p:ph type="body" sz="quarter" idx="37" hasCustomPrompt="1"/>
          </p:nvPr>
        </p:nvSpPr>
        <p:spPr>
          <a:xfrm>
            <a:off x="239631" y="1714500"/>
            <a:ext cx="2579770" cy="4305300"/>
          </a:xfrm>
          <a:noFill/>
        </p:spPr>
        <p:txBody>
          <a:bodyPr lIns="0" tIns="0" rIns="0" bIns="0"/>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45074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228601" y="1547954"/>
            <a:ext cx="2590800"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 here</a:t>
            </a:r>
          </a:p>
        </p:txBody>
      </p:sp>
      <p:sp>
        <p:nvSpPr>
          <p:cNvPr id="11" name="Text Placeholder 11">
            <a:extLst>
              <a:ext uri="{FF2B5EF4-FFF2-40B4-BE49-F238E27FC236}">
                <a16:creationId xmlns:a16="http://schemas.microsoft.com/office/drawing/2014/main" id="{2907C453-C89F-D54F-BE99-D59C25A87C4B}"/>
              </a:ext>
            </a:extLst>
          </p:cNvPr>
          <p:cNvSpPr>
            <a:spLocks noGrp="1"/>
          </p:cNvSpPr>
          <p:nvPr>
            <p:ph type="body" sz="quarter" idx="28" hasCustomPrompt="1"/>
          </p:nvPr>
        </p:nvSpPr>
        <p:spPr>
          <a:xfrm>
            <a:off x="3276597" y="1547954"/>
            <a:ext cx="2590800"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6324599" y="1547954"/>
            <a:ext cx="2590800"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 here</a:t>
            </a:r>
          </a:p>
        </p:txBody>
      </p:sp>
      <p:sp>
        <p:nvSpPr>
          <p:cNvPr id="18" name="Text Placeholder 11">
            <a:extLst>
              <a:ext uri="{FF2B5EF4-FFF2-40B4-BE49-F238E27FC236}">
                <a16:creationId xmlns:a16="http://schemas.microsoft.com/office/drawing/2014/main" id="{35B1A441-818E-2042-B9D2-1725279087FC}"/>
              </a:ext>
            </a:extLst>
          </p:cNvPr>
          <p:cNvSpPr>
            <a:spLocks noGrp="1"/>
          </p:cNvSpPr>
          <p:nvPr>
            <p:ph type="body" sz="quarter" idx="33" hasCustomPrompt="1"/>
          </p:nvPr>
        </p:nvSpPr>
        <p:spPr>
          <a:xfrm>
            <a:off x="9372601" y="1547954"/>
            <a:ext cx="2590800"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rgbClr val="FF462D"/>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 here</a:t>
            </a:r>
          </a:p>
        </p:txBody>
      </p:sp>
      <p:pic>
        <p:nvPicPr>
          <p:cNvPr id="20" name="Picture 19" descr="Logo&#10;&#10;Description automatically generated">
            <a:extLst>
              <a:ext uri="{FF2B5EF4-FFF2-40B4-BE49-F238E27FC236}">
                <a16:creationId xmlns:a16="http://schemas.microsoft.com/office/drawing/2014/main" id="{812CF4EA-6680-0A46-A72F-CE5A0D6FE2CE}"/>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5" name="Slide Number Placeholder 5">
            <a:extLst>
              <a:ext uri="{FF2B5EF4-FFF2-40B4-BE49-F238E27FC236}">
                <a16:creationId xmlns:a16="http://schemas.microsoft.com/office/drawing/2014/main" id="{66FB95D9-514F-4248-8F2E-F0EA7D69FC4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527834FD-1748-9940-9248-BE341AABE1CA}"/>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24" name="Text Placeholder 57">
            <a:extLst>
              <a:ext uri="{FF2B5EF4-FFF2-40B4-BE49-F238E27FC236}">
                <a16:creationId xmlns:a16="http://schemas.microsoft.com/office/drawing/2014/main" id="{0D81B1FA-9FB8-7F4F-985E-2DCB4E4A2B2C}"/>
              </a:ext>
            </a:extLst>
          </p:cNvPr>
          <p:cNvSpPr>
            <a:spLocks noGrp="1"/>
          </p:cNvSpPr>
          <p:nvPr>
            <p:ph type="body" sz="quarter" idx="34"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5" name="Text Placeholder 2">
            <a:extLst>
              <a:ext uri="{FF2B5EF4-FFF2-40B4-BE49-F238E27FC236}">
                <a16:creationId xmlns:a16="http://schemas.microsoft.com/office/drawing/2014/main" id="{199A1D2F-33C9-CD40-984C-B95180E5541A}"/>
              </a:ext>
            </a:extLst>
          </p:cNvPr>
          <p:cNvSpPr>
            <a:spLocks noGrp="1"/>
          </p:cNvSpPr>
          <p:nvPr>
            <p:ph type="body" sz="quarter" idx="35" hasCustomPrompt="1"/>
          </p:nvPr>
        </p:nvSpPr>
        <p:spPr>
          <a:xfrm>
            <a:off x="233993" y="1933365"/>
            <a:ext cx="2590801" cy="324823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2">
            <a:extLst>
              <a:ext uri="{FF2B5EF4-FFF2-40B4-BE49-F238E27FC236}">
                <a16:creationId xmlns:a16="http://schemas.microsoft.com/office/drawing/2014/main" id="{9C195B17-BEAC-A04A-987B-6D8C69F7C793}"/>
              </a:ext>
            </a:extLst>
          </p:cNvPr>
          <p:cNvSpPr>
            <a:spLocks noGrp="1"/>
          </p:cNvSpPr>
          <p:nvPr>
            <p:ph type="body" sz="quarter" idx="32" hasCustomPrompt="1"/>
          </p:nvPr>
        </p:nvSpPr>
        <p:spPr>
          <a:xfrm>
            <a:off x="3276600" y="1933365"/>
            <a:ext cx="2590801" cy="324823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7" name="Text Placeholder 2">
            <a:extLst>
              <a:ext uri="{FF2B5EF4-FFF2-40B4-BE49-F238E27FC236}">
                <a16:creationId xmlns:a16="http://schemas.microsoft.com/office/drawing/2014/main" id="{0E5CE829-47CB-684E-8FA1-9EF59A28088B}"/>
              </a:ext>
            </a:extLst>
          </p:cNvPr>
          <p:cNvSpPr>
            <a:spLocks noGrp="1"/>
          </p:cNvSpPr>
          <p:nvPr>
            <p:ph type="body" sz="quarter" idx="36" hasCustomPrompt="1"/>
          </p:nvPr>
        </p:nvSpPr>
        <p:spPr>
          <a:xfrm>
            <a:off x="6327296" y="1933365"/>
            <a:ext cx="2590801" cy="324823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8" name="Text Placeholder 2">
            <a:extLst>
              <a:ext uri="{FF2B5EF4-FFF2-40B4-BE49-F238E27FC236}">
                <a16:creationId xmlns:a16="http://schemas.microsoft.com/office/drawing/2014/main" id="{72440BF4-40CE-3A4D-91C2-BCCF11E0F885}"/>
              </a:ext>
            </a:extLst>
          </p:cNvPr>
          <p:cNvSpPr>
            <a:spLocks noGrp="1"/>
          </p:cNvSpPr>
          <p:nvPr>
            <p:ph type="body" sz="quarter" idx="37" hasCustomPrompt="1"/>
          </p:nvPr>
        </p:nvSpPr>
        <p:spPr>
          <a:xfrm>
            <a:off x="9369903" y="1933365"/>
            <a:ext cx="2590801" cy="324823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771962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8 section list">
    <p:spTree>
      <p:nvGrpSpPr>
        <p:cNvPr id="1" name=""/>
        <p:cNvGrpSpPr/>
        <p:nvPr/>
      </p:nvGrpSpPr>
      <p:grpSpPr>
        <a:xfrm>
          <a:off x="0" y="0"/>
          <a:ext cx="0" cy="0"/>
          <a:chOff x="0" y="0"/>
          <a:chExt cx="0" cy="0"/>
        </a:xfrm>
      </p:grpSpPr>
      <p:sp>
        <p:nvSpPr>
          <p:cNvPr id="12" name="Text Placeholder 13">
            <a:extLst>
              <a:ext uri="{FF2B5EF4-FFF2-40B4-BE49-F238E27FC236}">
                <a16:creationId xmlns:a16="http://schemas.microsoft.com/office/drawing/2014/main" id="{CCFAC936-D591-9543-BA96-1E3C3173F97A}"/>
              </a:ext>
            </a:extLst>
          </p:cNvPr>
          <p:cNvSpPr>
            <a:spLocks noGrp="1"/>
          </p:cNvSpPr>
          <p:nvPr>
            <p:ph type="body" sz="quarter" idx="13" hasCustomPrompt="1"/>
          </p:nvPr>
        </p:nvSpPr>
        <p:spPr>
          <a:xfrm>
            <a:off x="228600" y="1557103"/>
            <a:ext cx="2590800"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4" name="Text Placeholder 13">
            <a:extLst>
              <a:ext uri="{FF2B5EF4-FFF2-40B4-BE49-F238E27FC236}">
                <a16:creationId xmlns:a16="http://schemas.microsoft.com/office/drawing/2014/main" id="{16FEF210-22BD-C34B-8F6C-AE26E7B825A0}"/>
              </a:ext>
            </a:extLst>
          </p:cNvPr>
          <p:cNvSpPr>
            <a:spLocks noGrp="1"/>
          </p:cNvSpPr>
          <p:nvPr>
            <p:ph type="body" sz="quarter" idx="15" hasCustomPrompt="1"/>
          </p:nvPr>
        </p:nvSpPr>
        <p:spPr>
          <a:xfrm>
            <a:off x="3273893" y="1542911"/>
            <a:ext cx="2592391"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6" name="Text Placeholder 13">
            <a:extLst>
              <a:ext uri="{FF2B5EF4-FFF2-40B4-BE49-F238E27FC236}">
                <a16:creationId xmlns:a16="http://schemas.microsoft.com/office/drawing/2014/main" id="{019009CE-AFDE-EE4A-A955-7307350C7691}"/>
              </a:ext>
            </a:extLst>
          </p:cNvPr>
          <p:cNvSpPr>
            <a:spLocks noGrp="1"/>
          </p:cNvSpPr>
          <p:nvPr>
            <p:ph type="body" sz="quarter" idx="17" hasCustomPrompt="1"/>
          </p:nvPr>
        </p:nvSpPr>
        <p:spPr>
          <a:xfrm>
            <a:off x="9372599" y="1549321"/>
            <a:ext cx="2592391"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28" name="Text Placeholder 13">
            <a:extLst>
              <a:ext uri="{FF2B5EF4-FFF2-40B4-BE49-F238E27FC236}">
                <a16:creationId xmlns:a16="http://schemas.microsoft.com/office/drawing/2014/main" id="{DF74593B-DD8B-A549-B7F6-CA6CE7B4CA8D}"/>
              </a:ext>
            </a:extLst>
          </p:cNvPr>
          <p:cNvSpPr>
            <a:spLocks noGrp="1"/>
          </p:cNvSpPr>
          <p:nvPr>
            <p:ph type="body" sz="quarter" idx="28" hasCustomPrompt="1"/>
          </p:nvPr>
        </p:nvSpPr>
        <p:spPr>
          <a:xfrm>
            <a:off x="6320709" y="1542911"/>
            <a:ext cx="2592391"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0" name="Text Placeholder 13">
            <a:extLst>
              <a:ext uri="{FF2B5EF4-FFF2-40B4-BE49-F238E27FC236}">
                <a16:creationId xmlns:a16="http://schemas.microsoft.com/office/drawing/2014/main" id="{AC9B3920-F627-8D4A-8EC7-F7F15F5934F0}"/>
              </a:ext>
            </a:extLst>
          </p:cNvPr>
          <p:cNvSpPr>
            <a:spLocks noGrp="1"/>
          </p:cNvSpPr>
          <p:nvPr>
            <p:ph type="body" sz="quarter" idx="33" hasCustomPrompt="1"/>
          </p:nvPr>
        </p:nvSpPr>
        <p:spPr>
          <a:xfrm>
            <a:off x="228600" y="3719237"/>
            <a:ext cx="2590800"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2" name="Text Placeholder 13">
            <a:extLst>
              <a:ext uri="{FF2B5EF4-FFF2-40B4-BE49-F238E27FC236}">
                <a16:creationId xmlns:a16="http://schemas.microsoft.com/office/drawing/2014/main" id="{BDB30F7E-C25C-F643-8457-966A4E9EA430}"/>
              </a:ext>
            </a:extLst>
          </p:cNvPr>
          <p:cNvSpPr>
            <a:spLocks noGrp="1"/>
          </p:cNvSpPr>
          <p:nvPr>
            <p:ph type="body" sz="quarter" idx="35" hasCustomPrompt="1"/>
          </p:nvPr>
        </p:nvSpPr>
        <p:spPr>
          <a:xfrm>
            <a:off x="3273893" y="3705045"/>
            <a:ext cx="2592391"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4" name="Text Placeholder 13">
            <a:extLst>
              <a:ext uri="{FF2B5EF4-FFF2-40B4-BE49-F238E27FC236}">
                <a16:creationId xmlns:a16="http://schemas.microsoft.com/office/drawing/2014/main" id="{7C39C1A6-7460-C14B-83D4-33C9C6C4BE9C}"/>
              </a:ext>
            </a:extLst>
          </p:cNvPr>
          <p:cNvSpPr>
            <a:spLocks noGrp="1"/>
          </p:cNvSpPr>
          <p:nvPr>
            <p:ph type="body" sz="quarter" idx="37" hasCustomPrompt="1"/>
          </p:nvPr>
        </p:nvSpPr>
        <p:spPr>
          <a:xfrm>
            <a:off x="9372599" y="3711455"/>
            <a:ext cx="2592391"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6" name="Text Placeholder 13">
            <a:extLst>
              <a:ext uri="{FF2B5EF4-FFF2-40B4-BE49-F238E27FC236}">
                <a16:creationId xmlns:a16="http://schemas.microsoft.com/office/drawing/2014/main" id="{C34D65A6-934C-D74C-BB66-6AF877EEE449}"/>
              </a:ext>
            </a:extLst>
          </p:cNvPr>
          <p:cNvSpPr>
            <a:spLocks noGrp="1"/>
          </p:cNvSpPr>
          <p:nvPr>
            <p:ph type="body" sz="quarter" idx="39" hasCustomPrompt="1"/>
          </p:nvPr>
        </p:nvSpPr>
        <p:spPr>
          <a:xfrm>
            <a:off x="6320709" y="3705045"/>
            <a:ext cx="2592391"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pic>
        <p:nvPicPr>
          <p:cNvPr id="26" name="Picture 25" descr="Logo&#10;&#10;Description automatically generated">
            <a:extLst>
              <a:ext uri="{FF2B5EF4-FFF2-40B4-BE49-F238E27FC236}">
                <a16:creationId xmlns:a16="http://schemas.microsoft.com/office/drawing/2014/main" id="{7B3A751C-68B6-9143-8245-59EE2DA0AB3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5" name="Slide Number Placeholder 5">
            <a:extLst>
              <a:ext uri="{FF2B5EF4-FFF2-40B4-BE49-F238E27FC236}">
                <a16:creationId xmlns:a16="http://schemas.microsoft.com/office/drawing/2014/main" id="{7DEA0471-411E-9E4D-9433-E993E317E84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0" name="Title 1">
            <a:extLst>
              <a:ext uri="{FF2B5EF4-FFF2-40B4-BE49-F238E27FC236}">
                <a16:creationId xmlns:a16="http://schemas.microsoft.com/office/drawing/2014/main" id="{F5D09593-59D3-F446-AE5D-E987B7AF615E}"/>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31" name="Text Placeholder 57">
            <a:extLst>
              <a:ext uri="{FF2B5EF4-FFF2-40B4-BE49-F238E27FC236}">
                <a16:creationId xmlns:a16="http://schemas.microsoft.com/office/drawing/2014/main" id="{4F529D1E-5228-F047-BF88-AAC5A30A8500}"/>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3" name="Text Placeholder 2">
            <a:extLst>
              <a:ext uri="{FF2B5EF4-FFF2-40B4-BE49-F238E27FC236}">
                <a16:creationId xmlns:a16="http://schemas.microsoft.com/office/drawing/2014/main" id="{218EB7D0-7AE4-AA48-93F7-193A1229D2F5}"/>
              </a:ext>
            </a:extLst>
          </p:cNvPr>
          <p:cNvSpPr>
            <a:spLocks noGrp="1"/>
          </p:cNvSpPr>
          <p:nvPr>
            <p:ph type="body" sz="quarter" idx="41" hasCustomPrompt="1"/>
          </p:nvPr>
        </p:nvSpPr>
        <p:spPr>
          <a:xfrm>
            <a:off x="228600" y="1898033"/>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
            <a:extLst>
              <a:ext uri="{FF2B5EF4-FFF2-40B4-BE49-F238E27FC236}">
                <a16:creationId xmlns:a16="http://schemas.microsoft.com/office/drawing/2014/main" id="{8BCB215A-5B20-0743-94E0-557154D24C87}"/>
              </a:ext>
            </a:extLst>
          </p:cNvPr>
          <p:cNvSpPr>
            <a:spLocks noGrp="1"/>
          </p:cNvSpPr>
          <p:nvPr>
            <p:ph type="body" sz="quarter" idx="42" hasCustomPrompt="1"/>
          </p:nvPr>
        </p:nvSpPr>
        <p:spPr>
          <a:xfrm>
            <a:off x="3287390" y="1898033"/>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3" name="Text Placeholder 2">
            <a:extLst>
              <a:ext uri="{FF2B5EF4-FFF2-40B4-BE49-F238E27FC236}">
                <a16:creationId xmlns:a16="http://schemas.microsoft.com/office/drawing/2014/main" id="{A6D80D71-9424-2F44-B162-5999A7873AA4}"/>
              </a:ext>
            </a:extLst>
          </p:cNvPr>
          <p:cNvSpPr>
            <a:spLocks noGrp="1"/>
          </p:cNvSpPr>
          <p:nvPr>
            <p:ph type="body" sz="quarter" idx="43" hasCustomPrompt="1"/>
          </p:nvPr>
        </p:nvSpPr>
        <p:spPr>
          <a:xfrm>
            <a:off x="6329995" y="1898033"/>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4" name="Text Placeholder 2">
            <a:extLst>
              <a:ext uri="{FF2B5EF4-FFF2-40B4-BE49-F238E27FC236}">
                <a16:creationId xmlns:a16="http://schemas.microsoft.com/office/drawing/2014/main" id="{4CC2B804-C5D8-5A48-81B7-5713C7B60E20}"/>
              </a:ext>
            </a:extLst>
          </p:cNvPr>
          <p:cNvSpPr>
            <a:spLocks noGrp="1"/>
          </p:cNvSpPr>
          <p:nvPr>
            <p:ph type="body" sz="quarter" idx="44" hasCustomPrompt="1"/>
          </p:nvPr>
        </p:nvSpPr>
        <p:spPr>
          <a:xfrm>
            <a:off x="9380692" y="1898033"/>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5" name="Text Placeholder 2">
            <a:extLst>
              <a:ext uri="{FF2B5EF4-FFF2-40B4-BE49-F238E27FC236}">
                <a16:creationId xmlns:a16="http://schemas.microsoft.com/office/drawing/2014/main" id="{4DF379A3-1D0F-1E45-8702-288974609B71}"/>
              </a:ext>
            </a:extLst>
          </p:cNvPr>
          <p:cNvSpPr>
            <a:spLocks noGrp="1"/>
          </p:cNvSpPr>
          <p:nvPr>
            <p:ph type="body" sz="quarter" idx="45" hasCustomPrompt="1"/>
          </p:nvPr>
        </p:nvSpPr>
        <p:spPr>
          <a:xfrm>
            <a:off x="228600" y="4050515"/>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7" name="Text Placeholder 2">
            <a:extLst>
              <a:ext uri="{FF2B5EF4-FFF2-40B4-BE49-F238E27FC236}">
                <a16:creationId xmlns:a16="http://schemas.microsoft.com/office/drawing/2014/main" id="{9D971439-FB54-6C49-B07B-45920EDEFC8D}"/>
              </a:ext>
            </a:extLst>
          </p:cNvPr>
          <p:cNvSpPr>
            <a:spLocks noGrp="1"/>
          </p:cNvSpPr>
          <p:nvPr>
            <p:ph type="body" sz="quarter" idx="46" hasCustomPrompt="1"/>
          </p:nvPr>
        </p:nvSpPr>
        <p:spPr>
          <a:xfrm>
            <a:off x="3287390" y="4050515"/>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8" name="Text Placeholder 2">
            <a:extLst>
              <a:ext uri="{FF2B5EF4-FFF2-40B4-BE49-F238E27FC236}">
                <a16:creationId xmlns:a16="http://schemas.microsoft.com/office/drawing/2014/main" id="{8342C412-BD69-3649-A5ED-2A84EE7FAB31}"/>
              </a:ext>
            </a:extLst>
          </p:cNvPr>
          <p:cNvSpPr>
            <a:spLocks noGrp="1"/>
          </p:cNvSpPr>
          <p:nvPr>
            <p:ph type="body" sz="quarter" idx="47" hasCustomPrompt="1"/>
          </p:nvPr>
        </p:nvSpPr>
        <p:spPr>
          <a:xfrm>
            <a:off x="6329995" y="4050515"/>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7" name="Text Placeholder 2">
            <a:extLst>
              <a:ext uri="{FF2B5EF4-FFF2-40B4-BE49-F238E27FC236}">
                <a16:creationId xmlns:a16="http://schemas.microsoft.com/office/drawing/2014/main" id="{A6C4C6A1-C28C-3C49-87BE-83DCC38A488C}"/>
              </a:ext>
            </a:extLst>
          </p:cNvPr>
          <p:cNvSpPr>
            <a:spLocks noGrp="1"/>
          </p:cNvSpPr>
          <p:nvPr>
            <p:ph type="body" sz="quarter" idx="48" hasCustomPrompt="1"/>
          </p:nvPr>
        </p:nvSpPr>
        <p:spPr>
          <a:xfrm>
            <a:off x="9380692" y="4050515"/>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46150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Numbered list">
    <p:spTree>
      <p:nvGrpSpPr>
        <p:cNvPr id="1" name=""/>
        <p:cNvGrpSpPr/>
        <p:nvPr/>
      </p:nvGrpSpPr>
      <p:grpSpPr>
        <a:xfrm>
          <a:off x="0" y="0"/>
          <a:ext cx="0" cy="0"/>
          <a:chOff x="0" y="0"/>
          <a:chExt cx="0" cy="0"/>
        </a:xfrm>
      </p:grpSpPr>
      <p:sp>
        <p:nvSpPr>
          <p:cNvPr id="12" name="Text Placeholder 13">
            <a:extLst>
              <a:ext uri="{FF2B5EF4-FFF2-40B4-BE49-F238E27FC236}">
                <a16:creationId xmlns:a16="http://schemas.microsoft.com/office/drawing/2014/main" id="{CCFAC936-D591-9543-BA96-1E3C3173F97A}"/>
              </a:ext>
            </a:extLst>
          </p:cNvPr>
          <p:cNvSpPr>
            <a:spLocks noGrp="1"/>
          </p:cNvSpPr>
          <p:nvPr>
            <p:ph type="body" sz="quarter" idx="13" hasCustomPrompt="1"/>
          </p:nvPr>
        </p:nvSpPr>
        <p:spPr>
          <a:xfrm>
            <a:off x="1530598" y="1557103"/>
            <a:ext cx="3032115"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Subheading</a:t>
            </a:r>
          </a:p>
        </p:txBody>
      </p:sp>
      <p:sp>
        <p:nvSpPr>
          <p:cNvPr id="14" name="Text Placeholder 13">
            <a:extLst>
              <a:ext uri="{FF2B5EF4-FFF2-40B4-BE49-F238E27FC236}">
                <a16:creationId xmlns:a16="http://schemas.microsoft.com/office/drawing/2014/main" id="{16FEF210-22BD-C34B-8F6C-AE26E7B825A0}"/>
              </a:ext>
            </a:extLst>
          </p:cNvPr>
          <p:cNvSpPr>
            <a:spLocks noGrp="1"/>
          </p:cNvSpPr>
          <p:nvPr>
            <p:ph type="body" sz="quarter" idx="15" hasCustomPrompt="1"/>
          </p:nvPr>
        </p:nvSpPr>
        <p:spPr>
          <a:xfrm>
            <a:off x="7613401" y="1542911"/>
            <a:ext cx="3049872"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28" name="Text Placeholder 13">
            <a:extLst>
              <a:ext uri="{FF2B5EF4-FFF2-40B4-BE49-F238E27FC236}">
                <a16:creationId xmlns:a16="http://schemas.microsoft.com/office/drawing/2014/main" id="{DF74593B-DD8B-A549-B7F6-CA6CE7B4CA8D}"/>
              </a:ext>
            </a:extLst>
          </p:cNvPr>
          <p:cNvSpPr>
            <a:spLocks noGrp="1"/>
          </p:cNvSpPr>
          <p:nvPr>
            <p:ph type="body" sz="quarter" idx="28" hasCustomPrompt="1"/>
          </p:nvPr>
        </p:nvSpPr>
        <p:spPr>
          <a:xfrm>
            <a:off x="1530608" y="5015406"/>
            <a:ext cx="3033977"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0" name="Text Placeholder 13">
            <a:extLst>
              <a:ext uri="{FF2B5EF4-FFF2-40B4-BE49-F238E27FC236}">
                <a16:creationId xmlns:a16="http://schemas.microsoft.com/office/drawing/2014/main" id="{AC9B3920-F627-8D4A-8EC7-F7F15F5934F0}"/>
              </a:ext>
            </a:extLst>
          </p:cNvPr>
          <p:cNvSpPr>
            <a:spLocks noGrp="1"/>
          </p:cNvSpPr>
          <p:nvPr>
            <p:ph type="body" sz="quarter" idx="33" hasCustomPrompt="1"/>
          </p:nvPr>
        </p:nvSpPr>
        <p:spPr>
          <a:xfrm>
            <a:off x="1530598" y="3274175"/>
            <a:ext cx="3032115" cy="185678"/>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2" name="Text Placeholder 13">
            <a:extLst>
              <a:ext uri="{FF2B5EF4-FFF2-40B4-BE49-F238E27FC236}">
                <a16:creationId xmlns:a16="http://schemas.microsoft.com/office/drawing/2014/main" id="{BDB30F7E-C25C-F643-8457-966A4E9EA430}"/>
              </a:ext>
            </a:extLst>
          </p:cNvPr>
          <p:cNvSpPr>
            <a:spLocks noGrp="1"/>
          </p:cNvSpPr>
          <p:nvPr>
            <p:ph type="body" sz="quarter" idx="35" hasCustomPrompt="1"/>
          </p:nvPr>
        </p:nvSpPr>
        <p:spPr>
          <a:xfrm>
            <a:off x="7613401" y="3259983"/>
            <a:ext cx="3049872"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46" name="Text Placeholder 13">
            <a:extLst>
              <a:ext uri="{FF2B5EF4-FFF2-40B4-BE49-F238E27FC236}">
                <a16:creationId xmlns:a16="http://schemas.microsoft.com/office/drawing/2014/main" id="{C34D65A6-934C-D74C-BB66-6AF877EEE449}"/>
              </a:ext>
            </a:extLst>
          </p:cNvPr>
          <p:cNvSpPr>
            <a:spLocks noGrp="1"/>
          </p:cNvSpPr>
          <p:nvPr>
            <p:ph type="body" sz="quarter" idx="39" hasCustomPrompt="1"/>
          </p:nvPr>
        </p:nvSpPr>
        <p:spPr>
          <a:xfrm>
            <a:off x="7613401" y="5015406"/>
            <a:ext cx="3049872" cy="207962"/>
          </a:xfrm>
          <a:prstGeom prst="rect">
            <a:avLst/>
          </a:prstGeom>
        </p:spPr>
        <p:txBody>
          <a:bodyPr lIns="0" tIns="0" rIns="0" bIns="0" anchor="ctr">
            <a:noAutofit/>
          </a:bodyPr>
          <a:lstStyle>
            <a:lvl1pPr marL="0" indent="0">
              <a:buFont typeface="Arial" panose="020B0604020202020204" pitchFamily="34" charset="0"/>
              <a:buNone/>
              <a:defRPr sz="1400" b="1" i="0">
                <a:solidFill>
                  <a:srgbClr val="FF462D"/>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pic>
        <p:nvPicPr>
          <p:cNvPr id="26" name="Picture 25" descr="Logo&#10;&#10;Description automatically generated">
            <a:extLst>
              <a:ext uri="{FF2B5EF4-FFF2-40B4-BE49-F238E27FC236}">
                <a16:creationId xmlns:a16="http://schemas.microsoft.com/office/drawing/2014/main" id="{7B3A751C-68B6-9143-8245-59EE2DA0AB3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5" name="Slide Number Placeholder 5">
            <a:extLst>
              <a:ext uri="{FF2B5EF4-FFF2-40B4-BE49-F238E27FC236}">
                <a16:creationId xmlns:a16="http://schemas.microsoft.com/office/drawing/2014/main" id="{7DEA0471-411E-9E4D-9433-E993E317E84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30" name="Title 1">
            <a:extLst>
              <a:ext uri="{FF2B5EF4-FFF2-40B4-BE49-F238E27FC236}">
                <a16:creationId xmlns:a16="http://schemas.microsoft.com/office/drawing/2014/main" id="{F5D09593-59D3-F446-AE5D-E987B7AF615E}"/>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31" name="Text Placeholder 57">
            <a:extLst>
              <a:ext uri="{FF2B5EF4-FFF2-40B4-BE49-F238E27FC236}">
                <a16:creationId xmlns:a16="http://schemas.microsoft.com/office/drawing/2014/main" id="{4F529D1E-5228-F047-BF88-AAC5A30A8500}"/>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3" name="Text Placeholder 2">
            <a:extLst>
              <a:ext uri="{FF2B5EF4-FFF2-40B4-BE49-F238E27FC236}">
                <a16:creationId xmlns:a16="http://schemas.microsoft.com/office/drawing/2014/main" id="{218EB7D0-7AE4-AA48-93F7-193A1229D2F5}"/>
              </a:ext>
            </a:extLst>
          </p:cNvPr>
          <p:cNvSpPr>
            <a:spLocks noGrp="1"/>
          </p:cNvSpPr>
          <p:nvPr>
            <p:ph type="body" sz="quarter" idx="41" hasCustomPrompt="1"/>
          </p:nvPr>
        </p:nvSpPr>
        <p:spPr>
          <a:xfrm>
            <a:off x="1530598" y="1898033"/>
            <a:ext cx="3032115" cy="113108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
            <a:extLst>
              <a:ext uri="{FF2B5EF4-FFF2-40B4-BE49-F238E27FC236}">
                <a16:creationId xmlns:a16="http://schemas.microsoft.com/office/drawing/2014/main" id="{8BCB215A-5B20-0743-94E0-557154D24C87}"/>
              </a:ext>
            </a:extLst>
          </p:cNvPr>
          <p:cNvSpPr>
            <a:spLocks noGrp="1"/>
          </p:cNvSpPr>
          <p:nvPr>
            <p:ph type="body" sz="quarter" idx="42" hasCustomPrompt="1"/>
          </p:nvPr>
        </p:nvSpPr>
        <p:spPr>
          <a:xfrm>
            <a:off x="7613401" y="1898033"/>
            <a:ext cx="3048000" cy="113108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smtClean="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3" name="Text Placeholder 2">
            <a:extLst>
              <a:ext uri="{FF2B5EF4-FFF2-40B4-BE49-F238E27FC236}">
                <a16:creationId xmlns:a16="http://schemas.microsoft.com/office/drawing/2014/main" id="{A6D80D71-9424-2F44-B162-5999A7873AA4}"/>
              </a:ext>
            </a:extLst>
          </p:cNvPr>
          <p:cNvSpPr>
            <a:spLocks noGrp="1"/>
          </p:cNvSpPr>
          <p:nvPr>
            <p:ph type="body" sz="quarter" idx="43" hasCustomPrompt="1"/>
          </p:nvPr>
        </p:nvSpPr>
        <p:spPr>
          <a:xfrm>
            <a:off x="1530598" y="5370528"/>
            <a:ext cx="3032115" cy="1154224"/>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5" name="Text Placeholder 2">
            <a:extLst>
              <a:ext uri="{FF2B5EF4-FFF2-40B4-BE49-F238E27FC236}">
                <a16:creationId xmlns:a16="http://schemas.microsoft.com/office/drawing/2014/main" id="{4DF379A3-1D0F-1E45-8702-288974609B71}"/>
              </a:ext>
            </a:extLst>
          </p:cNvPr>
          <p:cNvSpPr>
            <a:spLocks noGrp="1"/>
          </p:cNvSpPr>
          <p:nvPr>
            <p:ph type="body" sz="quarter" idx="45" hasCustomPrompt="1"/>
          </p:nvPr>
        </p:nvSpPr>
        <p:spPr>
          <a:xfrm>
            <a:off x="1530598" y="3605453"/>
            <a:ext cx="3032115" cy="113108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7" name="Text Placeholder 2">
            <a:extLst>
              <a:ext uri="{FF2B5EF4-FFF2-40B4-BE49-F238E27FC236}">
                <a16:creationId xmlns:a16="http://schemas.microsoft.com/office/drawing/2014/main" id="{9D971439-FB54-6C49-B07B-45920EDEFC8D}"/>
              </a:ext>
            </a:extLst>
          </p:cNvPr>
          <p:cNvSpPr>
            <a:spLocks noGrp="1"/>
          </p:cNvSpPr>
          <p:nvPr>
            <p:ph type="body" sz="quarter" idx="46" hasCustomPrompt="1"/>
          </p:nvPr>
        </p:nvSpPr>
        <p:spPr>
          <a:xfrm>
            <a:off x="7613401" y="3605453"/>
            <a:ext cx="3048000" cy="113108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8" name="Text Placeholder 2">
            <a:extLst>
              <a:ext uri="{FF2B5EF4-FFF2-40B4-BE49-F238E27FC236}">
                <a16:creationId xmlns:a16="http://schemas.microsoft.com/office/drawing/2014/main" id="{8342C412-BD69-3649-A5ED-2A84EE7FAB31}"/>
              </a:ext>
            </a:extLst>
          </p:cNvPr>
          <p:cNvSpPr>
            <a:spLocks noGrp="1"/>
          </p:cNvSpPr>
          <p:nvPr>
            <p:ph type="body" sz="quarter" idx="47" hasCustomPrompt="1"/>
          </p:nvPr>
        </p:nvSpPr>
        <p:spPr>
          <a:xfrm>
            <a:off x="7613401" y="5360876"/>
            <a:ext cx="3048000" cy="1154224"/>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2" name="Text Placeholder 13">
            <a:extLst>
              <a:ext uri="{FF2B5EF4-FFF2-40B4-BE49-F238E27FC236}">
                <a16:creationId xmlns:a16="http://schemas.microsoft.com/office/drawing/2014/main" id="{0038B1A7-E95E-3C4D-8B65-1DC93655092F}"/>
              </a:ext>
            </a:extLst>
          </p:cNvPr>
          <p:cNvSpPr>
            <a:spLocks noGrp="1"/>
          </p:cNvSpPr>
          <p:nvPr>
            <p:ph type="body" sz="quarter" idx="48" hasCustomPrompt="1"/>
          </p:nvPr>
        </p:nvSpPr>
        <p:spPr>
          <a:xfrm>
            <a:off x="763349" y="1530058"/>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23" name="Text Placeholder 13">
            <a:extLst>
              <a:ext uri="{FF2B5EF4-FFF2-40B4-BE49-F238E27FC236}">
                <a16:creationId xmlns:a16="http://schemas.microsoft.com/office/drawing/2014/main" id="{D7FBA33F-457B-9A44-B7DB-E88B05396B3D}"/>
              </a:ext>
            </a:extLst>
          </p:cNvPr>
          <p:cNvSpPr>
            <a:spLocks noGrp="1"/>
          </p:cNvSpPr>
          <p:nvPr>
            <p:ph type="body" sz="quarter" idx="49" hasCustomPrompt="1"/>
          </p:nvPr>
        </p:nvSpPr>
        <p:spPr>
          <a:xfrm>
            <a:off x="763349" y="3261753"/>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24" name="Text Placeholder 13">
            <a:extLst>
              <a:ext uri="{FF2B5EF4-FFF2-40B4-BE49-F238E27FC236}">
                <a16:creationId xmlns:a16="http://schemas.microsoft.com/office/drawing/2014/main" id="{3EACCA0E-54DF-5545-8611-264EC0B9B273}"/>
              </a:ext>
            </a:extLst>
          </p:cNvPr>
          <p:cNvSpPr>
            <a:spLocks noGrp="1"/>
          </p:cNvSpPr>
          <p:nvPr>
            <p:ph type="body" sz="quarter" idx="50" hasCustomPrompt="1"/>
          </p:nvPr>
        </p:nvSpPr>
        <p:spPr>
          <a:xfrm>
            <a:off x="763349" y="5001541"/>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27" name="Text Placeholder 13">
            <a:extLst>
              <a:ext uri="{FF2B5EF4-FFF2-40B4-BE49-F238E27FC236}">
                <a16:creationId xmlns:a16="http://schemas.microsoft.com/office/drawing/2014/main" id="{4DB0FA13-C54A-684F-944E-EAE89AF8521F}"/>
              </a:ext>
            </a:extLst>
          </p:cNvPr>
          <p:cNvSpPr>
            <a:spLocks noGrp="1"/>
          </p:cNvSpPr>
          <p:nvPr>
            <p:ph type="body" sz="quarter" idx="51" hasCustomPrompt="1"/>
          </p:nvPr>
        </p:nvSpPr>
        <p:spPr>
          <a:xfrm>
            <a:off x="6856651" y="1530058"/>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29" name="Text Placeholder 13">
            <a:extLst>
              <a:ext uri="{FF2B5EF4-FFF2-40B4-BE49-F238E27FC236}">
                <a16:creationId xmlns:a16="http://schemas.microsoft.com/office/drawing/2014/main" id="{2A9471F6-7209-B74C-93EE-ADE8EE5C3E26}"/>
              </a:ext>
            </a:extLst>
          </p:cNvPr>
          <p:cNvSpPr>
            <a:spLocks noGrp="1"/>
          </p:cNvSpPr>
          <p:nvPr>
            <p:ph type="body" sz="quarter" idx="52" hasCustomPrompt="1"/>
          </p:nvPr>
        </p:nvSpPr>
        <p:spPr>
          <a:xfrm>
            <a:off x="6856651" y="3261753"/>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
        <p:nvSpPr>
          <p:cNvPr id="36" name="Text Placeholder 13">
            <a:extLst>
              <a:ext uri="{FF2B5EF4-FFF2-40B4-BE49-F238E27FC236}">
                <a16:creationId xmlns:a16="http://schemas.microsoft.com/office/drawing/2014/main" id="{D290A8D4-25E0-2A4A-A5BB-4F9AC29D1ECE}"/>
              </a:ext>
            </a:extLst>
          </p:cNvPr>
          <p:cNvSpPr>
            <a:spLocks noGrp="1"/>
          </p:cNvSpPr>
          <p:nvPr>
            <p:ph type="body" sz="quarter" idx="53" hasCustomPrompt="1"/>
          </p:nvPr>
        </p:nvSpPr>
        <p:spPr>
          <a:xfrm>
            <a:off x="6856651" y="5001541"/>
            <a:ext cx="670445" cy="441630"/>
          </a:xfrm>
          <a:prstGeom prst="rect">
            <a:avLst/>
          </a:prstGeom>
        </p:spPr>
        <p:txBody>
          <a:bodyPr lIns="0" tIns="0" rIns="0" bIns="0" anchor="ctr">
            <a:noAutofit/>
          </a:bodyPr>
          <a:lstStyle>
            <a:lvl1pPr marL="0" indent="0">
              <a:buFont typeface="Arial" panose="020B0604020202020204" pitchFamily="34" charset="0"/>
              <a:buNone/>
              <a:defRPr sz="3600" b="1" i="0">
                <a:ln>
                  <a:solidFill>
                    <a:schemeClr val="accent1"/>
                  </a:solidFill>
                </a:ln>
                <a:no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01</a:t>
            </a:r>
          </a:p>
        </p:txBody>
      </p:sp>
    </p:spTree>
    <p:extLst>
      <p:ext uri="{BB962C8B-B14F-4D97-AF65-F5344CB8AC3E}">
        <p14:creationId xmlns:p14="http://schemas.microsoft.com/office/powerpoint/2010/main" val="18370208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xt w List Spring Green">
    <p:bg>
      <p:bgPr>
        <a:solidFill>
          <a:schemeClr val="accent3"/>
        </a:solidFill>
        <a:effectLst/>
      </p:bgPr>
    </p:bg>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4D48C5E5-34ED-B246-8FE3-9A0EB5DFCD4F}"/>
              </a:ext>
            </a:extLst>
          </p:cNvPr>
          <p:cNvSpPr>
            <a:spLocks noGrp="1"/>
          </p:cNvSpPr>
          <p:nvPr>
            <p:ph type="body" sz="quarter" idx="16" hasCustomPrompt="1"/>
          </p:nvPr>
        </p:nvSpPr>
        <p:spPr>
          <a:xfrm>
            <a:off x="228600" y="1324207"/>
            <a:ext cx="5409901" cy="1983905"/>
          </a:xfrm>
          <a:prstGeom prst="rect">
            <a:avLst/>
          </a:prstGeom>
        </p:spPr>
        <p:txBody>
          <a:bodyPr lIns="0" tIns="0" rIns="0" bIns="0">
            <a:noAutofit/>
          </a:bodyPr>
          <a:lstStyle>
            <a:lvl1pPr marL="0" indent="0">
              <a:lnSpc>
                <a:spcPct val="100000"/>
              </a:lnSpc>
              <a:buNone/>
              <a:defRPr sz="3200" b="0" i="0">
                <a:solidFill>
                  <a:srgbClr val="042315"/>
                </a:solidFill>
                <a:latin typeface="TWK Everett" panose="020B0204000000000000" pitchFamily="34" charset="77"/>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pic>
        <p:nvPicPr>
          <p:cNvPr id="13" name="Picture 12">
            <a:extLst>
              <a:ext uri="{FF2B5EF4-FFF2-40B4-BE49-F238E27FC236}">
                <a16:creationId xmlns:a16="http://schemas.microsoft.com/office/drawing/2014/main" id="{901262A7-8C01-3247-86F3-20AFC51BA18D}"/>
              </a:ext>
            </a:extLst>
          </p:cNvPr>
          <p:cNvPicPr>
            <a:picLocks noChangeAspect="1"/>
          </p:cNvPicPr>
          <p:nvPr userDrawn="1"/>
        </p:nvPicPr>
        <p:blipFill>
          <a:blip r:embed="rId2"/>
          <a:stretch>
            <a:fillRect/>
          </a:stretch>
        </p:blipFill>
        <p:spPr>
          <a:xfrm>
            <a:off x="232561" y="6343601"/>
            <a:ext cx="730343" cy="232381"/>
          </a:xfrm>
          <a:prstGeom prst="rect">
            <a:avLst/>
          </a:prstGeom>
        </p:spPr>
      </p:pic>
      <p:sp>
        <p:nvSpPr>
          <p:cNvPr id="12" name="Slide Number Placeholder 5">
            <a:extLst>
              <a:ext uri="{FF2B5EF4-FFF2-40B4-BE49-F238E27FC236}">
                <a16:creationId xmlns:a16="http://schemas.microsoft.com/office/drawing/2014/main" id="{93EEF68C-1B1A-8646-8CCC-05086C10767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4" name="Title 1">
            <a:extLst>
              <a:ext uri="{FF2B5EF4-FFF2-40B4-BE49-F238E27FC236}">
                <a16:creationId xmlns:a16="http://schemas.microsoft.com/office/drawing/2014/main" id="{BCCE7C15-0676-9343-AA28-66396C737996}"/>
              </a:ext>
            </a:extLst>
          </p:cNvPr>
          <p:cNvSpPr>
            <a:spLocks noGrp="1"/>
          </p:cNvSpPr>
          <p:nvPr>
            <p:ph type="title" hasCustomPrompt="1"/>
          </p:nvPr>
        </p:nvSpPr>
        <p:spPr>
          <a:xfrm>
            <a:off x="228599" y="294417"/>
            <a:ext cx="5404508" cy="281078"/>
          </a:xfrm>
        </p:spPr>
        <p:txBody>
          <a:bodyPr>
            <a:noAutofit/>
          </a:bodyPr>
          <a:lstStyle>
            <a:lvl1pPr>
              <a:lnSpc>
                <a:spcPct val="100000"/>
              </a:lnSpc>
              <a:defRPr sz="2400" b="0" i="0">
                <a:solidFill>
                  <a:srgbClr val="042315"/>
                </a:solidFill>
                <a:latin typeface="TWK Everett" panose="020B0204000000000000" pitchFamily="34" charset="77"/>
              </a:defRPr>
            </a:lvl1pPr>
          </a:lstStyle>
          <a:p>
            <a:r>
              <a:rPr lang="en-US"/>
              <a:t>Add heading here</a:t>
            </a:r>
          </a:p>
        </p:txBody>
      </p:sp>
      <p:sp>
        <p:nvSpPr>
          <p:cNvPr id="15" name="Text Placeholder 57">
            <a:extLst>
              <a:ext uri="{FF2B5EF4-FFF2-40B4-BE49-F238E27FC236}">
                <a16:creationId xmlns:a16="http://schemas.microsoft.com/office/drawing/2014/main" id="{542C4BC2-AF38-2F4B-B584-42E2EC3A8BA4}"/>
              </a:ext>
            </a:extLst>
          </p:cNvPr>
          <p:cNvSpPr>
            <a:spLocks noGrp="1"/>
          </p:cNvSpPr>
          <p:nvPr>
            <p:ph type="body" sz="quarter" idx="32" hasCustomPrompt="1"/>
          </p:nvPr>
        </p:nvSpPr>
        <p:spPr>
          <a:xfrm>
            <a:off x="228600" y="712673"/>
            <a:ext cx="54048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042315"/>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6" name="Text Placeholder 2">
            <a:extLst>
              <a:ext uri="{FF2B5EF4-FFF2-40B4-BE49-F238E27FC236}">
                <a16:creationId xmlns:a16="http://schemas.microsoft.com/office/drawing/2014/main" id="{2BD0F517-AEAE-094F-9FEF-07077F569232}"/>
              </a:ext>
            </a:extLst>
          </p:cNvPr>
          <p:cNvSpPr>
            <a:spLocks noGrp="1"/>
          </p:cNvSpPr>
          <p:nvPr>
            <p:ph type="body" sz="quarter" idx="35" hasCustomPrompt="1"/>
          </p:nvPr>
        </p:nvSpPr>
        <p:spPr>
          <a:xfrm>
            <a:off x="233993" y="3621085"/>
            <a:ext cx="5404508" cy="2398715"/>
          </a:xfrm>
        </p:spPr>
        <p:txBody>
          <a:bodyPr/>
          <a:lstStyle>
            <a:lvl1pPr>
              <a:defRPr sz="1600">
                <a:solidFill>
                  <a:srgbClr val="042315"/>
                </a:solidFill>
              </a:defRPr>
            </a:lvl1pPr>
            <a:lvl2pPr>
              <a:defRPr sz="1600">
                <a:solidFill>
                  <a:srgbClr val="042315"/>
                </a:solidFill>
              </a:defRPr>
            </a:lvl2pPr>
            <a:lvl3pPr marL="742950" indent="-228600">
              <a:buFont typeface="Courier New" panose="02070309020205020404" pitchFamily="49" charset="0"/>
              <a:buChar char="o"/>
              <a:tabLst/>
              <a:defRPr sz="1600">
                <a:solidFill>
                  <a:srgbClr val="042315"/>
                </a:solidFill>
              </a:defRPr>
            </a:lvl3pPr>
            <a:lvl4pPr>
              <a:defRPr sz="1600">
                <a:solidFill>
                  <a:srgbClr val="042315"/>
                </a:solidFill>
              </a:defRPr>
            </a:lvl4pPr>
            <a:lvl5pPr>
              <a:defRPr sz="1600">
                <a:solidFill>
                  <a:srgbClr val="042315"/>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8247899"/>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Large Text Two Columns">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C470976-FFAD-FF4D-88C0-372D1E35504C}"/>
              </a:ext>
            </a:extLst>
          </p:cNvPr>
          <p:cNvCxnSpPr>
            <a:cxnSpLocks/>
          </p:cNvCxnSpPr>
          <p:nvPr userDrawn="1"/>
        </p:nvCxnSpPr>
        <p:spPr>
          <a:xfrm>
            <a:off x="6096000" y="1506526"/>
            <a:ext cx="4563627" cy="0"/>
          </a:xfrm>
          <a:prstGeom prst="line">
            <a:avLst/>
          </a:prstGeom>
          <a:ln>
            <a:solidFill>
              <a:schemeClr val="accent1"/>
            </a:solidFill>
          </a:ln>
        </p:spPr>
        <p:style>
          <a:lnRef idx="1">
            <a:schemeClr val="accent3"/>
          </a:lnRef>
          <a:fillRef idx="0">
            <a:schemeClr val="accent3"/>
          </a:fillRef>
          <a:effectRef idx="0">
            <a:schemeClr val="accent3"/>
          </a:effectRef>
          <a:fontRef idx="minor">
            <a:schemeClr val="tx1"/>
          </a:fontRef>
        </p:style>
      </p:cxnSp>
      <p:sp>
        <p:nvSpPr>
          <p:cNvPr id="20" name="Text Placeholder 4">
            <a:extLst>
              <a:ext uri="{FF2B5EF4-FFF2-40B4-BE49-F238E27FC236}">
                <a16:creationId xmlns:a16="http://schemas.microsoft.com/office/drawing/2014/main" id="{516F41D2-B2DC-6149-9C04-C0436A0B5999}"/>
              </a:ext>
            </a:extLst>
          </p:cNvPr>
          <p:cNvSpPr>
            <a:spLocks noGrp="1"/>
          </p:cNvSpPr>
          <p:nvPr>
            <p:ph type="body" sz="quarter" idx="16" hasCustomPrompt="1"/>
          </p:nvPr>
        </p:nvSpPr>
        <p:spPr>
          <a:xfrm>
            <a:off x="228600" y="1655115"/>
            <a:ext cx="5410200" cy="3526486"/>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pic>
        <p:nvPicPr>
          <p:cNvPr id="13" name="Picture 12" descr="Logo&#10;&#10;Description automatically generated">
            <a:extLst>
              <a:ext uri="{FF2B5EF4-FFF2-40B4-BE49-F238E27FC236}">
                <a16:creationId xmlns:a16="http://schemas.microsoft.com/office/drawing/2014/main" id="{288FBC1C-9839-D947-98D7-456B67256613}"/>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50AAAA15-AAFD-3441-81B3-29C7FC7F81C9}"/>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7" name="Title 1">
            <a:extLst>
              <a:ext uri="{FF2B5EF4-FFF2-40B4-BE49-F238E27FC236}">
                <a16:creationId xmlns:a16="http://schemas.microsoft.com/office/drawing/2014/main" id="{83E462E2-8F77-744A-9EA3-B06C21622FA2}"/>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18" name="Text Placeholder 57">
            <a:extLst>
              <a:ext uri="{FF2B5EF4-FFF2-40B4-BE49-F238E27FC236}">
                <a16:creationId xmlns:a16="http://schemas.microsoft.com/office/drawing/2014/main" id="{5CB77C58-1442-CD4F-B09A-E4C3C0A4BF3E}"/>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5" name="Text Placeholder 2">
            <a:extLst>
              <a:ext uri="{FF2B5EF4-FFF2-40B4-BE49-F238E27FC236}">
                <a16:creationId xmlns:a16="http://schemas.microsoft.com/office/drawing/2014/main" id="{D0323FFB-0571-EE48-AB6D-FD97A544B1C5}"/>
              </a:ext>
            </a:extLst>
          </p:cNvPr>
          <p:cNvSpPr>
            <a:spLocks noGrp="1"/>
          </p:cNvSpPr>
          <p:nvPr>
            <p:ph type="body" sz="quarter" idx="30" hasCustomPrompt="1"/>
          </p:nvPr>
        </p:nvSpPr>
        <p:spPr>
          <a:xfrm>
            <a:off x="6096000" y="1683598"/>
            <a:ext cx="5867400" cy="3498002"/>
          </a:xfrm>
        </p:spPr>
        <p:txBody>
          <a:bodyPr/>
          <a:lstStyle>
            <a:lvl1pPr>
              <a:defRPr sz="1600">
                <a:solidFill>
                  <a:srgbClr val="3D3C3C"/>
                </a:solidFill>
              </a:defRPr>
            </a:lvl1pPr>
            <a:lvl2pPr>
              <a:defRPr sz="1600">
                <a:solidFill>
                  <a:srgbClr val="3D3C3C"/>
                </a:solidFill>
              </a:defRPr>
            </a:lvl2pPr>
            <a:lvl3pPr marL="742950" indent="-228600">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10839228"/>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w 3 Images">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9BF4555-FDB8-1741-8569-DDC432C60ECC}"/>
              </a:ext>
            </a:extLst>
          </p:cNvPr>
          <p:cNvSpPr>
            <a:spLocks noGrp="1"/>
          </p:cNvSpPr>
          <p:nvPr>
            <p:ph type="pic" sz="quarter" idx="40" hasCustomPrompt="1"/>
          </p:nvPr>
        </p:nvSpPr>
        <p:spPr>
          <a:xfrm>
            <a:off x="228600" y="342900"/>
            <a:ext cx="5638800" cy="339090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44" name="Text Placeholder 4">
            <a:extLst>
              <a:ext uri="{FF2B5EF4-FFF2-40B4-BE49-F238E27FC236}">
                <a16:creationId xmlns:a16="http://schemas.microsoft.com/office/drawing/2014/main" id="{B809A16B-1C7C-2047-87C8-57441110C29F}"/>
              </a:ext>
            </a:extLst>
          </p:cNvPr>
          <p:cNvSpPr>
            <a:spLocks noGrp="1"/>
          </p:cNvSpPr>
          <p:nvPr>
            <p:ph type="body" sz="quarter" idx="16" hasCustomPrompt="1"/>
          </p:nvPr>
        </p:nvSpPr>
        <p:spPr>
          <a:xfrm>
            <a:off x="228600" y="4103402"/>
            <a:ext cx="5638800" cy="1382998"/>
          </a:xfrm>
          <a:prstGeom prst="rect">
            <a:avLst/>
          </a:prstGeom>
        </p:spPr>
        <p:txBody>
          <a:bodyPr lIns="0" tIns="0" rIns="0" bIns="0">
            <a:noAutofit/>
          </a:bodyPr>
          <a:lstStyle>
            <a:lvl1pPr marL="0" indent="0">
              <a:buNone/>
              <a:defRPr sz="3200" b="0" i="0">
                <a:solidFill>
                  <a:schemeClr val="accent1"/>
                </a:solidFill>
                <a:latin typeface="TWK Everett" panose="020B0204000000000000" pitchFamily="34" charset="77"/>
              </a:defRPr>
            </a:lvl1pPr>
          </a:lstStyle>
          <a:p>
            <a:pPr lvl="0"/>
            <a:r>
              <a:rPr lang="en-US"/>
              <a:t>Add body text here–Lorem ipsum dolor.</a:t>
            </a:r>
          </a:p>
        </p:txBody>
      </p:sp>
      <p:sp>
        <p:nvSpPr>
          <p:cNvPr id="11" name="Picture Placeholder 3">
            <a:extLst>
              <a:ext uri="{FF2B5EF4-FFF2-40B4-BE49-F238E27FC236}">
                <a16:creationId xmlns:a16="http://schemas.microsoft.com/office/drawing/2014/main" id="{96910279-9442-8E4A-A6CD-DB04454EB188}"/>
              </a:ext>
            </a:extLst>
          </p:cNvPr>
          <p:cNvSpPr>
            <a:spLocks noGrp="1"/>
          </p:cNvSpPr>
          <p:nvPr>
            <p:ph type="pic" sz="quarter" idx="41" hasCustomPrompt="1"/>
          </p:nvPr>
        </p:nvSpPr>
        <p:spPr>
          <a:xfrm>
            <a:off x="6324600" y="342900"/>
            <a:ext cx="2590800" cy="339090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8" name="Picture 7" descr="Logo&#10;&#10;Description automatically generated">
            <a:extLst>
              <a:ext uri="{FF2B5EF4-FFF2-40B4-BE49-F238E27FC236}">
                <a16:creationId xmlns:a16="http://schemas.microsoft.com/office/drawing/2014/main" id="{B16D5EF2-90FE-0743-9161-0A6E956C8C4C}"/>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9" name="Slide Number Placeholder 5">
            <a:extLst>
              <a:ext uri="{FF2B5EF4-FFF2-40B4-BE49-F238E27FC236}">
                <a16:creationId xmlns:a16="http://schemas.microsoft.com/office/drawing/2014/main" id="{EF60A5AE-250D-4E49-B021-1C521BCDC50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3" name="Picture Placeholder 3">
            <a:extLst>
              <a:ext uri="{FF2B5EF4-FFF2-40B4-BE49-F238E27FC236}">
                <a16:creationId xmlns:a16="http://schemas.microsoft.com/office/drawing/2014/main" id="{5B66687D-5BC4-3E4E-A68A-2BDE83E23A85}"/>
              </a:ext>
            </a:extLst>
          </p:cNvPr>
          <p:cNvSpPr>
            <a:spLocks noGrp="1"/>
          </p:cNvSpPr>
          <p:nvPr>
            <p:ph type="pic" sz="quarter" idx="43" hasCustomPrompt="1"/>
          </p:nvPr>
        </p:nvSpPr>
        <p:spPr>
          <a:xfrm>
            <a:off x="9367205" y="342900"/>
            <a:ext cx="2590800" cy="339090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4" name="Text Placeholder 2">
            <a:extLst>
              <a:ext uri="{FF2B5EF4-FFF2-40B4-BE49-F238E27FC236}">
                <a16:creationId xmlns:a16="http://schemas.microsoft.com/office/drawing/2014/main" id="{B8521467-5A4D-DC4C-8410-4F4BA6EC8F21}"/>
              </a:ext>
            </a:extLst>
          </p:cNvPr>
          <p:cNvSpPr>
            <a:spLocks noGrp="1"/>
          </p:cNvSpPr>
          <p:nvPr>
            <p:ph type="body" sz="quarter" idx="47" hasCustomPrompt="1"/>
          </p:nvPr>
        </p:nvSpPr>
        <p:spPr>
          <a:xfrm>
            <a:off x="6329995" y="4103402"/>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
            <a:extLst>
              <a:ext uri="{FF2B5EF4-FFF2-40B4-BE49-F238E27FC236}">
                <a16:creationId xmlns:a16="http://schemas.microsoft.com/office/drawing/2014/main" id="{8BCD9262-AFB5-7745-9C49-6EED75D3C688}"/>
              </a:ext>
            </a:extLst>
          </p:cNvPr>
          <p:cNvSpPr>
            <a:spLocks noGrp="1"/>
          </p:cNvSpPr>
          <p:nvPr>
            <p:ph type="body" sz="quarter" idx="48" hasCustomPrompt="1"/>
          </p:nvPr>
        </p:nvSpPr>
        <p:spPr>
          <a:xfrm>
            <a:off x="9380692" y="4103402"/>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7882828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hort Title cloud with red slim trellis">
    <p:bg>
      <p:bgPr>
        <a:solidFill>
          <a:srgbClr val="F2F1EE"/>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1596171"/>
            <a:ext cx="5862320" cy="2552699"/>
          </a:xfrm>
          <a:prstGeom prst="rect">
            <a:avLst/>
          </a:prstGeom>
        </p:spPr>
        <p:txBody>
          <a:bodyPr lIns="0" tIns="0" rIns="0" bIns="0" anchor="t">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dirty="0"/>
              <a:t>Title goes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233680" y="6361669"/>
            <a:ext cx="2616994" cy="174086"/>
          </a:xfrm>
          <a:prstGeom prst="rect">
            <a:avLst/>
          </a:prstGeom>
        </p:spPr>
        <p:txBody>
          <a:bodyPr lIns="0" tIns="0" rIns="0" bIns="0">
            <a:noAutofit/>
          </a:bodyPr>
          <a:lstStyle>
            <a:lvl1pPr marL="0" indent="0">
              <a:buNone/>
              <a:defRPr sz="1200" b="0" i="0">
                <a:solidFill>
                  <a:srgbClr val="3D3C3C"/>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6" name="Picture 5">
            <a:extLst>
              <a:ext uri="{FF2B5EF4-FFF2-40B4-BE49-F238E27FC236}">
                <a16:creationId xmlns:a16="http://schemas.microsoft.com/office/drawing/2014/main" id="{0105D0E3-FB80-A24A-A68A-591D83BA598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
        <p:nvSpPr>
          <p:cNvPr id="7" name="Text Placeholder 5">
            <a:extLst>
              <a:ext uri="{FF2B5EF4-FFF2-40B4-BE49-F238E27FC236}">
                <a16:creationId xmlns:a16="http://schemas.microsoft.com/office/drawing/2014/main" id="{AF80A485-3231-0F43-86FC-1F3036CE01BB}"/>
              </a:ext>
            </a:extLst>
          </p:cNvPr>
          <p:cNvSpPr>
            <a:spLocks noGrp="1"/>
          </p:cNvSpPr>
          <p:nvPr>
            <p:ph type="body" sz="quarter" idx="17" hasCustomPrompt="1"/>
          </p:nvPr>
        </p:nvSpPr>
        <p:spPr>
          <a:xfrm>
            <a:off x="234974" y="5151120"/>
            <a:ext cx="5638313" cy="457200"/>
          </a:xfrm>
        </p:spPr>
        <p:txBody>
          <a:bodyPr/>
          <a:lstStyle>
            <a:lvl1pPr marL="0" indent="0">
              <a:buNone/>
              <a:defRPr sz="1200" b="0" i="0">
                <a:solidFill>
                  <a:srgbClr val="3D3C3C"/>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15" name="Picture 14">
            <a:extLst>
              <a:ext uri="{FF2B5EF4-FFF2-40B4-BE49-F238E27FC236}">
                <a16:creationId xmlns:a16="http://schemas.microsoft.com/office/drawing/2014/main" id="{25EFC5E5-B593-5C6D-1C35-2216FEFAA8BF}"/>
              </a:ext>
            </a:extLst>
          </p:cNvPr>
          <p:cNvPicPr>
            <a:picLocks/>
          </p:cNvPicPr>
          <p:nvPr userDrawn="1"/>
        </p:nvPicPr>
        <p:blipFill>
          <a:blip r:embed="rId3"/>
          <a:srcRect t="148" b="148"/>
          <a:stretch/>
        </p:blipFill>
        <p:spPr>
          <a:xfrm>
            <a:off x="7972926" y="-9814"/>
            <a:ext cx="4227443" cy="6881066"/>
          </a:xfrm>
          <a:prstGeom prst="rect">
            <a:avLst/>
          </a:prstGeom>
        </p:spPr>
      </p:pic>
    </p:spTree>
    <p:extLst>
      <p:ext uri="{BB962C8B-B14F-4D97-AF65-F5344CB8AC3E}">
        <p14:creationId xmlns:p14="http://schemas.microsoft.com/office/powerpoint/2010/main" val="2948359646"/>
      </p:ext>
    </p:extLst>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Right Image">
    <p:spTree>
      <p:nvGrpSpPr>
        <p:cNvPr id="1" name=""/>
        <p:cNvGrpSpPr/>
        <p:nvPr/>
      </p:nvGrpSpPr>
      <p:grpSpPr>
        <a:xfrm>
          <a:off x="0" y="0"/>
          <a:ext cx="0" cy="0"/>
          <a:chOff x="0" y="0"/>
          <a:chExt cx="0" cy="0"/>
        </a:xfrm>
      </p:grpSpPr>
      <p:sp>
        <p:nvSpPr>
          <p:cNvPr id="15" name="Picture Placeholder 5">
            <a:extLst>
              <a:ext uri="{FF2B5EF4-FFF2-40B4-BE49-F238E27FC236}">
                <a16:creationId xmlns:a16="http://schemas.microsoft.com/office/drawing/2014/main" id="{A4E6BBF2-7781-E343-B49D-D33BA3D3968C}"/>
              </a:ext>
            </a:extLst>
          </p:cNvPr>
          <p:cNvSpPr>
            <a:spLocks noGrp="1"/>
          </p:cNvSpPr>
          <p:nvPr>
            <p:ph type="pic" sz="quarter" idx="28" hasCustomPrompt="1"/>
          </p:nvPr>
        </p:nvSpPr>
        <p:spPr>
          <a:xfrm>
            <a:off x="6096000" y="0"/>
            <a:ext cx="6098650"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0" name="Picture 9" descr="Logo&#10;&#10;Description automatically generated">
            <a:extLst>
              <a:ext uri="{FF2B5EF4-FFF2-40B4-BE49-F238E27FC236}">
                <a16:creationId xmlns:a16="http://schemas.microsoft.com/office/drawing/2014/main" id="{EA063F93-84B2-BE43-8D77-3C0BB979F6F2}"/>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1" name="Slide Number Placeholder 5">
            <a:extLst>
              <a:ext uri="{FF2B5EF4-FFF2-40B4-BE49-F238E27FC236}">
                <a16:creationId xmlns:a16="http://schemas.microsoft.com/office/drawing/2014/main" id="{9A3519CA-86F6-E148-960A-96BA7CBB565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7" name="Title 1">
            <a:extLst>
              <a:ext uri="{FF2B5EF4-FFF2-40B4-BE49-F238E27FC236}">
                <a16:creationId xmlns:a16="http://schemas.microsoft.com/office/drawing/2014/main" id="{ABBF34B6-3693-EF41-9961-F50D8ABFD780}"/>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18" name="Text Placeholder 57">
            <a:extLst>
              <a:ext uri="{FF2B5EF4-FFF2-40B4-BE49-F238E27FC236}">
                <a16:creationId xmlns:a16="http://schemas.microsoft.com/office/drawing/2014/main" id="{077D9E05-0750-E841-960C-4644D2EF082E}"/>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E77FBE84-FF3D-CA4E-A263-492C77082FEF}"/>
              </a:ext>
            </a:extLst>
          </p:cNvPr>
          <p:cNvSpPr>
            <a:spLocks noGrp="1"/>
          </p:cNvSpPr>
          <p:nvPr>
            <p:ph type="body" sz="quarter" idx="30" hasCustomPrompt="1"/>
          </p:nvPr>
        </p:nvSpPr>
        <p:spPr>
          <a:xfrm>
            <a:off x="228600" y="1522864"/>
            <a:ext cx="5638800" cy="3658735"/>
          </a:xfrm>
        </p:spPr>
        <p:txBody>
          <a:bodyPr/>
          <a:lstStyle>
            <a:lvl1pPr>
              <a:defRPr sz="1600">
                <a:solidFill>
                  <a:srgbClr val="3D3C3C"/>
                </a:solidFill>
              </a:defRPr>
            </a:lvl1pPr>
            <a:lvl2pPr>
              <a:defRPr sz="1600">
                <a:solidFill>
                  <a:srgbClr val="3D3C3C"/>
                </a:solidFill>
              </a:defRPr>
            </a:lvl2pPr>
            <a:lvl3pPr marL="754063" indent="-239713">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5823577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Right Column w Image">
    <p:spTree>
      <p:nvGrpSpPr>
        <p:cNvPr id="1" name=""/>
        <p:cNvGrpSpPr/>
        <p:nvPr/>
      </p:nvGrpSpPr>
      <p:grpSpPr>
        <a:xfrm>
          <a:off x="0" y="0"/>
          <a:ext cx="0" cy="0"/>
          <a:chOff x="0" y="0"/>
          <a:chExt cx="0" cy="0"/>
        </a:xfrm>
      </p:grpSpPr>
      <p:sp>
        <p:nvSpPr>
          <p:cNvPr id="15" name="Picture Placeholder 5">
            <a:extLst>
              <a:ext uri="{FF2B5EF4-FFF2-40B4-BE49-F238E27FC236}">
                <a16:creationId xmlns:a16="http://schemas.microsoft.com/office/drawing/2014/main" id="{A4E6BBF2-7781-E343-B49D-D33BA3D3968C}"/>
              </a:ext>
            </a:extLst>
          </p:cNvPr>
          <p:cNvSpPr>
            <a:spLocks noGrp="1"/>
          </p:cNvSpPr>
          <p:nvPr>
            <p:ph type="pic" sz="quarter" idx="28" hasCustomPrompt="1"/>
          </p:nvPr>
        </p:nvSpPr>
        <p:spPr>
          <a:xfrm>
            <a:off x="6096000" y="0"/>
            <a:ext cx="6098650"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0" name="Picture 9" descr="Logo&#10;&#10;Description automatically generated">
            <a:extLst>
              <a:ext uri="{FF2B5EF4-FFF2-40B4-BE49-F238E27FC236}">
                <a16:creationId xmlns:a16="http://schemas.microsoft.com/office/drawing/2014/main" id="{EA063F93-84B2-BE43-8D77-3C0BB979F6F2}"/>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1" name="Slide Number Placeholder 5">
            <a:extLst>
              <a:ext uri="{FF2B5EF4-FFF2-40B4-BE49-F238E27FC236}">
                <a16:creationId xmlns:a16="http://schemas.microsoft.com/office/drawing/2014/main" id="{9A3519CA-86F6-E148-960A-96BA7CBB5652}"/>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7" name="Title 1">
            <a:extLst>
              <a:ext uri="{FF2B5EF4-FFF2-40B4-BE49-F238E27FC236}">
                <a16:creationId xmlns:a16="http://schemas.microsoft.com/office/drawing/2014/main" id="{ABBF34B6-3693-EF41-9961-F50D8ABFD780}"/>
              </a:ext>
            </a:extLst>
          </p:cNvPr>
          <p:cNvSpPr>
            <a:spLocks noGrp="1"/>
          </p:cNvSpPr>
          <p:nvPr>
            <p:ph type="title" hasCustomPrompt="1"/>
          </p:nvPr>
        </p:nvSpPr>
        <p:spPr>
          <a:xfrm>
            <a:off x="228599" y="293125"/>
            <a:ext cx="4343165"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18" name="Text Placeholder 57">
            <a:extLst>
              <a:ext uri="{FF2B5EF4-FFF2-40B4-BE49-F238E27FC236}">
                <a16:creationId xmlns:a16="http://schemas.microsoft.com/office/drawing/2014/main" id="{077D9E05-0750-E841-960C-4644D2EF082E}"/>
              </a:ext>
            </a:extLst>
          </p:cNvPr>
          <p:cNvSpPr>
            <a:spLocks noGrp="1"/>
          </p:cNvSpPr>
          <p:nvPr>
            <p:ph type="body" sz="quarter" idx="40" hasCustomPrompt="1"/>
          </p:nvPr>
        </p:nvSpPr>
        <p:spPr>
          <a:xfrm>
            <a:off x="228600" y="712673"/>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E77FBE84-FF3D-CA4E-A263-492C77082FEF}"/>
              </a:ext>
            </a:extLst>
          </p:cNvPr>
          <p:cNvSpPr>
            <a:spLocks noGrp="1"/>
          </p:cNvSpPr>
          <p:nvPr>
            <p:ph type="body" sz="quarter" idx="30" hasCustomPrompt="1"/>
          </p:nvPr>
        </p:nvSpPr>
        <p:spPr>
          <a:xfrm>
            <a:off x="228600" y="1522864"/>
            <a:ext cx="2590800" cy="3658735"/>
          </a:xfrm>
        </p:spPr>
        <p:txBody>
          <a:bodyPr/>
          <a:lstStyle>
            <a:lvl1pPr>
              <a:defRPr sz="1600">
                <a:solidFill>
                  <a:srgbClr val="3D3C3C"/>
                </a:solidFill>
              </a:defRPr>
            </a:lvl1pPr>
            <a:lvl2pPr>
              <a:defRPr sz="1600">
                <a:solidFill>
                  <a:srgbClr val="3D3C3C"/>
                </a:solidFill>
              </a:defRPr>
            </a:lvl2pPr>
            <a:lvl3pPr marL="754063" indent="-239713">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a:extLst>
              <a:ext uri="{FF2B5EF4-FFF2-40B4-BE49-F238E27FC236}">
                <a16:creationId xmlns:a16="http://schemas.microsoft.com/office/drawing/2014/main" id="{65B3D50F-8A60-FE4D-B79F-87494D7256E3}"/>
              </a:ext>
            </a:extLst>
          </p:cNvPr>
          <p:cNvSpPr>
            <a:spLocks noGrp="1"/>
          </p:cNvSpPr>
          <p:nvPr>
            <p:ph type="body" sz="quarter" idx="41" hasCustomPrompt="1"/>
          </p:nvPr>
        </p:nvSpPr>
        <p:spPr>
          <a:xfrm>
            <a:off x="3276600" y="1522864"/>
            <a:ext cx="2590800" cy="3658735"/>
          </a:xfrm>
        </p:spPr>
        <p:txBody>
          <a:bodyPr/>
          <a:lstStyle>
            <a:lvl1pPr>
              <a:defRPr sz="1600">
                <a:solidFill>
                  <a:srgbClr val="3D3C3C"/>
                </a:solidFill>
              </a:defRPr>
            </a:lvl1pPr>
            <a:lvl2pPr>
              <a:defRPr sz="1600">
                <a:solidFill>
                  <a:srgbClr val="3D3C3C"/>
                </a:solidFill>
              </a:defRPr>
            </a:lvl2pPr>
            <a:lvl3pPr marL="754063" indent="-239713">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52701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ntent w 5/8 Image on Righ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2257A07E-BDA3-564B-83D2-65A079B34E0F}"/>
              </a:ext>
            </a:extLst>
          </p:cNvPr>
          <p:cNvSpPr>
            <a:spLocks noGrp="1"/>
          </p:cNvSpPr>
          <p:nvPr>
            <p:ph type="pic" sz="quarter" idx="28" hasCustomPrompt="1"/>
          </p:nvPr>
        </p:nvSpPr>
        <p:spPr>
          <a:xfrm>
            <a:off x="4572000" y="0"/>
            <a:ext cx="7620001"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dirty="0"/>
              <a:t>ADD PHOTO HERE</a:t>
            </a:r>
          </a:p>
        </p:txBody>
      </p:sp>
      <p:pic>
        <p:nvPicPr>
          <p:cNvPr id="12" name="Picture 11" descr="Logo&#10;&#10;Description automatically generated">
            <a:extLst>
              <a:ext uri="{FF2B5EF4-FFF2-40B4-BE49-F238E27FC236}">
                <a16:creationId xmlns:a16="http://schemas.microsoft.com/office/drawing/2014/main" id="{C9120F30-EC12-5140-BF58-E40715C19485}"/>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1" name="Slide Number Placeholder 5">
            <a:extLst>
              <a:ext uri="{FF2B5EF4-FFF2-40B4-BE49-F238E27FC236}">
                <a16:creationId xmlns:a16="http://schemas.microsoft.com/office/drawing/2014/main" id="{812B99E8-4214-D34A-9777-9881FE3AAF6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89C5ED5A-85E8-1949-97FD-5763222807C4}"/>
              </a:ext>
            </a:extLst>
          </p:cNvPr>
          <p:cNvSpPr>
            <a:spLocks noGrp="1"/>
          </p:cNvSpPr>
          <p:nvPr>
            <p:ph type="title" hasCustomPrompt="1"/>
          </p:nvPr>
        </p:nvSpPr>
        <p:spPr>
          <a:xfrm>
            <a:off x="228599" y="293125"/>
            <a:ext cx="4135057"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17" name="Text Placeholder 57">
            <a:extLst>
              <a:ext uri="{FF2B5EF4-FFF2-40B4-BE49-F238E27FC236}">
                <a16:creationId xmlns:a16="http://schemas.microsoft.com/office/drawing/2014/main" id="{76AFAA7E-B539-7E4A-83D2-34621A7B4E0C}"/>
              </a:ext>
            </a:extLst>
          </p:cNvPr>
          <p:cNvSpPr>
            <a:spLocks noGrp="1"/>
          </p:cNvSpPr>
          <p:nvPr>
            <p:ph type="body" sz="quarter" idx="40" hasCustomPrompt="1"/>
          </p:nvPr>
        </p:nvSpPr>
        <p:spPr>
          <a:xfrm>
            <a:off x="228600" y="712673"/>
            <a:ext cx="4135281"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18" name="Text Placeholder 2">
            <a:extLst>
              <a:ext uri="{FF2B5EF4-FFF2-40B4-BE49-F238E27FC236}">
                <a16:creationId xmlns:a16="http://schemas.microsoft.com/office/drawing/2014/main" id="{6BC99E50-AF54-4A43-BD6F-CE5EA52E5ABA}"/>
              </a:ext>
            </a:extLst>
          </p:cNvPr>
          <p:cNvSpPr>
            <a:spLocks noGrp="1"/>
          </p:cNvSpPr>
          <p:nvPr>
            <p:ph type="body" sz="quarter" idx="30" hasCustomPrompt="1"/>
          </p:nvPr>
        </p:nvSpPr>
        <p:spPr>
          <a:xfrm>
            <a:off x="228600" y="1527048"/>
            <a:ext cx="4135055" cy="4113767"/>
          </a:xfrm>
        </p:spPr>
        <p:txBody>
          <a:bodyPr/>
          <a:lstStyle>
            <a:lvl1pPr>
              <a:defRPr sz="1400">
                <a:solidFill>
                  <a:srgbClr val="3D3C3C"/>
                </a:solidFill>
              </a:defRPr>
            </a:lvl1pPr>
            <a:lvl2pPr>
              <a:defRPr sz="1400">
                <a:solidFill>
                  <a:srgbClr val="3D3C3C"/>
                </a:solidFill>
              </a:defRPr>
            </a:lvl2pPr>
            <a:lvl3pPr marL="754063" indent="-227013">
              <a:buFont typeface="Courier New" panose="02070309020205020404" pitchFamily="49" charset="0"/>
              <a:buChar char="o"/>
              <a:tabLst/>
              <a:defRPr sz="1400">
                <a:solidFill>
                  <a:srgbClr val="3D3C3C"/>
                </a:solidFill>
              </a:defRPr>
            </a:lvl3pPr>
            <a:lvl4pPr>
              <a:defRPr sz="1400">
                <a:solidFill>
                  <a:srgbClr val="3D3C3C"/>
                </a:solidFill>
              </a:defRPr>
            </a:lvl4pPr>
            <a:lvl5pPr>
              <a:defRPr sz="14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2201130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Header w 3 column content + image">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3C5F26F-AEEA-3841-81A4-64DE570D963D}"/>
              </a:ext>
            </a:extLst>
          </p:cNvPr>
          <p:cNvSpPr/>
          <p:nvPr userDrawn="1"/>
        </p:nvSpPr>
        <p:spPr>
          <a:xfrm>
            <a:off x="9149394" y="4267200"/>
            <a:ext cx="3042606" cy="2590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3" name="Picture Placeholder 2">
            <a:extLst>
              <a:ext uri="{FF2B5EF4-FFF2-40B4-BE49-F238E27FC236}">
                <a16:creationId xmlns:a16="http://schemas.microsoft.com/office/drawing/2014/main" id="{C7B054A2-1BCE-2E4A-A6D2-31CE0DBB283E}"/>
              </a:ext>
            </a:extLst>
          </p:cNvPr>
          <p:cNvSpPr>
            <a:spLocks noGrp="1"/>
          </p:cNvSpPr>
          <p:nvPr>
            <p:ph type="pic" sz="quarter" idx="42" hasCustomPrompt="1"/>
          </p:nvPr>
        </p:nvSpPr>
        <p:spPr>
          <a:xfrm>
            <a:off x="9149394" y="0"/>
            <a:ext cx="3042606" cy="42672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endParaRPr lang="en-MX"/>
          </a:p>
        </p:txBody>
      </p:sp>
      <p:sp>
        <p:nvSpPr>
          <p:cNvPr id="44" name="Text Placeholder 4">
            <a:extLst>
              <a:ext uri="{FF2B5EF4-FFF2-40B4-BE49-F238E27FC236}">
                <a16:creationId xmlns:a16="http://schemas.microsoft.com/office/drawing/2014/main" id="{B809A16B-1C7C-2047-87C8-57441110C29F}"/>
              </a:ext>
            </a:extLst>
          </p:cNvPr>
          <p:cNvSpPr>
            <a:spLocks noGrp="1"/>
          </p:cNvSpPr>
          <p:nvPr>
            <p:ph type="body" sz="quarter" idx="16" hasCustomPrompt="1"/>
          </p:nvPr>
        </p:nvSpPr>
        <p:spPr>
          <a:xfrm>
            <a:off x="228600" y="247302"/>
            <a:ext cx="5508625" cy="1257995"/>
          </a:xfrm>
          <a:prstGeom prst="rect">
            <a:avLst/>
          </a:prstGeom>
        </p:spPr>
        <p:txBody>
          <a:bodyPr lIns="0" tIns="0" rIns="0" bIns="0">
            <a:noAutofit/>
          </a:bodyPr>
          <a:lstStyle>
            <a:lvl1pPr marL="0" indent="0">
              <a:buNone/>
              <a:defRPr sz="3200" b="0" i="0">
                <a:solidFill>
                  <a:schemeClr val="accent1"/>
                </a:solidFill>
                <a:latin typeface="TWK Everett" panose="020B0204000000000000" pitchFamily="34" charset="77"/>
              </a:defRPr>
            </a:lvl1pPr>
          </a:lstStyle>
          <a:p>
            <a:pPr lvl="0"/>
            <a:r>
              <a:rPr lang="en-US"/>
              <a:t>Add body text here–Lorem ipsum dolor.</a:t>
            </a:r>
          </a:p>
        </p:txBody>
      </p:sp>
      <p:pic>
        <p:nvPicPr>
          <p:cNvPr id="9" name="Picture 8" descr="A picture containing text, clipart&#10;&#10;Description automatically generated">
            <a:extLst>
              <a:ext uri="{FF2B5EF4-FFF2-40B4-BE49-F238E27FC236}">
                <a16:creationId xmlns:a16="http://schemas.microsoft.com/office/drawing/2014/main" id="{0F246527-7CA0-5B4D-86E9-3A271DD75E75}"/>
              </a:ext>
            </a:extLst>
          </p:cNvPr>
          <p:cNvPicPr>
            <a:picLocks noChangeAspect="1"/>
          </p:cNvPicPr>
          <p:nvPr userDrawn="1"/>
        </p:nvPicPr>
        <p:blipFill>
          <a:blip r:embed="rId2"/>
          <a:stretch>
            <a:fillRect/>
          </a:stretch>
        </p:blipFill>
        <p:spPr>
          <a:xfrm>
            <a:off x="232558" y="6343600"/>
            <a:ext cx="730346" cy="232382"/>
          </a:xfrm>
          <a:prstGeom prst="rect">
            <a:avLst/>
          </a:prstGeom>
        </p:spPr>
      </p:pic>
      <p:pic>
        <p:nvPicPr>
          <p:cNvPr id="11" name="Picture 10" descr="Logo&#10;&#10;Description automatically generated">
            <a:extLst>
              <a:ext uri="{FF2B5EF4-FFF2-40B4-BE49-F238E27FC236}">
                <a16:creationId xmlns:a16="http://schemas.microsoft.com/office/drawing/2014/main" id="{AD1A1224-2892-B041-99D4-C5045FE65941}"/>
              </a:ext>
            </a:extLst>
          </p:cNvPr>
          <p:cNvPicPr>
            <a:picLocks noChangeAspect="1"/>
          </p:cNvPicPr>
          <p:nvPr userDrawn="1"/>
        </p:nvPicPr>
        <p:blipFill>
          <a:blip r:embed="rId3"/>
          <a:stretch>
            <a:fillRect/>
          </a:stretch>
        </p:blipFill>
        <p:spPr>
          <a:xfrm>
            <a:off x="232558" y="6343599"/>
            <a:ext cx="730344" cy="232383"/>
          </a:xfrm>
          <a:prstGeom prst="rect">
            <a:avLst/>
          </a:prstGeom>
        </p:spPr>
      </p:pic>
      <p:sp>
        <p:nvSpPr>
          <p:cNvPr id="10" name="Slide Number Placeholder 5">
            <a:extLst>
              <a:ext uri="{FF2B5EF4-FFF2-40B4-BE49-F238E27FC236}">
                <a16:creationId xmlns:a16="http://schemas.microsoft.com/office/drawing/2014/main" id="{131CABF7-D828-314C-A892-4D805CF925C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14" name="Text Placeholder 2">
            <a:extLst>
              <a:ext uri="{FF2B5EF4-FFF2-40B4-BE49-F238E27FC236}">
                <a16:creationId xmlns:a16="http://schemas.microsoft.com/office/drawing/2014/main" id="{FFD87D3C-216A-894E-A218-6C4DE93114DB}"/>
              </a:ext>
            </a:extLst>
          </p:cNvPr>
          <p:cNvSpPr>
            <a:spLocks noGrp="1"/>
          </p:cNvSpPr>
          <p:nvPr>
            <p:ph type="body" sz="quarter" idx="30" hasCustomPrompt="1"/>
          </p:nvPr>
        </p:nvSpPr>
        <p:spPr>
          <a:xfrm>
            <a:off x="228601" y="1527048"/>
            <a:ext cx="2590800" cy="3582536"/>
          </a:xfrm>
        </p:spPr>
        <p:txBody>
          <a:bodyPr/>
          <a:lstStyle>
            <a:lvl1pPr>
              <a:defRPr sz="1400">
                <a:solidFill>
                  <a:srgbClr val="3D3C3C"/>
                </a:solidFill>
              </a:defRPr>
            </a:lvl1pPr>
            <a:lvl2pPr>
              <a:defRPr sz="1400">
                <a:solidFill>
                  <a:srgbClr val="3D3C3C"/>
                </a:solidFill>
              </a:defRPr>
            </a:lvl2pPr>
            <a:lvl3pPr marL="690563" indent="-163513">
              <a:buFont typeface="Courier New" panose="02070309020205020404" pitchFamily="49" charset="0"/>
              <a:buChar char="o"/>
              <a:tabLst/>
              <a:defRPr sz="1400">
                <a:solidFill>
                  <a:srgbClr val="3D3C3C"/>
                </a:solidFill>
              </a:defRPr>
            </a:lvl3pPr>
            <a:lvl4pPr>
              <a:defRPr sz="1400">
                <a:solidFill>
                  <a:srgbClr val="3D3C3C"/>
                </a:solidFill>
              </a:defRPr>
            </a:lvl4pPr>
            <a:lvl5pPr>
              <a:defRPr sz="14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2">
            <a:extLst>
              <a:ext uri="{FF2B5EF4-FFF2-40B4-BE49-F238E27FC236}">
                <a16:creationId xmlns:a16="http://schemas.microsoft.com/office/drawing/2014/main" id="{2B6635BF-3AE8-384B-B98F-BB5B2DD4AE84}"/>
              </a:ext>
            </a:extLst>
          </p:cNvPr>
          <p:cNvSpPr>
            <a:spLocks noGrp="1"/>
          </p:cNvSpPr>
          <p:nvPr>
            <p:ph type="body" sz="quarter" idx="43" hasCustomPrompt="1"/>
          </p:nvPr>
        </p:nvSpPr>
        <p:spPr>
          <a:xfrm>
            <a:off x="3284304" y="1527048"/>
            <a:ext cx="2583096" cy="3582536"/>
          </a:xfrm>
        </p:spPr>
        <p:txBody>
          <a:bodyPr/>
          <a:lstStyle>
            <a:lvl1pPr>
              <a:defRPr sz="1400">
                <a:solidFill>
                  <a:srgbClr val="3D3C3C"/>
                </a:solidFill>
              </a:defRPr>
            </a:lvl1pPr>
            <a:lvl2pPr>
              <a:defRPr sz="1400">
                <a:solidFill>
                  <a:srgbClr val="3D3C3C"/>
                </a:solidFill>
              </a:defRPr>
            </a:lvl2pPr>
            <a:lvl3pPr marL="698500" indent="-171450">
              <a:defRPr lang="en-US" sz="14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400">
                <a:solidFill>
                  <a:srgbClr val="3D3C3C"/>
                </a:solidFill>
              </a:defRPr>
            </a:lvl4pPr>
            <a:lvl5pPr>
              <a:defRPr sz="14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16" name="Text Placeholder 2">
            <a:extLst>
              <a:ext uri="{FF2B5EF4-FFF2-40B4-BE49-F238E27FC236}">
                <a16:creationId xmlns:a16="http://schemas.microsoft.com/office/drawing/2014/main" id="{81A47BF4-9246-BB41-A64D-AD21AD38259C}"/>
              </a:ext>
            </a:extLst>
          </p:cNvPr>
          <p:cNvSpPr>
            <a:spLocks noGrp="1"/>
          </p:cNvSpPr>
          <p:nvPr>
            <p:ph type="body" sz="quarter" idx="44" hasCustomPrompt="1"/>
          </p:nvPr>
        </p:nvSpPr>
        <p:spPr>
          <a:xfrm>
            <a:off x="6331527" y="1527048"/>
            <a:ext cx="2590800" cy="3582536"/>
          </a:xfrm>
        </p:spPr>
        <p:txBody>
          <a:bodyPr/>
          <a:lstStyle>
            <a:lvl1pPr>
              <a:defRPr sz="1400">
                <a:solidFill>
                  <a:srgbClr val="3D3C3C"/>
                </a:solidFill>
              </a:defRPr>
            </a:lvl1pPr>
            <a:lvl2pPr>
              <a:defRPr sz="1400">
                <a:solidFill>
                  <a:srgbClr val="3D3C3C"/>
                </a:solidFill>
              </a:defRPr>
            </a:lvl2pPr>
            <a:lvl3pPr marL="698500" indent="-171450">
              <a:defRPr lang="en-US" sz="14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400">
                <a:solidFill>
                  <a:srgbClr val="3D3C3C"/>
                </a:solidFill>
              </a:defRPr>
            </a:lvl4pPr>
            <a:lvl5pPr>
              <a:defRPr sz="14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6024436"/>
      </p:ext>
    </p:extLst>
  </p:cSld>
  <p:clrMapOvr>
    <a:masterClrMapping/>
  </p:clrMapOvr>
  <p:extLst>
    <p:ext uri="{DCECCB84-F9BA-43D5-87BE-67443E8EF086}">
      <p15:sldGuideLst xmlns:p15="http://schemas.microsoft.com/office/powerpoint/2012/main"/>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 + Description w Icon Spring Green">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990099-A11A-7B43-8CA5-F3DF42BB6820}"/>
              </a:ext>
            </a:extLst>
          </p:cNvPr>
          <p:cNvSpPr/>
          <p:nvPr userDrawn="1"/>
        </p:nvSpPr>
        <p:spPr>
          <a:xfrm>
            <a:off x="0" y="1"/>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5" name="Text Placeholder 4">
            <a:extLst>
              <a:ext uri="{FF2B5EF4-FFF2-40B4-BE49-F238E27FC236}">
                <a16:creationId xmlns:a16="http://schemas.microsoft.com/office/drawing/2014/main" id="{AD765B41-3ECC-AC41-8E76-B63961BC41D6}"/>
              </a:ext>
            </a:extLst>
          </p:cNvPr>
          <p:cNvSpPr>
            <a:spLocks noGrp="1"/>
          </p:cNvSpPr>
          <p:nvPr>
            <p:ph type="body" sz="quarter" idx="16" hasCustomPrompt="1"/>
          </p:nvPr>
        </p:nvSpPr>
        <p:spPr>
          <a:xfrm>
            <a:off x="247024" y="1638801"/>
            <a:ext cx="4324740" cy="1795410"/>
          </a:xfrm>
          <a:prstGeom prst="rect">
            <a:avLst/>
          </a:prstGeom>
        </p:spPr>
        <p:txBody>
          <a:bodyPr lIns="0" tIns="0" rIns="0" bIns="0">
            <a:noAutofit/>
          </a:bodyPr>
          <a:lstStyle>
            <a:lvl1pPr marL="0" indent="0">
              <a:lnSpc>
                <a:spcPct val="100000"/>
              </a:lnSpc>
              <a:buNone/>
              <a:defRPr sz="3200" b="0" i="0">
                <a:solidFill>
                  <a:schemeClr val="tx2"/>
                </a:solidFill>
                <a:latin typeface="TWK Everett" panose="020B0204000000000000" pitchFamily="34" charset="77"/>
              </a:defRPr>
            </a:lvl1pPr>
          </a:lstStyle>
          <a:p>
            <a:pPr lvl="0"/>
            <a:r>
              <a:rPr lang="en-US"/>
              <a:t>Add body text here </a:t>
            </a:r>
            <a:br>
              <a:rPr lang="en-US"/>
            </a:br>
            <a:r>
              <a:rPr lang="en-US"/>
              <a:t>as a caption.</a:t>
            </a:r>
          </a:p>
        </p:txBody>
      </p:sp>
      <p:cxnSp>
        <p:nvCxnSpPr>
          <p:cNvPr id="3" name="Straight Connector 2">
            <a:extLst>
              <a:ext uri="{FF2B5EF4-FFF2-40B4-BE49-F238E27FC236}">
                <a16:creationId xmlns:a16="http://schemas.microsoft.com/office/drawing/2014/main" id="{C31EE4CC-B4BD-B042-93C4-EF60CFEA1FE0}"/>
              </a:ext>
            </a:extLst>
          </p:cNvPr>
          <p:cNvCxnSpPr>
            <a:cxnSpLocks/>
          </p:cNvCxnSpPr>
          <p:nvPr userDrawn="1"/>
        </p:nvCxnSpPr>
        <p:spPr>
          <a:xfrm>
            <a:off x="238822" y="3777624"/>
            <a:ext cx="4176964" cy="0"/>
          </a:xfrm>
          <a:prstGeom prst="line">
            <a:avLst/>
          </a:prstGeom>
          <a:ln w="15875">
            <a:solidFill>
              <a:schemeClr val="tx2"/>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F71F9149-9238-0147-86CC-3A984442921F}"/>
              </a:ext>
            </a:extLst>
          </p:cNvPr>
          <p:cNvSpPr>
            <a:spLocks noGrp="1"/>
          </p:cNvSpPr>
          <p:nvPr>
            <p:ph type="pic" sz="quarter" idx="27" hasCustomPrompt="1"/>
          </p:nvPr>
        </p:nvSpPr>
        <p:spPr>
          <a:xfrm>
            <a:off x="6335392" y="2063469"/>
            <a:ext cx="1813288" cy="1717721"/>
          </a:xfrm>
          <a:prstGeom prst="rect">
            <a:avLst/>
          </a:prstGeom>
        </p:spPr>
        <p:txBody>
          <a:bodyPr anchor="ctr">
            <a:noAutofit/>
          </a:bodyPr>
          <a:lstStyle>
            <a:lvl1pPr marL="0" indent="0" algn="ctr">
              <a:lnSpc>
                <a:spcPct val="100000"/>
              </a:lnSpc>
              <a:buNone/>
              <a:defRPr b="0" i="0">
                <a:latin typeface="TWK Everett" panose="020B0204000000000000" pitchFamily="34" charset="77"/>
              </a:defRPr>
            </a:lvl1pPr>
          </a:lstStyle>
          <a:p>
            <a:r>
              <a:rPr lang="en-US"/>
              <a:t>ADD ICON HERE</a:t>
            </a:r>
          </a:p>
        </p:txBody>
      </p:sp>
      <p:pic>
        <p:nvPicPr>
          <p:cNvPr id="14" name="Picture 13">
            <a:extLst>
              <a:ext uri="{FF2B5EF4-FFF2-40B4-BE49-F238E27FC236}">
                <a16:creationId xmlns:a16="http://schemas.microsoft.com/office/drawing/2014/main" id="{8CFD9EED-E73E-BA4A-A54B-31BB3063D1CD}"/>
              </a:ext>
            </a:extLst>
          </p:cNvPr>
          <p:cNvPicPr>
            <a:picLocks noChangeAspect="1"/>
          </p:cNvPicPr>
          <p:nvPr userDrawn="1"/>
        </p:nvPicPr>
        <p:blipFill>
          <a:blip r:embed="rId2"/>
          <a:stretch>
            <a:fillRect/>
          </a:stretch>
        </p:blipFill>
        <p:spPr>
          <a:xfrm>
            <a:off x="232561" y="6343601"/>
            <a:ext cx="730343" cy="232381"/>
          </a:xfrm>
          <a:prstGeom prst="rect">
            <a:avLst/>
          </a:prstGeom>
        </p:spPr>
      </p:pic>
      <p:sp>
        <p:nvSpPr>
          <p:cNvPr id="15" name="Slide Number Placeholder 5">
            <a:extLst>
              <a:ext uri="{FF2B5EF4-FFF2-40B4-BE49-F238E27FC236}">
                <a16:creationId xmlns:a16="http://schemas.microsoft.com/office/drawing/2014/main" id="{8E89F605-86BE-3943-B6E4-9EEC3BFBC859}"/>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0" name="Picture Placeholder 6">
            <a:extLst>
              <a:ext uri="{FF2B5EF4-FFF2-40B4-BE49-F238E27FC236}">
                <a16:creationId xmlns:a16="http://schemas.microsoft.com/office/drawing/2014/main" id="{5A1BCB11-7322-B848-A05D-16BBECC15890}"/>
              </a:ext>
            </a:extLst>
          </p:cNvPr>
          <p:cNvSpPr>
            <a:spLocks noGrp="1"/>
          </p:cNvSpPr>
          <p:nvPr>
            <p:ph type="pic" sz="quarter" idx="29" hasCustomPrompt="1"/>
          </p:nvPr>
        </p:nvSpPr>
        <p:spPr>
          <a:xfrm>
            <a:off x="9386089" y="2063469"/>
            <a:ext cx="1813288" cy="1717721"/>
          </a:xfrm>
          <a:prstGeom prst="rect">
            <a:avLst/>
          </a:prstGeom>
        </p:spPr>
        <p:txBody>
          <a:bodyPr anchor="ctr">
            <a:noAutofit/>
          </a:bodyPr>
          <a:lstStyle>
            <a:lvl1pPr marL="0" indent="0" algn="ctr">
              <a:lnSpc>
                <a:spcPct val="100000"/>
              </a:lnSpc>
              <a:buNone/>
              <a:defRPr b="0" i="0">
                <a:latin typeface="TWK Everett" panose="020B0204000000000000" pitchFamily="34" charset="77"/>
              </a:defRPr>
            </a:lvl1pPr>
          </a:lstStyle>
          <a:p>
            <a:r>
              <a:rPr lang="en-US"/>
              <a:t>ADD ICON HERE</a:t>
            </a:r>
          </a:p>
        </p:txBody>
      </p:sp>
      <p:sp>
        <p:nvSpPr>
          <p:cNvPr id="21" name="Title 1">
            <a:extLst>
              <a:ext uri="{FF2B5EF4-FFF2-40B4-BE49-F238E27FC236}">
                <a16:creationId xmlns:a16="http://schemas.microsoft.com/office/drawing/2014/main" id="{41FD34FF-14FE-3B40-A89F-A89FAB709ADC}"/>
              </a:ext>
            </a:extLst>
          </p:cNvPr>
          <p:cNvSpPr>
            <a:spLocks noGrp="1"/>
          </p:cNvSpPr>
          <p:nvPr>
            <p:ph type="title" hasCustomPrompt="1"/>
          </p:nvPr>
        </p:nvSpPr>
        <p:spPr>
          <a:xfrm>
            <a:off x="228599" y="295815"/>
            <a:ext cx="5638801" cy="281078"/>
          </a:xfrm>
        </p:spPr>
        <p:txBody>
          <a:bodyPr>
            <a:noAutofit/>
          </a:bodyPr>
          <a:lstStyle>
            <a:lvl1pPr>
              <a:lnSpc>
                <a:spcPct val="100000"/>
              </a:lnSpc>
              <a:defRPr sz="2400" b="0" i="0">
                <a:solidFill>
                  <a:schemeClr val="tx2"/>
                </a:solidFill>
                <a:latin typeface="TWK Everett" panose="020B0204000000000000" pitchFamily="34" charset="77"/>
              </a:defRPr>
            </a:lvl1pPr>
          </a:lstStyle>
          <a:p>
            <a:r>
              <a:rPr lang="en-US" dirty="0"/>
              <a:t>Add heading here</a:t>
            </a:r>
          </a:p>
        </p:txBody>
      </p:sp>
      <p:sp>
        <p:nvSpPr>
          <p:cNvPr id="22" name="Text Placeholder 57">
            <a:extLst>
              <a:ext uri="{FF2B5EF4-FFF2-40B4-BE49-F238E27FC236}">
                <a16:creationId xmlns:a16="http://schemas.microsoft.com/office/drawing/2014/main" id="{A43DDA07-B043-994B-A28E-DD4DD9ADAB81}"/>
              </a:ext>
            </a:extLst>
          </p:cNvPr>
          <p:cNvSpPr>
            <a:spLocks noGrp="1"/>
          </p:cNvSpPr>
          <p:nvPr>
            <p:ph type="body" sz="quarter" idx="32" hasCustomPrompt="1"/>
          </p:nvPr>
        </p:nvSpPr>
        <p:spPr>
          <a:xfrm>
            <a:off x="228600" y="714071"/>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tx2"/>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3" name="Text Placeholder 2">
            <a:extLst>
              <a:ext uri="{FF2B5EF4-FFF2-40B4-BE49-F238E27FC236}">
                <a16:creationId xmlns:a16="http://schemas.microsoft.com/office/drawing/2014/main" id="{CAC9B620-1A35-0B42-8618-D60039FB16A2}"/>
              </a:ext>
            </a:extLst>
          </p:cNvPr>
          <p:cNvSpPr>
            <a:spLocks noGrp="1"/>
          </p:cNvSpPr>
          <p:nvPr>
            <p:ph type="body" sz="quarter" idx="46" hasCustomPrompt="1"/>
          </p:nvPr>
        </p:nvSpPr>
        <p:spPr>
          <a:xfrm>
            <a:off x="228600" y="4072486"/>
            <a:ext cx="4343400" cy="1917457"/>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4" name="Text Placeholder 2">
            <a:extLst>
              <a:ext uri="{FF2B5EF4-FFF2-40B4-BE49-F238E27FC236}">
                <a16:creationId xmlns:a16="http://schemas.microsoft.com/office/drawing/2014/main" id="{CEE1C422-C24F-8742-9C36-1A90C06E6493}"/>
              </a:ext>
            </a:extLst>
          </p:cNvPr>
          <p:cNvSpPr>
            <a:spLocks noGrp="1"/>
          </p:cNvSpPr>
          <p:nvPr>
            <p:ph type="body" sz="quarter" idx="49" hasCustomPrompt="1"/>
          </p:nvPr>
        </p:nvSpPr>
        <p:spPr>
          <a:xfrm>
            <a:off x="6329995" y="4072486"/>
            <a:ext cx="2590800" cy="1947314"/>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5" name="Text Placeholder 2">
            <a:extLst>
              <a:ext uri="{FF2B5EF4-FFF2-40B4-BE49-F238E27FC236}">
                <a16:creationId xmlns:a16="http://schemas.microsoft.com/office/drawing/2014/main" id="{0BBE1A8C-EED0-2D44-85EB-62036724B473}"/>
              </a:ext>
            </a:extLst>
          </p:cNvPr>
          <p:cNvSpPr>
            <a:spLocks noGrp="1"/>
          </p:cNvSpPr>
          <p:nvPr>
            <p:ph type="body" sz="quarter" idx="50" hasCustomPrompt="1"/>
          </p:nvPr>
        </p:nvSpPr>
        <p:spPr>
          <a:xfrm>
            <a:off x="9380692" y="4072486"/>
            <a:ext cx="2590800" cy="1947314"/>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9047222"/>
      </p:ext>
    </p:extLst>
  </p:cSld>
  <p:clrMapOvr>
    <a:masterClrMapping/>
  </p:clrMapOvr>
  <p:extLst>
    <p:ext uri="{DCECCB84-F9BA-43D5-87BE-67443E8EF086}">
      <p15:sldGuideLst xmlns:p15="http://schemas.microsoft.com/office/powerpoint/2012/main"/>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3 Sections Content Spring Green">
    <p:bg>
      <p:bgPr>
        <a:solidFill>
          <a:schemeClr val="accent3"/>
        </a:solidFill>
        <a:effectLst/>
      </p:bgPr>
    </p:bg>
    <p:spTree>
      <p:nvGrpSpPr>
        <p:cNvPr id="1" name=""/>
        <p:cNvGrpSpPr/>
        <p:nvPr/>
      </p:nvGrpSpPr>
      <p:grpSpPr>
        <a:xfrm>
          <a:off x="0" y="0"/>
          <a:ext cx="0" cy="0"/>
          <a:chOff x="0" y="0"/>
          <a:chExt cx="0" cy="0"/>
        </a:xfrm>
      </p:grpSpPr>
      <p:sp>
        <p:nvSpPr>
          <p:cNvPr id="28" name="Text Placeholder 13">
            <a:extLst>
              <a:ext uri="{FF2B5EF4-FFF2-40B4-BE49-F238E27FC236}">
                <a16:creationId xmlns:a16="http://schemas.microsoft.com/office/drawing/2014/main" id="{99586EBE-3DF0-4A48-9605-33B0222C81C7}"/>
              </a:ext>
            </a:extLst>
          </p:cNvPr>
          <p:cNvSpPr>
            <a:spLocks noGrp="1"/>
          </p:cNvSpPr>
          <p:nvPr>
            <p:ph type="body" sz="quarter" idx="19" hasCustomPrompt="1"/>
          </p:nvPr>
        </p:nvSpPr>
        <p:spPr>
          <a:xfrm>
            <a:off x="228601" y="3531004"/>
            <a:ext cx="4343163" cy="225357"/>
          </a:xfrm>
          <a:prstGeom prst="rect">
            <a:avLst/>
          </a:prstGeom>
        </p:spPr>
        <p:txBody>
          <a:bodyPr lIns="0" tIns="0" rIns="0" bIns="0">
            <a:noAutofit/>
          </a:bodyPr>
          <a:lstStyle>
            <a:lvl1pPr marL="0" indent="0">
              <a:lnSpc>
                <a:spcPct val="100000"/>
              </a:lnSpc>
              <a:buNone/>
              <a:defRPr sz="1400" b="1" i="0">
                <a:solidFill>
                  <a:schemeClr val="tx2"/>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30" name="Text Placeholder 4">
            <a:extLst>
              <a:ext uri="{FF2B5EF4-FFF2-40B4-BE49-F238E27FC236}">
                <a16:creationId xmlns:a16="http://schemas.microsoft.com/office/drawing/2014/main" id="{3EB15DC8-43BC-BE49-B6EF-CCEAB5A7B9D6}"/>
              </a:ext>
            </a:extLst>
          </p:cNvPr>
          <p:cNvSpPr>
            <a:spLocks noGrp="1"/>
          </p:cNvSpPr>
          <p:nvPr>
            <p:ph type="body" sz="quarter" idx="24" hasCustomPrompt="1"/>
          </p:nvPr>
        </p:nvSpPr>
        <p:spPr>
          <a:xfrm>
            <a:off x="228600" y="3874293"/>
            <a:ext cx="4343163" cy="2145507"/>
          </a:xfrm>
          <a:prstGeom prst="rect">
            <a:avLst/>
          </a:prstGeom>
        </p:spPr>
        <p:txBody>
          <a:bodyPr lIns="0" tIns="0" rIns="0" bIns="0">
            <a:noAutofit/>
          </a:bodyPr>
          <a:lstStyle>
            <a:lvl1pPr marL="0" indent="0">
              <a:lnSpc>
                <a:spcPct val="100000"/>
              </a:lnSpc>
              <a:buNone/>
              <a:defRPr sz="3200" b="0" i="0">
                <a:solidFill>
                  <a:schemeClr val="tx2"/>
                </a:solidFill>
                <a:latin typeface="TWK Everett" panose="020B0204000000000000" pitchFamily="34" charset="77"/>
              </a:defRPr>
            </a:lvl1pPr>
          </a:lstStyle>
          <a:p>
            <a:pPr lvl="0"/>
            <a:r>
              <a:rPr lang="en-US"/>
              <a:t>Add body text here–Lorem ipsum dolor sit </a:t>
            </a:r>
            <a:r>
              <a:rPr lang="en-US" err="1"/>
              <a:t>amet</a:t>
            </a:r>
            <a:r>
              <a:rPr lang="en-US"/>
              <a:t>, </a:t>
            </a:r>
            <a:r>
              <a:rPr lang="en-US" err="1"/>
              <a:t>consectetur</a:t>
            </a:r>
            <a:endParaRPr lang="en-US"/>
          </a:p>
        </p:txBody>
      </p:sp>
      <p:sp>
        <p:nvSpPr>
          <p:cNvPr id="13" name="Rectangle 12">
            <a:extLst>
              <a:ext uri="{FF2B5EF4-FFF2-40B4-BE49-F238E27FC236}">
                <a16:creationId xmlns:a16="http://schemas.microsoft.com/office/drawing/2014/main" id="{C10663F8-A1AE-2C4B-9A48-4DC0DDE9DDC1}"/>
              </a:ext>
            </a:extLst>
          </p:cNvPr>
          <p:cNvSpPr/>
          <p:nvPr userDrawn="1"/>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1" name="Text Placeholder 4">
            <a:extLst>
              <a:ext uri="{FF2B5EF4-FFF2-40B4-BE49-F238E27FC236}">
                <a16:creationId xmlns:a16="http://schemas.microsoft.com/office/drawing/2014/main" id="{2A3D4230-D22E-2F44-A0BD-23E529977844}"/>
              </a:ext>
            </a:extLst>
          </p:cNvPr>
          <p:cNvSpPr>
            <a:spLocks noGrp="1"/>
          </p:cNvSpPr>
          <p:nvPr>
            <p:ph type="body" sz="quarter" idx="16" hasCustomPrompt="1"/>
          </p:nvPr>
        </p:nvSpPr>
        <p:spPr>
          <a:xfrm>
            <a:off x="228600" y="1326747"/>
            <a:ext cx="4343164" cy="1986644"/>
          </a:xfrm>
          <a:prstGeom prst="rect">
            <a:avLst/>
          </a:prstGeom>
        </p:spPr>
        <p:txBody>
          <a:bodyPr lIns="0" tIns="0" rIns="0" bIns="0">
            <a:noAutofit/>
          </a:bodyPr>
          <a:lstStyle>
            <a:lvl1pPr marL="0" indent="0">
              <a:lnSpc>
                <a:spcPct val="100000"/>
              </a:lnSpc>
              <a:buNone/>
              <a:defRPr sz="3200" b="0" i="0">
                <a:solidFill>
                  <a:schemeClr val="tx2"/>
                </a:solidFill>
                <a:latin typeface="TWK Everett" panose="020B0204000000000000" pitchFamily="34" charset="77"/>
              </a:defRPr>
            </a:lvl1pPr>
          </a:lstStyle>
          <a:p>
            <a:pPr lvl="0"/>
            <a:r>
              <a:rPr lang="en-US"/>
              <a:t>Add body text here–Lorem ipsum dolor sit </a:t>
            </a:r>
            <a:r>
              <a:rPr lang="en-US" err="1"/>
              <a:t>amet</a:t>
            </a:r>
            <a:endParaRPr lang="en-US"/>
          </a:p>
        </p:txBody>
      </p:sp>
      <p:pic>
        <p:nvPicPr>
          <p:cNvPr id="14" name="Picture 13">
            <a:extLst>
              <a:ext uri="{FF2B5EF4-FFF2-40B4-BE49-F238E27FC236}">
                <a16:creationId xmlns:a16="http://schemas.microsoft.com/office/drawing/2014/main" id="{E4A39C16-71DE-FC41-BCE1-4B0A8A4D43BA}"/>
              </a:ext>
            </a:extLst>
          </p:cNvPr>
          <p:cNvPicPr>
            <a:picLocks noChangeAspect="1"/>
          </p:cNvPicPr>
          <p:nvPr userDrawn="1"/>
        </p:nvPicPr>
        <p:blipFill>
          <a:blip r:embed="rId2"/>
          <a:stretch>
            <a:fillRect/>
          </a:stretch>
        </p:blipFill>
        <p:spPr>
          <a:xfrm>
            <a:off x="232561" y="6343601"/>
            <a:ext cx="730343" cy="232381"/>
          </a:xfrm>
          <a:prstGeom prst="rect">
            <a:avLst/>
          </a:prstGeom>
        </p:spPr>
      </p:pic>
      <p:sp>
        <p:nvSpPr>
          <p:cNvPr id="15" name="Slide Number Placeholder 5">
            <a:extLst>
              <a:ext uri="{FF2B5EF4-FFF2-40B4-BE49-F238E27FC236}">
                <a16:creationId xmlns:a16="http://schemas.microsoft.com/office/drawing/2014/main" id="{A1B9FD7A-B5E1-4141-8848-C6EABDA80CE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D19B553B-0E15-8547-8BE4-242A40F754D2}"/>
              </a:ext>
            </a:extLst>
          </p:cNvPr>
          <p:cNvSpPr>
            <a:spLocks noGrp="1"/>
          </p:cNvSpPr>
          <p:nvPr>
            <p:ph type="title" hasCustomPrompt="1"/>
          </p:nvPr>
        </p:nvSpPr>
        <p:spPr>
          <a:xfrm>
            <a:off x="228599" y="295815"/>
            <a:ext cx="5638801" cy="281078"/>
          </a:xfrm>
        </p:spPr>
        <p:txBody>
          <a:bodyPr>
            <a:noAutofit/>
          </a:bodyPr>
          <a:lstStyle>
            <a:lvl1pPr>
              <a:lnSpc>
                <a:spcPct val="100000"/>
              </a:lnSpc>
              <a:defRPr sz="2400" b="0" i="0">
                <a:solidFill>
                  <a:schemeClr val="tx2"/>
                </a:solidFill>
                <a:latin typeface="TWK Everett" panose="020B0204000000000000" pitchFamily="34" charset="77"/>
              </a:defRPr>
            </a:lvl1pPr>
          </a:lstStyle>
          <a:p>
            <a:r>
              <a:rPr lang="en-US" dirty="0"/>
              <a:t>Add heading here</a:t>
            </a:r>
          </a:p>
        </p:txBody>
      </p:sp>
      <p:sp>
        <p:nvSpPr>
          <p:cNvPr id="17" name="Text Placeholder 57">
            <a:extLst>
              <a:ext uri="{FF2B5EF4-FFF2-40B4-BE49-F238E27FC236}">
                <a16:creationId xmlns:a16="http://schemas.microsoft.com/office/drawing/2014/main" id="{D453A100-A460-8F49-926F-6E6645E187B1}"/>
              </a:ext>
            </a:extLst>
          </p:cNvPr>
          <p:cNvSpPr>
            <a:spLocks noGrp="1"/>
          </p:cNvSpPr>
          <p:nvPr>
            <p:ph type="body" sz="quarter" idx="26" hasCustomPrompt="1"/>
          </p:nvPr>
        </p:nvSpPr>
        <p:spPr>
          <a:xfrm>
            <a:off x="228600" y="714071"/>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tx2"/>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0E80175B-880D-EE4E-85E9-D291C5BA9AA5}"/>
              </a:ext>
            </a:extLst>
          </p:cNvPr>
          <p:cNvSpPr>
            <a:spLocks noGrp="1"/>
          </p:cNvSpPr>
          <p:nvPr>
            <p:ph type="body" sz="quarter" idx="49" hasCustomPrompt="1"/>
          </p:nvPr>
        </p:nvSpPr>
        <p:spPr>
          <a:xfrm>
            <a:off x="6329995" y="1521303"/>
            <a:ext cx="5641840" cy="4498497"/>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86061198"/>
      </p:ext>
    </p:extLst>
  </p:cSld>
  <p:clrMapOvr>
    <a:masterClrMapping/>
  </p:clrMapOvr>
  <p:extLst>
    <p:ext uri="{DCECCB84-F9BA-43D5-87BE-67443E8EF086}">
      <p15:sldGuideLst xmlns:p15="http://schemas.microsoft.com/office/powerpoint/2012/main"/>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ext w Quote and Sections Spring Green">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AC584B-51AC-494E-8940-2F1049D5012F}"/>
              </a:ext>
            </a:extLst>
          </p:cNvPr>
          <p:cNvSpPr/>
          <p:nvPr userDrawn="1"/>
        </p:nvSpPr>
        <p:spPr>
          <a:xfrm>
            <a:off x="6096000" y="0"/>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4" name="Text Placeholder 4">
            <a:extLst>
              <a:ext uri="{FF2B5EF4-FFF2-40B4-BE49-F238E27FC236}">
                <a16:creationId xmlns:a16="http://schemas.microsoft.com/office/drawing/2014/main" id="{DEB15A68-363E-E442-BC4A-CFBD8A5D587C}"/>
              </a:ext>
            </a:extLst>
          </p:cNvPr>
          <p:cNvSpPr>
            <a:spLocks noGrp="1"/>
          </p:cNvSpPr>
          <p:nvPr>
            <p:ph type="body" sz="quarter" idx="16" hasCustomPrompt="1"/>
          </p:nvPr>
        </p:nvSpPr>
        <p:spPr>
          <a:xfrm>
            <a:off x="226610" y="1327879"/>
            <a:ext cx="4345390" cy="2101121"/>
          </a:xfrm>
          <a:prstGeom prst="rect">
            <a:avLst/>
          </a:prstGeom>
        </p:spPr>
        <p:txBody>
          <a:bodyPr lIns="0" tIns="0" rIns="0" bIns="0">
            <a:noAutofit/>
          </a:bodyPr>
          <a:lstStyle>
            <a:lvl1pPr marL="0" indent="0">
              <a:buNone/>
              <a:defRPr sz="3200" b="0" i="0">
                <a:solidFill>
                  <a:srgbClr val="042315"/>
                </a:solidFill>
                <a:latin typeface="TWK Everett" panose="020B0204000000000000" pitchFamily="34" charset="77"/>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27" name="Text Placeholder 4">
            <a:extLst>
              <a:ext uri="{FF2B5EF4-FFF2-40B4-BE49-F238E27FC236}">
                <a16:creationId xmlns:a16="http://schemas.microsoft.com/office/drawing/2014/main" id="{672D6046-4BD5-8C4A-9B3B-5F06C6EF002A}"/>
              </a:ext>
            </a:extLst>
          </p:cNvPr>
          <p:cNvSpPr>
            <a:spLocks noGrp="1"/>
          </p:cNvSpPr>
          <p:nvPr>
            <p:ph type="body" sz="quarter" idx="23" hasCustomPrompt="1"/>
          </p:nvPr>
        </p:nvSpPr>
        <p:spPr>
          <a:xfrm>
            <a:off x="6324600" y="1327879"/>
            <a:ext cx="5638800" cy="1241507"/>
          </a:xfrm>
          <a:prstGeom prst="rect">
            <a:avLst/>
          </a:prstGeom>
        </p:spPr>
        <p:txBody>
          <a:bodyPr lIns="0" tIns="0" rIns="0" bIns="0">
            <a:noAutofit/>
          </a:bodyPr>
          <a:lstStyle>
            <a:lvl1pPr marL="0" indent="0">
              <a:buNone/>
              <a:defRPr sz="3200" b="0" i="0">
                <a:solidFill>
                  <a:srgbClr val="042315"/>
                </a:solidFill>
                <a:latin typeface="TWK Everett" panose="020B0204000000000000" pitchFamily="34" charset="77"/>
              </a:defRPr>
            </a:lvl1pPr>
          </a:lstStyle>
          <a:p>
            <a:pPr lvl="0"/>
            <a:r>
              <a:rPr lang="en-US"/>
              <a:t>Add quote here–Lorem ipsum dolor sit </a:t>
            </a:r>
            <a:r>
              <a:rPr lang="en-US" err="1"/>
              <a:t>amet</a:t>
            </a:r>
            <a:endParaRPr lang="en-US"/>
          </a:p>
        </p:txBody>
      </p:sp>
      <p:sp>
        <p:nvSpPr>
          <p:cNvPr id="34" name="Text Placeholder 4">
            <a:extLst>
              <a:ext uri="{FF2B5EF4-FFF2-40B4-BE49-F238E27FC236}">
                <a16:creationId xmlns:a16="http://schemas.microsoft.com/office/drawing/2014/main" id="{6F924156-E1B8-B14F-A963-69768B30CBE8}"/>
              </a:ext>
            </a:extLst>
          </p:cNvPr>
          <p:cNvSpPr>
            <a:spLocks noGrp="1"/>
          </p:cNvSpPr>
          <p:nvPr>
            <p:ph type="body" sz="quarter" idx="28" hasCustomPrompt="1"/>
          </p:nvPr>
        </p:nvSpPr>
        <p:spPr>
          <a:xfrm>
            <a:off x="6328357" y="2781791"/>
            <a:ext cx="2598921" cy="361922"/>
          </a:xfrm>
          <a:prstGeom prst="rect">
            <a:avLst/>
          </a:prstGeom>
        </p:spPr>
        <p:txBody>
          <a:bodyPr lIns="0" tIns="0" rIns="0" bIns="0">
            <a:noAutofit/>
          </a:bodyPr>
          <a:lstStyle>
            <a:lvl1pPr marL="0" indent="0">
              <a:buNone/>
              <a:defRPr sz="1400" b="1" i="0">
                <a:solidFill>
                  <a:srgbClr val="042315"/>
                </a:solidFill>
                <a:latin typeface="TWK Everett" panose="020B0204000000000000" pitchFamily="34" charset="77"/>
              </a:defRPr>
            </a:lvl1pPr>
          </a:lstStyle>
          <a:p>
            <a:pPr lvl="0"/>
            <a:r>
              <a:rPr lang="en-US"/>
              <a:t>Section</a:t>
            </a:r>
          </a:p>
        </p:txBody>
      </p:sp>
      <p:sp>
        <p:nvSpPr>
          <p:cNvPr id="35" name="Text Placeholder 4">
            <a:extLst>
              <a:ext uri="{FF2B5EF4-FFF2-40B4-BE49-F238E27FC236}">
                <a16:creationId xmlns:a16="http://schemas.microsoft.com/office/drawing/2014/main" id="{7C8248D5-28FE-934C-AB72-DC1094D972E3}"/>
              </a:ext>
            </a:extLst>
          </p:cNvPr>
          <p:cNvSpPr>
            <a:spLocks noGrp="1"/>
          </p:cNvSpPr>
          <p:nvPr>
            <p:ph type="body" sz="quarter" idx="29" hasCustomPrompt="1"/>
          </p:nvPr>
        </p:nvSpPr>
        <p:spPr>
          <a:xfrm>
            <a:off x="9372600" y="2782669"/>
            <a:ext cx="2592789" cy="361922"/>
          </a:xfrm>
          <a:prstGeom prst="rect">
            <a:avLst/>
          </a:prstGeom>
        </p:spPr>
        <p:txBody>
          <a:bodyPr lIns="0" tIns="0" rIns="0" bIns="0">
            <a:noAutofit/>
          </a:bodyPr>
          <a:lstStyle>
            <a:lvl1pPr marL="0" indent="0">
              <a:buNone/>
              <a:defRPr sz="1400" b="1" i="0">
                <a:solidFill>
                  <a:srgbClr val="042315"/>
                </a:solidFill>
                <a:latin typeface="TWK Everett" panose="020B0204000000000000" pitchFamily="34" charset="77"/>
              </a:defRPr>
            </a:lvl1pPr>
          </a:lstStyle>
          <a:p>
            <a:pPr lvl="0"/>
            <a:r>
              <a:rPr lang="en-US"/>
              <a:t>Section</a:t>
            </a:r>
          </a:p>
        </p:txBody>
      </p:sp>
      <p:sp>
        <p:nvSpPr>
          <p:cNvPr id="36" name="Text Placeholder 4">
            <a:extLst>
              <a:ext uri="{FF2B5EF4-FFF2-40B4-BE49-F238E27FC236}">
                <a16:creationId xmlns:a16="http://schemas.microsoft.com/office/drawing/2014/main" id="{F95519BA-330B-9E41-B885-10800C63FF47}"/>
              </a:ext>
            </a:extLst>
          </p:cNvPr>
          <p:cNvSpPr>
            <a:spLocks noGrp="1"/>
          </p:cNvSpPr>
          <p:nvPr>
            <p:ph type="body" sz="quarter" idx="30" hasCustomPrompt="1"/>
          </p:nvPr>
        </p:nvSpPr>
        <p:spPr>
          <a:xfrm>
            <a:off x="6328357" y="4529819"/>
            <a:ext cx="2598921" cy="361922"/>
          </a:xfrm>
          <a:prstGeom prst="rect">
            <a:avLst/>
          </a:prstGeom>
        </p:spPr>
        <p:txBody>
          <a:bodyPr lIns="0" tIns="0" rIns="0" bIns="0">
            <a:noAutofit/>
          </a:bodyPr>
          <a:lstStyle>
            <a:lvl1pPr marL="0" indent="0">
              <a:buNone/>
              <a:defRPr sz="1400" b="1" i="0">
                <a:solidFill>
                  <a:srgbClr val="042315"/>
                </a:solidFill>
                <a:latin typeface="TWK Everett" panose="020B0204000000000000" pitchFamily="34" charset="77"/>
              </a:defRPr>
            </a:lvl1pPr>
          </a:lstStyle>
          <a:p>
            <a:pPr lvl="0"/>
            <a:r>
              <a:rPr lang="en-US"/>
              <a:t>Section</a:t>
            </a:r>
          </a:p>
        </p:txBody>
      </p:sp>
      <p:sp>
        <p:nvSpPr>
          <p:cNvPr id="37" name="Text Placeholder 4">
            <a:extLst>
              <a:ext uri="{FF2B5EF4-FFF2-40B4-BE49-F238E27FC236}">
                <a16:creationId xmlns:a16="http://schemas.microsoft.com/office/drawing/2014/main" id="{EB0895CA-2CD0-584E-B737-18E1D07B65CF}"/>
              </a:ext>
            </a:extLst>
          </p:cNvPr>
          <p:cNvSpPr>
            <a:spLocks noGrp="1"/>
          </p:cNvSpPr>
          <p:nvPr>
            <p:ph type="body" sz="quarter" idx="31" hasCustomPrompt="1"/>
          </p:nvPr>
        </p:nvSpPr>
        <p:spPr>
          <a:xfrm>
            <a:off x="9372599" y="4529818"/>
            <a:ext cx="2592789" cy="361922"/>
          </a:xfrm>
          <a:prstGeom prst="rect">
            <a:avLst/>
          </a:prstGeom>
        </p:spPr>
        <p:txBody>
          <a:bodyPr lIns="0" tIns="0" rIns="0" bIns="0">
            <a:noAutofit/>
          </a:bodyPr>
          <a:lstStyle>
            <a:lvl1pPr marL="0" indent="0">
              <a:buNone/>
              <a:defRPr sz="1400" b="1" i="0">
                <a:solidFill>
                  <a:srgbClr val="042315"/>
                </a:solidFill>
                <a:latin typeface="TWK Everett" panose="020B0204000000000000" pitchFamily="34" charset="77"/>
              </a:defRPr>
            </a:lvl1pPr>
          </a:lstStyle>
          <a:p>
            <a:pPr lvl="0"/>
            <a:r>
              <a:rPr lang="en-US"/>
              <a:t>Section</a:t>
            </a:r>
          </a:p>
        </p:txBody>
      </p:sp>
      <p:pic>
        <p:nvPicPr>
          <p:cNvPr id="19" name="Picture 18" descr="Logo&#10;&#10;Description automatically generated">
            <a:extLst>
              <a:ext uri="{FF2B5EF4-FFF2-40B4-BE49-F238E27FC236}">
                <a16:creationId xmlns:a16="http://schemas.microsoft.com/office/drawing/2014/main" id="{5F310CA1-E2E7-7840-920F-B3B08FAEB4BD}"/>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0" name="Slide Number Placeholder 5">
            <a:extLst>
              <a:ext uri="{FF2B5EF4-FFF2-40B4-BE49-F238E27FC236}">
                <a16:creationId xmlns:a16="http://schemas.microsoft.com/office/drawing/2014/main" id="{3765CF9B-370B-9F4D-9F16-B74047BC071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7" name="Text Placeholder 6">
            <a:extLst>
              <a:ext uri="{FF2B5EF4-FFF2-40B4-BE49-F238E27FC236}">
                <a16:creationId xmlns:a16="http://schemas.microsoft.com/office/drawing/2014/main" id="{0B9F8AB1-17E0-7745-B279-1FD45BB44789}"/>
              </a:ext>
            </a:extLst>
          </p:cNvPr>
          <p:cNvSpPr>
            <a:spLocks noGrp="1"/>
          </p:cNvSpPr>
          <p:nvPr>
            <p:ph type="body" sz="quarter" idx="33" hasCustomPrompt="1"/>
          </p:nvPr>
        </p:nvSpPr>
        <p:spPr>
          <a:xfrm>
            <a:off x="6324600" y="3111500"/>
            <a:ext cx="2601913" cy="990600"/>
          </a:xfrm>
        </p:spPr>
        <p:txBody>
          <a:bodyPr/>
          <a:lstStyle>
            <a:lvl1pPr>
              <a:defRPr sz="1200">
                <a:solidFill>
                  <a:srgbClr val="042315"/>
                </a:solidFill>
              </a:defRPr>
            </a:lvl1pPr>
            <a:lvl2pPr>
              <a:defRPr sz="1200">
                <a:solidFill>
                  <a:srgbClr val="042315"/>
                </a:solidFill>
              </a:defRPr>
            </a:lvl2pPr>
            <a:lvl3pPr marL="690563" indent="-163513">
              <a:buFont typeface="Courier New" panose="02070309020205020404" pitchFamily="49" charset="0"/>
              <a:buChar char="o"/>
              <a:tabLst/>
              <a:defRPr sz="1200">
                <a:solidFill>
                  <a:srgbClr val="042315"/>
                </a:solidFill>
              </a:defRPr>
            </a:lvl3pPr>
            <a:lvl4pPr>
              <a:defRPr sz="1200">
                <a:solidFill>
                  <a:srgbClr val="042315"/>
                </a:solidFill>
              </a:defRPr>
            </a:lvl4pPr>
            <a:lvl5pPr>
              <a:defRPr sz="1200">
                <a:solidFill>
                  <a:srgbClr val="042315"/>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6">
            <a:extLst>
              <a:ext uri="{FF2B5EF4-FFF2-40B4-BE49-F238E27FC236}">
                <a16:creationId xmlns:a16="http://schemas.microsoft.com/office/drawing/2014/main" id="{81926D91-B149-C449-A782-3F62F1F2267F}"/>
              </a:ext>
            </a:extLst>
          </p:cNvPr>
          <p:cNvSpPr>
            <a:spLocks noGrp="1"/>
          </p:cNvSpPr>
          <p:nvPr>
            <p:ph type="body" sz="quarter" idx="34" hasCustomPrompt="1"/>
          </p:nvPr>
        </p:nvSpPr>
        <p:spPr>
          <a:xfrm>
            <a:off x="9375297" y="3111500"/>
            <a:ext cx="2601913" cy="990600"/>
          </a:xfrm>
        </p:spPr>
        <p:txBody>
          <a:bodyPr/>
          <a:lstStyle>
            <a:lvl1pPr>
              <a:defRPr sz="1200">
                <a:solidFill>
                  <a:srgbClr val="042315"/>
                </a:solidFill>
              </a:defRPr>
            </a:lvl1pPr>
            <a:lvl2pPr>
              <a:defRPr sz="1200">
                <a:solidFill>
                  <a:srgbClr val="042315"/>
                </a:solidFill>
              </a:defRPr>
            </a:lvl2pPr>
            <a:lvl3pPr marL="698500" indent="-171450">
              <a:defRPr lang="en-US" sz="1200" b="0" i="0" kern="1200" dirty="0">
                <a:solidFill>
                  <a:srgbClr val="042315"/>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042315"/>
                </a:solidFill>
              </a:defRPr>
            </a:lvl4pPr>
            <a:lvl5pPr>
              <a:defRPr sz="1200">
                <a:solidFill>
                  <a:srgbClr val="042315"/>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8" name="Text Placeholder 6">
            <a:extLst>
              <a:ext uri="{FF2B5EF4-FFF2-40B4-BE49-F238E27FC236}">
                <a16:creationId xmlns:a16="http://schemas.microsoft.com/office/drawing/2014/main" id="{CE946066-00A4-E041-845C-485A22A5B1CF}"/>
              </a:ext>
            </a:extLst>
          </p:cNvPr>
          <p:cNvSpPr>
            <a:spLocks noGrp="1"/>
          </p:cNvSpPr>
          <p:nvPr>
            <p:ph type="body" sz="quarter" idx="35" hasCustomPrompt="1"/>
          </p:nvPr>
        </p:nvSpPr>
        <p:spPr>
          <a:xfrm>
            <a:off x="6324600" y="4863426"/>
            <a:ext cx="2601913" cy="990600"/>
          </a:xfrm>
        </p:spPr>
        <p:txBody>
          <a:bodyPr/>
          <a:lstStyle>
            <a:lvl1pPr>
              <a:defRPr sz="1200">
                <a:solidFill>
                  <a:srgbClr val="042315"/>
                </a:solidFill>
              </a:defRPr>
            </a:lvl1pPr>
            <a:lvl2pPr>
              <a:defRPr sz="1200">
                <a:solidFill>
                  <a:srgbClr val="042315"/>
                </a:solidFill>
              </a:defRPr>
            </a:lvl2pPr>
            <a:lvl3pPr marL="698500" indent="-171450">
              <a:defRPr lang="en-US" sz="1200" b="0" i="0" kern="1200" dirty="0">
                <a:solidFill>
                  <a:srgbClr val="042315"/>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042315"/>
                </a:solidFill>
              </a:defRPr>
            </a:lvl4pPr>
            <a:lvl5pPr>
              <a:defRPr sz="1200">
                <a:solidFill>
                  <a:srgbClr val="042315"/>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9" name="Text Placeholder 6">
            <a:extLst>
              <a:ext uri="{FF2B5EF4-FFF2-40B4-BE49-F238E27FC236}">
                <a16:creationId xmlns:a16="http://schemas.microsoft.com/office/drawing/2014/main" id="{4C6A6BF6-E451-BA41-A840-E12653E2083A}"/>
              </a:ext>
            </a:extLst>
          </p:cNvPr>
          <p:cNvSpPr>
            <a:spLocks noGrp="1"/>
          </p:cNvSpPr>
          <p:nvPr>
            <p:ph type="body" sz="quarter" idx="36" hasCustomPrompt="1"/>
          </p:nvPr>
        </p:nvSpPr>
        <p:spPr>
          <a:xfrm>
            <a:off x="9375297" y="4863426"/>
            <a:ext cx="2601913" cy="990600"/>
          </a:xfrm>
        </p:spPr>
        <p:txBody>
          <a:bodyPr/>
          <a:lstStyle>
            <a:lvl1pPr>
              <a:defRPr sz="1200">
                <a:solidFill>
                  <a:srgbClr val="042315"/>
                </a:solidFill>
              </a:defRPr>
            </a:lvl1pPr>
            <a:lvl2pPr>
              <a:defRPr sz="1200">
                <a:solidFill>
                  <a:srgbClr val="042315"/>
                </a:solidFill>
              </a:defRPr>
            </a:lvl2pPr>
            <a:lvl3pPr marL="698500" indent="-171450">
              <a:defRPr lang="en-US" sz="1200" b="0" i="0" kern="1200" dirty="0">
                <a:solidFill>
                  <a:srgbClr val="042315"/>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042315"/>
                </a:solidFill>
              </a:defRPr>
            </a:lvl4pPr>
            <a:lvl5pPr>
              <a:defRPr sz="1200">
                <a:solidFill>
                  <a:srgbClr val="042315"/>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3" name="Title 1">
            <a:extLst>
              <a:ext uri="{FF2B5EF4-FFF2-40B4-BE49-F238E27FC236}">
                <a16:creationId xmlns:a16="http://schemas.microsoft.com/office/drawing/2014/main" id="{E94D75FA-3AE9-FC4C-A49E-066D99CE4213}"/>
              </a:ext>
            </a:extLst>
          </p:cNvPr>
          <p:cNvSpPr>
            <a:spLocks noGrp="1"/>
          </p:cNvSpPr>
          <p:nvPr>
            <p:ph type="title" hasCustomPrompt="1"/>
          </p:nvPr>
        </p:nvSpPr>
        <p:spPr>
          <a:xfrm>
            <a:off x="228599" y="294477"/>
            <a:ext cx="5638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38" name="Text Placeholder 57">
            <a:extLst>
              <a:ext uri="{FF2B5EF4-FFF2-40B4-BE49-F238E27FC236}">
                <a16:creationId xmlns:a16="http://schemas.microsoft.com/office/drawing/2014/main" id="{A5BB4E20-DF6B-C747-B076-731C7445A345}"/>
              </a:ext>
            </a:extLst>
          </p:cNvPr>
          <p:cNvSpPr>
            <a:spLocks noGrp="1"/>
          </p:cNvSpPr>
          <p:nvPr>
            <p:ph type="body" sz="quarter" idx="40" hasCustomPrompt="1"/>
          </p:nvPr>
        </p:nvSpPr>
        <p:spPr>
          <a:xfrm>
            <a:off x="228600" y="714025"/>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042315"/>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493308205"/>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ext + Description w Icon Spring Green">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990099-A11A-7B43-8CA5-F3DF42BB6820}"/>
              </a:ext>
            </a:extLst>
          </p:cNvPr>
          <p:cNvSpPr/>
          <p:nvPr userDrawn="1"/>
        </p:nvSpPr>
        <p:spPr>
          <a:xfrm>
            <a:off x="0" y="1"/>
            <a:ext cx="6096000" cy="6858000"/>
          </a:xfrm>
          <a:prstGeom prst="rect">
            <a:avLst/>
          </a:prstGeom>
          <a:solidFill>
            <a:srgbClr val="3D3C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5" name="Text Placeholder 4">
            <a:extLst>
              <a:ext uri="{FF2B5EF4-FFF2-40B4-BE49-F238E27FC236}">
                <a16:creationId xmlns:a16="http://schemas.microsoft.com/office/drawing/2014/main" id="{AD765B41-3ECC-AC41-8E76-B63961BC41D6}"/>
              </a:ext>
            </a:extLst>
          </p:cNvPr>
          <p:cNvSpPr>
            <a:spLocks noGrp="1"/>
          </p:cNvSpPr>
          <p:nvPr>
            <p:ph type="body" sz="quarter" idx="16" hasCustomPrompt="1"/>
          </p:nvPr>
        </p:nvSpPr>
        <p:spPr>
          <a:xfrm>
            <a:off x="247024" y="1638801"/>
            <a:ext cx="4324740" cy="1795410"/>
          </a:xfrm>
          <a:prstGeom prst="rect">
            <a:avLst/>
          </a:prstGeom>
        </p:spPr>
        <p:txBody>
          <a:bodyPr lIns="0" tIns="0" rIns="0" bIns="0">
            <a:noAutofit/>
          </a:bodyPr>
          <a:lstStyle>
            <a:lvl1pPr marL="0" indent="0">
              <a:lnSpc>
                <a:spcPct val="100000"/>
              </a:lnSpc>
              <a:buNone/>
              <a:defRPr sz="3200" b="0" i="0">
                <a:solidFill>
                  <a:schemeClr val="bg1"/>
                </a:solidFill>
                <a:latin typeface="TWK Everett" panose="020B0204000000000000" pitchFamily="34" charset="77"/>
              </a:defRPr>
            </a:lvl1pPr>
          </a:lstStyle>
          <a:p>
            <a:pPr lvl="0"/>
            <a:r>
              <a:rPr lang="en-US"/>
              <a:t>Add body text here </a:t>
            </a:r>
            <a:br>
              <a:rPr lang="en-US"/>
            </a:br>
            <a:r>
              <a:rPr lang="en-US"/>
              <a:t>as a caption.</a:t>
            </a:r>
          </a:p>
        </p:txBody>
      </p:sp>
      <p:cxnSp>
        <p:nvCxnSpPr>
          <p:cNvPr id="3" name="Straight Connector 2">
            <a:extLst>
              <a:ext uri="{FF2B5EF4-FFF2-40B4-BE49-F238E27FC236}">
                <a16:creationId xmlns:a16="http://schemas.microsoft.com/office/drawing/2014/main" id="{C31EE4CC-B4BD-B042-93C4-EF60CFEA1FE0}"/>
              </a:ext>
            </a:extLst>
          </p:cNvPr>
          <p:cNvCxnSpPr>
            <a:cxnSpLocks/>
          </p:cNvCxnSpPr>
          <p:nvPr userDrawn="1"/>
        </p:nvCxnSpPr>
        <p:spPr>
          <a:xfrm>
            <a:off x="238822" y="3777624"/>
            <a:ext cx="4176964" cy="0"/>
          </a:xfrm>
          <a:prstGeom prst="line">
            <a:avLst/>
          </a:prstGeom>
          <a:ln w="15875">
            <a:solidFill>
              <a:srgbClr val="FFFFFF"/>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F71F9149-9238-0147-86CC-3A984442921F}"/>
              </a:ext>
            </a:extLst>
          </p:cNvPr>
          <p:cNvSpPr>
            <a:spLocks noGrp="1"/>
          </p:cNvSpPr>
          <p:nvPr>
            <p:ph type="pic" sz="quarter" idx="27" hasCustomPrompt="1"/>
          </p:nvPr>
        </p:nvSpPr>
        <p:spPr>
          <a:xfrm>
            <a:off x="6335392" y="2063469"/>
            <a:ext cx="1813288" cy="1717721"/>
          </a:xfrm>
          <a:prstGeom prst="rect">
            <a:avLst/>
          </a:prstGeom>
        </p:spPr>
        <p:txBody>
          <a:bodyPr anchor="ctr">
            <a:noAutofit/>
          </a:bodyPr>
          <a:lstStyle>
            <a:lvl1pPr marL="0" indent="0" algn="ctr">
              <a:lnSpc>
                <a:spcPct val="100000"/>
              </a:lnSpc>
              <a:buNone/>
              <a:defRPr b="0" i="0">
                <a:latin typeface="TWK Everett" panose="020B0204000000000000" pitchFamily="34" charset="77"/>
              </a:defRPr>
            </a:lvl1pPr>
          </a:lstStyle>
          <a:p>
            <a:r>
              <a:rPr lang="en-US"/>
              <a:t>ADD ICON HERE</a:t>
            </a:r>
          </a:p>
        </p:txBody>
      </p:sp>
      <p:sp>
        <p:nvSpPr>
          <p:cNvPr id="15" name="Slide Number Placeholder 5">
            <a:extLst>
              <a:ext uri="{FF2B5EF4-FFF2-40B4-BE49-F238E27FC236}">
                <a16:creationId xmlns:a16="http://schemas.microsoft.com/office/drawing/2014/main" id="{8E89F605-86BE-3943-B6E4-9EEC3BFBC859}"/>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0" name="Picture Placeholder 6">
            <a:extLst>
              <a:ext uri="{FF2B5EF4-FFF2-40B4-BE49-F238E27FC236}">
                <a16:creationId xmlns:a16="http://schemas.microsoft.com/office/drawing/2014/main" id="{5A1BCB11-7322-B848-A05D-16BBECC15890}"/>
              </a:ext>
            </a:extLst>
          </p:cNvPr>
          <p:cNvSpPr>
            <a:spLocks noGrp="1"/>
          </p:cNvSpPr>
          <p:nvPr>
            <p:ph type="pic" sz="quarter" idx="29" hasCustomPrompt="1"/>
          </p:nvPr>
        </p:nvSpPr>
        <p:spPr>
          <a:xfrm>
            <a:off x="9386089" y="2063469"/>
            <a:ext cx="1813288" cy="1717721"/>
          </a:xfrm>
          <a:prstGeom prst="rect">
            <a:avLst/>
          </a:prstGeom>
        </p:spPr>
        <p:txBody>
          <a:bodyPr anchor="ctr">
            <a:noAutofit/>
          </a:bodyPr>
          <a:lstStyle>
            <a:lvl1pPr marL="0" indent="0" algn="ctr">
              <a:lnSpc>
                <a:spcPct val="100000"/>
              </a:lnSpc>
              <a:buNone/>
              <a:defRPr b="0" i="0">
                <a:latin typeface="TWK Everett" panose="020B0204000000000000" pitchFamily="34" charset="77"/>
              </a:defRPr>
            </a:lvl1pPr>
          </a:lstStyle>
          <a:p>
            <a:r>
              <a:rPr lang="en-US"/>
              <a:t>ADD ICON HERE</a:t>
            </a:r>
          </a:p>
        </p:txBody>
      </p:sp>
      <p:sp>
        <p:nvSpPr>
          <p:cNvPr id="21" name="Title 1">
            <a:extLst>
              <a:ext uri="{FF2B5EF4-FFF2-40B4-BE49-F238E27FC236}">
                <a16:creationId xmlns:a16="http://schemas.microsoft.com/office/drawing/2014/main" id="{41FD34FF-14FE-3B40-A89F-A89FAB709ADC}"/>
              </a:ext>
            </a:extLst>
          </p:cNvPr>
          <p:cNvSpPr>
            <a:spLocks noGrp="1"/>
          </p:cNvSpPr>
          <p:nvPr>
            <p:ph type="title" hasCustomPrompt="1"/>
          </p:nvPr>
        </p:nvSpPr>
        <p:spPr>
          <a:xfrm>
            <a:off x="228599" y="295815"/>
            <a:ext cx="5638801" cy="281078"/>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dirty="0"/>
              <a:t>Add heading here</a:t>
            </a:r>
          </a:p>
        </p:txBody>
      </p:sp>
      <p:sp>
        <p:nvSpPr>
          <p:cNvPr id="22" name="Text Placeholder 57">
            <a:extLst>
              <a:ext uri="{FF2B5EF4-FFF2-40B4-BE49-F238E27FC236}">
                <a16:creationId xmlns:a16="http://schemas.microsoft.com/office/drawing/2014/main" id="{A43DDA07-B043-994B-A28E-DD4DD9ADAB81}"/>
              </a:ext>
            </a:extLst>
          </p:cNvPr>
          <p:cNvSpPr>
            <a:spLocks noGrp="1"/>
          </p:cNvSpPr>
          <p:nvPr>
            <p:ph type="body" sz="quarter" idx="32" hasCustomPrompt="1"/>
          </p:nvPr>
        </p:nvSpPr>
        <p:spPr>
          <a:xfrm>
            <a:off x="228600" y="714071"/>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bg1"/>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3" name="Text Placeholder 2">
            <a:extLst>
              <a:ext uri="{FF2B5EF4-FFF2-40B4-BE49-F238E27FC236}">
                <a16:creationId xmlns:a16="http://schemas.microsoft.com/office/drawing/2014/main" id="{CAC9B620-1A35-0B42-8618-D60039FB16A2}"/>
              </a:ext>
            </a:extLst>
          </p:cNvPr>
          <p:cNvSpPr>
            <a:spLocks noGrp="1"/>
          </p:cNvSpPr>
          <p:nvPr>
            <p:ph type="body" sz="quarter" idx="46" hasCustomPrompt="1"/>
          </p:nvPr>
        </p:nvSpPr>
        <p:spPr>
          <a:xfrm>
            <a:off x="228600" y="4072486"/>
            <a:ext cx="4343400" cy="1917457"/>
          </a:xfrm>
        </p:spPr>
        <p:txBody>
          <a:bodyPr/>
          <a:lstStyle>
            <a:lvl1pPr>
              <a:defRPr sz="1600">
                <a:solidFill>
                  <a:schemeClr val="bg1"/>
                </a:solidFill>
              </a:defRPr>
            </a:lvl1pPr>
            <a:lvl2pPr>
              <a:defRPr sz="1600">
                <a:solidFill>
                  <a:schemeClr val="bg1"/>
                </a:solidFill>
              </a:defRPr>
            </a:lvl2pPr>
            <a:lvl3pPr marL="800100" indent="-285750">
              <a:defRPr lang="en-US" sz="1600" b="0" i="0" kern="1200" dirty="0">
                <a:solidFill>
                  <a:schemeClr val="bg1"/>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solidFill>
                  <a:schemeClr val="bg1"/>
                </a:solidFill>
              </a:defRPr>
            </a:lvl4pPr>
            <a:lvl5pPr>
              <a:defRPr sz="1600">
                <a:solidFill>
                  <a:schemeClr val="bg1"/>
                </a:solidFill>
              </a:defRPr>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4" name="Text Placeholder 2">
            <a:extLst>
              <a:ext uri="{FF2B5EF4-FFF2-40B4-BE49-F238E27FC236}">
                <a16:creationId xmlns:a16="http://schemas.microsoft.com/office/drawing/2014/main" id="{CEE1C422-C24F-8742-9C36-1A90C06E6493}"/>
              </a:ext>
            </a:extLst>
          </p:cNvPr>
          <p:cNvSpPr>
            <a:spLocks noGrp="1"/>
          </p:cNvSpPr>
          <p:nvPr>
            <p:ph type="body" sz="quarter" idx="49" hasCustomPrompt="1"/>
          </p:nvPr>
        </p:nvSpPr>
        <p:spPr>
          <a:xfrm>
            <a:off x="6329995" y="4072486"/>
            <a:ext cx="2590800" cy="1947314"/>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5" name="Text Placeholder 2">
            <a:extLst>
              <a:ext uri="{FF2B5EF4-FFF2-40B4-BE49-F238E27FC236}">
                <a16:creationId xmlns:a16="http://schemas.microsoft.com/office/drawing/2014/main" id="{0BBE1A8C-EED0-2D44-85EB-62036724B473}"/>
              </a:ext>
            </a:extLst>
          </p:cNvPr>
          <p:cNvSpPr>
            <a:spLocks noGrp="1"/>
          </p:cNvSpPr>
          <p:nvPr>
            <p:ph type="body" sz="quarter" idx="50" hasCustomPrompt="1"/>
          </p:nvPr>
        </p:nvSpPr>
        <p:spPr>
          <a:xfrm>
            <a:off x="9380692" y="4072486"/>
            <a:ext cx="2590800" cy="1947314"/>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pic>
        <p:nvPicPr>
          <p:cNvPr id="16" name="Picture 15" descr="A picture containing text, clipart&#10;&#10;Description automatically generated">
            <a:extLst>
              <a:ext uri="{FF2B5EF4-FFF2-40B4-BE49-F238E27FC236}">
                <a16:creationId xmlns:a16="http://schemas.microsoft.com/office/drawing/2014/main" id="{38874556-CB25-C04A-ACF6-BABE93E19EE6}"/>
              </a:ext>
            </a:extLst>
          </p:cNvPr>
          <p:cNvPicPr>
            <a:picLocks noChangeAspect="1"/>
          </p:cNvPicPr>
          <p:nvPr userDrawn="1"/>
        </p:nvPicPr>
        <p:blipFill>
          <a:blip r:embed="rId2"/>
          <a:stretch>
            <a:fillRect/>
          </a:stretch>
        </p:blipFill>
        <p:spPr>
          <a:xfrm>
            <a:off x="232558" y="6343600"/>
            <a:ext cx="730346" cy="232382"/>
          </a:xfrm>
          <a:prstGeom prst="rect">
            <a:avLst/>
          </a:prstGeom>
        </p:spPr>
      </p:pic>
    </p:spTree>
    <p:extLst>
      <p:ext uri="{BB962C8B-B14F-4D97-AF65-F5344CB8AC3E}">
        <p14:creationId xmlns:p14="http://schemas.microsoft.com/office/powerpoint/2010/main" val="1311008805"/>
      </p:ext>
    </p:extLst>
  </p:cSld>
  <p:clrMapOvr>
    <a:masterClrMapping/>
  </p:clrMapOvr>
  <p:extLst>
    <p:ext uri="{DCECCB84-F9BA-43D5-87BE-67443E8EF086}">
      <p15:sldGuideLst xmlns:p15="http://schemas.microsoft.com/office/powerpoint/2012/main"/>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3 Sections Content Spring Green">
    <p:bg>
      <p:bgPr>
        <a:solidFill>
          <a:srgbClr val="3D3C3C"/>
        </a:solidFill>
        <a:effectLst/>
      </p:bgPr>
    </p:bg>
    <p:spTree>
      <p:nvGrpSpPr>
        <p:cNvPr id="1" name=""/>
        <p:cNvGrpSpPr/>
        <p:nvPr/>
      </p:nvGrpSpPr>
      <p:grpSpPr>
        <a:xfrm>
          <a:off x="0" y="0"/>
          <a:ext cx="0" cy="0"/>
          <a:chOff x="0" y="0"/>
          <a:chExt cx="0" cy="0"/>
        </a:xfrm>
      </p:grpSpPr>
      <p:sp>
        <p:nvSpPr>
          <p:cNvPr id="28" name="Text Placeholder 13">
            <a:extLst>
              <a:ext uri="{FF2B5EF4-FFF2-40B4-BE49-F238E27FC236}">
                <a16:creationId xmlns:a16="http://schemas.microsoft.com/office/drawing/2014/main" id="{99586EBE-3DF0-4A48-9605-33B0222C81C7}"/>
              </a:ext>
            </a:extLst>
          </p:cNvPr>
          <p:cNvSpPr>
            <a:spLocks noGrp="1"/>
          </p:cNvSpPr>
          <p:nvPr>
            <p:ph type="body" sz="quarter" idx="19" hasCustomPrompt="1"/>
          </p:nvPr>
        </p:nvSpPr>
        <p:spPr>
          <a:xfrm>
            <a:off x="228601" y="3531004"/>
            <a:ext cx="4343163" cy="225357"/>
          </a:xfrm>
          <a:prstGeom prst="rect">
            <a:avLst/>
          </a:prstGeom>
        </p:spPr>
        <p:txBody>
          <a:bodyPr lIns="0" tIns="0" rIns="0" bIns="0">
            <a:noAutofit/>
          </a:bodyPr>
          <a:lstStyle>
            <a:lvl1pPr marL="0" indent="0">
              <a:lnSpc>
                <a:spcPct val="100000"/>
              </a:lnSpc>
              <a:buNone/>
              <a:defRPr sz="1400" b="1" i="0">
                <a:solidFill>
                  <a:schemeClr val="bg1"/>
                </a:solidFill>
                <a:latin typeface="TWK Everett" panose="020B0204000000000000"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30" name="Text Placeholder 4">
            <a:extLst>
              <a:ext uri="{FF2B5EF4-FFF2-40B4-BE49-F238E27FC236}">
                <a16:creationId xmlns:a16="http://schemas.microsoft.com/office/drawing/2014/main" id="{3EB15DC8-43BC-BE49-B6EF-CCEAB5A7B9D6}"/>
              </a:ext>
            </a:extLst>
          </p:cNvPr>
          <p:cNvSpPr>
            <a:spLocks noGrp="1"/>
          </p:cNvSpPr>
          <p:nvPr>
            <p:ph type="body" sz="quarter" idx="24" hasCustomPrompt="1"/>
          </p:nvPr>
        </p:nvSpPr>
        <p:spPr>
          <a:xfrm>
            <a:off x="228600" y="3874293"/>
            <a:ext cx="4343163" cy="2145507"/>
          </a:xfrm>
          <a:prstGeom prst="rect">
            <a:avLst/>
          </a:prstGeom>
        </p:spPr>
        <p:txBody>
          <a:bodyPr lIns="0" tIns="0" rIns="0" bIns="0">
            <a:noAutofit/>
          </a:bodyPr>
          <a:lstStyle>
            <a:lvl1pPr marL="0" indent="0">
              <a:lnSpc>
                <a:spcPct val="100000"/>
              </a:lnSpc>
              <a:buNone/>
              <a:defRPr sz="3200" b="0" i="0">
                <a:solidFill>
                  <a:schemeClr val="bg1"/>
                </a:solidFill>
                <a:latin typeface="TWK Everett" panose="020B0204000000000000" pitchFamily="34" charset="77"/>
              </a:defRPr>
            </a:lvl1pPr>
          </a:lstStyle>
          <a:p>
            <a:pPr lvl="0"/>
            <a:r>
              <a:rPr lang="en-US" dirty="0"/>
              <a:t>Add body text here–Lorem ipsum dolor sit </a:t>
            </a:r>
            <a:r>
              <a:rPr lang="en-US" dirty="0" err="1"/>
              <a:t>amet</a:t>
            </a:r>
            <a:r>
              <a:rPr lang="en-US" dirty="0"/>
              <a:t>, </a:t>
            </a:r>
            <a:r>
              <a:rPr lang="en-US" dirty="0" err="1"/>
              <a:t>consectetur</a:t>
            </a:r>
            <a:endParaRPr lang="en-US" dirty="0"/>
          </a:p>
        </p:txBody>
      </p:sp>
      <p:sp>
        <p:nvSpPr>
          <p:cNvPr id="13" name="Rectangle 12">
            <a:extLst>
              <a:ext uri="{FF2B5EF4-FFF2-40B4-BE49-F238E27FC236}">
                <a16:creationId xmlns:a16="http://schemas.microsoft.com/office/drawing/2014/main" id="{C10663F8-A1AE-2C4B-9A48-4DC0DDE9DDC1}"/>
              </a:ext>
            </a:extLst>
          </p:cNvPr>
          <p:cNvSpPr/>
          <p:nvPr userDrawn="1"/>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1" name="Text Placeholder 4">
            <a:extLst>
              <a:ext uri="{FF2B5EF4-FFF2-40B4-BE49-F238E27FC236}">
                <a16:creationId xmlns:a16="http://schemas.microsoft.com/office/drawing/2014/main" id="{2A3D4230-D22E-2F44-A0BD-23E529977844}"/>
              </a:ext>
            </a:extLst>
          </p:cNvPr>
          <p:cNvSpPr>
            <a:spLocks noGrp="1"/>
          </p:cNvSpPr>
          <p:nvPr>
            <p:ph type="body" sz="quarter" idx="16" hasCustomPrompt="1"/>
          </p:nvPr>
        </p:nvSpPr>
        <p:spPr>
          <a:xfrm>
            <a:off x="228600" y="1326747"/>
            <a:ext cx="4343164" cy="1986644"/>
          </a:xfrm>
          <a:prstGeom prst="rect">
            <a:avLst/>
          </a:prstGeom>
        </p:spPr>
        <p:txBody>
          <a:bodyPr lIns="0" tIns="0" rIns="0" bIns="0">
            <a:noAutofit/>
          </a:bodyPr>
          <a:lstStyle>
            <a:lvl1pPr marL="0" indent="0">
              <a:lnSpc>
                <a:spcPct val="100000"/>
              </a:lnSpc>
              <a:buNone/>
              <a:defRPr sz="3200" b="0" i="0">
                <a:solidFill>
                  <a:schemeClr val="bg1"/>
                </a:solidFill>
                <a:latin typeface="TWK Everett" panose="020B0204000000000000" pitchFamily="34" charset="77"/>
              </a:defRPr>
            </a:lvl1pPr>
          </a:lstStyle>
          <a:p>
            <a:pPr lvl="0"/>
            <a:r>
              <a:rPr lang="en-US"/>
              <a:t>Add body text here–Lorem ipsum dolor sit </a:t>
            </a:r>
            <a:r>
              <a:rPr lang="en-US" err="1"/>
              <a:t>amet</a:t>
            </a:r>
            <a:endParaRPr lang="en-US"/>
          </a:p>
        </p:txBody>
      </p:sp>
      <p:sp>
        <p:nvSpPr>
          <p:cNvPr id="15" name="Slide Number Placeholder 5">
            <a:extLst>
              <a:ext uri="{FF2B5EF4-FFF2-40B4-BE49-F238E27FC236}">
                <a16:creationId xmlns:a16="http://schemas.microsoft.com/office/drawing/2014/main" id="{A1B9FD7A-B5E1-4141-8848-C6EABDA80CE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6" name="Title 1">
            <a:extLst>
              <a:ext uri="{FF2B5EF4-FFF2-40B4-BE49-F238E27FC236}">
                <a16:creationId xmlns:a16="http://schemas.microsoft.com/office/drawing/2014/main" id="{D19B553B-0E15-8547-8BE4-242A40F754D2}"/>
              </a:ext>
            </a:extLst>
          </p:cNvPr>
          <p:cNvSpPr>
            <a:spLocks noGrp="1"/>
          </p:cNvSpPr>
          <p:nvPr>
            <p:ph type="title" hasCustomPrompt="1"/>
          </p:nvPr>
        </p:nvSpPr>
        <p:spPr>
          <a:xfrm>
            <a:off x="228599" y="295815"/>
            <a:ext cx="5638801" cy="281078"/>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dirty="0"/>
              <a:t>Add heading here</a:t>
            </a:r>
          </a:p>
        </p:txBody>
      </p:sp>
      <p:sp>
        <p:nvSpPr>
          <p:cNvPr id="17" name="Text Placeholder 57">
            <a:extLst>
              <a:ext uri="{FF2B5EF4-FFF2-40B4-BE49-F238E27FC236}">
                <a16:creationId xmlns:a16="http://schemas.microsoft.com/office/drawing/2014/main" id="{D453A100-A460-8F49-926F-6E6645E187B1}"/>
              </a:ext>
            </a:extLst>
          </p:cNvPr>
          <p:cNvSpPr>
            <a:spLocks noGrp="1"/>
          </p:cNvSpPr>
          <p:nvPr>
            <p:ph type="body" sz="quarter" idx="26" hasCustomPrompt="1"/>
          </p:nvPr>
        </p:nvSpPr>
        <p:spPr>
          <a:xfrm>
            <a:off x="228600" y="714071"/>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bg1"/>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9" name="Text Placeholder 2">
            <a:extLst>
              <a:ext uri="{FF2B5EF4-FFF2-40B4-BE49-F238E27FC236}">
                <a16:creationId xmlns:a16="http://schemas.microsoft.com/office/drawing/2014/main" id="{0E80175B-880D-EE4E-85E9-D291C5BA9AA5}"/>
              </a:ext>
            </a:extLst>
          </p:cNvPr>
          <p:cNvSpPr>
            <a:spLocks noGrp="1"/>
          </p:cNvSpPr>
          <p:nvPr>
            <p:ph type="body" sz="quarter" idx="49" hasCustomPrompt="1"/>
          </p:nvPr>
        </p:nvSpPr>
        <p:spPr>
          <a:xfrm>
            <a:off x="6329995" y="1521303"/>
            <a:ext cx="5641840" cy="4498497"/>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pic>
        <p:nvPicPr>
          <p:cNvPr id="11" name="Picture 10" descr="A picture containing text, clipart&#10;&#10;Description automatically generated">
            <a:extLst>
              <a:ext uri="{FF2B5EF4-FFF2-40B4-BE49-F238E27FC236}">
                <a16:creationId xmlns:a16="http://schemas.microsoft.com/office/drawing/2014/main" id="{42A89384-3C2D-3947-9BCB-183B1A776F23}"/>
              </a:ext>
            </a:extLst>
          </p:cNvPr>
          <p:cNvPicPr>
            <a:picLocks noChangeAspect="1"/>
          </p:cNvPicPr>
          <p:nvPr userDrawn="1"/>
        </p:nvPicPr>
        <p:blipFill>
          <a:blip r:embed="rId2"/>
          <a:stretch>
            <a:fillRect/>
          </a:stretch>
        </p:blipFill>
        <p:spPr>
          <a:xfrm>
            <a:off x="232558" y="6343600"/>
            <a:ext cx="730346" cy="232382"/>
          </a:xfrm>
          <a:prstGeom prst="rect">
            <a:avLst/>
          </a:prstGeom>
        </p:spPr>
      </p:pic>
    </p:spTree>
    <p:extLst>
      <p:ext uri="{BB962C8B-B14F-4D97-AF65-F5344CB8AC3E}">
        <p14:creationId xmlns:p14="http://schemas.microsoft.com/office/powerpoint/2010/main" val="1745080500"/>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ext w Quote and Sections Spring Green">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AC584B-51AC-494E-8940-2F1049D5012F}"/>
              </a:ext>
            </a:extLst>
          </p:cNvPr>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Arial" panose="020B0604020202020204" pitchFamily="34" charset="0"/>
            </a:endParaRPr>
          </a:p>
        </p:txBody>
      </p:sp>
      <p:sp>
        <p:nvSpPr>
          <p:cNvPr id="24" name="Text Placeholder 4">
            <a:extLst>
              <a:ext uri="{FF2B5EF4-FFF2-40B4-BE49-F238E27FC236}">
                <a16:creationId xmlns:a16="http://schemas.microsoft.com/office/drawing/2014/main" id="{DEB15A68-363E-E442-BC4A-CFBD8A5D587C}"/>
              </a:ext>
            </a:extLst>
          </p:cNvPr>
          <p:cNvSpPr>
            <a:spLocks noGrp="1"/>
          </p:cNvSpPr>
          <p:nvPr>
            <p:ph type="body" sz="quarter" idx="16" hasCustomPrompt="1"/>
          </p:nvPr>
        </p:nvSpPr>
        <p:spPr>
          <a:xfrm>
            <a:off x="226610" y="1327879"/>
            <a:ext cx="4345390" cy="2101121"/>
          </a:xfrm>
          <a:prstGeom prst="rect">
            <a:avLst/>
          </a:prstGeom>
        </p:spPr>
        <p:txBody>
          <a:bodyPr lIns="0" tIns="0" rIns="0" bIns="0">
            <a:noAutofit/>
          </a:bodyPr>
          <a:lstStyle>
            <a:lvl1pPr marL="0" indent="0">
              <a:buNone/>
              <a:defRPr sz="3200" b="0" i="0">
                <a:solidFill>
                  <a:srgbClr val="042315"/>
                </a:solidFill>
                <a:latin typeface="Arial" panose="020B0604020202020204" pitchFamily="34" charset="0"/>
              </a:defRPr>
            </a:lvl1pPr>
          </a:lstStyle>
          <a:p>
            <a:pPr lvl="0"/>
            <a:r>
              <a:rPr lang="en-US" dirty="0"/>
              <a:t>Add body text here–Lorem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endParaRPr lang="en-US" dirty="0"/>
          </a:p>
        </p:txBody>
      </p:sp>
      <p:sp>
        <p:nvSpPr>
          <p:cNvPr id="27" name="Text Placeholder 4">
            <a:extLst>
              <a:ext uri="{FF2B5EF4-FFF2-40B4-BE49-F238E27FC236}">
                <a16:creationId xmlns:a16="http://schemas.microsoft.com/office/drawing/2014/main" id="{672D6046-4BD5-8C4A-9B3B-5F06C6EF002A}"/>
              </a:ext>
            </a:extLst>
          </p:cNvPr>
          <p:cNvSpPr>
            <a:spLocks noGrp="1"/>
          </p:cNvSpPr>
          <p:nvPr>
            <p:ph type="body" sz="quarter" idx="23" hasCustomPrompt="1"/>
          </p:nvPr>
        </p:nvSpPr>
        <p:spPr>
          <a:xfrm>
            <a:off x="6324600" y="1327879"/>
            <a:ext cx="5638800" cy="1241507"/>
          </a:xfrm>
          <a:prstGeom prst="rect">
            <a:avLst/>
          </a:prstGeom>
        </p:spPr>
        <p:txBody>
          <a:bodyPr lIns="0" tIns="0" rIns="0" bIns="0">
            <a:noAutofit/>
          </a:bodyPr>
          <a:lstStyle>
            <a:lvl1pPr marL="0" indent="0">
              <a:buNone/>
              <a:defRPr sz="3200" b="0" i="0">
                <a:solidFill>
                  <a:schemeClr val="bg1"/>
                </a:solidFill>
                <a:latin typeface="Arial" panose="020B0604020202020204" pitchFamily="34" charset="0"/>
              </a:defRPr>
            </a:lvl1pPr>
          </a:lstStyle>
          <a:p>
            <a:pPr lvl="0"/>
            <a:r>
              <a:rPr lang="en-US" dirty="0"/>
              <a:t>Add quote here–Lorem ipsum dolor sit </a:t>
            </a:r>
            <a:r>
              <a:rPr lang="en-US" dirty="0" err="1"/>
              <a:t>amet</a:t>
            </a:r>
            <a:endParaRPr lang="en-US" dirty="0"/>
          </a:p>
        </p:txBody>
      </p:sp>
      <p:sp>
        <p:nvSpPr>
          <p:cNvPr id="34" name="Text Placeholder 4">
            <a:extLst>
              <a:ext uri="{FF2B5EF4-FFF2-40B4-BE49-F238E27FC236}">
                <a16:creationId xmlns:a16="http://schemas.microsoft.com/office/drawing/2014/main" id="{6F924156-E1B8-B14F-A963-69768B30CBE8}"/>
              </a:ext>
            </a:extLst>
          </p:cNvPr>
          <p:cNvSpPr>
            <a:spLocks noGrp="1"/>
          </p:cNvSpPr>
          <p:nvPr>
            <p:ph type="body" sz="quarter" idx="28" hasCustomPrompt="1"/>
          </p:nvPr>
        </p:nvSpPr>
        <p:spPr>
          <a:xfrm>
            <a:off x="6328357" y="2781791"/>
            <a:ext cx="2598921" cy="361922"/>
          </a:xfrm>
          <a:prstGeom prst="rect">
            <a:avLst/>
          </a:prstGeom>
        </p:spPr>
        <p:txBody>
          <a:bodyPr lIns="0" tIns="0" rIns="0" bIns="0">
            <a:noAutofit/>
          </a:bodyPr>
          <a:lstStyle>
            <a:lvl1pPr marL="0" indent="0">
              <a:buNone/>
              <a:defRPr sz="1400" b="1" i="0">
                <a:solidFill>
                  <a:schemeClr val="bg1"/>
                </a:solidFill>
                <a:latin typeface="Arial" panose="020B0604020202020204" pitchFamily="34" charset="0"/>
              </a:defRPr>
            </a:lvl1pPr>
          </a:lstStyle>
          <a:p>
            <a:pPr lvl="0"/>
            <a:r>
              <a:rPr lang="en-US" dirty="0"/>
              <a:t>Section</a:t>
            </a:r>
          </a:p>
        </p:txBody>
      </p:sp>
      <p:sp>
        <p:nvSpPr>
          <p:cNvPr id="35" name="Text Placeholder 4">
            <a:extLst>
              <a:ext uri="{FF2B5EF4-FFF2-40B4-BE49-F238E27FC236}">
                <a16:creationId xmlns:a16="http://schemas.microsoft.com/office/drawing/2014/main" id="{7C8248D5-28FE-934C-AB72-DC1094D972E3}"/>
              </a:ext>
            </a:extLst>
          </p:cNvPr>
          <p:cNvSpPr>
            <a:spLocks noGrp="1"/>
          </p:cNvSpPr>
          <p:nvPr>
            <p:ph type="body" sz="quarter" idx="29" hasCustomPrompt="1"/>
          </p:nvPr>
        </p:nvSpPr>
        <p:spPr>
          <a:xfrm>
            <a:off x="9372600" y="2782669"/>
            <a:ext cx="2592789" cy="361922"/>
          </a:xfrm>
          <a:prstGeom prst="rect">
            <a:avLst/>
          </a:prstGeom>
        </p:spPr>
        <p:txBody>
          <a:bodyPr lIns="0" tIns="0" rIns="0" bIns="0">
            <a:noAutofit/>
          </a:bodyPr>
          <a:lstStyle>
            <a:lvl1pPr marL="0" indent="0">
              <a:buNone/>
              <a:defRPr sz="1400" b="1" i="0">
                <a:solidFill>
                  <a:schemeClr val="bg1"/>
                </a:solidFill>
                <a:latin typeface="Arial" panose="020B0604020202020204" pitchFamily="34" charset="0"/>
              </a:defRPr>
            </a:lvl1pPr>
          </a:lstStyle>
          <a:p>
            <a:pPr lvl="0"/>
            <a:r>
              <a:rPr lang="en-US" dirty="0"/>
              <a:t>Section</a:t>
            </a:r>
          </a:p>
        </p:txBody>
      </p:sp>
      <p:sp>
        <p:nvSpPr>
          <p:cNvPr id="36" name="Text Placeholder 4">
            <a:extLst>
              <a:ext uri="{FF2B5EF4-FFF2-40B4-BE49-F238E27FC236}">
                <a16:creationId xmlns:a16="http://schemas.microsoft.com/office/drawing/2014/main" id="{F95519BA-330B-9E41-B885-10800C63FF47}"/>
              </a:ext>
            </a:extLst>
          </p:cNvPr>
          <p:cNvSpPr>
            <a:spLocks noGrp="1"/>
          </p:cNvSpPr>
          <p:nvPr>
            <p:ph type="body" sz="quarter" idx="30" hasCustomPrompt="1"/>
          </p:nvPr>
        </p:nvSpPr>
        <p:spPr>
          <a:xfrm>
            <a:off x="6328357" y="4529819"/>
            <a:ext cx="2598921" cy="361922"/>
          </a:xfrm>
          <a:prstGeom prst="rect">
            <a:avLst/>
          </a:prstGeom>
        </p:spPr>
        <p:txBody>
          <a:bodyPr lIns="0" tIns="0" rIns="0" bIns="0">
            <a:noAutofit/>
          </a:bodyPr>
          <a:lstStyle>
            <a:lvl1pPr marL="0" indent="0">
              <a:buNone/>
              <a:defRPr sz="1400" b="1" i="0">
                <a:solidFill>
                  <a:schemeClr val="bg1"/>
                </a:solidFill>
                <a:latin typeface="Arial" panose="020B0604020202020204" pitchFamily="34" charset="0"/>
              </a:defRPr>
            </a:lvl1pPr>
          </a:lstStyle>
          <a:p>
            <a:pPr lvl="0"/>
            <a:r>
              <a:rPr lang="en-US" dirty="0"/>
              <a:t>Section</a:t>
            </a:r>
          </a:p>
        </p:txBody>
      </p:sp>
      <p:sp>
        <p:nvSpPr>
          <p:cNvPr id="37" name="Text Placeholder 4">
            <a:extLst>
              <a:ext uri="{FF2B5EF4-FFF2-40B4-BE49-F238E27FC236}">
                <a16:creationId xmlns:a16="http://schemas.microsoft.com/office/drawing/2014/main" id="{EB0895CA-2CD0-584E-B737-18E1D07B65CF}"/>
              </a:ext>
            </a:extLst>
          </p:cNvPr>
          <p:cNvSpPr>
            <a:spLocks noGrp="1"/>
          </p:cNvSpPr>
          <p:nvPr>
            <p:ph type="body" sz="quarter" idx="31" hasCustomPrompt="1"/>
          </p:nvPr>
        </p:nvSpPr>
        <p:spPr>
          <a:xfrm>
            <a:off x="9372599" y="4529818"/>
            <a:ext cx="2592789" cy="361922"/>
          </a:xfrm>
          <a:prstGeom prst="rect">
            <a:avLst/>
          </a:prstGeom>
        </p:spPr>
        <p:txBody>
          <a:bodyPr lIns="0" tIns="0" rIns="0" bIns="0">
            <a:noAutofit/>
          </a:bodyPr>
          <a:lstStyle>
            <a:lvl1pPr marL="0" indent="0">
              <a:buNone/>
              <a:defRPr sz="1400" b="1" i="0">
                <a:solidFill>
                  <a:schemeClr val="bg1"/>
                </a:solidFill>
                <a:latin typeface="Arial" panose="020B0604020202020204" pitchFamily="34" charset="0"/>
              </a:defRPr>
            </a:lvl1pPr>
          </a:lstStyle>
          <a:p>
            <a:pPr lvl="0"/>
            <a:r>
              <a:rPr lang="en-US" dirty="0"/>
              <a:t>Section</a:t>
            </a:r>
          </a:p>
        </p:txBody>
      </p:sp>
      <p:pic>
        <p:nvPicPr>
          <p:cNvPr id="19" name="Picture 18" descr="Logo&#10;&#10;Description automatically generated">
            <a:extLst>
              <a:ext uri="{FF2B5EF4-FFF2-40B4-BE49-F238E27FC236}">
                <a16:creationId xmlns:a16="http://schemas.microsoft.com/office/drawing/2014/main" id="{5F310CA1-E2E7-7840-920F-B3B08FAEB4BD}"/>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0" name="Slide Number Placeholder 5">
            <a:extLst>
              <a:ext uri="{FF2B5EF4-FFF2-40B4-BE49-F238E27FC236}">
                <a16:creationId xmlns:a16="http://schemas.microsoft.com/office/drawing/2014/main" id="{3765CF9B-370B-9F4D-9F16-B74047BC0717}"/>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Arial" panose="020B0604020202020204" pitchFamily="34" charset="0"/>
              </a:defRPr>
            </a:lvl1pPr>
          </a:lstStyle>
          <a:p>
            <a:fld id="{BB55D76A-9B6E-CD41-ABBE-F6C938295BAD}" type="slidenum">
              <a:rPr lang="en-US" smtClean="0"/>
              <a:pPr/>
              <a:t>‹#›</a:t>
            </a:fld>
            <a:endParaRPr lang="en-US" dirty="0"/>
          </a:p>
        </p:txBody>
      </p:sp>
      <p:sp>
        <p:nvSpPr>
          <p:cNvPr id="7" name="Text Placeholder 6">
            <a:extLst>
              <a:ext uri="{FF2B5EF4-FFF2-40B4-BE49-F238E27FC236}">
                <a16:creationId xmlns:a16="http://schemas.microsoft.com/office/drawing/2014/main" id="{0B9F8AB1-17E0-7745-B279-1FD45BB44789}"/>
              </a:ext>
            </a:extLst>
          </p:cNvPr>
          <p:cNvSpPr>
            <a:spLocks noGrp="1"/>
          </p:cNvSpPr>
          <p:nvPr>
            <p:ph type="body" sz="quarter" idx="33" hasCustomPrompt="1"/>
          </p:nvPr>
        </p:nvSpPr>
        <p:spPr>
          <a:xfrm>
            <a:off x="6324600" y="3111500"/>
            <a:ext cx="2601913" cy="990600"/>
          </a:xfrm>
        </p:spPr>
        <p:txBody>
          <a:bodyPr/>
          <a:lstStyle>
            <a:lvl1pPr>
              <a:defRPr sz="1200">
                <a:solidFill>
                  <a:schemeClr val="bg1"/>
                </a:solidFill>
              </a:defRPr>
            </a:lvl1pPr>
            <a:lvl2pPr>
              <a:defRPr sz="1200">
                <a:solidFill>
                  <a:schemeClr val="bg1"/>
                </a:solidFill>
              </a:defRPr>
            </a:lvl2pPr>
            <a:lvl3pPr marL="690563" indent="-163513">
              <a:buFont typeface="Courier New" panose="02070309020205020404" pitchFamily="49" charset="0"/>
              <a:buChar char="o"/>
              <a:tabLst/>
              <a:defRPr sz="1200">
                <a:solidFill>
                  <a:schemeClr val="bg1"/>
                </a:solidFill>
              </a:defRPr>
            </a:lvl3pPr>
            <a:lvl4pPr>
              <a:defRPr sz="1200">
                <a:solidFill>
                  <a:schemeClr val="bg1"/>
                </a:solidFill>
              </a:defRPr>
            </a:lvl4pPr>
            <a:lvl5pPr>
              <a:defRPr sz="1200">
                <a:solidFill>
                  <a:schemeClr val="bg1"/>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Text Placeholder 6">
            <a:extLst>
              <a:ext uri="{FF2B5EF4-FFF2-40B4-BE49-F238E27FC236}">
                <a16:creationId xmlns:a16="http://schemas.microsoft.com/office/drawing/2014/main" id="{81926D91-B149-C449-A782-3F62F1F2267F}"/>
              </a:ext>
            </a:extLst>
          </p:cNvPr>
          <p:cNvSpPr>
            <a:spLocks noGrp="1"/>
          </p:cNvSpPr>
          <p:nvPr>
            <p:ph type="body" sz="quarter" idx="34" hasCustomPrompt="1"/>
          </p:nvPr>
        </p:nvSpPr>
        <p:spPr>
          <a:xfrm>
            <a:off x="9375297" y="3111500"/>
            <a:ext cx="2601913" cy="990600"/>
          </a:xfrm>
        </p:spPr>
        <p:txBody>
          <a:bodyPr/>
          <a:lstStyle>
            <a:lvl1pPr>
              <a:defRPr sz="1200">
                <a:solidFill>
                  <a:schemeClr val="bg1"/>
                </a:solidFill>
              </a:defRPr>
            </a:lvl1pPr>
            <a:lvl2pPr>
              <a:defRPr sz="1200">
                <a:solidFill>
                  <a:schemeClr val="bg1"/>
                </a:solidFill>
              </a:defRPr>
            </a:lvl2pPr>
            <a:lvl3pPr marL="698500" indent="-171450">
              <a:defRPr lang="en-US" sz="1200" b="0" i="0" kern="1200" dirty="0">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sz="1200">
                <a:solidFill>
                  <a:schemeClr val="bg1"/>
                </a:solidFill>
              </a:defRPr>
            </a:lvl4pPr>
            <a:lvl5pP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8" name="Text Placeholder 6">
            <a:extLst>
              <a:ext uri="{FF2B5EF4-FFF2-40B4-BE49-F238E27FC236}">
                <a16:creationId xmlns:a16="http://schemas.microsoft.com/office/drawing/2014/main" id="{CE946066-00A4-E041-845C-485A22A5B1CF}"/>
              </a:ext>
            </a:extLst>
          </p:cNvPr>
          <p:cNvSpPr>
            <a:spLocks noGrp="1"/>
          </p:cNvSpPr>
          <p:nvPr>
            <p:ph type="body" sz="quarter" idx="35" hasCustomPrompt="1"/>
          </p:nvPr>
        </p:nvSpPr>
        <p:spPr>
          <a:xfrm>
            <a:off x="6324600" y="4863426"/>
            <a:ext cx="2601913" cy="990600"/>
          </a:xfrm>
        </p:spPr>
        <p:txBody>
          <a:bodyPr/>
          <a:lstStyle>
            <a:lvl1pPr>
              <a:defRPr sz="1200">
                <a:solidFill>
                  <a:schemeClr val="bg1"/>
                </a:solidFill>
              </a:defRPr>
            </a:lvl1pPr>
            <a:lvl2pPr>
              <a:defRPr sz="1200">
                <a:solidFill>
                  <a:schemeClr val="bg1"/>
                </a:solidFill>
              </a:defRPr>
            </a:lvl2pPr>
            <a:lvl3pPr marL="698500" indent="-171450">
              <a:defRPr lang="en-US" sz="1200" b="0" i="0" kern="1200" dirty="0">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sz="1200">
                <a:solidFill>
                  <a:schemeClr val="bg1"/>
                </a:solidFill>
              </a:defRPr>
            </a:lvl4pPr>
            <a:lvl5pP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9" name="Text Placeholder 6">
            <a:extLst>
              <a:ext uri="{FF2B5EF4-FFF2-40B4-BE49-F238E27FC236}">
                <a16:creationId xmlns:a16="http://schemas.microsoft.com/office/drawing/2014/main" id="{4C6A6BF6-E451-BA41-A840-E12653E2083A}"/>
              </a:ext>
            </a:extLst>
          </p:cNvPr>
          <p:cNvSpPr>
            <a:spLocks noGrp="1"/>
          </p:cNvSpPr>
          <p:nvPr>
            <p:ph type="body" sz="quarter" idx="36" hasCustomPrompt="1"/>
          </p:nvPr>
        </p:nvSpPr>
        <p:spPr>
          <a:xfrm>
            <a:off x="9375297" y="4863426"/>
            <a:ext cx="2601913" cy="990600"/>
          </a:xfrm>
        </p:spPr>
        <p:txBody>
          <a:bodyPr/>
          <a:lstStyle>
            <a:lvl1pPr>
              <a:defRPr sz="1200">
                <a:solidFill>
                  <a:schemeClr val="bg1"/>
                </a:solidFill>
              </a:defRPr>
            </a:lvl1pPr>
            <a:lvl2pPr>
              <a:defRPr sz="1200">
                <a:solidFill>
                  <a:schemeClr val="bg1"/>
                </a:solidFill>
              </a:defRPr>
            </a:lvl2pPr>
            <a:lvl3pPr marL="698500" indent="-171450">
              <a:defRPr lang="en-US" sz="1200" b="0" i="0" kern="1200" dirty="0">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sz="1200">
                <a:solidFill>
                  <a:schemeClr val="bg1"/>
                </a:solidFill>
              </a:defRPr>
            </a:lvl4pPr>
            <a:lvl5pPr>
              <a:defRPr sz="1200">
                <a:solidFill>
                  <a:schemeClr val="bg1"/>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1" name="Title 1">
            <a:extLst>
              <a:ext uri="{FF2B5EF4-FFF2-40B4-BE49-F238E27FC236}">
                <a16:creationId xmlns:a16="http://schemas.microsoft.com/office/drawing/2014/main" id="{778AB207-C065-1044-8FC3-FC2B3B849B31}"/>
              </a:ext>
            </a:extLst>
          </p:cNvPr>
          <p:cNvSpPr>
            <a:spLocks noGrp="1"/>
          </p:cNvSpPr>
          <p:nvPr>
            <p:ph type="title" hasCustomPrompt="1"/>
          </p:nvPr>
        </p:nvSpPr>
        <p:spPr>
          <a:xfrm>
            <a:off x="228599" y="266131"/>
            <a:ext cx="4343165" cy="281078"/>
          </a:xfrm>
        </p:spPr>
        <p:txBody>
          <a:bodyPr>
            <a:noAutofit/>
          </a:bodyPr>
          <a:lstStyle>
            <a:lvl1pPr>
              <a:lnSpc>
                <a:spcPct val="100000"/>
              </a:lnSpc>
              <a:defRPr sz="2400" b="0" i="0">
                <a:solidFill>
                  <a:srgbClr val="FF462D"/>
                </a:solidFill>
                <a:latin typeface="Arial" panose="020B0604020202020204" pitchFamily="34" charset="0"/>
              </a:defRPr>
            </a:lvl1pPr>
          </a:lstStyle>
          <a:p>
            <a:r>
              <a:rPr lang="en-US" dirty="0"/>
              <a:t>Add heading here</a:t>
            </a:r>
          </a:p>
        </p:txBody>
      </p:sp>
      <p:sp>
        <p:nvSpPr>
          <p:cNvPr id="22" name="Text Placeholder 57">
            <a:extLst>
              <a:ext uri="{FF2B5EF4-FFF2-40B4-BE49-F238E27FC236}">
                <a16:creationId xmlns:a16="http://schemas.microsoft.com/office/drawing/2014/main" id="{01F606AC-C408-FB45-A037-89CBCC5F5C87}"/>
              </a:ext>
            </a:extLst>
          </p:cNvPr>
          <p:cNvSpPr>
            <a:spLocks noGrp="1"/>
          </p:cNvSpPr>
          <p:nvPr>
            <p:ph type="body" sz="quarter" idx="27" hasCustomPrompt="1"/>
          </p:nvPr>
        </p:nvSpPr>
        <p:spPr>
          <a:xfrm>
            <a:off x="228600" y="705999"/>
            <a:ext cx="4343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Arial" panose="020B0604020202020204" pitchFamily="34" charset="0"/>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Tree>
    <p:extLst>
      <p:ext uri="{BB962C8B-B14F-4D97-AF65-F5344CB8AC3E}">
        <p14:creationId xmlns:p14="http://schemas.microsoft.com/office/powerpoint/2010/main" val="407036836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ort Title skye with red wide trellis">
    <p:bg>
      <p:bgPr>
        <a:solidFill>
          <a:schemeClr val="accent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1A4964-738C-AD42-9CB9-A65FDF17C7C3}"/>
              </a:ext>
            </a:extLst>
          </p:cNvPr>
          <p:cNvPicPr>
            <a:picLocks noChangeAspect="1"/>
          </p:cNvPicPr>
          <p:nvPr userDrawn="1"/>
        </p:nvPicPr>
        <p:blipFill rotWithShape="1">
          <a:blip r:embed="rId2"/>
          <a:srcRect r="52528"/>
          <a:stretch/>
        </p:blipFill>
        <p:spPr>
          <a:xfrm>
            <a:off x="6240464" y="0"/>
            <a:ext cx="5951536" cy="6858000"/>
          </a:xfrm>
          <a:prstGeom prst="rect">
            <a:avLst/>
          </a:prstGeom>
        </p:spPr>
      </p:pic>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1596171"/>
            <a:ext cx="5638313" cy="2552699"/>
          </a:xfrm>
          <a:prstGeom prst="rect">
            <a:avLst/>
          </a:prstGeom>
        </p:spPr>
        <p:txBody>
          <a:bodyPr lIns="0" tIns="0" rIns="0" bIns="0" anchor="t">
            <a:noAutofit/>
          </a:bodyPr>
          <a:lstStyle>
            <a:lvl1pPr marL="0" indent="0">
              <a:lnSpc>
                <a:spcPts val="8200"/>
              </a:lnSpc>
              <a:buNone/>
              <a:defRPr sz="7400" b="0" i="0">
                <a:solidFill>
                  <a:srgbClr val="FF462D"/>
                </a:solidFill>
                <a:latin typeface="TWK Everett" panose="020B0204000000000000" pitchFamily="34" charset="77"/>
              </a:defRPr>
            </a:lvl1pPr>
          </a:lstStyle>
          <a:p>
            <a:pPr lvl="0"/>
            <a:r>
              <a:rPr lang="en-US" dirty="0"/>
              <a:t>Title goes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233680" y="6361668"/>
            <a:ext cx="2585720" cy="194579"/>
          </a:xfrm>
          <a:prstGeom prst="rect">
            <a:avLst/>
          </a:prstGeom>
        </p:spPr>
        <p:txBody>
          <a:bodyPr lIns="0" tIns="0" rIns="0" bIns="0">
            <a:noAutofit/>
          </a:bodyPr>
          <a:lstStyle>
            <a:lvl1pPr marL="0" indent="0">
              <a:buNone/>
              <a:defRPr sz="1200" b="0" i="0">
                <a:solidFill>
                  <a:srgbClr val="042315"/>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pic>
        <p:nvPicPr>
          <p:cNvPr id="6" name="Picture 5">
            <a:extLst>
              <a:ext uri="{FF2B5EF4-FFF2-40B4-BE49-F238E27FC236}">
                <a16:creationId xmlns:a16="http://schemas.microsoft.com/office/drawing/2014/main" id="{0105D0E3-FB80-A24A-A68A-591D83BA598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30668" y="342900"/>
            <a:ext cx="1381538" cy="439580"/>
          </a:xfrm>
          <a:prstGeom prst="rect">
            <a:avLst/>
          </a:prstGeom>
        </p:spPr>
      </p:pic>
      <p:sp>
        <p:nvSpPr>
          <p:cNvPr id="7" name="Text Placeholder 5">
            <a:extLst>
              <a:ext uri="{FF2B5EF4-FFF2-40B4-BE49-F238E27FC236}">
                <a16:creationId xmlns:a16="http://schemas.microsoft.com/office/drawing/2014/main" id="{AF80A485-3231-0F43-86FC-1F3036CE01BB}"/>
              </a:ext>
            </a:extLst>
          </p:cNvPr>
          <p:cNvSpPr>
            <a:spLocks noGrp="1"/>
          </p:cNvSpPr>
          <p:nvPr>
            <p:ph type="body" sz="quarter" idx="17" hasCustomPrompt="1"/>
          </p:nvPr>
        </p:nvSpPr>
        <p:spPr>
          <a:xfrm>
            <a:off x="234975" y="5151120"/>
            <a:ext cx="5632426" cy="457200"/>
          </a:xfrm>
        </p:spPr>
        <p:txBody>
          <a:bodyPr/>
          <a:lstStyle>
            <a:lvl1pPr marL="0" indent="0">
              <a:buNone/>
              <a:defRPr sz="1200" b="0" i="0">
                <a:solidFill>
                  <a:srgbClr val="042315"/>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spTree>
    <p:extLst>
      <p:ext uri="{BB962C8B-B14F-4D97-AF65-F5344CB8AC3E}">
        <p14:creationId xmlns:p14="http://schemas.microsoft.com/office/powerpoint/2010/main" val="4122610934"/>
      </p:ext>
    </p:extLst>
  </p:cSld>
  <p:clrMapOvr>
    <a:masterClrMapping/>
  </p:clrMapOvr>
  <p:extLst>
    <p:ext uri="{DCECCB84-F9BA-43D5-87BE-67443E8EF086}">
      <p15:sldGuideLst xmlns:p15="http://schemas.microsoft.com/office/powerpoint/2012/main"/>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hree Column 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35B7000-1525-9D40-B881-051F187F6406}"/>
              </a:ext>
            </a:extLst>
          </p:cNvPr>
          <p:cNvSpPr/>
          <p:nvPr userDrawn="1"/>
        </p:nvSpPr>
        <p:spPr>
          <a:xfrm>
            <a:off x="9143999" y="0"/>
            <a:ext cx="304800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0" name="Text Placeholder 11">
            <a:extLst>
              <a:ext uri="{FF2B5EF4-FFF2-40B4-BE49-F238E27FC236}">
                <a16:creationId xmlns:a16="http://schemas.microsoft.com/office/drawing/2014/main" id="{373A9760-9DB0-3E44-BA65-46626A8F9048}"/>
              </a:ext>
            </a:extLst>
          </p:cNvPr>
          <p:cNvSpPr>
            <a:spLocks noGrp="1"/>
          </p:cNvSpPr>
          <p:nvPr>
            <p:ph type="body" sz="quarter" idx="19" hasCustomPrompt="1"/>
          </p:nvPr>
        </p:nvSpPr>
        <p:spPr>
          <a:xfrm>
            <a:off x="228600" y="1534188"/>
            <a:ext cx="4114799"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chemeClr val="accent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a:t>
            </a:r>
          </a:p>
        </p:txBody>
      </p:sp>
      <p:pic>
        <p:nvPicPr>
          <p:cNvPr id="14" name="Picture 13" descr="Logo&#10;&#10;Description automatically generated">
            <a:extLst>
              <a:ext uri="{FF2B5EF4-FFF2-40B4-BE49-F238E27FC236}">
                <a16:creationId xmlns:a16="http://schemas.microsoft.com/office/drawing/2014/main" id="{88909EB9-8AA5-D14D-8354-DC27C26D3641}"/>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7C910DDF-AB17-C149-9180-790A86F06AD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2" name="Text Placeholder 2">
            <a:extLst>
              <a:ext uri="{FF2B5EF4-FFF2-40B4-BE49-F238E27FC236}">
                <a16:creationId xmlns:a16="http://schemas.microsoft.com/office/drawing/2014/main" id="{011CD3D8-86B6-9E42-A92C-E3853CE7DEB0}"/>
              </a:ext>
            </a:extLst>
          </p:cNvPr>
          <p:cNvSpPr>
            <a:spLocks noGrp="1"/>
          </p:cNvSpPr>
          <p:nvPr>
            <p:ph type="body" sz="quarter" idx="49" hasCustomPrompt="1"/>
          </p:nvPr>
        </p:nvSpPr>
        <p:spPr>
          <a:xfrm>
            <a:off x="228600" y="1943101"/>
            <a:ext cx="4114800" cy="4076700"/>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3" name="Text Placeholder 2">
            <a:extLst>
              <a:ext uri="{FF2B5EF4-FFF2-40B4-BE49-F238E27FC236}">
                <a16:creationId xmlns:a16="http://schemas.microsoft.com/office/drawing/2014/main" id="{5019070F-D07D-5A43-82D3-8B5D5C73380A}"/>
              </a:ext>
            </a:extLst>
          </p:cNvPr>
          <p:cNvSpPr>
            <a:spLocks noGrp="1"/>
          </p:cNvSpPr>
          <p:nvPr>
            <p:ph type="body" sz="quarter" idx="50" hasCustomPrompt="1"/>
          </p:nvPr>
        </p:nvSpPr>
        <p:spPr>
          <a:xfrm>
            <a:off x="4800600" y="1943101"/>
            <a:ext cx="4114800" cy="4076700"/>
          </a:xfrm>
        </p:spPr>
        <p:txBody>
          <a:bodyPr/>
          <a:lstStyle>
            <a:lvl1pPr>
              <a:defRPr sz="1600"/>
            </a:lvl1pPr>
            <a:lvl2pPr>
              <a:defRPr sz="1600"/>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lvl4pPr>
            <a:lvl5pPr>
              <a:defRPr sz="1600"/>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4" name="Text Placeholder 2">
            <a:extLst>
              <a:ext uri="{FF2B5EF4-FFF2-40B4-BE49-F238E27FC236}">
                <a16:creationId xmlns:a16="http://schemas.microsoft.com/office/drawing/2014/main" id="{AC7D98CE-AED7-0044-B0AC-A73C2D22EE37}"/>
              </a:ext>
            </a:extLst>
          </p:cNvPr>
          <p:cNvSpPr>
            <a:spLocks noGrp="1"/>
          </p:cNvSpPr>
          <p:nvPr>
            <p:ph type="body" sz="quarter" idx="51" hasCustomPrompt="1"/>
          </p:nvPr>
        </p:nvSpPr>
        <p:spPr>
          <a:xfrm>
            <a:off x="9380692" y="1943101"/>
            <a:ext cx="2582708" cy="4076700"/>
          </a:xfrm>
        </p:spPr>
        <p:txBody>
          <a:bodyPr/>
          <a:lstStyle>
            <a:lvl1pPr>
              <a:defRPr sz="1200"/>
            </a:lvl1pPr>
            <a:lvl2pPr>
              <a:defRPr sz="1200"/>
            </a:lvl2pPr>
            <a:lvl3pPr marL="690563" indent="-163513">
              <a:buFont typeface="Courier New" panose="02070309020205020404" pitchFamily="49" charset="0"/>
              <a:buChar char="o"/>
              <a:tabLst/>
              <a:defRPr sz="1200"/>
            </a:lvl3pPr>
            <a:lvl4pPr>
              <a:defRPr sz="1200"/>
            </a:lvl4pPr>
            <a:lvl5pPr>
              <a:defRPr sz="1200"/>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tle 1">
            <a:extLst>
              <a:ext uri="{FF2B5EF4-FFF2-40B4-BE49-F238E27FC236}">
                <a16:creationId xmlns:a16="http://schemas.microsoft.com/office/drawing/2014/main" id="{9AA48CA4-03D3-41D1-985F-8A6131B22B0C}"/>
              </a:ext>
            </a:extLst>
          </p:cNvPr>
          <p:cNvSpPr>
            <a:spLocks noGrp="1"/>
          </p:cNvSpPr>
          <p:nvPr>
            <p:ph type="title" hasCustomPrompt="1"/>
          </p:nvPr>
        </p:nvSpPr>
        <p:spPr>
          <a:xfrm>
            <a:off x="228599" y="294477"/>
            <a:ext cx="86868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13" name="Text Placeholder 57">
            <a:extLst>
              <a:ext uri="{FF2B5EF4-FFF2-40B4-BE49-F238E27FC236}">
                <a16:creationId xmlns:a16="http://schemas.microsoft.com/office/drawing/2014/main" id="{7661925A-A314-4EC5-8001-2296B870FFAD}"/>
              </a:ext>
            </a:extLst>
          </p:cNvPr>
          <p:cNvSpPr>
            <a:spLocks noGrp="1"/>
          </p:cNvSpPr>
          <p:nvPr>
            <p:ph type="body" sz="quarter" idx="40" hasCustomPrompt="1"/>
          </p:nvPr>
        </p:nvSpPr>
        <p:spPr>
          <a:xfrm>
            <a:off x="228599" y="714025"/>
            <a:ext cx="8686799"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2718550321"/>
      </p:ext>
    </p:extLst>
  </p:cSld>
  <p:clrMapOvr>
    <a:masterClrMapping/>
  </p:clrMapOvr>
  <p:extLst>
    <p:ext uri="{DCECCB84-F9BA-43D5-87BE-67443E8EF086}">
      <p15:sldGuideLst xmlns:p15="http://schemas.microsoft.com/office/powerpoint/2012/main">
        <p15:guide id="1" pos="3024" userDrawn="1">
          <p15:clr>
            <a:srgbClr val="FBAE40"/>
          </p15:clr>
        </p15:guide>
        <p15:guide id="2" pos="2736" userDrawn="1">
          <p15:clr>
            <a:srgbClr val="FBAE40"/>
          </p15:clr>
        </p15:guide>
        <p15:guide id="3" orient="horz" pos="1224" userDrawn="1">
          <p15:clr>
            <a:srgbClr val="FBAE40"/>
          </p15:clr>
        </p15:guide>
        <p15:guide id="4" orient="horz" pos="936"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wo Column Image">
    <p:spTree>
      <p:nvGrpSpPr>
        <p:cNvPr id="1" name=""/>
        <p:cNvGrpSpPr/>
        <p:nvPr/>
      </p:nvGrpSpPr>
      <p:grpSpPr>
        <a:xfrm>
          <a:off x="0" y="0"/>
          <a:ext cx="0" cy="0"/>
          <a:chOff x="0" y="0"/>
          <a:chExt cx="0" cy="0"/>
        </a:xfrm>
      </p:grpSpPr>
      <p:sp>
        <p:nvSpPr>
          <p:cNvPr id="11" name="Picture Placeholder 17">
            <a:extLst>
              <a:ext uri="{FF2B5EF4-FFF2-40B4-BE49-F238E27FC236}">
                <a16:creationId xmlns:a16="http://schemas.microsoft.com/office/drawing/2014/main" id="{D533621A-3B50-3E49-95CE-6E76D524021E}"/>
              </a:ext>
            </a:extLst>
          </p:cNvPr>
          <p:cNvSpPr>
            <a:spLocks noGrp="1"/>
          </p:cNvSpPr>
          <p:nvPr>
            <p:ph type="pic" sz="quarter" idx="14" hasCustomPrompt="1"/>
          </p:nvPr>
        </p:nvSpPr>
        <p:spPr>
          <a:xfrm>
            <a:off x="9144000" y="1"/>
            <a:ext cx="3048000" cy="3429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 name="Rectangle 1">
            <a:extLst>
              <a:ext uri="{FF2B5EF4-FFF2-40B4-BE49-F238E27FC236}">
                <a16:creationId xmlns:a16="http://schemas.microsoft.com/office/drawing/2014/main" id="{435B7000-1525-9D40-B881-051F187F6406}"/>
              </a:ext>
            </a:extLst>
          </p:cNvPr>
          <p:cNvSpPr/>
          <p:nvPr userDrawn="1"/>
        </p:nvSpPr>
        <p:spPr>
          <a:xfrm>
            <a:off x="9143999" y="3429000"/>
            <a:ext cx="3048001" cy="3429000"/>
          </a:xfrm>
          <a:prstGeom prst="rect">
            <a:avLst/>
          </a:prstGeom>
          <a:solidFill>
            <a:srgbClr val="FF46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14" name="Picture 13" descr="Logo&#10;&#10;Description automatically generated">
            <a:extLst>
              <a:ext uri="{FF2B5EF4-FFF2-40B4-BE49-F238E27FC236}">
                <a16:creationId xmlns:a16="http://schemas.microsoft.com/office/drawing/2014/main" id="{351F7529-2B40-C449-ACE3-99A38B7B0F4C}"/>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6" name="Text Placeholder 11">
            <a:extLst>
              <a:ext uri="{FF2B5EF4-FFF2-40B4-BE49-F238E27FC236}">
                <a16:creationId xmlns:a16="http://schemas.microsoft.com/office/drawing/2014/main" id="{75BC7E2B-E8DF-C94A-9A1E-99A4EE5AF693}"/>
              </a:ext>
            </a:extLst>
          </p:cNvPr>
          <p:cNvSpPr>
            <a:spLocks noGrp="1"/>
          </p:cNvSpPr>
          <p:nvPr>
            <p:ph type="body" sz="quarter" idx="19" hasCustomPrompt="1"/>
          </p:nvPr>
        </p:nvSpPr>
        <p:spPr>
          <a:xfrm>
            <a:off x="228600" y="1534188"/>
            <a:ext cx="4114799" cy="323492"/>
          </a:xfrm>
          <a:prstGeom prst="rect">
            <a:avLst/>
          </a:prstGeom>
        </p:spPr>
        <p:txBody>
          <a:bodyPr lIns="0" tIns="0" rIns="0" bIns="0">
            <a:noAutofit/>
          </a:bodyPr>
          <a:lstStyle>
            <a:lvl1pPr marL="0" indent="0" algn="l">
              <a:lnSpc>
                <a:spcPct val="100000"/>
              </a:lnSpc>
              <a:buFont typeface="Arial" panose="020B0604020202020204" pitchFamily="34" charset="0"/>
              <a:buNone/>
              <a:defRPr sz="1400" b="1" i="0" spc="0">
                <a:solidFill>
                  <a:schemeClr val="accent1"/>
                </a:solidFill>
                <a:latin typeface="TWK Everett" panose="020B0204000000000000" pitchFamily="34" charset="77"/>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228600" lvl="0" indent="-228600">
              <a:spcBef>
                <a:spcPct val="0"/>
              </a:spcBef>
            </a:pPr>
            <a:r>
              <a:rPr lang="en-US"/>
              <a:t>Subheading</a:t>
            </a:r>
          </a:p>
        </p:txBody>
      </p:sp>
      <p:sp>
        <p:nvSpPr>
          <p:cNvPr id="18" name="Slide Number Placeholder 5">
            <a:extLst>
              <a:ext uri="{FF2B5EF4-FFF2-40B4-BE49-F238E27FC236}">
                <a16:creationId xmlns:a16="http://schemas.microsoft.com/office/drawing/2014/main" id="{EA35FC36-AD3B-B148-B5B0-DCBA6ADED4D4}"/>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dirty="0"/>
          </a:p>
        </p:txBody>
      </p:sp>
      <p:sp>
        <p:nvSpPr>
          <p:cNvPr id="21" name="Title 1">
            <a:extLst>
              <a:ext uri="{FF2B5EF4-FFF2-40B4-BE49-F238E27FC236}">
                <a16:creationId xmlns:a16="http://schemas.microsoft.com/office/drawing/2014/main" id="{3367E2EE-40BC-864B-BC29-94AE865A63C4}"/>
              </a:ext>
            </a:extLst>
          </p:cNvPr>
          <p:cNvSpPr>
            <a:spLocks noGrp="1"/>
          </p:cNvSpPr>
          <p:nvPr>
            <p:ph type="title" hasCustomPrompt="1"/>
          </p:nvPr>
        </p:nvSpPr>
        <p:spPr>
          <a:xfrm>
            <a:off x="228599" y="294477"/>
            <a:ext cx="8686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2" name="Text Placeholder 57">
            <a:extLst>
              <a:ext uri="{FF2B5EF4-FFF2-40B4-BE49-F238E27FC236}">
                <a16:creationId xmlns:a16="http://schemas.microsoft.com/office/drawing/2014/main" id="{554CA73C-F0CA-3D41-9DD0-B5C1C818FFCD}"/>
              </a:ext>
            </a:extLst>
          </p:cNvPr>
          <p:cNvSpPr>
            <a:spLocks noGrp="1"/>
          </p:cNvSpPr>
          <p:nvPr>
            <p:ph type="body" sz="quarter" idx="40" hasCustomPrompt="1"/>
          </p:nvPr>
        </p:nvSpPr>
        <p:spPr>
          <a:xfrm>
            <a:off x="228600" y="714025"/>
            <a:ext cx="8687272"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3" name="Text Placeholder 2">
            <a:extLst>
              <a:ext uri="{FF2B5EF4-FFF2-40B4-BE49-F238E27FC236}">
                <a16:creationId xmlns:a16="http://schemas.microsoft.com/office/drawing/2014/main" id="{A060A8EF-09BD-DE42-8C97-9E987936F9F0}"/>
              </a:ext>
            </a:extLst>
          </p:cNvPr>
          <p:cNvSpPr>
            <a:spLocks noGrp="1"/>
          </p:cNvSpPr>
          <p:nvPr>
            <p:ph type="body" sz="quarter" idx="49" hasCustomPrompt="1"/>
          </p:nvPr>
        </p:nvSpPr>
        <p:spPr>
          <a:xfrm>
            <a:off x="228600" y="1943101"/>
            <a:ext cx="4114800" cy="4076700"/>
          </a:xfrm>
        </p:spPr>
        <p:txBody>
          <a:bodyPr/>
          <a:lstStyle>
            <a:lvl1pPr>
              <a:defRPr sz="1600">
                <a:solidFill>
                  <a:srgbClr val="3D3C3C"/>
                </a:solidFill>
              </a:defRPr>
            </a:lvl1pPr>
            <a:lvl2pPr>
              <a:defRPr sz="1600">
                <a:solidFill>
                  <a:srgbClr val="3D3C3C"/>
                </a:solidFill>
              </a:defRPr>
            </a:lvl2pPr>
            <a:lvl3pPr marL="754063" indent="-239713">
              <a:buFont typeface="Courier New" panose="02070309020205020404" pitchFamily="49" charset="0"/>
              <a:buChar char="o"/>
              <a:tabLst/>
              <a:defRPr sz="1600">
                <a:solidFill>
                  <a:srgbClr val="3D3C3C"/>
                </a:solidFill>
              </a:defRPr>
            </a:lvl3pPr>
            <a:lvl4pPr>
              <a:defRPr sz="1600">
                <a:solidFill>
                  <a:srgbClr val="3D3C3C"/>
                </a:solidFill>
              </a:defRPr>
            </a:lvl4pPr>
            <a:lvl5pPr>
              <a:defRPr sz="16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
            <a:extLst>
              <a:ext uri="{FF2B5EF4-FFF2-40B4-BE49-F238E27FC236}">
                <a16:creationId xmlns:a16="http://schemas.microsoft.com/office/drawing/2014/main" id="{1BEF47F6-FA94-AD4B-ACE1-9B449C9BF43E}"/>
              </a:ext>
            </a:extLst>
          </p:cNvPr>
          <p:cNvSpPr>
            <a:spLocks noGrp="1"/>
          </p:cNvSpPr>
          <p:nvPr>
            <p:ph type="body" sz="quarter" idx="50" hasCustomPrompt="1"/>
          </p:nvPr>
        </p:nvSpPr>
        <p:spPr>
          <a:xfrm>
            <a:off x="4800600" y="1943101"/>
            <a:ext cx="4114800" cy="4076700"/>
          </a:xfrm>
        </p:spPr>
        <p:txBody>
          <a:bodyPr/>
          <a:lstStyle>
            <a:lvl1pPr>
              <a:defRPr sz="1600">
                <a:solidFill>
                  <a:srgbClr val="3D3C3C"/>
                </a:solidFill>
              </a:defRPr>
            </a:lvl1pPr>
            <a:lvl2pPr>
              <a:defRPr sz="1600">
                <a:solidFill>
                  <a:srgbClr val="3D3C3C"/>
                </a:solidFill>
              </a:defRPr>
            </a:lvl2pPr>
            <a:lvl3pPr marL="800100" indent="-285750">
              <a:defRPr lang="en-US" sz="16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600">
                <a:solidFill>
                  <a:srgbClr val="3D3C3C"/>
                </a:solidFill>
              </a:defRPr>
            </a:lvl4pPr>
            <a:lvl5pPr>
              <a:defRPr sz="1600">
                <a:solidFill>
                  <a:srgbClr val="3D3C3C"/>
                </a:solidFill>
              </a:defRPr>
            </a:lvl5pPr>
          </a:lstStyle>
          <a:p>
            <a:pPr lvl="0"/>
            <a:r>
              <a:rPr lang="en-US" dirty="0"/>
              <a:t>Add body text</a:t>
            </a:r>
          </a:p>
          <a:p>
            <a:pPr lvl="1"/>
            <a:r>
              <a:rPr lang="en-US" dirty="0"/>
              <a:t>Second level</a:t>
            </a:r>
          </a:p>
          <a:p>
            <a:pPr marL="754063" lvl="2" indent="-2397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0770120"/>
      </p:ext>
    </p:extLst>
  </p:cSld>
  <p:clrMapOvr>
    <a:masterClrMapping/>
  </p:clrMapOvr>
  <p:extLst>
    <p:ext uri="{DCECCB84-F9BA-43D5-87BE-67443E8EF086}">
      <p15:sldGuideLst xmlns:p15="http://schemas.microsoft.com/office/powerpoint/2012/main">
        <p15:guide id="1" pos="3024" userDrawn="1">
          <p15:clr>
            <a:srgbClr val="FBAE40"/>
          </p15:clr>
        </p15:guide>
        <p15:guide id="2" pos="2736" userDrawn="1">
          <p15:clr>
            <a:srgbClr val="FBAE40"/>
          </p15:clr>
        </p15:guide>
        <p15:guide id="3" orient="horz" pos="936" userDrawn="1">
          <p15:clr>
            <a:srgbClr val="FBAE40"/>
          </p15:clr>
        </p15:guide>
        <p15:guide id="4" orient="horz" pos="1224"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llage Content + Image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B4B7933-C5EF-5346-A1EA-62BC3520BDE6}"/>
              </a:ext>
            </a:extLst>
          </p:cNvPr>
          <p:cNvSpPr/>
          <p:nvPr userDrawn="1"/>
        </p:nvSpPr>
        <p:spPr>
          <a:xfrm>
            <a:off x="0" y="0"/>
            <a:ext cx="3048000" cy="6879102"/>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sp>
        <p:nvSpPr>
          <p:cNvPr id="20" name="Picture Placeholder 7">
            <a:extLst>
              <a:ext uri="{FF2B5EF4-FFF2-40B4-BE49-F238E27FC236}">
                <a16:creationId xmlns:a16="http://schemas.microsoft.com/office/drawing/2014/main" id="{EAA83C25-A7D5-C44E-BC03-EABD420FC337}"/>
              </a:ext>
            </a:extLst>
          </p:cNvPr>
          <p:cNvSpPr>
            <a:spLocks noGrp="1"/>
          </p:cNvSpPr>
          <p:nvPr>
            <p:ph type="pic" sz="quarter" idx="33" hasCustomPrompt="1"/>
          </p:nvPr>
        </p:nvSpPr>
        <p:spPr>
          <a:xfrm>
            <a:off x="3276599" y="342900"/>
            <a:ext cx="4225049" cy="19044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pic>
        <p:nvPicPr>
          <p:cNvPr id="11" name="Picture 10" descr="Logo&#10;&#10;Description automatically generated">
            <a:extLst>
              <a:ext uri="{FF2B5EF4-FFF2-40B4-BE49-F238E27FC236}">
                <a16:creationId xmlns:a16="http://schemas.microsoft.com/office/drawing/2014/main" id="{EC224597-8715-D34F-A07C-F9AE1EF2A177}"/>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45AED7C1-57C7-EB42-B60B-97603D067800}"/>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sp>
        <p:nvSpPr>
          <p:cNvPr id="21" name="Title 1">
            <a:extLst>
              <a:ext uri="{FF2B5EF4-FFF2-40B4-BE49-F238E27FC236}">
                <a16:creationId xmlns:a16="http://schemas.microsoft.com/office/drawing/2014/main" id="{A33EFBCC-431C-6443-AA33-6CFDC8F1C973}"/>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2" name="Text Placeholder 57">
            <a:extLst>
              <a:ext uri="{FF2B5EF4-FFF2-40B4-BE49-F238E27FC236}">
                <a16:creationId xmlns:a16="http://schemas.microsoft.com/office/drawing/2014/main" id="{05D81803-BCDE-3B4B-A55B-F229C7C660CF}"/>
              </a:ext>
            </a:extLst>
          </p:cNvPr>
          <p:cNvSpPr>
            <a:spLocks noGrp="1"/>
          </p:cNvSpPr>
          <p:nvPr>
            <p:ph type="body" sz="quarter" idx="40" hasCustomPrompt="1"/>
          </p:nvPr>
        </p:nvSpPr>
        <p:spPr>
          <a:xfrm>
            <a:off x="228600" y="714025"/>
            <a:ext cx="2819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23" name="Text Placeholder 2">
            <a:extLst>
              <a:ext uri="{FF2B5EF4-FFF2-40B4-BE49-F238E27FC236}">
                <a16:creationId xmlns:a16="http://schemas.microsoft.com/office/drawing/2014/main" id="{F66EC57E-ED10-0940-9F4F-D9F535242F8F}"/>
              </a:ext>
            </a:extLst>
          </p:cNvPr>
          <p:cNvSpPr>
            <a:spLocks noGrp="1"/>
          </p:cNvSpPr>
          <p:nvPr>
            <p:ph type="body" sz="quarter" idx="49" hasCustomPrompt="1"/>
          </p:nvPr>
        </p:nvSpPr>
        <p:spPr>
          <a:xfrm>
            <a:off x="228600" y="1568173"/>
            <a:ext cx="2590800" cy="3637703"/>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
            <a:extLst>
              <a:ext uri="{FF2B5EF4-FFF2-40B4-BE49-F238E27FC236}">
                <a16:creationId xmlns:a16="http://schemas.microsoft.com/office/drawing/2014/main" id="{CDC05E58-74B0-0247-AC01-1C047754F4F9}"/>
              </a:ext>
            </a:extLst>
          </p:cNvPr>
          <p:cNvSpPr>
            <a:spLocks noGrp="1"/>
          </p:cNvSpPr>
          <p:nvPr>
            <p:ph type="body" sz="quarter" idx="50" hasCustomPrompt="1"/>
          </p:nvPr>
        </p:nvSpPr>
        <p:spPr>
          <a:xfrm>
            <a:off x="7730246" y="347005"/>
            <a:ext cx="4241586" cy="1896191"/>
          </a:xfrm>
        </p:spPr>
        <p:txBody>
          <a:bodyPr anchor="ct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6" name="Picture Placeholder 7">
            <a:extLst>
              <a:ext uri="{FF2B5EF4-FFF2-40B4-BE49-F238E27FC236}">
                <a16:creationId xmlns:a16="http://schemas.microsoft.com/office/drawing/2014/main" id="{0ABA2B2D-70FB-2747-9758-85261B5F9944}"/>
              </a:ext>
            </a:extLst>
          </p:cNvPr>
          <p:cNvSpPr>
            <a:spLocks noGrp="1"/>
          </p:cNvSpPr>
          <p:nvPr>
            <p:ph type="pic" sz="quarter" idx="51" hasCustomPrompt="1"/>
          </p:nvPr>
        </p:nvSpPr>
        <p:spPr>
          <a:xfrm>
            <a:off x="7730245" y="2479236"/>
            <a:ext cx="4241587" cy="189619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27" name="Text Placeholder 2">
            <a:extLst>
              <a:ext uri="{FF2B5EF4-FFF2-40B4-BE49-F238E27FC236}">
                <a16:creationId xmlns:a16="http://schemas.microsoft.com/office/drawing/2014/main" id="{82ACC1EC-9F0D-5943-8F6A-19905B790751}"/>
              </a:ext>
            </a:extLst>
          </p:cNvPr>
          <p:cNvSpPr>
            <a:spLocks noGrp="1"/>
          </p:cNvSpPr>
          <p:nvPr>
            <p:ph type="body" sz="quarter" idx="52" hasCustomPrompt="1"/>
          </p:nvPr>
        </p:nvSpPr>
        <p:spPr>
          <a:xfrm>
            <a:off x="3276599" y="2479236"/>
            <a:ext cx="4225045" cy="1896191"/>
          </a:xfrm>
        </p:spPr>
        <p:txBody>
          <a:bodyPr anchor="ct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8" name="Picture Placeholder 7">
            <a:extLst>
              <a:ext uri="{FF2B5EF4-FFF2-40B4-BE49-F238E27FC236}">
                <a16:creationId xmlns:a16="http://schemas.microsoft.com/office/drawing/2014/main" id="{D5734C4E-11C3-B746-885D-E15253270F1A}"/>
              </a:ext>
            </a:extLst>
          </p:cNvPr>
          <p:cNvSpPr>
            <a:spLocks noGrp="1"/>
          </p:cNvSpPr>
          <p:nvPr>
            <p:ph type="pic" sz="quarter" idx="53" hasCustomPrompt="1"/>
          </p:nvPr>
        </p:nvSpPr>
        <p:spPr>
          <a:xfrm>
            <a:off x="3276600" y="4607363"/>
            <a:ext cx="4225044" cy="1920411"/>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33" name="Text Placeholder 2">
            <a:extLst>
              <a:ext uri="{FF2B5EF4-FFF2-40B4-BE49-F238E27FC236}">
                <a16:creationId xmlns:a16="http://schemas.microsoft.com/office/drawing/2014/main" id="{DE17520F-6514-EF42-BCF3-3CAD8D25420D}"/>
              </a:ext>
            </a:extLst>
          </p:cNvPr>
          <p:cNvSpPr>
            <a:spLocks noGrp="1"/>
          </p:cNvSpPr>
          <p:nvPr>
            <p:ph type="body" sz="quarter" idx="54" hasCustomPrompt="1"/>
          </p:nvPr>
        </p:nvSpPr>
        <p:spPr>
          <a:xfrm>
            <a:off x="7730243" y="4611468"/>
            <a:ext cx="4241589" cy="1912200"/>
          </a:xfrm>
        </p:spPr>
        <p:txBody>
          <a:bodyPr anchor="ct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69126685"/>
      </p:ext>
    </p:extLst>
  </p:cSld>
  <p:clrMapOvr>
    <a:masterClrMapping/>
  </p:clrMapOvr>
  <p:extLst>
    <p:ext uri="{DCECCB84-F9BA-43D5-87BE-67443E8EF086}">
      <p15:sldGuideLst xmlns:p15="http://schemas.microsoft.com/office/powerpoint/2012/main">
        <p15:guide id="1" orient="horz" pos="2160" userDrawn="1">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Flow chart">
    <p:bg>
      <p:bgPr>
        <a:solidFill>
          <a:srgbClr val="F2F1EE"/>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9BF4555-FDB8-1741-8569-DDC432C60ECC}"/>
              </a:ext>
            </a:extLst>
          </p:cNvPr>
          <p:cNvSpPr>
            <a:spLocks noGrp="1"/>
          </p:cNvSpPr>
          <p:nvPr>
            <p:ph type="pic" sz="quarter" idx="40" hasCustomPrompt="1"/>
          </p:nvPr>
        </p:nvSpPr>
        <p:spPr>
          <a:xfrm>
            <a:off x="0" y="4914900"/>
            <a:ext cx="12192000" cy="1943100"/>
          </a:xfrm>
          <a:prstGeom prst="rect">
            <a:avLst/>
          </a:prstGeom>
          <a:solidFill>
            <a:srgbClr val="042315"/>
          </a:solidFill>
        </p:spPr>
        <p:txBody>
          <a:bodyPr anchor="ctr">
            <a:noAutofit/>
          </a:bodyPr>
          <a:lstStyle>
            <a:lvl1pPr marL="0" indent="0" algn="ctr">
              <a:buNone/>
              <a:defRPr b="0" i="0">
                <a:solidFill>
                  <a:schemeClr val="bg1"/>
                </a:solidFill>
                <a:latin typeface="TWK Everett" panose="020B0204000000000000" pitchFamily="34" charset="77"/>
              </a:defRPr>
            </a:lvl1pPr>
          </a:lstStyle>
          <a:p>
            <a:r>
              <a:rPr lang="en-US"/>
              <a:t>ADD PHOTO HERE</a:t>
            </a:r>
          </a:p>
        </p:txBody>
      </p:sp>
      <p:sp>
        <p:nvSpPr>
          <p:cNvPr id="14" name="Content Placeholder 2">
            <a:extLst>
              <a:ext uri="{FF2B5EF4-FFF2-40B4-BE49-F238E27FC236}">
                <a16:creationId xmlns:a16="http://schemas.microsoft.com/office/drawing/2014/main" id="{31DD7824-BD13-0D43-8CDD-B13D91F59EA5}"/>
              </a:ext>
            </a:extLst>
          </p:cNvPr>
          <p:cNvSpPr>
            <a:spLocks noGrp="1"/>
          </p:cNvSpPr>
          <p:nvPr>
            <p:ph idx="1" hasCustomPrompt="1"/>
          </p:nvPr>
        </p:nvSpPr>
        <p:spPr>
          <a:xfrm>
            <a:off x="173080" y="1580875"/>
            <a:ext cx="2646319" cy="1256546"/>
          </a:xfrm>
          <a:prstGeom prst="rect">
            <a:avLst/>
          </a:prstGeom>
        </p:spPr>
        <p:txBody>
          <a:bodyPr lIns="0" tIns="0" rIns="0" bIns="0" anchor="t">
            <a:noAutofit/>
          </a:bodyPr>
          <a:lstStyle>
            <a:lvl1pPr marL="0" indent="0">
              <a:lnSpc>
                <a:spcPct val="100000"/>
              </a:lnSpc>
              <a:buNone/>
              <a:defRPr sz="8000" b="0" i="0">
                <a:ln w="12700">
                  <a:solidFill>
                    <a:sysClr val="windowText" lastClr="000000"/>
                  </a:solidFill>
                </a:ln>
                <a:noFill/>
                <a:latin typeface="TWK Everett" panose="020B0204000000000000" pitchFamily="34" charset="77"/>
              </a:defRPr>
            </a:lvl1pPr>
          </a:lstStyle>
          <a:p>
            <a:pPr lvl="0"/>
            <a:r>
              <a:rPr lang="en-US"/>
              <a:t>01</a:t>
            </a:r>
          </a:p>
        </p:txBody>
      </p:sp>
      <p:sp>
        <p:nvSpPr>
          <p:cNvPr id="16" name="Content Placeholder 2">
            <a:extLst>
              <a:ext uri="{FF2B5EF4-FFF2-40B4-BE49-F238E27FC236}">
                <a16:creationId xmlns:a16="http://schemas.microsoft.com/office/drawing/2014/main" id="{53D07870-6C96-0749-B784-2EFB8AF86FC0}"/>
              </a:ext>
            </a:extLst>
          </p:cNvPr>
          <p:cNvSpPr>
            <a:spLocks noGrp="1"/>
          </p:cNvSpPr>
          <p:nvPr>
            <p:ph idx="41" hasCustomPrompt="1"/>
          </p:nvPr>
        </p:nvSpPr>
        <p:spPr>
          <a:xfrm>
            <a:off x="3222833" y="1580875"/>
            <a:ext cx="2636473" cy="1256546"/>
          </a:xfrm>
          <a:prstGeom prst="rect">
            <a:avLst/>
          </a:prstGeom>
        </p:spPr>
        <p:txBody>
          <a:bodyPr lIns="0" tIns="0" rIns="0" bIns="0" anchor="t">
            <a:noAutofit/>
          </a:bodyPr>
          <a:lstStyle>
            <a:lvl1pPr marL="0" indent="0">
              <a:lnSpc>
                <a:spcPct val="100000"/>
              </a:lnSpc>
              <a:buNone/>
              <a:defRPr sz="8000" b="0" i="0">
                <a:ln w="12700">
                  <a:solidFill>
                    <a:sysClr val="windowText" lastClr="000000"/>
                  </a:solidFill>
                </a:ln>
                <a:noFill/>
                <a:latin typeface="TWK Everett" panose="020B0204000000000000" pitchFamily="34" charset="77"/>
              </a:defRPr>
            </a:lvl1pPr>
          </a:lstStyle>
          <a:p>
            <a:pPr lvl="0"/>
            <a:r>
              <a:rPr lang="en-US"/>
              <a:t>01</a:t>
            </a:r>
          </a:p>
        </p:txBody>
      </p:sp>
      <p:sp>
        <p:nvSpPr>
          <p:cNvPr id="18" name="Content Placeholder 2">
            <a:extLst>
              <a:ext uri="{FF2B5EF4-FFF2-40B4-BE49-F238E27FC236}">
                <a16:creationId xmlns:a16="http://schemas.microsoft.com/office/drawing/2014/main" id="{2A202486-4E9E-FA41-9537-4D521D495572}"/>
              </a:ext>
            </a:extLst>
          </p:cNvPr>
          <p:cNvSpPr>
            <a:spLocks noGrp="1"/>
          </p:cNvSpPr>
          <p:nvPr>
            <p:ph idx="43" hasCustomPrompt="1"/>
          </p:nvPr>
        </p:nvSpPr>
        <p:spPr>
          <a:xfrm>
            <a:off x="6277913" y="1580875"/>
            <a:ext cx="2629391" cy="1256546"/>
          </a:xfrm>
          <a:prstGeom prst="rect">
            <a:avLst/>
          </a:prstGeom>
        </p:spPr>
        <p:txBody>
          <a:bodyPr lIns="0" tIns="0" rIns="0" bIns="0" anchor="t">
            <a:noAutofit/>
          </a:bodyPr>
          <a:lstStyle>
            <a:lvl1pPr marL="0" indent="0">
              <a:lnSpc>
                <a:spcPct val="100000"/>
              </a:lnSpc>
              <a:buNone/>
              <a:defRPr sz="8000" b="0" i="0">
                <a:ln w="12700">
                  <a:solidFill>
                    <a:sysClr val="windowText" lastClr="000000"/>
                  </a:solidFill>
                </a:ln>
                <a:noFill/>
                <a:latin typeface="TWK Everett" panose="020B0204000000000000" pitchFamily="34" charset="77"/>
              </a:defRPr>
            </a:lvl1pPr>
          </a:lstStyle>
          <a:p>
            <a:pPr lvl="0"/>
            <a:r>
              <a:rPr lang="en-US"/>
              <a:t>01</a:t>
            </a:r>
          </a:p>
        </p:txBody>
      </p:sp>
      <p:sp>
        <p:nvSpPr>
          <p:cNvPr id="20" name="Content Placeholder 2">
            <a:extLst>
              <a:ext uri="{FF2B5EF4-FFF2-40B4-BE49-F238E27FC236}">
                <a16:creationId xmlns:a16="http://schemas.microsoft.com/office/drawing/2014/main" id="{4D814DDA-CE33-D74D-8B34-C7E82FD5DB0F}"/>
              </a:ext>
            </a:extLst>
          </p:cNvPr>
          <p:cNvSpPr>
            <a:spLocks noGrp="1"/>
          </p:cNvSpPr>
          <p:nvPr>
            <p:ph idx="45" hasCustomPrompt="1"/>
          </p:nvPr>
        </p:nvSpPr>
        <p:spPr>
          <a:xfrm>
            <a:off x="9322100" y="1580875"/>
            <a:ext cx="2649392" cy="1256546"/>
          </a:xfrm>
          <a:prstGeom prst="rect">
            <a:avLst/>
          </a:prstGeom>
        </p:spPr>
        <p:txBody>
          <a:bodyPr lIns="0" tIns="0" rIns="0" bIns="0" anchor="t">
            <a:noAutofit/>
          </a:bodyPr>
          <a:lstStyle>
            <a:lvl1pPr marL="0" indent="0">
              <a:lnSpc>
                <a:spcPct val="100000"/>
              </a:lnSpc>
              <a:buNone/>
              <a:defRPr sz="8000" b="0" i="0">
                <a:ln w="12700">
                  <a:solidFill>
                    <a:sysClr val="windowText" lastClr="000000"/>
                  </a:solidFill>
                </a:ln>
                <a:noFill/>
                <a:latin typeface="TWK Everett" panose="020B0204000000000000" pitchFamily="34" charset="77"/>
              </a:defRPr>
            </a:lvl1pPr>
          </a:lstStyle>
          <a:p>
            <a:pPr lvl="0"/>
            <a:r>
              <a:rPr lang="en-US"/>
              <a:t>01</a:t>
            </a:r>
          </a:p>
        </p:txBody>
      </p:sp>
      <p:cxnSp>
        <p:nvCxnSpPr>
          <p:cNvPr id="8" name="Straight Connector 7">
            <a:extLst>
              <a:ext uri="{FF2B5EF4-FFF2-40B4-BE49-F238E27FC236}">
                <a16:creationId xmlns:a16="http://schemas.microsoft.com/office/drawing/2014/main" id="{B7326253-BCC0-B54A-BB89-CEA446CC4AE5}"/>
              </a:ext>
            </a:extLst>
          </p:cNvPr>
          <p:cNvCxnSpPr>
            <a:cxnSpLocks/>
          </p:cNvCxnSpPr>
          <p:nvPr userDrawn="1"/>
        </p:nvCxnSpPr>
        <p:spPr>
          <a:xfrm>
            <a:off x="3048000" y="1710657"/>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C22D75-6CA2-8C4F-8DBD-939B876FA9F4}"/>
              </a:ext>
            </a:extLst>
          </p:cNvPr>
          <p:cNvCxnSpPr>
            <a:cxnSpLocks/>
          </p:cNvCxnSpPr>
          <p:nvPr userDrawn="1"/>
        </p:nvCxnSpPr>
        <p:spPr>
          <a:xfrm>
            <a:off x="6096000" y="1710657"/>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625290A-61F5-A24D-930E-A6DEBD4074B2}"/>
              </a:ext>
            </a:extLst>
          </p:cNvPr>
          <p:cNvCxnSpPr>
            <a:cxnSpLocks/>
          </p:cNvCxnSpPr>
          <p:nvPr userDrawn="1"/>
        </p:nvCxnSpPr>
        <p:spPr>
          <a:xfrm>
            <a:off x="9144000" y="1710657"/>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4" name="Picture 23" descr="A picture containing text, clipart&#10;&#10;Description automatically generated">
            <a:extLst>
              <a:ext uri="{FF2B5EF4-FFF2-40B4-BE49-F238E27FC236}">
                <a16:creationId xmlns:a16="http://schemas.microsoft.com/office/drawing/2014/main" id="{F1B39193-F8AF-2F45-A45C-2AFCCB80D047}"/>
              </a:ext>
            </a:extLst>
          </p:cNvPr>
          <p:cNvPicPr>
            <a:picLocks noChangeAspect="1"/>
          </p:cNvPicPr>
          <p:nvPr userDrawn="1"/>
        </p:nvPicPr>
        <p:blipFill>
          <a:blip r:embed="rId2"/>
          <a:stretch>
            <a:fillRect/>
          </a:stretch>
        </p:blipFill>
        <p:spPr>
          <a:xfrm>
            <a:off x="232558" y="6343600"/>
            <a:ext cx="730346" cy="232382"/>
          </a:xfrm>
          <a:prstGeom prst="rect">
            <a:avLst/>
          </a:prstGeom>
        </p:spPr>
      </p:pic>
      <p:sp>
        <p:nvSpPr>
          <p:cNvPr id="25" name="Slide Number Placeholder 5">
            <a:extLst>
              <a:ext uri="{FF2B5EF4-FFF2-40B4-BE49-F238E27FC236}">
                <a16:creationId xmlns:a16="http://schemas.microsoft.com/office/drawing/2014/main" id="{59E95EB3-CE74-1D47-8882-CECC764A6C2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31" name="Title 1">
            <a:extLst>
              <a:ext uri="{FF2B5EF4-FFF2-40B4-BE49-F238E27FC236}">
                <a16:creationId xmlns:a16="http://schemas.microsoft.com/office/drawing/2014/main" id="{F50FBBC0-187B-3045-B1FA-8D3B9FA412E1}"/>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32" name="Text Placeholder 57">
            <a:extLst>
              <a:ext uri="{FF2B5EF4-FFF2-40B4-BE49-F238E27FC236}">
                <a16:creationId xmlns:a16="http://schemas.microsoft.com/office/drawing/2014/main" id="{081E1690-AC6B-5C4B-B272-1CB1DF1EF62E}"/>
              </a:ext>
            </a:extLst>
          </p:cNvPr>
          <p:cNvSpPr>
            <a:spLocks noGrp="1"/>
          </p:cNvSpPr>
          <p:nvPr>
            <p:ph type="body" sz="quarter" idx="47" hasCustomPrompt="1"/>
          </p:nvPr>
        </p:nvSpPr>
        <p:spPr>
          <a:xfrm>
            <a:off x="228600" y="714025"/>
            <a:ext cx="10439968"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3" name="Text Placeholder 2">
            <a:extLst>
              <a:ext uri="{FF2B5EF4-FFF2-40B4-BE49-F238E27FC236}">
                <a16:creationId xmlns:a16="http://schemas.microsoft.com/office/drawing/2014/main" id="{3B6147C3-A7AC-C345-8158-DB04F8A9A3EF}"/>
              </a:ext>
            </a:extLst>
          </p:cNvPr>
          <p:cNvSpPr>
            <a:spLocks noGrp="1"/>
          </p:cNvSpPr>
          <p:nvPr>
            <p:ph type="body" sz="quarter" idx="48" hasCustomPrompt="1"/>
          </p:nvPr>
        </p:nvSpPr>
        <p:spPr>
          <a:xfrm>
            <a:off x="228600" y="2924305"/>
            <a:ext cx="2590800" cy="1342895"/>
          </a:xfrm>
        </p:spPr>
        <p:txBody>
          <a:bodyPr/>
          <a:lstStyle>
            <a:lvl1pPr>
              <a:defRPr sz="1200"/>
            </a:lvl1pPr>
            <a:lvl2pPr>
              <a:defRPr sz="1200"/>
            </a:lvl2pPr>
            <a:lvl3pPr marL="690563" indent="-163513">
              <a:buFont typeface="Courier New" panose="02070309020205020404" pitchFamily="49" charset="0"/>
              <a:buChar char="o"/>
              <a:tabLst/>
              <a:defRPr sz="1200"/>
            </a:lvl3pPr>
            <a:lvl4pPr>
              <a:defRPr sz="1200"/>
            </a:lvl4pPr>
            <a:lvl5pPr>
              <a:defRPr sz="1200"/>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4" name="Text Placeholder 2">
            <a:extLst>
              <a:ext uri="{FF2B5EF4-FFF2-40B4-BE49-F238E27FC236}">
                <a16:creationId xmlns:a16="http://schemas.microsoft.com/office/drawing/2014/main" id="{BCA8F4E4-21FF-3647-91D3-D364BA34E178}"/>
              </a:ext>
            </a:extLst>
          </p:cNvPr>
          <p:cNvSpPr>
            <a:spLocks noGrp="1"/>
          </p:cNvSpPr>
          <p:nvPr>
            <p:ph type="body" sz="quarter" idx="46" hasCustomPrompt="1"/>
          </p:nvPr>
        </p:nvSpPr>
        <p:spPr>
          <a:xfrm>
            <a:off x="3287390" y="2924305"/>
            <a:ext cx="2590800" cy="1342895"/>
          </a:xfrm>
        </p:spPr>
        <p:txBody>
          <a:bodyPr/>
          <a:lstStyle>
            <a:lvl1pPr>
              <a:defRPr sz="1200"/>
            </a:lvl1pPr>
            <a:lvl2pPr>
              <a:defRPr sz="1200"/>
            </a:lvl2pPr>
            <a:lvl3pPr marL="698500" indent="-171450">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lvl4pPr>
            <a:lvl5pPr>
              <a:defRPr sz="1200"/>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5" name="Text Placeholder 2">
            <a:extLst>
              <a:ext uri="{FF2B5EF4-FFF2-40B4-BE49-F238E27FC236}">
                <a16:creationId xmlns:a16="http://schemas.microsoft.com/office/drawing/2014/main" id="{509D900E-8279-514E-85B7-1FE999893C68}"/>
              </a:ext>
            </a:extLst>
          </p:cNvPr>
          <p:cNvSpPr>
            <a:spLocks noGrp="1"/>
          </p:cNvSpPr>
          <p:nvPr>
            <p:ph type="body" sz="quarter" idx="49" hasCustomPrompt="1"/>
          </p:nvPr>
        </p:nvSpPr>
        <p:spPr>
          <a:xfrm>
            <a:off x="6329995" y="2924305"/>
            <a:ext cx="2590800" cy="1342895"/>
          </a:xfrm>
        </p:spPr>
        <p:txBody>
          <a:bodyPr/>
          <a:lstStyle>
            <a:lvl1pPr>
              <a:defRPr sz="1200"/>
            </a:lvl1pPr>
            <a:lvl2pPr>
              <a:defRPr sz="1200"/>
            </a:lvl2pPr>
            <a:lvl3pPr marL="698500" indent="-171450">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lvl4pPr>
            <a:lvl5pPr>
              <a:defRPr sz="1200"/>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6" name="Text Placeholder 2">
            <a:extLst>
              <a:ext uri="{FF2B5EF4-FFF2-40B4-BE49-F238E27FC236}">
                <a16:creationId xmlns:a16="http://schemas.microsoft.com/office/drawing/2014/main" id="{5983D252-EBCF-4044-AD35-ED92FC4A81D0}"/>
              </a:ext>
            </a:extLst>
          </p:cNvPr>
          <p:cNvSpPr>
            <a:spLocks noGrp="1"/>
          </p:cNvSpPr>
          <p:nvPr>
            <p:ph type="body" sz="quarter" idx="50" hasCustomPrompt="1"/>
          </p:nvPr>
        </p:nvSpPr>
        <p:spPr>
          <a:xfrm>
            <a:off x="9380692" y="2924305"/>
            <a:ext cx="2590800" cy="1342895"/>
          </a:xfrm>
        </p:spPr>
        <p:txBody>
          <a:bodyPr/>
          <a:lstStyle>
            <a:lvl1pPr>
              <a:defRPr sz="1200"/>
            </a:lvl1pPr>
            <a:lvl2pPr>
              <a:defRPr sz="1200"/>
            </a:lvl2pPr>
            <a:lvl3pPr marL="698500" indent="-171450">
              <a:defRPr lang="en-US" sz="1200" b="0" i="0" kern="1200" dirty="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lvl4pPr>
            <a:lvl5pPr>
              <a:defRPr sz="1200"/>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41340269"/>
      </p:ext>
    </p:extLst>
  </p:cSld>
  <p:clrMapOvr>
    <a:masterClrMapping/>
  </p:clrMapOvr>
  <p:extLst>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tent w 4 Icon Layout Re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9CF9618-9267-2348-BF4F-29AC15DD8C77}"/>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pic>
        <p:nvPicPr>
          <p:cNvPr id="28" name="Picture 27" descr="A picture containing text, clipart&#10;&#10;Description automatically generated">
            <a:extLst>
              <a:ext uri="{FF2B5EF4-FFF2-40B4-BE49-F238E27FC236}">
                <a16:creationId xmlns:a16="http://schemas.microsoft.com/office/drawing/2014/main" id="{5CC5D61C-D3BE-EB44-8E30-08504E1FCE12}"/>
              </a:ext>
            </a:extLst>
          </p:cNvPr>
          <p:cNvPicPr>
            <a:picLocks noChangeAspect="1"/>
          </p:cNvPicPr>
          <p:nvPr userDrawn="1"/>
        </p:nvPicPr>
        <p:blipFill>
          <a:blip r:embed="rId2"/>
          <a:stretch>
            <a:fillRect/>
          </a:stretch>
        </p:blipFill>
        <p:spPr>
          <a:xfrm>
            <a:off x="232557" y="6343600"/>
            <a:ext cx="730346" cy="232382"/>
          </a:xfrm>
          <a:prstGeom prst="rect">
            <a:avLst/>
          </a:prstGeom>
        </p:spPr>
      </p:pic>
      <p:sp>
        <p:nvSpPr>
          <p:cNvPr id="21" name="Slide Number Placeholder 5">
            <a:extLst>
              <a:ext uri="{FF2B5EF4-FFF2-40B4-BE49-F238E27FC236}">
                <a16:creationId xmlns:a16="http://schemas.microsoft.com/office/drawing/2014/main" id="{DB726F07-4F06-3D41-BCD9-7EF1FEC154F3}"/>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1" name="Title 1">
            <a:extLst>
              <a:ext uri="{FF2B5EF4-FFF2-40B4-BE49-F238E27FC236}">
                <a16:creationId xmlns:a16="http://schemas.microsoft.com/office/drawing/2014/main" id="{45F3A209-F7B5-B342-A7C7-36235F4BE336}"/>
              </a:ext>
            </a:extLst>
          </p:cNvPr>
          <p:cNvSpPr>
            <a:spLocks noGrp="1"/>
          </p:cNvSpPr>
          <p:nvPr>
            <p:ph type="title" hasCustomPrompt="1"/>
          </p:nvPr>
        </p:nvSpPr>
        <p:spPr>
          <a:xfrm>
            <a:off x="228599" y="300387"/>
            <a:ext cx="2819401" cy="281078"/>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dirty="0"/>
              <a:t>Add heading here</a:t>
            </a:r>
          </a:p>
        </p:txBody>
      </p:sp>
      <p:sp>
        <p:nvSpPr>
          <p:cNvPr id="32" name="Text Placeholder 57">
            <a:extLst>
              <a:ext uri="{FF2B5EF4-FFF2-40B4-BE49-F238E27FC236}">
                <a16:creationId xmlns:a16="http://schemas.microsoft.com/office/drawing/2014/main" id="{4C045D8E-03A8-8849-A250-8432BCFB999C}"/>
              </a:ext>
            </a:extLst>
          </p:cNvPr>
          <p:cNvSpPr>
            <a:spLocks noGrp="1"/>
          </p:cNvSpPr>
          <p:nvPr>
            <p:ph type="body" sz="quarter" idx="26" hasCustomPrompt="1"/>
          </p:nvPr>
        </p:nvSpPr>
        <p:spPr>
          <a:xfrm>
            <a:off x="228600" y="718643"/>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bg1"/>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3" name="Text Placeholder 2">
            <a:extLst>
              <a:ext uri="{FF2B5EF4-FFF2-40B4-BE49-F238E27FC236}">
                <a16:creationId xmlns:a16="http://schemas.microsoft.com/office/drawing/2014/main" id="{D54D9701-B3F9-A644-8A44-320EA67A7F6A}"/>
              </a:ext>
            </a:extLst>
          </p:cNvPr>
          <p:cNvSpPr>
            <a:spLocks noGrp="1"/>
          </p:cNvSpPr>
          <p:nvPr>
            <p:ph type="body" sz="quarter" idx="49" hasCustomPrompt="1"/>
          </p:nvPr>
        </p:nvSpPr>
        <p:spPr>
          <a:xfrm>
            <a:off x="228600" y="1568173"/>
            <a:ext cx="2590800" cy="3637703"/>
          </a:xfrm>
        </p:spPr>
        <p:txBody>
          <a:bodyPr/>
          <a:lstStyle>
            <a:lvl1pPr>
              <a:buClr>
                <a:schemeClr val="bg1"/>
              </a:buClr>
              <a:defRPr sz="1200">
                <a:solidFill>
                  <a:schemeClr val="bg1"/>
                </a:solidFill>
              </a:defRPr>
            </a:lvl1pPr>
            <a:lvl2pPr>
              <a:buClr>
                <a:schemeClr val="bg1"/>
              </a:buClr>
              <a:defRPr sz="1200">
                <a:solidFill>
                  <a:schemeClr val="bg1"/>
                </a:solidFill>
              </a:defRPr>
            </a:lvl2pPr>
            <a:lvl3pPr marL="690563" indent="-163513">
              <a:buClr>
                <a:schemeClr val="bg1"/>
              </a:buClr>
              <a:buFont typeface="Courier New" panose="02070309020205020404" pitchFamily="49" charset="0"/>
              <a:buChar char="o"/>
              <a:tabLst/>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Text Placeholder 2">
            <a:extLst>
              <a:ext uri="{FF2B5EF4-FFF2-40B4-BE49-F238E27FC236}">
                <a16:creationId xmlns:a16="http://schemas.microsoft.com/office/drawing/2014/main" id="{4F339EAA-15D9-414A-9F7F-D7E057F06797}"/>
              </a:ext>
            </a:extLst>
          </p:cNvPr>
          <p:cNvSpPr>
            <a:spLocks noGrp="1"/>
          </p:cNvSpPr>
          <p:nvPr>
            <p:ph type="body" sz="quarter" idx="50" hasCustomPrompt="1"/>
          </p:nvPr>
        </p:nvSpPr>
        <p:spPr>
          <a:xfrm>
            <a:off x="4580203" y="2566524"/>
            <a:ext cx="2540788" cy="838200"/>
          </a:xfrm>
        </p:spPr>
        <p:txBody>
          <a:bodyPr/>
          <a:lstStyle>
            <a:lvl1pPr>
              <a:defRPr sz="1200"/>
            </a:lvl1pPr>
            <a:lvl2pPr>
              <a:defRPr sz="1200"/>
            </a:lvl2pPr>
            <a:lvl3pPr>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6" name="Text Placeholder 2">
            <a:extLst>
              <a:ext uri="{FF2B5EF4-FFF2-40B4-BE49-F238E27FC236}">
                <a16:creationId xmlns:a16="http://schemas.microsoft.com/office/drawing/2014/main" id="{E082F470-458B-B34A-B8B9-B570D23EC1FE}"/>
              </a:ext>
            </a:extLst>
          </p:cNvPr>
          <p:cNvSpPr>
            <a:spLocks noGrp="1"/>
          </p:cNvSpPr>
          <p:nvPr>
            <p:ph type="body" sz="quarter" idx="51" hasCustomPrompt="1"/>
          </p:nvPr>
        </p:nvSpPr>
        <p:spPr>
          <a:xfrm>
            <a:off x="7626854" y="2566524"/>
            <a:ext cx="2544834" cy="838200"/>
          </a:xfrm>
        </p:spPr>
        <p:txBody>
          <a:bodyPr/>
          <a:lstStyle>
            <a:lvl1pPr>
              <a:defRPr sz="1200"/>
            </a:lvl1pPr>
            <a:lvl2pPr>
              <a:defRPr sz="1200"/>
            </a:lvl2pPr>
            <a:lvl3pPr>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7" name="Text Placeholder 2">
            <a:extLst>
              <a:ext uri="{FF2B5EF4-FFF2-40B4-BE49-F238E27FC236}">
                <a16:creationId xmlns:a16="http://schemas.microsoft.com/office/drawing/2014/main" id="{798D4E62-3DC9-7D44-AD7A-1781F255E6BE}"/>
              </a:ext>
            </a:extLst>
          </p:cNvPr>
          <p:cNvSpPr>
            <a:spLocks noGrp="1"/>
          </p:cNvSpPr>
          <p:nvPr>
            <p:ph type="body" sz="quarter" idx="52" hasCustomPrompt="1"/>
          </p:nvPr>
        </p:nvSpPr>
        <p:spPr>
          <a:xfrm>
            <a:off x="4580203" y="5155975"/>
            <a:ext cx="2540788" cy="838200"/>
          </a:xfrm>
        </p:spPr>
        <p:txBody>
          <a:bodyPr/>
          <a:lstStyle>
            <a:lvl1pPr>
              <a:defRPr sz="1200"/>
            </a:lvl1pPr>
            <a:lvl2pPr>
              <a:defRPr sz="1200"/>
            </a:lvl2pPr>
            <a:lvl3pPr>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8" name="Text Placeholder 2">
            <a:extLst>
              <a:ext uri="{FF2B5EF4-FFF2-40B4-BE49-F238E27FC236}">
                <a16:creationId xmlns:a16="http://schemas.microsoft.com/office/drawing/2014/main" id="{FB3EFCC4-5FC2-654B-981B-03BE481BAA92}"/>
              </a:ext>
            </a:extLst>
          </p:cNvPr>
          <p:cNvSpPr>
            <a:spLocks noGrp="1"/>
          </p:cNvSpPr>
          <p:nvPr>
            <p:ph type="body" sz="quarter" idx="53" hasCustomPrompt="1"/>
          </p:nvPr>
        </p:nvSpPr>
        <p:spPr>
          <a:xfrm>
            <a:off x="7626854" y="5155975"/>
            <a:ext cx="2544834" cy="838200"/>
          </a:xfrm>
        </p:spPr>
        <p:txBody>
          <a:bodyPr/>
          <a:lstStyle>
            <a:lvl1pPr>
              <a:defRPr sz="1200"/>
            </a:lvl1pPr>
            <a:lvl2pPr>
              <a:defRPr sz="1200"/>
            </a:lvl2pPr>
            <a:lvl3pPr>
              <a:defRPr sz="1200"/>
            </a:lvl3pPr>
            <a:lvl4pPr>
              <a:defRPr sz="1200"/>
            </a:lvl4pPr>
            <a:lvl5pPr>
              <a:defRPr sz="1200"/>
            </a:lvl5pPr>
          </a:lstStyle>
          <a:p>
            <a:pPr lvl="0"/>
            <a:r>
              <a:rPr lang="en-US"/>
              <a:t>Add body text</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2A569D77-6DDD-D242-ADD5-95CE612F0128}"/>
              </a:ext>
            </a:extLst>
          </p:cNvPr>
          <p:cNvSpPr>
            <a:spLocks noGrp="1"/>
          </p:cNvSpPr>
          <p:nvPr>
            <p:ph sz="quarter" idx="54" hasCustomPrompt="1"/>
          </p:nvPr>
        </p:nvSpPr>
        <p:spPr>
          <a:xfrm>
            <a:off x="4572000" y="876300"/>
            <a:ext cx="1524000" cy="1536700"/>
          </a:xfrm>
        </p:spPr>
        <p:txBody>
          <a:bodyPr/>
          <a:lstStyle>
            <a:lvl1pPr marL="0" indent="0">
              <a:buNone/>
              <a:defRPr sz="2400">
                <a:ln>
                  <a:solidFill>
                    <a:schemeClr val="tx2"/>
                  </a:solidFill>
                </a:ln>
                <a:noFill/>
              </a:defRPr>
            </a:lvl1pPr>
          </a:lstStyle>
          <a:p>
            <a:pPr lvl="0"/>
            <a:r>
              <a:rPr lang="en-US"/>
              <a:t>ADD ICON OR TEXT</a:t>
            </a:r>
          </a:p>
        </p:txBody>
      </p:sp>
      <p:sp>
        <p:nvSpPr>
          <p:cNvPr id="23" name="Content Placeholder 2">
            <a:extLst>
              <a:ext uri="{FF2B5EF4-FFF2-40B4-BE49-F238E27FC236}">
                <a16:creationId xmlns:a16="http://schemas.microsoft.com/office/drawing/2014/main" id="{651D57A5-E63F-804E-931C-2733A7925148}"/>
              </a:ext>
            </a:extLst>
          </p:cNvPr>
          <p:cNvSpPr>
            <a:spLocks noGrp="1"/>
          </p:cNvSpPr>
          <p:nvPr>
            <p:ph sz="quarter" idx="55" hasCustomPrompt="1"/>
          </p:nvPr>
        </p:nvSpPr>
        <p:spPr>
          <a:xfrm>
            <a:off x="7619999" y="876300"/>
            <a:ext cx="1526427" cy="1536700"/>
          </a:xfrm>
        </p:spPr>
        <p:txBody>
          <a:bodyPr/>
          <a:lstStyle>
            <a:lvl1pPr marL="0" indent="0">
              <a:buNone/>
              <a:defRPr sz="2400">
                <a:ln>
                  <a:solidFill>
                    <a:schemeClr val="tx2"/>
                  </a:solidFill>
                </a:ln>
                <a:noFill/>
              </a:defRPr>
            </a:lvl1pPr>
          </a:lstStyle>
          <a:p>
            <a:pPr lvl="0"/>
            <a:r>
              <a:rPr lang="en-US"/>
              <a:t>ADD ICON OR TEXT</a:t>
            </a:r>
          </a:p>
        </p:txBody>
      </p:sp>
      <p:sp>
        <p:nvSpPr>
          <p:cNvPr id="24" name="Content Placeholder 2">
            <a:extLst>
              <a:ext uri="{FF2B5EF4-FFF2-40B4-BE49-F238E27FC236}">
                <a16:creationId xmlns:a16="http://schemas.microsoft.com/office/drawing/2014/main" id="{98F05831-170C-B84C-BB32-E72C54C9FD28}"/>
              </a:ext>
            </a:extLst>
          </p:cNvPr>
          <p:cNvSpPr>
            <a:spLocks noGrp="1"/>
          </p:cNvSpPr>
          <p:nvPr>
            <p:ph sz="quarter" idx="56" hasCustomPrompt="1"/>
          </p:nvPr>
        </p:nvSpPr>
        <p:spPr>
          <a:xfrm>
            <a:off x="4572000" y="3506211"/>
            <a:ext cx="1524000" cy="1536700"/>
          </a:xfrm>
        </p:spPr>
        <p:txBody>
          <a:bodyPr/>
          <a:lstStyle>
            <a:lvl1pPr marL="0" indent="0">
              <a:buNone/>
              <a:defRPr sz="2400">
                <a:ln>
                  <a:solidFill>
                    <a:schemeClr val="tx2"/>
                  </a:solidFill>
                </a:ln>
                <a:noFill/>
              </a:defRPr>
            </a:lvl1pPr>
          </a:lstStyle>
          <a:p>
            <a:pPr lvl="0"/>
            <a:r>
              <a:rPr lang="en-US"/>
              <a:t>ADD ICON OR TEXT</a:t>
            </a:r>
          </a:p>
        </p:txBody>
      </p:sp>
      <p:sp>
        <p:nvSpPr>
          <p:cNvPr id="25" name="Content Placeholder 2">
            <a:extLst>
              <a:ext uri="{FF2B5EF4-FFF2-40B4-BE49-F238E27FC236}">
                <a16:creationId xmlns:a16="http://schemas.microsoft.com/office/drawing/2014/main" id="{61B459C8-66F6-334F-9830-45D99BE838E6}"/>
              </a:ext>
            </a:extLst>
          </p:cNvPr>
          <p:cNvSpPr>
            <a:spLocks noGrp="1"/>
          </p:cNvSpPr>
          <p:nvPr>
            <p:ph sz="quarter" idx="57" hasCustomPrompt="1"/>
          </p:nvPr>
        </p:nvSpPr>
        <p:spPr>
          <a:xfrm>
            <a:off x="7619999" y="3506211"/>
            <a:ext cx="1526427" cy="1536700"/>
          </a:xfrm>
        </p:spPr>
        <p:txBody>
          <a:bodyPr/>
          <a:lstStyle>
            <a:lvl1pPr marL="0" indent="0">
              <a:buNone/>
              <a:defRPr sz="2400">
                <a:ln>
                  <a:solidFill>
                    <a:schemeClr val="tx2"/>
                  </a:solidFill>
                </a:ln>
                <a:noFill/>
              </a:defRPr>
            </a:lvl1pPr>
          </a:lstStyle>
          <a:p>
            <a:pPr lvl="0"/>
            <a:r>
              <a:rPr lang="en-US"/>
              <a:t>ADD ICON OR TEXT</a:t>
            </a:r>
          </a:p>
        </p:txBody>
      </p:sp>
    </p:spTree>
    <p:extLst>
      <p:ext uri="{BB962C8B-B14F-4D97-AF65-F5344CB8AC3E}">
        <p14:creationId xmlns:p14="http://schemas.microsoft.com/office/powerpoint/2010/main" val="127290551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Quote + Chart w Image">
    <p:bg>
      <p:bgPr>
        <a:solidFill>
          <a:srgbClr val="29707A"/>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E102A00-847B-B048-9312-C9DCAE7F563D}"/>
              </a:ext>
            </a:extLst>
          </p:cNvPr>
          <p:cNvSpPr/>
          <p:nvPr userDrawn="1"/>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MX" b="0" i="0">
              <a:latin typeface="TWK Everett" panose="020B0204000000000000" pitchFamily="34" charset="77"/>
            </a:endParaRPr>
          </a:p>
        </p:txBody>
      </p:sp>
      <p:pic>
        <p:nvPicPr>
          <p:cNvPr id="28" name="Picture 27" descr="A picture containing text, clipart&#10;&#10;Description automatically generated">
            <a:extLst>
              <a:ext uri="{FF2B5EF4-FFF2-40B4-BE49-F238E27FC236}">
                <a16:creationId xmlns:a16="http://schemas.microsoft.com/office/drawing/2014/main" id="{5CC5D61C-D3BE-EB44-8E30-08504E1FCE12}"/>
              </a:ext>
            </a:extLst>
          </p:cNvPr>
          <p:cNvPicPr>
            <a:picLocks noChangeAspect="1"/>
          </p:cNvPicPr>
          <p:nvPr userDrawn="1"/>
        </p:nvPicPr>
        <p:blipFill>
          <a:blip r:embed="rId2"/>
          <a:stretch>
            <a:fillRect/>
          </a:stretch>
        </p:blipFill>
        <p:spPr>
          <a:xfrm>
            <a:off x="232557" y="6343600"/>
            <a:ext cx="730346" cy="232382"/>
          </a:xfrm>
          <a:prstGeom prst="rect">
            <a:avLst/>
          </a:prstGeom>
        </p:spPr>
      </p:pic>
      <p:sp>
        <p:nvSpPr>
          <p:cNvPr id="21" name="Slide Number Placeholder 5">
            <a:extLst>
              <a:ext uri="{FF2B5EF4-FFF2-40B4-BE49-F238E27FC236}">
                <a16:creationId xmlns:a16="http://schemas.microsoft.com/office/drawing/2014/main" id="{DB726F07-4F06-3D41-BCD9-7EF1FEC154F3}"/>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1" name="Title 1">
            <a:extLst>
              <a:ext uri="{FF2B5EF4-FFF2-40B4-BE49-F238E27FC236}">
                <a16:creationId xmlns:a16="http://schemas.microsoft.com/office/drawing/2014/main" id="{45F3A209-F7B5-B342-A7C7-36235F4BE336}"/>
              </a:ext>
            </a:extLst>
          </p:cNvPr>
          <p:cNvSpPr>
            <a:spLocks noGrp="1"/>
          </p:cNvSpPr>
          <p:nvPr>
            <p:ph type="title" hasCustomPrompt="1"/>
          </p:nvPr>
        </p:nvSpPr>
        <p:spPr>
          <a:xfrm>
            <a:off x="228599" y="281780"/>
            <a:ext cx="5638801" cy="658020"/>
          </a:xfrm>
        </p:spPr>
        <p:txBody>
          <a:bodyPr>
            <a:noAutofit/>
          </a:bodyPr>
          <a:lstStyle>
            <a:lvl1pPr>
              <a:lnSpc>
                <a:spcPct val="100000"/>
              </a:lnSpc>
              <a:defRPr sz="2400" b="0" i="0">
                <a:solidFill>
                  <a:schemeClr val="bg1"/>
                </a:solidFill>
                <a:latin typeface="TWK Everett" panose="020B0204000000000000" pitchFamily="34" charset="77"/>
              </a:defRPr>
            </a:lvl1pPr>
          </a:lstStyle>
          <a:p>
            <a:r>
              <a:rPr lang="en-US" dirty="0"/>
              <a:t>Add caption or quote here</a:t>
            </a:r>
          </a:p>
        </p:txBody>
      </p:sp>
      <p:sp>
        <p:nvSpPr>
          <p:cNvPr id="8" name="Content Placeholder 7">
            <a:extLst>
              <a:ext uri="{FF2B5EF4-FFF2-40B4-BE49-F238E27FC236}">
                <a16:creationId xmlns:a16="http://schemas.microsoft.com/office/drawing/2014/main" id="{26A51D8F-74DC-8647-90D4-F17C675F8BD7}"/>
              </a:ext>
            </a:extLst>
          </p:cNvPr>
          <p:cNvSpPr>
            <a:spLocks noGrp="1"/>
          </p:cNvSpPr>
          <p:nvPr>
            <p:ph sz="quarter" idx="51" hasCustomPrompt="1"/>
          </p:nvPr>
        </p:nvSpPr>
        <p:spPr>
          <a:xfrm>
            <a:off x="6465888" y="371475"/>
            <a:ext cx="5505450" cy="5754688"/>
          </a:xfrm>
        </p:spPr>
        <p:txBody>
          <a:bodyPr anchor="ctr"/>
          <a:lstStyle>
            <a:lvl1pPr marL="0" indent="0" algn="ctr">
              <a:buNone/>
              <a:defRPr/>
            </a:lvl1pPr>
          </a:lstStyle>
          <a:p>
            <a:pPr lvl="0"/>
            <a:r>
              <a:rPr lang="en-US"/>
              <a:t>ADD CHART HERE</a:t>
            </a:r>
          </a:p>
        </p:txBody>
      </p:sp>
      <p:sp>
        <p:nvSpPr>
          <p:cNvPr id="10" name="Text Placeholder 57">
            <a:extLst>
              <a:ext uri="{FF2B5EF4-FFF2-40B4-BE49-F238E27FC236}">
                <a16:creationId xmlns:a16="http://schemas.microsoft.com/office/drawing/2014/main" id="{4897332F-5292-6241-B79B-1C8D4B640327}"/>
              </a:ext>
            </a:extLst>
          </p:cNvPr>
          <p:cNvSpPr>
            <a:spLocks noGrp="1"/>
          </p:cNvSpPr>
          <p:nvPr>
            <p:ph type="body" sz="quarter" idx="26" hasCustomPrompt="1"/>
          </p:nvPr>
        </p:nvSpPr>
        <p:spPr>
          <a:xfrm>
            <a:off x="228600" y="718643"/>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chemeClr val="bg1"/>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1" name="Text Placeholder 2">
            <a:extLst>
              <a:ext uri="{FF2B5EF4-FFF2-40B4-BE49-F238E27FC236}">
                <a16:creationId xmlns:a16="http://schemas.microsoft.com/office/drawing/2014/main" id="{A1B4ED1B-C51F-C64E-A206-858E2596E7E4}"/>
              </a:ext>
            </a:extLst>
          </p:cNvPr>
          <p:cNvSpPr>
            <a:spLocks noGrp="1"/>
          </p:cNvSpPr>
          <p:nvPr>
            <p:ph type="body" sz="quarter" idx="49" hasCustomPrompt="1"/>
          </p:nvPr>
        </p:nvSpPr>
        <p:spPr>
          <a:xfrm>
            <a:off x="228600" y="1568173"/>
            <a:ext cx="5638800" cy="3637703"/>
          </a:xfrm>
        </p:spPr>
        <p:txBody>
          <a:bodyPr/>
          <a:lstStyle>
            <a:lvl1pPr marL="0" indent="0">
              <a:buClr>
                <a:schemeClr val="bg1"/>
              </a:buClr>
              <a:buFontTx/>
              <a:buNone/>
              <a:defRPr sz="1200">
                <a:solidFill>
                  <a:schemeClr val="bg1"/>
                </a:solidFill>
              </a:defRPr>
            </a:lvl1pPr>
            <a:lvl2pPr marL="288925" indent="0">
              <a:buClr>
                <a:schemeClr val="bg1"/>
              </a:buClr>
              <a:buFontTx/>
              <a:buNone/>
              <a:defRPr sz="1200">
                <a:solidFill>
                  <a:schemeClr val="bg1"/>
                </a:solidFill>
              </a:defRPr>
            </a:lvl2pPr>
            <a:lvl3pPr marL="527050" indent="0">
              <a:buClr>
                <a:schemeClr val="bg1"/>
              </a:buClr>
              <a:buFontTx/>
              <a:buNone/>
              <a:tabLst/>
              <a:defRPr sz="1200">
                <a:solidFill>
                  <a:schemeClr val="bg1"/>
                </a:solidFill>
              </a:defRPr>
            </a:lvl3pPr>
            <a:lvl4pPr marL="741363" indent="0">
              <a:buClr>
                <a:schemeClr val="bg1"/>
              </a:buClr>
              <a:buFontTx/>
              <a:buNone/>
              <a:defRPr sz="1200">
                <a:solidFill>
                  <a:schemeClr val="bg1"/>
                </a:solidFill>
              </a:defRPr>
            </a:lvl4pPr>
            <a:lvl5pPr marL="1042987" indent="0">
              <a:buClr>
                <a:schemeClr val="bg1"/>
              </a:buClr>
              <a:buFontTx/>
              <a:buNone/>
              <a:defRPr sz="120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a:t>
            </a:r>
          </a:p>
          <a:p>
            <a:pPr lvl="0"/>
            <a:endParaRPr lang="en-US" dirty="0"/>
          </a:p>
        </p:txBody>
      </p:sp>
    </p:spTree>
    <p:extLst>
      <p:ext uri="{BB962C8B-B14F-4D97-AF65-F5344CB8AC3E}">
        <p14:creationId xmlns:p14="http://schemas.microsoft.com/office/powerpoint/2010/main" val="94269175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ntent w 4 Columns + Icons Clou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D870B24-0DC1-6F49-BBFC-0E81923751D2}"/>
              </a:ext>
            </a:extLst>
          </p:cNvPr>
          <p:cNvSpPr/>
          <p:nvPr userDrawn="1"/>
        </p:nvSpPr>
        <p:spPr>
          <a:xfrm>
            <a:off x="6093612" y="0"/>
            <a:ext cx="3050388"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4" name="Rectangle 3">
            <a:extLst>
              <a:ext uri="{FF2B5EF4-FFF2-40B4-BE49-F238E27FC236}">
                <a16:creationId xmlns:a16="http://schemas.microsoft.com/office/drawing/2014/main" id="{F7812CDE-A829-4449-AB06-658316745F6A}"/>
              </a:ext>
            </a:extLst>
          </p:cNvPr>
          <p:cNvSpPr/>
          <p:nvPr userDrawn="1"/>
        </p:nvSpPr>
        <p:spPr>
          <a:xfrm>
            <a:off x="1" y="0"/>
            <a:ext cx="3050388"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pic>
        <p:nvPicPr>
          <p:cNvPr id="27" name="Picture 26" descr="Logo&#10;&#10;Description automatically generated">
            <a:extLst>
              <a:ext uri="{FF2B5EF4-FFF2-40B4-BE49-F238E27FC236}">
                <a16:creationId xmlns:a16="http://schemas.microsoft.com/office/drawing/2014/main" id="{ACF0EF1D-ADB1-8E48-BEB8-A33EEC595152}"/>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7" name="Slide Number Placeholder 5">
            <a:extLst>
              <a:ext uri="{FF2B5EF4-FFF2-40B4-BE49-F238E27FC236}">
                <a16:creationId xmlns:a16="http://schemas.microsoft.com/office/drawing/2014/main" id="{4E6E9ED7-CE8B-DA48-86F3-1D34203D466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8" name="Title 1">
            <a:extLst>
              <a:ext uri="{FF2B5EF4-FFF2-40B4-BE49-F238E27FC236}">
                <a16:creationId xmlns:a16="http://schemas.microsoft.com/office/drawing/2014/main" id="{F5C11761-C1D0-FD45-AC79-71641D4D567B}"/>
              </a:ext>
            </a:extLst>
          </p:cNvPr>
          <p:cNvSpPr>
            <a:spLocks noGrp="1"/>
          </p:cNvSpPr>
          <p:nvPr>
            <p:ph type="title" hasCustomPrompt="1"/>
          </p:nvPr>
        </p:nvSpPr>
        <p:spPr>
          <a:xfrm>
            <a:off x="228600" y="294477"/>
            <a:ext cx="2821636"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a:t>Add heading here</a:t>
            </a:r>
          </a:p>
        </p:txBody>
      </p:sp>
      <p:sp>
        <p:nvSpPr>
          <p:cNvPr id="39" name="Text Placeholder 57">
            <a:extLst>
              <a:ext uri="{FF2B5EF4-FFF2-40B4-BE49-F238E27FC236}">
                <a16:creationId xmlns:a16="http://schemas.microsoft.com/office/drawing/2014/main" id="{DDDEE1BD-C0BD-D34A-98F1-DFA5B7561BAC}"/>
              </a:ext>
            </a:extLst>
          </p:cNvPr>
          <p:cNvSpPr>
            <a:spLocks noGrp="1"/>
          </p:cNvSpPr>
          <p:nvPr>
            <p:ph type="body" sz="quarter" idx="40" hasCustomPrompt="1"/>
          </p:nvPr>
        </p:nvSpPr>
        <p:spPr>
          <a:xfrm>
            <a:off x="228600" y="714025"/>
            <a:ext cx="2821789"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6" name="Picture Placeholder 7">
            <a:extLst>
              <a:ext uri="{FF2B5EF4-FFF2-40B4-BE49-F238E27FC236}">
                <a16:creationId xmlns:a16="http://schemas.microsoft.com/office/drawing/2014/main" id="{48B0F41E-B8A6-554F-9791-EFEE29A1B57F}"/>
              </a:ext>
            </a:extLst>
          </p:cNvPr>
          <p:cNvSpPr>
            <a:spLocks noGrp="1"/>
          </p:cNvSpPr>
          <p:nvPr>
            <p:ph type="pic" sz="quarter" idx="51" hasCustomPrompt="1"/>
          </p:nvPr>
        </p:nvSpPr>
        <p:spPr>
          <a:xfrm>
            <a:off x="228600" y="1270365"/>
            <a:ext cx="1872632"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dirty="0"/>
              <a:t>ADD ICON HERE</a:t>
            </a:r>
          </a:p>
        </p:txBody>
      </p:sp>
      <p:sp>
        <p:nvSpPr>
          <p:cNvPr id="18" name="Picture Placeholder 7">
            <a:extLst>
              <a:ext uri="{FF2B5EF4-FFF2-40B4-BE49-F238E27FC236}">
                <a16:creationId xmlns:a16="http://schemas.microsoft.com/office/drawing/2014/main" id="{2C0D7F61-83A3-9A4C-B808-82ECDF5F6234}"/>
              </a:ext>
            </a:extLst>
          </p:cNvPr>
          <p:cNvSpPr>
            <a:spLocks noGrp="1"/>
          </p:cNvSpPr>
          <p:nvPr>
            <p:ph type="pic" sz="quarter" idx="52" hasCustomPrompt="1"/>
          </p:nvPr>
        </p:nvSpPr>
        <p:spPr>
          <a:xfrm>
            <a:off x="3276600" y="1270365"/>
            <a:ext cx="1872632"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0" name="Picture Placeholder 7">
            <a:extLst>
              <a:ext uri="{FF2B5EF4-FFF2-40B4-BE49-F238E27FC236}">
                <a16:creationId xmlns:a16="http://schemas.microsoft.com/office/drawing/2014/main" id="{68797393-7089-8246-8E6B-9C691D9E8144}"/>
              </a:ext>
            </a:extLst>
          </p:cNvPr>
          <p:cNvSpPr>
            <a:spLocks noGrp="1"/>
          </p:cNvSpPr>
          <p:nvPr>
            <p:ph type="pic" sz="quarter" idx="53" hasCustomPrompt="1"/>
          </p:nvPr>
        </p:nvSpPr>
        <p:spPr>
          <a:xfrm>
            <a:off x="6324600" y="1263328"/>
            <a:ext cx="1872632" cy="1715269"/>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1" name="Picture Placeholder 7">
            <a:extLst>
              <a:ext uri="{FF2B5EF4-FFF2-40B4-BE49-F238E27FC236}">
                <a16:creationId xmlns:a16="http://schemas.microsoft.com/office/drawing/2014/main" id="{BDBF6EDA-CB83-144B-84E9-B6DA6CFBDBF6}"/>
              </a:ext>
            </a:extLst>
          </p:cNvPr>
          <p:cNvSpPr>
            <a:spLocks noGrp="1"/>
          </p:cNvSpPr>
          <p:nvPr>
            <p:ph type="pic" sz="quarter" idx="54" hasCustomPrompt="1"/>
          </p:nvPr>
        </p:nvSpPr>
        <p:spPr>
          <a:xfrm>
            <a:off x="9381035" y="1270365"/>
            <a:ext cx="1872047"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22" name="Text Placeholder 2">
            <a:extLst>
              <a:ext uri="{FF2B5EF4-FFF2-40B4-BE49-F238E27FC236}">
                <a16:creationId xmlns:a16="http://schemas.microsoft.com/office/drawing/2014/main" id="{A6A01146-6CEE-454C-86E0-79564E0A450C}"/>
              </a:ext>
            </a:extLst>
          </p:cNvPr>
          <p:cNvSpPr>
            <a:spLocks noGrp="1"/>
          </p:cNvSpPr>
          <p:nvPr>
            <p:ph type="body" sz="quarter" idx="55" hasCustomPrompt="1"/>
          </p:nvPr>
        </p:nvSpPr>
        <p:spPr>
          <a:xfrm>
            <a:off x="228600" y="3169426"/>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ext Placeholder 2">
            <a:extLst>
              <a:ext uri="{FF2B5EF4-FFF2-40B4-BE49-F238E27FC236}">
                <a16:creationId xmlns:a16="http://schemas.microsoft.com/office/drawing/2014/main" id="{08BA9884-E94D-354D-AF51-8C4AC3E5E452}"/>
              </a:ext>
            </a:extLst>
          </p:cNvPr>
          <p:cNvSpPr>
            <a:spLocks noGrp="1"/>
          </p:cNvSpPr>
          <p:nvPr>
            <p:ph type="body" sz="quarter" idx="56" hasCustomPrompt="1"/>
          </p:nvPr>
        </p:nvSpPr>
        <p:spPr>
          <a:xfrm>
            <a:off x="3287390"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4" name="Text Placeholder 2">
            <a:extLst>
              <a:ext uri="{FF2B5EF4-FFF2-40B4-BE49-F238E27FC236}">
                <a16:creationId xmlns:a16="http://schemas.microsoft.com/office/drawing/2014/main" id="{087E36DB-49F0-CE41-A792-DC6FC1181DD0}"/>
              </a:ext>
            </a:extLst>
          </p:cNvPr>
          <p:cNvSpPr>
            <a:spLocks noGrp="1"/>
          </p:cNvSpPr>
          <p:nvPr>
            <p:ph type="body" sz="quarter" idx="57" hasCustomPrompt="1"/>
          </p:nvPr>
        </p:nvSpPr>
        <p:spPr>
          <a:xfrm>
            <a:off x="6329995"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5" name="Text Placeholder 2">
            <a:extLst>
              <a:ext uri="{FF2B5EF4-FFF2-40B4-BE49-F238E27FC236}">
                <a16:creationId xmlns:a16="http://schemas.microsoft.com/office/drawing/2014/main" id="{8C04423A-19C1-994E-A97A-17205ACBAEBA}"/>
              </a:ext>
            </a:extLst>
          </p:cNvPr>
          <p:cNvSpPr>
            <a:spLocks noGrp="1"/>
          </p:cNvSpPr>
          <p:nvPr>
            <p:ph type="body" sz="quarter" idx="58" hasCustomPrompt="1"/>
          </p:nvPr>
        </p:nvSpPr>
        <p:spPr>
          <a:xfrm>
            <a:off x="9381035"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26865230"/>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Content w 4 Columns + Icons Blu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D870B24-0DC1-6F49-BBFC-0E81923751D2}"/>
              </a:ext>
            </a:extLst>
          </p:cNvPr>
          <p:cNvSpPr/>
          <p:nvPr userDrawn="1"/>
        </p:nvSpPr>
        <p:spPr>
          <a:xfrm>
            <a:off x="6093611" y="0"/>
            <a:ext cx="3048000" cy="6858000"/>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4" name="Rectangle 3">
            <a:extLst>
              <a:ext uri="{FF2B5EF4-FFF2-40B4-BE49-F238E27FC236}">
                <a16:creationId xmlns:a16="http://schemas.microsoft.com/office/drawing/2014/main" id="{F7812CDE-A829-4449-AB06-658316745F6A}"/>
              </a:ext>
            </a:extLst>
          </p:cNvPr>
          <p:cNvSpPr/>
          <p:nvPr userDrawn="1"/>
        </p:nvSpPr>
        <p:spPr>
          <a:xfrm>
            <a:off x="0" y="0"/>
            <a:ext cx="3048000" cy="6858000"/>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58" name="Picture Placeholder 7">
            <a:extLst>
              <a:ext uri="{FF2B5EF4-FFF2-40B4-BE49-F238E27FC236}">
                <a16:creationId xmlns:a16="http://schemas.microsoft.com/office/drawing/2014/main" id="{514A8316-B0F0-E64C-A005-F00E6DA71761}"/>
              </a:ext>
            </a:extLst>
          </p:cNvPr>
          <p:cNvSpPr>
            <a:spLocks noGrp="1"/>
          </p:cNvSpPr>
          <p:nvPr>
            <p:ph type="pic" sz="quarter" idx="31" hasCustomPrompt="1"/>
          </p:nvPr>
        </p:nvSpPr>
        <p:spPr>
          <a:xfrm>
            <a:off x="228600" y="1270365"/>
            <a:ext cx="1872632"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dirty="0"/>
              <a:t>ADD ICON HERE</a:t>
            </a:r>
          </a:p>
        </p:txBody>
      </p:sp>
      <p:sp>
        <p:nvSpPr>
          <p:cNvPr id="59" name="Picture Placeholder 7">
            <a:extLst>
              <a:ext uri="{FF2B5EF4-FFF2-40B4-BE49-F238E27FC236}">
                <a16:creationId xmlns:a16="http://schemas.microsoft.com/office/drawing/2014/main" id="{750311B1-E416-7646-B8BF-DF3C53F6A2D5}"/>
              </a:ext>
            </a:extLst>
          </p:cNvPr>
          <p:cNvSpPr>
            <a:spLocks noGrp="1"/>
          </p:cNvSpPr>
          <p:nvPr>
            <p:ph type="pic" sz="quarter" idx="32" hasCustomPrompt="1"/>
          </p:nvPr>
        </p:nvSpPr>
        <p:spPr>
          <a:xfrm>
            <a:off x="3276600" y="1270365"/>
            <a:ext cx="1872632"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60" name="Picture Placeholder 7">
            <a:extLst>
              <a:ext uri="{FF2B5EF4-FFF2-40B4-BE49-F238E27FC236}">
                <a16:creationId xmlns:a16="http://schemas.microsoft.com/office/drawing/2014/main" id="{17E006E3-4291-4049-AD93-B5278AF31AD5}"/>
              </a:ext>
            </a:extLst>
          </p:cNvPr>
          <p:cNvSpPr>
            <a:spLocks noGrp="1"/>
          </p:cNvSpPr>
          <p:nvPr>
            <p:ph type="pic" sz="quarter" idx="33" hasCustomPrompt="1"/>
          </p:nvPr>
        </p:nvSpPr>
        <p:spPr>
          <a:xfrm>
            <a:off x="6324600" y="1263328"/>
            <a:ext cx="1872632" cy="1715269"/>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sp>
        <p:nvSpPr>
          <p:cNvPr id="61" name="Picture Placeholder 7">
            <a:extLst>
              <a:ext uri="{FF2B5EF4-FFF2-40B4-BE49-F238E27FC236}">
                <a16:creationId xmlns:a16="http://schemas.microsoft.com/office/drawing/2014/main" id="{A4BC3B16-ACE1-104A-8B2D-FE828E65AF7A}"/>
              </a:ext>
            </a:extLst>
          </p:cNvPr>
          <p:cNvSpPr>
            <a:spLocks noGrp="1"/>
          </p:cNvSpPr>
          <p:nvPr>
            <p:ph type="pic" sz="quarter" idx="34" hasCustomPrompt="1"/>
          </p:nvPr>
        </p:nvSpPr>
        <p:spPr>
          <a:xfrm>
            <a:off x="9381035" y="1270365"/>
            <a:ext cx="1872047" cy="17082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ICON HERE</a:t>
            </a:r>
          </a:p>
        </p:txBody>
      </p:sp>
      <p:pic>
        <p:nvPicPr>
          <p:cNvPr id="18" name="Picture 17" descr="Logo&#10;&#10;Description automatically generated">
            <a:extLst>
              <a:ext uri="{FF2B5EF4-FFF2-40B4-BE49-F238E27FC236}">
                <a16:creationId xmlns:a16="http://schemas.microsoft.com/office/drawing/2014/main" id="{2F119EDA-9392-0544-ACC8-3C3BAB3C83C6}"/>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0" name="Slide Number Placeholder 5">
            <a:extLst>
              <a:ext uri="{FF2B5EF4-FFF2-40B4-BE49-F238E27FC236}">
                <a16:creationId xmlns:a16="http://schemas.microsoft.com/office/drawing/2014/main" id="{95A5C78B-D28F-5D41-8FEE-ECEB00452A55}"/>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7" name="Title 1">
            <a:extLst>
              <a:ext uri="{FF2B5EF4-FFF2-40B4-BE49-F238E27FC236}">
                <a16:creationId xmlns:a16="http://schemas.microsoft.com/office/drawing/2014/main" id="{1C62E2FA-474D-F54A-B505-395B993ABBA3}"/>
              </a:ext>
            </a:extLst>
          </p:cNvPr>
          <p:cNvSpPr>
            <a:spLocks noGrp="1"/>
          </p:cNvSpPr>
          <p:nvPr>
            <p:ph type="title" hasCustomPrompt="1"/>
          </p:nvPr>
        </p:nvSpPr>
        <p:spPr>
          <a:xfrm>
            <a:off x="228599" y="294477"/>
            <a:ext cx="2819247"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28" name="Text Placeholder 57">
            <a:extLst>
              <a:ext uri="{FF2B5EF4-FFF2-40B4-BE49-F238E27FC236}">
                <a16:creationId xmlns:a16="http://schemas.microsoft.com/office/drawing/2014/main" id="{526CF53C-689A-294D-947F-C20332A6D6EA}"/>
              </a:ext>
            </a:extLst>
          </p:cNvPr>
          <p:cNvSpPr>
            <a:spLocks noGrp="1"/>
          </p:cNvSpPr>
          <p:nvPr>
            <p:ph type="body" sz="quarter" idx="51" hasCustomPrompt="1"/>
          </p:nvPr>
        </p:nvSpPr>
        <p:spPr>
          <a:xfrm>
            <a:off x="228600" y="714025"/>
            <a:ext cx="281940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29" name="Text Placeholder 2">
            <a:extLst>
              <a:ext uri="{FF2B5EF4-FFF2-40B4-BE49-F238E27FC236}">
                <a16:creationId xmlns:a16="http://schemas.microsoft.com/office/drawing/2014/main" id="{1578A9E8-7662-D44E-88D0-D10124D0B10B}"/>
              </a:ext>
            </a:extLst>
          </p:cNvPr>
          <p:cNvSpPr>
            <a:spLocks noGrp="1"/>
          </p:cNvSpPr>
          <p:nvPr>
            <p:ph type="body" sz="quarter" idx="48" hasCustomPrompt="1"/>
          </p:nvPr>
        </p:nvSpPr>
        <p:spPr>
          <a:xfrm>
            <a:off x="228600" y="3169426"/>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
            <a:extLst>
              <a:ext uri="{FF2B5EF4-FFF2-40B4-BE49-F238E27FC236}">
                <a16:creationId xmlns:a16="http://schemas.microsoft.com/office/drawing/2014/main" id="{7390166D-9663-AA42-BBFA-258771F1F030}"/>
              </a:ext>
            </a:extLst>
          </p:cNvPr>
          <p:cNvSpPr>
            <a:spLocks noGrp="1"/>
          </p:cNvSpPr>
          <p:nvPr>
            <p:ph type="body" sz="quarter" idx="46" hasCustomPrompt="1"/>
          </p:nvPr>
        </p:nvSpPr>
        <p:spPr>
          <a:xfrm>
            <a:off x="3287390"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1" name="Text Placeholder 2">
            <a:extLst>
              <a:ext uri="{FF2B5EF4-FFF2-40B4-BE49-F238E27FC236}">
                <a16:creationId xmlns:a16="http://schemas.microsoft.com/office/drawing/2014/main" id="{529AD3E3-4375-D04F-AB3B-7EB9F42B658D}"/>
              </a:ext>
            </a:extLst>
          </p:cNvPr>
          <p:cNvSpPr>
            <a:spLocks noGrp="1"/>
          </p:cNvSpPr>
          <p:nvPr>
            <p:ph type="body" sz="quarter" idx="49" hasCustomPrompt="1"/>
          </p:nvPr>
        </p:nvSpPr>
        <p:spPr>
          <a:xfrm>
            <a:off x="6329995"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2" name="Text Placeholder 2">
            <a:extLst>
              <a:ext uri="{FF2B5EF4-FFF2-40B4-BE49-F238E27FC236}">
                <a16:creationId xmlns:a16="http://schemas.microsoft.com/office/drawing/2014/main" id="{85E4EDD6-9F53-254B-948E-B849AA851000}"/>
              </a:ext>
            </a:extLst>
          </p:cNvPr>
          <p:cNvSpPr>
            <a:spLocks noGrp="1"/>
          </p:cNvSpPr>
          <p:nvPr>
            <p:ph type="body" sz="quarter" idx="50" hasCustomPrompt="1"/>
          </p:nvPr>
        </p:nvSpPr>
        <p:spPr>
          <a:xfrm>
            <a:off x="9381035" y="31694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8957688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Content w Large Chart">
    <p:spTree>
      <p:nvGrpSpPr>
        <p:cNvPr id="1" name=""/>
        <p:cNvGrpSpPr/>
        <p:nvPr/>
      </p:nvGrpSpPr>
      <p:grpSpPr>
        <a:xfrm>
          <a:off x="0" y="0"/>
          <a:ext cx="0" cy="0"/>
          <a:chOff x="0" y="0"/>
          <a:chExt cx="0" cy="0"/>
        </a:xfrm>
      </p:grpSpPr>
      <p:sp>
        <p:nvSpPr>
          <p:cNvPr id="10" name="Chart Placeholder 9">
            <a:extLst>
              <a:ext uri="{FF2B5EF4-FFF2-40B4-BE49-F238E27FC236}">
                <a16:creationId xmlns:a16="http://schemas.microsoft.com/office/drawing/2014/main" id="{C9DFC84E-FA9E-F842-B8A0-3F47FB47FC4C}"/>
              </a:ext>
            </a:extLst>
          </p:cNvPr>
          <p:cNvSpPr>
            <a:spLocks noGrp="1"/>
          </p:cNvSpPr>
          <p:nvPr>
            <p:ph type="chart" sz="quarter" idx="27" hasCustomPrompt="1"/>
          </p:nvPr>
        </p:nvSpPr>
        <p:spPr>
          <a:xfrm>
            <a:off x="6096000" y="495300"/>
            <a:ext cx="5867400" cy="5905499"/>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dirty="0"/>
              <a:t>CLICK ICON TO ADD PIE CHART</a:t>
            </a:r>
          </a:p>
        </p:txBody>
      </p:sp>
      <p:sp>
        <p:nvSpPr>
          <p:cNvPr id="19" name="Text Placeholder 4">
            <a:extLst>
              <a:ext uri="{FF2B5EF4-FFF2-40B4-BE49-F238E27FC236}">
                <a16:creationId xmlns:a16="http://schemas.microsoft.com/office/drawing/2014/main" id="{E9CCAB3E-BAC6-1241-B951-C30FC038FA97}"/>
              </a:ext>
            </a:extLst>
          </p:cNvPr>
          <p:cNvSpPr>
            <a:spLocks noGrp="1"/>
          </p:cNvSpPr>
          <p:nvPr>
            <p:ph type="body" sz="quarter" idx="16" hasCustomPrompt="1"/>
          </p:nvPr>
        </p:nvSpPr>
        <p:spPr>
          <a:xfrm>
            <a:off x="228600" y="1323632"/>
            <a:ext cx="4343164" cy="2105367"/>
          </a:xfrm>
          <a:prstGeom prst="rect">
            <a:avLst/>
          </a:prstGeom>
        </p:spPr>
        <p:txBody>
          <a:bodyPr lIns="0" tIns="0" rIns="0" bIns="0">
            <a:noAutofit/>
          </a:bodyPr>
          <a:lstStyle>
            <a:lvl1pPr marL="0" indent="0">
              <a:buNone/>
              <a:defRPr sz="3200" b="0" i="0">
                <a:solidFill>
                  <a:srgbClr val="3D3C3C"/>
                </a:solidFill>
                <a:latin typeface="TWK Everett" panose="020B0204000000000000" pitchFamily="34" charset="77"/>
              </a:defRPr>
            </a:lvl1pPr>
          </a:lstStyle>
          <a:p>
            <a:pPr lvl="0"/>
            <a:r>
              <a:rPr lang="en-US" dirty="0"/>
              <a:t>Add body text here–Lorem ipsum dolor sit </a:t>
            </a:r>
            <a:r>
              <a:rPr lang="en-US" dirty="0" err="1"/>
              <a:t>amet</a:t>
            </a:r>
            <a:endParaRPr lang="en-US" dirty="0"/>
          </a:p>
        </p:txBody>
      </p:sp>
      <p:pic>
        <p:nvPicPr>
          <p:cNvPr id="11" name="Picture 10" descr="Logo&#10;&#10;Description automatically generated">
            <a:extLst>
              <a:ext uri="{FF2B5EF4-FFF2-40B4-BE49-F238E27FC236}">
                <a16:creationId xmlns:a16="http://schemas.microsoft.com/office/drawing/2014/main" id="{182A9DD2-DB6A-814F-B033-4A4301ED42BD}"/>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2" name="Slide Number Placeholder 5">
            <a:extLst>
              <a:ext uri="{FF2B5EF4-FFF2-40B4-BE49-F238E27FC236}">
                <a16:creationId xmlns:a16="http://schemas.microsoft.com/office/drawing/2014/main" id="{4E159D05-25FE-E542-9360-CAC0772D3A7E}"/>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15" name="Title 1">
            <a:extLst>
              <a:ext uri="{FF2B5EF4-FFF2-40B4-BE49-F238E27FC236}">
                <a16:creationId xmlns:a16="http://schemas.microsoft.com/office/drawing/2014/main" id="{441C0787-5E53-2F41-BBC9-8BEE0618F79C}"/>
              </a:ext>
            </a:extLst>
          </p:cNvPr>
          <p:cNvSpPr>
            <a:spLocks noGrp="1"/>
          </p:cNvSpPr>
          <p:nvPr>
            <p:ph type="title" hasCustomPrompt="1"/>
          </p:nvPr>
        </p:nvSpPr>
        <p:spPr>
          <a:xfrm>
            <a:off x="228599" y="294477"/>
            <a:ext cx="5638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17" name="Text Placeholder 57">
            <a:extLst>
              <a:ext uri="{FF2B5EF4-FFF2-40B4-BE49-F238E27FC236}">
                <a16:creationId xmlns:a16="http://schemas.microsoft.com/office/drawing/2014/main" id="{963E82A3-4B6A-BC48-8272-63030B15170A}"/>
              </a:ext>
            </a:extLst>
          </p:cNvPr>
          <p:cNvSpPr>
            <a:spLocks noGrp="1"/>
          </p:cNvSpPr>
          <p:nvPr>
            <p:ph type="body" sz="quarter" idx="51" hasCustomPrompt="1"/>
          </p:nvPr>
        </p:nvSpPr>
        <p:spPr>
          <a:xfrm>
            <a:off x="228600" y="714025"/>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Tree>
    <p:extLst>
      <p:ext uri="{BB962C8B-B14F-4D97-AF65-F5344CB8AC3E}">
        <p14:creationId xmlns:p14="http://schemas.microsoft.com/office/powerpoint/2010/main" val="400353706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w 4 Columns + Charts">
    <p:spTree>
      <p:nvGrpSpPr>
        <p:cNvPr id="1" name=""/>
        <p:cNvGrpSpPr/>
        <p:nvPr/>
      </p:nvGrpSpPr>
      <p:grpSpPr>
        <a:xfrm>
          <a:off x="0" y="0"/>
          <a:ext cx="0" cy="0"/>
          <a:chOff x="0" y="0"/>
          <a:chExt cx="0" cy="0"/>
        </a:xfrm>
      </p:grpSpPr>
      <p:sp>
        <p:nvSpPr>
          <p:cNvPr id="7" name="Chart Placeholder 6">
            <a:extLst>
              <a:ext uri="{FF2B5EF4-FFF2-40B4-BE49-F238E27FC236}">
                <a16:creationId xmlns:a16="http://schemas.microsoft.com/office/drawing/2014/main" id="{C27F7F1D-5819-234C-BE8D-F846B9D0BFDC}"/>
              </a:ext>
            </a:extLst>
          </p:cNvPr>
          <p:cNvSpPr>
            <a:spLocks noGrp="1"/>
          </p:cNvSpPr>
          <p:nvPr>
            <p:ph type="chart" sz="quarter" idx="29" hasCustomPrompt="1"/>
          </p:nvPr>
        </p:nvSpPr>
        <p:spPr>
          <a:xfrm>
            <a:off x="228599" y="1711521"/>
            <a:ext cx="2595335" cy="2294033"/>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CHART HERE</a:t>
            </a:r>
          </a:p>
        </p:txBody>
      </p:sp>
      <p:sp>
        <p:nvSpPr>
          <p:cNvPr id="14" name="Chart Placeholder 6">
            <a:extLst>
              <a:ext uri="{FF2B5EF4-FFF2-40B4-BE49-F238E27FC236}">
                <a16:creationId xmlns:a16="http://schemas.microsoft.com/office/drawing/2014/main" id="{22C00934-DE81-9D4F-B3D1-D3A5B7ADC6E9}"/>
              </a:ext>
            </a:extLst>
          </p:cNvPr>
          <p:cNvSpPr>
            <a:spLocks noGrp="1"/>
          </p:cNvSpPr>
          <p:nvPr>
            <p:ph type="chart" sz="quarter" idx="31" hasCustomPrompt="1"/>
          </p:nvPr>
        </p:nvSpPr>
        <p:spPr>
          <a:xfrm>
            <a:off x="3284993" y="1711522"/>
            <a:ext cx="2589484" cy="2294036"/>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r>
              <a:rPr lang="en-US"/>
              <a:t>ADD CHART HERE</a:t>
            </a:r>
          </a:p>
        </p:txBody>
      </p:sp>
      <p:sp>
        <p:nvSpPr>
          <p:cNvPr id="16" name="Chart Placeholder 6">
            <a:extLst>
              <a:ext uri="{FF2B5EF4-FFF2-40B4-BE49-F238E27FC236}">
                <a16:creationId xmlns:a16="http://schemas.microsoft.com/office/drawing/2014/main" id="{12EF8ABA-27C6-994A-A725-2D1F1E3C8DE4}"/>
              </a:ext>
            </a:extLst>
          </p:cNvPr>
          <p:cNvSpPr>
            <a:spLocks noGrp="1"/>
          </p:cNvSpPr>
          <p:nvPr>
            <p:ph type="chart" sz="quarter" idx="33" hasCustomPrompt="1"/>
          </p:nvPr>
        </p:nvSpPr>
        <p:spPr>
          <a:xfrm>
            <a:off x="6330181" y="1714500"/>
            <a:ext cx="2590848" cy="229173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r>
              <a:rPr lang="en-US"/>
              <a:t>ADD CHART HERE</a:t>
            </a:r>
          </a:p>
        </p:txBody>
      </p:sp>
      <p:sp>
        <p:nvSpPr>
          <p:cNvPr id="18" name="Chart Placeholder 6">
            <a:extLst>
              <a:ext uri="{FF2B5EF4-FFF2-40B4-BE49-F238E27FC236}">
                <a16:creationId xmlns:a16="http://schemas.microsoft.com/office/drawing/2014/main" id="{8439C5E2-126A-564E-A99D-172D1FA225D3}"/>
              </a:ext>
            </a:extLst>
          </p:cNvPr>
          <p:cNvSpPr>
            <a:spLocks noGrp="1"/>
          </p:cNvSpPr>
          <p:nvPr>
            <p:ph type="chart" sz="quarter" idx="35" hasCustomPrompt="1"/>
          </p:nvPr>
        </p:nvSpPr>
        <p:spPr>
          <a:xfrm>
            <a:off x="9381890" y="1711296"/>
            <a:ext cx="2595065" cy="2291738"/>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r>
              <a:rPr lang="en-US"/>
              <a:t>ADD CHART HERE</a:t>
            </a:r>
          </a:p>
        </p:txBody>
      </p:sp>
      <p:pic>
        <p:nvPicPr>
          <p:cNvPr id="19" name="Picture 18" descr="Logo&#10;&#10;Description automatically generated">
            <a:extLst>
              <a:ext uri="{FF2B5EF4-FFF2-40B4-BE49-F238E27FC236}">
                <a16:creationId xmlns:a16="http://schemas.microsoft.com/office/drawing/2014/main" id="{4BA91AE6-204A-BF4C-8B70-11BD3F742DE4}"/>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0" name="Slide Number Placeholder 5">
            <a:extLst>
              <a:ext uri="{FF2B5EF4-FFF2-40B4-BE49-F238E27FC236}">
                <a16:creationId xmlns:a16="http://schemas.microsoft.com/office/drawing/2014/main" id="{9FA3F480-FA67-2844-910B-8F8B94D6A16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4" name="Title 1">
            <a:extLst>
              <a:ext uri="{FF2B5EF4-FFF2-40B4-BE49-F238E27FC236}">
                <a16:creationId xmlns:a16="http://schemas.microsoft.com/office/drawing/2014/main" id="{33C0C82F-EBCB-1845-9AE0-442714C90622}"/>
              </a:ext>
            </a:extLst>
          </p:cNvPr>
          <p:cNvSpPr>
            <a:spLocks noGrp="1"/>
          </p:cNvSpPr>
          <p:nvPr>
            <p:ph type="title" hasCustomPrompt="1"/>
          </p:nvPr>
        </p:nvSpPr>
        <p:spPr>
          <a:xfrm>
            <a:off x="228600" y="294477"/>
            <a:ext cx="10439400"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25" name="Text Placeholder 57">
            <a:extLst>
              <a:ext uri="{FF2B5EF4-FFF2-40B4-BE49-F238E27FC236}">
                <a16:creationId xmlns:a16="http://schemas.microsoft.com/office/drawing/2014/main" id="{77AF6F60-273D-034D-9770-DBBC2D3B40D0}"/>
              </a:ext>
            </a:extLst>
          </p:cNvPr>
          <p:cNvSpPr>
            <a:spLocks noGrp="1"/>
          </p:cNvSpPr>
          <p:nvPr>
            <p:ph type="body" sz="quarter" idx="51" hasCustomPrompt="1"/>
          </p:nvPr>
        </p:nvSpPr>
        <p:spPr>
          <a:xfrm>
            <a:off x="228600" y="714025"/>
            <a:ext cx="10439965"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6" name="Text Placeholder 2">
            <a:extLst>
              <a:ext uri="{FF2B5EF4-FFF2-40B4-BE49-F238E27FC236}">
                <a16:creationId xmlns:a16="http://schemas.microsoft.com/office/drawing/2014/main" id="{04F34E55-2528-0F47-9D93-3D0A7C381B92}"/>
              </a:ext>
            </a:extLst>
          </p:cNvPr>
          <p:cNvSpPr>
            <a:spLocks noGrp="1"/>
          </p:cNvSpPr>
          <p:nvPr>
            <p:ph type="body" sz="quarter" idx="48" hasCustomPrompt="1"/>
          </p:nvPr>
        </p:nvSpPr>
        <p:spPr>
          <a:xfrm>
            <a:off x="228600" y="4121926"/>
            <a:ext cx="2590800" cy="1386505"/>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
            <a:extLst>
              <a:ext uri="{FF2B5EF4-FFF2-40B4-BE49-F238E27FC236}">
                <a16:creationId xmlns:a16="http://schemas.microsoft.com/office/drawing/2014/main" id="{168B7E4F-0121-0F47-B328-04659EC7D47F}"/>
              </a:ext>
            </a:extLst>
          </p:cNvPr>
          <p:cNvSpPr>
            <a:spLocks noGrp="1"/>
          </p:cNvSpPr>
          <p:nvPr>
            <p:ph type="body" sz="quarter" idx="46" hasCustomPrompt="1"/>
          </p:nvPr>
        </p:nvSpPr>
        <p:spPr>
          <a:xfrm>
            <a:off x="3287390" y="41219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2" name="Text Placeholder 2">
            <a:extLst>
              <a:ext uri="{FF2B5EF4-FFF2-40B4-BE49-F238E27FC236}">
                <a16:creationId xmlns:a16="http://schemas.microsoft.com/office/drawing/2014/main" id="{D12D380E-4278-7745-84E6-86D45BE79C45}"/>
              </a:ext>
            </a:extLst>
          </p:cNvPr>
          <p:cNvSpPr>
            <a:spLocks noGrp="1"/>
          </p:cNvSpPr>
          <p:nvPr>
            <p:ph type="body" sz="quarter" idx="49" hasCustomPrompt="1"/>
          </p:nvPr>
        </p:nvSpPr>
        <p:spPr>
          <a:xfrm>
            <a:off x="6329995" y="41219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33" name="Text Placeholder 2">
            <a:extLst>
              <a:ext uri="{FF2B5EF4-FFF2-40B4-BE49-F238E27FC236}">
                <a16:creationId xmlns:a16="http://schemas.microsoft.com/office/drawing/2014/main" id="{2294AAB9-98B9-D34E-9669-E3C6FD13AEC5}"/>
              </a:ext>
            </a:extLst>
          </p:cNvPr>
          <p:cNvSpPr>
            <a:spLocks noGrp="1"/>
          </p:cNvSpPr>
          <p:nvPr>
            <p:ph type="body" sz="quarter" idx="50" hasCustomPrompt="1"/>
          </p:nvPr>
        </p:nvSpPr>
        <p:spPr>
          <a:xfrm>
            <a:off x="9380692" y="4121926"/>
            <a:ext cx="2590800" cy="1386505"/>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82372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hort Title Spruce with wide white trellis">
    <p:bg>
      <p:bgPr>
        <a:solidFill>
          <a:srgbClr val="29707A"/>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233680" y="1596171"/>
            <a:ext cx="5638313" cy="2552699"/>
          </a:xfrm>
          <a:prstGeom prst="rect">
            <a:avLst/>
          </a:prstGeom>
        </p:spPr>
        <p:txBody>
          <a:bodyPr lIns="0" tIns="0" rIns="0" bIns="0" anchor="t">
            <a:noAutofit/>
          </a:bodyPr>
          <a:lstStyle>
            <a:lvl1pPr marL="0" indent="0">
              <a:lnSpc>
                <a:spcPts val="8200"/>
              </a:lnSpc>
              <a:buNone/>
              <a:defRPr sz="7400" b="0" i="0">
                <a:solidFill>
                  <a:srgbClr val="FFFFFF"/>
                </a:solidFill>
                <a:latin typeface="TWK Everett" panose="020B0204000000000000" pitchFamily="34" charset="77"/>
              </a:defRPr>
            </a:lvl1pPr>
          </a:lstStyle>
          <a:p>
            <a:pPr lvl="0"/>
            <a:r>
              <a:rPr lang="en-US" dirty="0"/>
              <a:t>Title goes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233680" y="6361668"/>
            <a:ext cx="2585720" cy="194579"/>
          </a:xfrm>
          <a:prstGeom prst="rect">
            <a:avLst/>
          </a:prstGeom>
        </p:spPr>
        <p:txBody>
          <a:bodyPr lIns="0" tIns="0" rIns="0" bIns="0">
            <a:noAutofit/>
          </a:bodyPr>
          <a:lstStyle>
            <a:lvl1pPr marL="0" indent="0">
              <a:buNone/>
              <a:defRPr sz="1200" b="0" i="0">
                <a:solidFill>
                  <a:srgbClr val="FFFFFF"/>
                </a:solidFill>
                <a:latin typeface="TWK Everett" panose="020B0204000000000000" pitchFamily="34" charset="77"/>
              </a:defRPr>
            </a:lvl1pPr>
            <a:lvl2pPr marL="457200" indent="0">
              <a:buFont typeface="Arial" panose="020B0604020202020204" pitchFamily="34" charset="0"/>
              <a:buNone/>
              <a:defRPr/>
            </a:lvl2pPr>
          </a:lstStyle>
          <a:p>
            <a:pPr lvl="0"/>
            <a:r>
              <a:rPr lang="en-US"/>
              <a:t>Date</a:t>
            </a:r>
          </a:p>
        </p:txBody>
      </p:sp>
      <p:sp>
        <p:nvSpPr>
          <p:cNvPr id="7" name="Text Placeholder 5">
            <a:extLst>
              <a:ext uri="{FF2B5EF4-FFF2-40B4-BE49-F238E27FC236}">
                <a16:creationId xmlns:a16="http://schemas.microsoft.com/office/drawing/2014/main" id="{AF80A485-3231-0F43-86FC-1F3036CE01BB}"/>
              </a:ext>
            </a:extLst>
          </p:cNvPr>
          <p:cNvSpPr>
            <a:spLocks noGrp="1"/>
          </p:cNvSpPr>
          <p:nvPr>
            <p:ph type="body" sz="quarter" idx="17" hasCustomPrompt="1"/>
          </p:nvPr>
        </p:nvSpPr>
        <p:spPr>
          <a:xfrm>
            <a:off x="234975" y="5151120"/>
            <a:ext cx="5632426" cy="457200"/>
          </a:xfrm>
        </p:spPr>
        <p:txBody>
          <a:bodyPr/>
          <a:lstStyle>
            <a:lvl1pPr marL="0" indent="0">
              <a:buNone/>
              <a:defRPr sz="1200" b="0" i="0">
                <a:solidFill>
                  <a:srgbClr val="FFFFFF"/>
                </a:solidFill>
                <a:latin typeface="TWK Everett" panose="020B0204000000000000" pitchFamily="34" charset="77"/>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Presenter name, role, group </a:t>
            </a:r>
          </a:p>
        </p:txBody>
      </p:sp>
      <p:pic>
        <p:nvPicPr>
          <p:cNvPr id="8" name="Picture 7">
            <a:extLst>
              <a:ext uri="{FF2B5EF4-FFF2-40B4-BE49-F238E27FC236}">
                <a16:creationId xmlns:a16="http://schemas.microsoft.com/office/drawing/2014/main" id="{F18169F3-1E93-BCDA-25B5-530400BDF74C}"/>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232736" y="342900"/>
            <a:ext cx="1381537" cy="439580"/>
          </a:xfrm>
          <a:prstGeom prst="rect">
            <a:avLst/>
          </a:prstGeom>
        </p:spPr>
      </p:pic>
      <p:pic>
        <p:nvPicPr>
          <p:cNvPr id="10" name="Picture 9">
            <a:extLst>
              <a:ext uri="{FF2B5EF4-FFF2-40B4-BE49-F238E27FC236}">
                <a16:creationId xmlns:a16="http://schemas.microsoft.com/office/drawing/2014/main" id="{C04FDB74-DEEC-DD83-46E0-6C9EEB309AAE}"/>
              </a:ext>
            </a:extLst>
          </p:cNvPr>
          <p:cNvPicPr>
            <a:picLocks/>
          </p:cNvPicPr>
          <p:nvPr userDrawn="1"/>
        </p:nvPicPr>
        <p:blipFill rotWithShape="1">
          <a:blip r:embed="rId3" cstate="screen">
            <a:extLst>
              <a:ext uri="{28A0092B-C50C-407E-A947-70E740481C1C}">
                <a14:useLocalDpi xmlns:a14="http://schemas.microsoft.com/office/drawing/2010/main"/>
              </a:ext>
            </a:extLst>
          </a:blip>
          <a:srcRect l="56380" t="19" r="8770" b="19"/>
          <a:stretch/>
        </p:blipFill>
        <p:spPr>
          <a:xfrm>
            <a:off x="6137329" y="-6536"/>
            <a:ext cx="6054671" cy="6864536"/>
          </a:xfrm>
          <a:prstGeom prst="rect">
            <a:avLst/>
          </a:prstGeom>
        </p:spPr>
      </p:pic>
    </p:spTree>
    <p:extLst>
      <p:ext uri="{BB962C8B-B14F-4D97-AF65-F5344CB8AC3E}">
        <p14:creationId xmlns:p14="http://schemas.microsoft.com/office/powerpoint/2010/main" val="3324635861"/>
      </p:ext>
    </p:extLst>
  </p:cSld>
  <p:clrMapOvr>
    <a:masterClrMapping/>
  </p:clrMapOvr>
  <p:extLst>
    <p:ext uri="{DCECCB84-F9BA-43D5-87BE-67443E8EF086}">
      <p15:sldGuideLst xmlns:p15="http://schemas.microsoft.com/office/powerpoint/2012/main"/>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w Icons Collage + Image">
    <p:spTree>
      <p:nvGrpSpPr>
        <p:cNvPr id="1" name=""/>
        <p:cNvGrpSpPr/>
        <p:nvPr/>
      </p:nvGrpSpPr>
      <p:grpSpPr>
        <a:xfrm>
          <a:off x="0" y="0"/>
          <a:ext cx="0" cy="0"/>
          <a:chOff x="0" y="0"/>
          <a:chExt cx="0" cy="0"/>
        </a:xfrm>
      </p:grpSpPr>
      <p:sp>
        <p:nvSpPr>
          <p:cNvPr id="11" name="Picture Placeholder 17">
            <a:extLst>
              <a:ext uri="{FF2B5EF4-FFF2-40B4-BE49-F238E27FC236}">
                <a16:creationId xmlns:a16="http://schemas.microsoft.com/office/drawing/2014/main" id="{D533621A-3B50-3E49-95CE-6E76D524021E}"/>
              </a:ext>
            </a:extLst>
          </p:cNvPr>
          <p:cNvSpPr>
            <a:spLocks noGrp="1"/>
          </p:cNvSpPr>
          <p:nvPr>
            <p:ph type="pic" sz="quarter" idx="14"/>
          </p:nvPr>
        </p:nvSpPr>
        <p:spPr>
          <a:xfrm>
            <a:off x="9144001" y="1"/>
            <a:ext cx="3039908" cy="6858000"/>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Click icon to add picture</a:t>
            </a:r>
          </a:p>
        </p:txBody>
      </p:sp>
      <p:sp>
        <p:nvSpPr>
          <p:cNvPr id="20" name="Picture Placeholder 7">
            <a:extLst>
              <a:ext uri="{FF2B5EF4-FFF2-40B4-BE49-F238E27FC236}">
                <a16:creationId xmlns:a16="http://schemas.microsoft.com/office/drawing/2014/main" id="{EAA83C25-A7D5-C44E-BC03-EABD420FC337}"/>
              </a:ext>
            </a:extLst>
          </p:cNvPr>
          <p:cNvSpPr>
            <a:spLocks noGrp="1"/>
          </p:cNvSpPr>
          <p:nvPr>
            <p:ph type="pic" sz="quarter" idx="33" hasCustomPrompt="1"/>
          </p:nvPr>
        </p:nvSpPr>
        <p:spPr>
          <a:xfrm>
            <a:off x="228602" y="1453572"/>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1" name="Picture Placeholder 7">
            <a:extLst>
              <a:ext uri="{FF2B5EF4-FFF2-40B4-BE49-F238E27FC236}">
                <a16:creationId xmlns:a16="http://schemas.microsoft.com/office/drawing/2014/main" id="{1C3320EC-C702-784B-966E-56589D005226}"/>
              </a:ext>
            </a:extLst>
          </p:cNvPr>
          <p:cNvSpPr>
            <a:spLocks noGrp="1"/>
          </p:cNvSpPr>
          <p:nvPr>
            <p:ph type="pic" sz="quarter" idx="34" hasCustomPrompt="1"/>
          </p:nvPr>
        </p:nvSpPr>
        <p:spPr>
          <a:xfrm>
            <a:off x="3276601" y="1488209"/>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2" name="Picture Placeholder 7">
            <a:extLst>
              <a:ext uri="{FF2B5EF4-FFF2-40B4-BE49-F238E27FC236}">
                <a16:creationId xmlns:a16="http://schemas.microsoft.com/office/drawing/2014/main" id="{4404D43E-76A6-4948-9A3B-149BCDDC8C7A}"/>
              </a:ext>
            </a:extLst>
          </p:cNvPr>
          <p:cNvSpPr>
            <a:spLocks noGrp="1"/>
          </p:cNvSpPr>
          <p:nvPr>
            <p:ph type="pic" sz="quarter" idx="35" hasCustomPrompt="1"/>
          </p:nvPr>
        </p:nvSpPr>
        <p:spPr>
          <a:xfrm>
            <a:off x="6324600" y="1485900"/>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3" name="Picture Placeholder 7">
            <a:extLst>
              <a:ext uri="{FF2B5EF4-FFF2-40B4-BE49-F238E27FC236}">
                <a16:creationId xmlns:a16="http://schemas.microsoft.com/office/drawing/2014/main" id="{72FB2A4E-1B5D-FF46-A012-D1DF01E24703}"/>
              </a:ext>
            </a:extLst>
          </p:cNvPr>
          <p:cNvSpPr>
            <a:spLocks noGrp="1"/>
          </p:cNvSpPr>
          <p:nvPr>
            <p:ph type="pic" sz="quarter" idx="36" hasCustomPrompt="1"/>
          </p:nvPr>
        </p:nvSpPr>
        <p:spPr>
          <a:xfrm>
            <a:off x="228602" y="3693062"/>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4" name="Picture Placeholder 7">
            <a:extLst>
              <a:ext uri="{FF2B5EF4-FFF2-40B4-BE49-F238E27FC236}">
                <a16:creationId xmlns:a16="http://schemas.microsoft.com/office/drawing/2014/main" id="{B0DC0B18-D14B-A540-91A5-DB1C9ED122B4}"/>
              </a:ext>
            </a:extLst>
          </p:cNvPr>
          <p:cNvSpPr>
            <a:spLocks noGrp="1"/>
          </p:cNvSpPr>
          <p:nvPr>
            <p:ph type="pic" sz="quarter" idx="37" hasCustomPrompt="1"/>
          </p:nvPr>
        </p:nvSpPr>
        <p:spPr>
          <a:xfrm>
            <a:off x="3276601" y="3727699"/>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6" name="Picture Placeholder 7">
            <a:extLst>
              <a:ext uri="{FF2B5EF4-FFF2-40B4-BE49-F238E27FC236}">
                <a16:creationId xmlns:a16="http://schemas.microsoft.com/office/drawing/2014/main" id="{CD67EB63-28F4-E040-9A84-8011CD7C8FE5}"/>
              </a:ext>
            </a:extLst>
          </p:cNvPr>
          <p:cNvSpPr>
            <a:spLocks noGrp="1"/>
          </p:cNvSpPr>
          <p:nvPr>
            <p:ph type="pic" sz="quarter" idx="39" hasCustomPrompt="1"/>
          </p:nvPr>
        </p:nvSpPr>
        <p:spPr>
          <a:xfrm>
            <a:off x="6324600" y="3725390"/>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30" name="Slide Number Placeholder 5">
            <a:extLst>
              <a:ext uri="{FF2B5EF4-FFF2-40B4-BE49-F238E27FC236}">
                <a16:creationId xmlns:a16="http://schemas.microsoft.com/office/drawing/2014/main" id="{1FBCF938-EB1F-E842-88D8-795586C115B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pic>
        <p:nvPicPr>
          <p:cNvPr id="33" name="Picture 32" descr="Logo&#10;&#10;Description automatically generated">
            <a:extLst>
              <a:ext uri="{FF2B5EF4-FFF2-40B4-BE49-F238E27FC236}">
                <a16:creationId xmlns:a16="http://schemas.microsoft.com/office/drawing/2014/main" id="{56085531-9FD4-A147-87FA-A9EBEBFBE63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36" name="Title 1">
            <a:extLst>
              <a:ext uri="{FF2B5EF4-FFF2-40B4-BE49-F238E27FC236}">
                <a16:creationId xmlns:a16="http://schemas.microsoft.com/office/drawing/2014/main" id="{B96B7D0F-251B-FD43-BCB7-CB20958C0B41}"/>
              </a:ext>
            </a:extLst>
          </p:cNvPr>
          <p:cNvSpPr>
            <a:spLocks noGrp="1"/>
          </p:cNvSpPr>
          <p:nvPr>
            <p:ph type="title" hasCustomPrompt="1"/>
          </p:nvPr>
        </p:nvSpPr>
        <p:spPr>
          <a:xfrm>
            <a:off x="228600" y="294477"/>
            <a:ext cx="8686800"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37" name="Text Placeholder 57">
            <a:extLst>
              <a:ext uri="{FF2B5EF4-FFF2-40B4-BE49-F238E27FC236}">
                <a16:creationId xmlns:a16="http://schemas.microsoft.com/office/drawing/2014/main" id="{84B35694-6A50-2E4B-A859-D0BD696C8081}"/>
              </a:ext>
            </a:extLst>
          </p:cNvPr>
          <p:cNvSpPr>
            <a:spLocks noGrp="1"/>
          </p:cNvSpPr>
          <p:nvPr>
            <p:ph type="body" sz="quarter" idx="51" hasCustomPrompt="1"/>
          </p:nvPr>
        </p:nvSpPr>
        <p:spPr>
          <a:xfrm>
            <a:off x="228600" y="714025"/>
            <a:ext cx="8687270"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8" name="Text Placeholder 2">
            <a:extLst>
              <a:ext uri="{FF2B5EF4-FFF2-40B4-BE49-F238E27FC236}">
                <a16:creationId xmlns:a16="http://schemas.microsoft.com/office/drawing/2014/main" id="{37F4BA20-7EA4-D548-8BDD-288F2CD56CA2}"/>
              </a:ext>
            </a:extLst>
          </p:cNvPr>
          <p:cNvSpPr>
            <a:spLocks noGrp="1"/>
          </p:cNvSpPr>
          <p:nvPr>
            <p:ph type="body" sz="quarter" idx="48" hasCustomPrompt="1"/>
          </p:nvPr>
        </p:nvSpPr>
        <p:spPr>
          <a:xfrm>
            <a:off x="228602" y="2298081"/>
            <a:ext cx="2590800" cy="869992"/>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a:extLst>
              <a:ext uri="{FF2B5EF4-FFF2-40B4-BE49-F238E27FC236}">
                <a16:creationId xmlns:a16="http://schemas.microsoft.com/office/drawing/2014/main" id="{49F3F735-7447-7F4C-9666-191D8DB32FD4}"/>
              </a:ext>
            </a:extLst>
          </p:cNvPr>
          <p:cNvSpPr>
            <a:spLocks noGrp="1"/>
          </p:cNvSpPr>
          <p:nvPr>
            <p:ph type="body" sz="quarter" idx="46" hasCustomPrompt="1"/>
          </p:nvPr>
        </p:nvSpPr>
        <p:spPr>
          <a:xfrm>
            <a:off x="3276601" y="2332718"/>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0" name="Text Placeholder 2">
            <a:extLst>
              <a:ext uri="{FF2B5EF4-FFF2-40B4-BE49-F238E27FC236}">
                <a16:creationId xmlns:a16="http://schemas.microsoft.com/office/drawing/2014/main" id="{909D859B-5629-A343-B124-724E2D222163}"/>
              </a:ext>
            </a:extLst>
          </p:cNvPr>
          <p:cNvSpPr>
            <a:spLocks noGrp="1"/>
          </p:cNvSpPr>
          <p:nvPr>
            <p:ph type="body" sz="quarter" idx="49" hasCustomPrompt="1"/>
          </p:nvPr>
        </p:nvSpPr>
        <p:spPr>
          <a:xfrm>
            <a:off x="6324600" y="2330409"/>
            <a:ext cx="2590800" cy="869992"/>
          </a:xfrm>
        </p:spPr>
        <p:txBody>
          <a:bodyPr/>
          <a:lstStyle>
            <a:lvl1pPr>
              <a:defRPr sz="1200">
                <a:solidFill>
                  <a:srgbClr val="3D3C3C"/>
                </a:solidFill>
              </a:defRPr>
            </a:lvl1pPr>
            <a:lvl2pPr>
              <a:defRPr sz="1200">
                <a:solidFill>
                  <a:srgbClr val="3D3C3C"/>
                </a:solidFill>
              </a:defRPr>
            </a:lvl2pPr>
            <a:lvl3pPr marL="698500" indent="-171450">
              <a:tabLst/>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2" name="Text Placeholder 2">
            <a:extLst>
              <a:ext uri="{FF2B5EF4-FFF2-40B4-BE49-F238E27FC236}">
                <a16:creationId xmlns:a16="http://schemas.microsoft.com/office/drawing/2014/main" id="{F79B734D-A981-F249-B5AD-DD37EA9B21F9}"/>
              </a:ext>
            </a:extLst>
          </p:cNvPr>
          <p:cNvSpPr>
            <a:spLocks noGrp="1"/>
          </p:cNvSpPr>
          <p:nvPr>
            <p:ph type="body" sz="quarter" idx="52" hasCustomPrompt="1"/>
          </p:nvPr>
        </p:nvSpPr>
        <p:spPr>
          <a:xfrm>
            <a:off x="228602" y="4533506"/>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3" name="Text Placeholder 2">
            <a:extLst>
              <a:ext uri="{FF2B5EF4-FFF2-40B4-BE49-F238E27FC236}">
                <a16:creationId xmlns:a16="http://schemas.microsoft.com/office/drawing/2014/main" id="{E519CFCA-B445-8D46-AEAE-3AF6051D7297}"/>
              </a:ext>
            </a:extLst>
          </p:cNvPr>
          <p:cNvSpPr>
            <a:spLocks noGrp="1"/>
          </p:cNvSpPr>
          <p:nvPr>
            <p:ph type="body" sz="quarter" idx="53" hasCustomPrompt="1"/>
          </p:nvPr>
        </p:nvSpPr>
        <p:spPr>
          <a:xfrm>
            <a:off x="3276601" y="4568143"/>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4" name="Text Placeholder 2">
            <a:extLst>
              <a:ext uri="{FF2B5EF4-FFF2-40B4-BE49-F238E27FC236}">
                <a16:creationId xmlns:a16="http://schemas.microsoft.com/office/drawing/2014/main" id="{F60FF828-F1B0-E946-9A7C-82E0A6FCCE44}"/>
              </a:ext>
            </a:extLst>
          </p:cNvPr>
          <p:cNvSpPr>
            <a:spLocks noGrp="1"/>
          </p:cNvSpPr>
          <p:nvPr>
            <p:ph type="body" sz="quarter" idx="54" hasCustomPrompt="1"/>
          </p:nvPr>
        </p:nvSpPr>
        <p:spPr>
          <a:xfrm>
            <a:off x="6324600" y="4565834"/>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3468151"/>
      </p:ext>
    </p:extLst>
  </p:cSld>
  <p:clrMapOvr>
    <a:masterClrMapping/>
  </p:clrMapOvr>
  <p:extLst>
    <p:ext uri="{DCECCB84-F9BA-43D5-87BE-67443E8EF086}">
      <p15:sldGuideLst xmlns:p15="http://schemas.microsoft.com/office/powerpoint/2012/main"/>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w 3 Rows + Number Icons Cloud">
    <p:bg>
      <p:bgPr>
        <a:solidFill>
          <a:srgbClr val="F2F1EE"/>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D37381A-FB30-D746-B9AF-A57A9F25DEA9}"/>
              </a:ext>
            </a:extLst>
          </p:cNvPr>
          <p:cNvSpPr>
            <a:spLocks noGrp="1"/>
          </p:cNvSpPr>
          <p:nvPr>
            <p:ph type="pic" sz="quarter" idx="59" hasCustomPrompt="1"/>
          </p:nvPr>
        </p:nvSpPr>
        <p:spPr>
          <a:xfrm>
            <a:off x="6096000" y="0"/>
            <a:ext cx="6096000" cy="6853238"/>
          </a:xfrm>
        </p:spPr>
        <p:txBody>
          <a:bodyPr anchor="ctr"/>
          <a:lstStyle>
            <a:lvl1pPr marL="0" indent="0" algn="ctr">
              <a:buNone/>
              <a:defRPr/>
            </a:lvl1pPr>
          </a:lstStyle>
          <a:p>
            <a:r>
              <a:rPr lang="en-US" dirty="0"/>
              <a:t>ADD PHOTO HERE</a:t>
            </a:r>
          </a:p>
        </p:txBody>
      </p:sp>
      <p:pic>
        <p:nvPicPr>
          <p:cNvPr id="27" name="Picture 26" descr="Logo&#10;&#10;Description automatically generated">
            <a:extLst>
              <a:ext uri="{FF2B5EF4-FFF2-40B4-BE49-F238E27FC236}">
                <a16:creationId xmlns:a16="http://schemas.microsoft.com/office/drawing/2014/main" id="{ACF0EF1D-ADB1-8E48-BEB8-A33EEC595152}"/>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17" name="Slide Number Placeholder 5">
            <a:extLst>
              <a:ext uri="{FF2B5EF4-FFF2-40B4-BE49-F238E27FC236}">
                <a16:creationId xmlns:a16="http://schemas.microsoft.com/office/drawing/2014/main" id="{4E6E9ED7-CE8B-DA48-86F3-1D34203D466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8" name="Title 1">
            <a:extLst>
              <a:ext uri="{FF2B5EF4-FFF2-40B4-BE49-F238E27FC236}">
                <a16:creationId xmlns:a16="http://schemas.microsoft.com/office/drawing/2014/main" id="{F5C11761-C1D0-FD45-AC79-71641D4D567B}"/>
              </a:ext>
            </a:extLst>
          </p:cNvPr>
          <p:cNvSpPr>
            <a:spLocks noGrp="1"/>
          </p:cNvSpPr>
          <p:nvPr>
            <p:ph type="title" hasCustomPrompt="1"/>
          </p:nvPr>
        </p:nvSpPr>
        <p:spPr>
          <a:xfrm>
            <a:off x="228600" y="294477"/>
            <a:ext cx="10439400"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39" name="Text Placeholder 57">
            <a:extLst>
              <a:ext uri="{FF2B5EF4-FFF2-40B4-BE49-F238E27FC236}">
                <a16:creationId xmlns:a16="http://schemas.microsoft.com/office/drawing/2014/main" id="{DDDEE1BD-C0BD-D34A-98F1-DFA5B7561BAC}"/>
              </a:ext>
            </a:extLst>
          </p:cNvPr>
          <p:cNvSpPr>
            <a:spLocks noGrp="1"/>
          </p:cNvSpPr>
          <p:nvPr>
            <p:ph type="body" sz="quarter" idx="40" hasCustomPrompt="1"/>
          </p:nvPr>
        </p:nvSpPr>
        <p:spPr>
          <a:xfrm>
            <a:off x="228600" y="714025"/>
            <a:ext cx="10439965"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16" name="Text Placeholder 2">
            <a:extLst>
              <a:ext uri="{FF2B5EF4-FFF2-40B4-BE49-F238E27FC236}">
                <a16:creationId xmlns:a16="http://schemas.microsoft.com/office/drawing/2014/main" id="{D31BCF95-4828-C34E-A775-48934DDA85DD}"/>
              </a:ext>
            </a:extLst>
          </p:cNvPr>
          <p:cNvSpPr>
            <a:spLocks noGrp="1"/>
          </p:cNvSpPr>
          <p:nvPr>
            <p:ph type="body" sz="quarter" idx="50" hasCustomPrompt="1"/>
          </p:nvPr>
        </p:nvSpPr>
        <p:spPr>
          <a:xfrm>
            <a:off x="1997069" y="1570594"/>
            <a:ext cx="3875726" cy="1073547"/>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2">
            <a:extLst>
              <a:ext uri="{FF2B5EF4-FFF2-40B4-BE49-F238E27FC236}">
                <a16:creationId xmlns:a16="http://schemas.microsoft.com/office/drawing/2014/main" id="{11C685EA-27B7-5943-AD52-5E9D250433BF}"/>
              </a:ext>
            </a:extLst>
          </p:cNvPr>
          <p:cNvSpPr>
            <a:spLocks noGrp="1"/>
          </p:cNvSpPr>
          <p:nvPr>
            <p:ph type="body" sz="quarter" idx="52" hasCustomPrompt="1"/>
          </p:nvPr>
        </p:nvSpPr>
        <p:spPr>
          <a:xfrm>
            <a:off x="1991674" y="3295366"/>
            <a:ext cx="3875726" cy="1073547"/>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0" name="Content Placeholder 2">
            <a:extLst>
              <a:ext uri="{FF2B5EF4-FFF2-40B4-BE49-F238E27FC236}">
                <a16:creationId xmlns:a16="http://schemas.microsoft.com/office/drawing/2014/main" id="{6DC45F44-6CD8-7B49-A629-42720605F70A}"/>
              </a:ext>
            </a:extLst>
          </p:cNvPr>
          <p:cNvSpPr>
            <a:spLocks noGrp="1"/>
          </p:cNvSpPr>
          <p:nvPr>
            <p:ph sz="quarter" idx="54" hasCustomPrompt="1"/>
          </p:nvPr>
        </p:nvSpPr>
        <p:spPr>
          <a:xfrm>
            <a:off x="228600" y="1553062"/>
            <a:ext cx="1536700" cy="1100342"/>
          </a:xfrm>
          <a:noFill/>
        </p:spPr>
        <p:txBody>
          <a:bodyPr/>
          <a:lstStyle>
            <a:lvl1pPr marL="0" indent="0">
              <a:buNone/>
              <a:defRPr sz="2400">
                <a:ln>
                  <a:noFill/>
                </a:ln>
                <a:solidFill>
                  <a:srgbClr val="FF462D"/>
                </a:solidFill>
              </a:defRPr>
            </a:lvl1pPr>
          </a:lstStyle>
          <a:p>
            <a:pPr lvl="0"/>
            <a:r>
              <a:rPr lang="en-US" dirty="0"/>
              <a:t>Add icon or text</a:t>
            </a:r>
          </a:p>
        </p:txBody>
      </p:sp>
      <p:sp>
        <p:nvSpPr>
          <p:cNvPr id="21" name="Content Placeholder 2">
            <a:extLst>
              <a:ext uri="{FF2B5EF4-FFF2-40B4-BE49-F238E27FC236}">
                <a16:creationId xmlns:a16="http://schemas.microsoft.com/office/drawing/2014/main" id="{1BBA7945-0BE1-214C-B256-608506718208}"/>
              </a:ext>
            </a:extLst>
          </p:cNvPr>
          <p:cNvSpPr>
            <a:spLocks noGrp="1"/>
          </p:cNvSpPr>
          <p:nvPr>
            <p:ph sz="quarter" idx="56" hasCustomPrompt="1"/>
          </p:nvPr>
        </p:nvSpPr>
        <p:spPr>
          <a:xfrm>
            <a:off x="228600" y="3268571"/>
            <a:ext cx="1536700" cy="1100342"/>
          </a:xfrm>
          <a:noFill/>
        </p:spPr>
        <p:txBody>
          <a:bodyPr/>
          <a:lstStyle>
            <a:lvl1pPr marL="0" indent="0">
              <a:buNone/>
              <a:defRPr sz="2400">
                <a:ln>
                  <a:noFill/>
                </a:ln>
                <a:solidFill>
                  <a:srgbClr val="FF462D"/>
                </a:solidFill>
              </a:defRPr>
            </a:lvl1pPr>
          </a:lstStyle>
          <a:p>
            <a:pPr lvl="0"/>
            <a:r>
              <a:rPr lang="en-US" dirty="0"/>
              <a:t>Add icon or text</a:t>
            </a:r>
          </a:p>
        </p:txBody>
      </p:sp>
      <p:sp>
        <p:nvSpPr>
          <p:cNvPr id="22" name="Text Placeholder 2">
            <a:extLst>
              <a:ext uri="{FF2B5EF4-FFF2-40B4-BE49-F238E27FC236}">
                <a16:creationId xmlns:a16="http://schemas.microsoft.com/office/drawing/2014/main" id="{0DB46209-9729-4840-B4ED-8C84D053EFC7}"/>
              </a:ext>
            </a:extLst>
          </p:cNvPr>
          <p:cNvSpPr>
            <a:spLocks noGrp="1"/>
          </p:cNvSpPr>
          <p:nvPr>
            <p:ph type="body" sz="quarter" idx="57" hasCustomPrompt="1"/>
          </p:nvPr>
        </p:nvSpPr>
        <p:spPr>
          <a:xfrm>
            <a:off x="1991674" y="5035153"/>
            <a:ext cx="3875726" cy="1073547"/>
          </a:xfrm>
        </p:spPr>
        <p:txBody>
          <a:bodyPr/>
          <a:lstStyle>
            <a:lvl1pPr>
              <a:defRPr sz="1200">
                <a:solidFill>
                  <a:srgbClr val="3D3C3C"/>
                </a:solidFill>
              </a:defRPr>
            </a:lvl1pPr>
            <a:lvl2pPr>
              <a:defRPr sz="1200">
                <a:solidFill>
                  <a:srgbClr val="3D3C3C"/>
                </a:solidFill>
              </a:defRPr>
            </a:lvl2pPr>
            <a:lvl3pPr marL="628650" indent="-163513">
              <a:tabLst/>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23" name="Content Placeholder 2">
            <a:extLst>
              <a:ext uri="{FF2B5EF4-FFF2-40B4-BE49-F238E27FC236}">
                <a16:creationId xmlns:a16="http://schemas.microsoft.com/office/drawing/2014/main" id="{F423BFE5-BAFD-CA41-A643-BCE6075A4485}"/>
              </a:ext>
            </a:extLst>
          </p:cNvPr>
          <p:cNvSpPr>
            <a:spLocks noGrp="1"/>
          </p:cNvSpPr>
          <p:nvPr>
            <p:ph sz="quarter" idx="58" hasCustomPrompt="1"/>
          </p:nvPr>
        </p:nvSpPr>
        <p:spPr>
          <a:xfrm>
            <a:off x="228600" y="5008358"/>
            <a:ext cx="1536700" cy="1100342"/>
          </a:xfrm>
          <a:noFill/>
        </p:spPr>
        <p:txBody>
          <a:bodyPr/>
          <a:lstStyle>
            <a:lvl1pPr marL="0" indent="0">
              <a:buNone/>
              <a:defRPr sz="2400">
                <a:ln>
                  <a:noFill/>
                </a:ln>
                <a:solidFill>
                  <a:srgbClr val="FF462D"/>
                </a:solidFill>
              </a:defRPr>
            </a:lvl1pPr>
          </a:lstStyle>
          <a:p>
            <a:pPr lvl="0"/>
            <a:r>
              <a:rPr lang="en-US" dirty="0"/>
              <a:t>Add icon or text</a:t>
            </a:r>
          </a:p>
        </p:txBody>
      </p:sp>
    </p:spTree>
    <p:extLst>
      <p:ext uri="{BB962C8B-B14F-4D97-AF65-F5344CB8AC3E}">
        <p14:creationId xmlns:p14="http://schemas.microsoft.com/office/powerpoint/2010/main" val="329377305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w Icons List ">
    <p:bg>
      <p:bgPr>
        <a:solidFill>
          <a:srgbClr val="F2F1EE"/>
        </a:solidFill>
        <a:effectLst/>
      </p:bgPr>
    </p:bg>
    <p:spTree>
      <p:nvGrpSpPr>
        <p:cNvPr id="1" name=""/>
        <p:cNvGrpSpPr/>
        <p:nvPr/>
      </p:nvGrpSpPr>
      <p:grpSpPr>
        <a:xfrm>
          <a:off x="0" y="0"/>
          <a:ext cx="0" cy="0"/>
          <a:chOff x="0" y="0"/>
          <a:chExt cx="0" cy="0"/>
        </a:xfrm>
      </p:grpSpPr>
      <p:sp>
        <p:nvSpPr>
          <p:cNvPr id="20" name="Picture Placeholder 7">
            <a:extLst>
              <a:ext uri="{FF2B5EF4-FFF2-40B4-BE49-F238E27FC236}">
                <a16:creationId xmlns:a16="http://schemas.microsoft.com/office/drawing/2014/main" id="{EAA83C25-A7D5-C44E-BC03-EABD420FC337}"/>
              </a:ext>
            </a:extLst>
          </p:cNvPr>
          <p:cNvSpPr>
            <a:spLocks noGrp="1"/>
          </p:cNvSpPr>
          <p:nvPr>
            <p:ph type="pic" sz="quarter" idx="33" hasCustomPrompt="1"/>
          </p:nvPr>
        </p:nvSpPr>
        <p:spPr>
          <a:xfrm>
            <a:off x="3275642" y="1457036"/>
            <a:ext cx="912044"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1" name="Picture Placeholder 7">
            <a:extLst>
              <a:ext uri="{FF2B5EF4-FFF2-40B4-BE49-F238E27FC236}">
                <a16:creationId xmlns:a16="http://schemas.microsoft.com/office/drawing/2014/main" id="{1C3320EC-C702-784B-966E-56589D005226}"/>
              </a:ext>
            </a:extLst>
          </p:cNvPr>
          <p:cNvSpPr>
            <a:spLocks noGrp="1"/>
          </p:cNvSpPr>
          <p:nvPr>
            <p:ph type="pic" sz="quarter" idx="34" hasCustomPrompt="1"/>
          </p:nvPr>
        </p:nvSpPr>
        <p:spPr>
          <a:xfrm>
            <a:off x="6327091" y="1457036"/>
            <a:ext cx="91204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2" name="Picture Placeholder 7">
            <a:extLst>
              <a:ext uri="{FF2B5EF4-FFF2-40B4-BE49-F238E27FC236}">
                <a16:creationId xmlns:a16="http://schemas.microsoft.com/office/drawing/2014/main" id="{4404D43E-76A6-4948-9A3B-149BCDDC8C7A}"/>
              </a:ext>
            </a:extLst>
          </p:cNvPr>
          <p:cNvSpPr>
            <a:spLocks noGrp="1"/>
          </p:cNvSpPr>
          <p:nvPr>
            <p:ph type="pic" sz="quarter" idx="35" hasCustomPrompt="1"/>
          </p:nvPr>
        </p:nvSpPr>
        <p:spPr>
          <a:xfrm>
            <a:off x="9379614" y="1457036"/>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3" name="Picture Placeholder 7">
            <a:extLst>
              <a:ext uri="{FF2B5EF4-FFF2-40B4-BE49-F238E27FC236}">
                <a16:creationId xmlns:a16="http://schemas.microsoft.com/office/drawing/2014/main" id="{72FB2A4E-1B5D-FF46-A012-D1DF01E24703}"/>
              </a:ext>
            </a:extLst>
          </p:cNvPr>
          <p:cNvSpPr>
            <a:spLocks noGrp="1"/>
          </p:cNvSpPr>
          <p:nvPr>
            <p:ph type="pic" sz="quarter" idx="36" hasCustomPrompt="1"/>
          </p:nvPr>
        </p:nvSpPr>
        <p:spPr>
          <a:xfrm>
            <a:off x="3275642" y="3727596"/>
            <a:ext cx="912044"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4" name="Picture Placeholder 7">
            <a:extLst>
              <a:ext uri="{FF2B5EF4-FFF2-40B4-BE49-F238E27FC236}">
                <a16:creationId xmlns:a16="http://schemas.microsoft.com/office/drawing/2014/main" id="{B0DC0B18-D14B-A540-91A5-DB1C9ED122B4}"/>
              </a:ext>
            </a:extLst>
          </p:cNvPr>
          <p:cNvSpPr>
            <a:spLocks noGrp="1"/>
          </p:cNvSpPr>
          <p:nvPr>
            <p:ph type="pic" sz="quarter" idx="37" hasCustomPrompt="1"/>
          </p:nvPr>
        </p:nvSpPr>
        <p:spPr>
          <a:xfrm>
            <a:off x="6327091" y="3727596"/>
            <a:ext cx="91204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26" name="Picture Placeholder 7">
            <a:extLst>
              <a:ext uri="{FF2B5EF4-FFF2-40B4-BE49-F238E27FC236}">
                <a16:creationId xmlns:a16="http://schemas.microsoft.com/office/drawing/2014/main" id="{CD67EB63-28F4-E040-9A84-8011CD7C8FE5}"/>
              </a:ext>
            </a:extLst>
          </p:cNvPr>
          <p:cNvSpPr>
            <a:spLocks noGrp="1"/>
          </p:cNvSpPr>
          <p:nvPr>
            <p:ph type="pic" sz="quarter" idx="39" hasCustomPrompt="1"/>
          </p:nvPr>
        </p:nvSpPr>
        <p:spPr>
          <a:xfrm>
            <a:off x="9379614" y="3727596"/>
            <a:ext cx="910693" cy="818311"/>
          </a:xfrm>
          <a:prstGeom prst="rect">
            <a:avLst/>
          </a:prstGeom>
        </p:spPr>
        <p:txBody>
          <a:bodyPr anchor="ctr">
            <a:noAutofit/>
          </a:bodyPr>
          <a:lstStyle>
            <a:lvl1pPr marL="0" indent="0" algn="ctr">
              <a:buNone/>
              <a:defRPr b="0" i="0">
                <a:solidFill>
                  <a:srgbClr val="3D3C3C"/>
                </a:solidFill>
                <a:latin typeface="TWK Everett" panose="020B0204000000000000" pitchFamily="34" charset="77"/>
              </a:defRPr>
            </a:lvl1pPr>
          </a:lstStyle>
          <a:p>
            <a:r>
              <a:rPr lang="en-US"/>
              <a:t>PLACE ICON HERE</a:t>
            </a:r>
          </a:p>
        </p:txBody>
      </p:sp>
      <p:sp>
        <p:nvSpPr>
          <p:cNvPr id="30" name="Slide Number Placeholder 5">
            <a:extLst>
              <a:ext uri="{FF2B5EF4-FFF2-40B4-BE49-F238E27FC236}">
                <a16:creationId xmlns:a16="http://schemas.microsoft.com/office/drawing/2014/main" id="{1FBCF938-EB1F-E842-88D8-795586C115B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a:p>
        </p:txBody>
      </p:sp>
      <p:pic>
        <p:nvPicPr>
          <p:cNvPr id="33" name="Picture 32" descr="Logo&#10;&#10;Description automatically generated">
            <a:extLst>
              <a:ext uri="{FF2B5EF4-FFF2-40B4-BE49-F238E27FC236}">
                <a16:creationId xmlns:a16="http://schemas.microsoft.com/office/drawing/2014/main" id="{56085531-9FD4-A147-87FA-A9EBEBFBE63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36" name="Title 1">
            <a:extLst>
              <a:ext uri="{FF2B5EF4-FFF2-40B4-BE49-F238E27FC236}">
                <a16:creationId xmlns:a16="http://schemas.microsoft.com/office/drawing/2014/main" id="{B96B7D0F-251B-FD43-BCB7-CB20958C0B41}"/>
              </a:ext>
            </a:extLst>
          </p:cNvPr>
          <p:cNvSpPr>
            <a:spLocks noGrp="1"/>
          </p:cNvSpPr>
          <p:nvPr>
            <p:ph type="title" hasCustomPrompt="1"/>
          </p:nvPr>
        </p:nvSpPr>
        <p:spPr>
          <a:xfrm>
            <a:off x="228600" y="294477"/>
            <a:ext cx="2590800"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38" name="Text Placeholder 2">
            <a:extLst>
              <a:ext uri="{FF2B5EF4-FFF2-40B4-BE49-F238E27FC236}">
                <a16:creationId xmlns:a16="http://schemas.microsoft.com/office/drawing/2014/main" id="{37F4BA20-7EA4-D548-8BDD-288F2CD56CA2}"/>
              </a:ext>
            </a:extLst>
          </p:cNvPr>
          <p:cNvSpPr>
            <a:spLocks noGrp="1"/>
          </p:cNvSpPr>
          <p:nvPr>
            <p:ph type="body" sz="quarter" idx="48" hasCustomPrompt="1"/>
          </p:nvPr>
        </p:nvSpPr>
        <p:spPr>
          <a:xfrm>
            <a:off x="3276599" y="2292309"/>
            <a:ext cx="2594641" cy="869992"/>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a:extLst>
              <a:ext uri="{FF2B5EF4-FFF2-40B4-BE49-F238E27FC236}">
                <a16:creationId xmlns:a16="http://schemas.microsoft.com/office/drawing/2014/main" id="{49F3F735-7447-7F4C-9666-191D8DB32FD4}"/>
              </a:ext>
            </a:extLst>
          </p:cNvPr>
          <p:cNvSpPr>
            <a:spLocks noGrp="1"/>
          </p:cNvSpPr>
          <p:nvPr>
            <p:ph type="body" sz="quarter" idx="46" hasCustomPrompt="1"/>
          </p:nvPr>
        </p:nvSpPr>
        <p:spPr>
          <a:xfrm>
            <a:off x="6324600" y="2292309"/>
            <a:ext cx="2594641"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0" name="Text Placeholder 2">
            <a:extLst>
              <a:ext uri="{FF2B5EF4-FFF2-40B4-BE49-F238E27FC236}">
                <a16:creationId xmlns:a16="http://schemas.microsoft.com/office/drawing/2014/main" id="{909D859B-5629-A343-B124-724E2D222163}"/>
              </a:ext>
            </a:extLst>
          </p:cNvPr>
          <p:cNvSpPr>
            <a:spLocks noGrp="1"/>
          </p:cNvSpPr>
          <p:nvPr>
            <p:ph type="body" sz="quarter" idx="49" hasCustomPrompt="1"/>
          </p:nvPr>
        </p:nvSpPr>
        <p:spPr>
          <a:xfrm>
            <a:off x="9379614" y="2292309"/>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2" name="Text Placeholder 2">
            <a:extLst>
              <a:ext uri="{FF2B5EF4-FFF2-40B4-BE49-F238E27FC236}">
                <a16:creationId xmlns:a16="http://schemas.microsoft.com/office/drawing/2014/main" id="{F79B734D-A981-F249-B5AD-DD37EA9B21F9}"/>
              </a:ext>
            </a:extLst>
          </p:cNvPr>
          <p:cNvSpPr>
            <a:spLocks noGrp="1"/>
          </p:cNvSpPr>
          <p:nvPr>
            <p:ph type="body" sz="quarter" idx="52" hasCustomPrompt="1"/>
          </p:nvPr>
        </p:nvSpPr>
        <p:spPr>
          <a:xfrm>
            <a:off x="3276599" y="4565834"/>
            <a:ext cx="2594641"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3" name="Text Placeholder 2">
            <a:extLst>
              <a:ext uri="{FF2B5EF4-FFF2-40B4-BE49-F238E27FC236}">
                <a16:creationId xmlns:a16="http://schemas.microsoft.com/office/drawing/2014/main" id="{E519CFCA-B445-8D46-AEAE-3AF6051D7297}"/>
              </a:ext>
            </a:extLst>
          </p:cNvPr>
          <p:cNvSpPr>
            <a:spLocks noGrp="1"/>
          </p:cNvSpPr>
          <p:nvPr>
            <p:ph type="body" sz="quarter" idx="53" hasCustomPrompt="1"/>
          </p:nvPr>
        </p:nvSpPr>
        <p:spPr>
          <a:xfrm>
            <a:off x="6324600" y="4565834"/>
            <a:ext cx="2594641"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4" name="Text Placeholder 2">
            <a:extLst>
              <a:ext uri="{FF2B5EF4-FFF2-40B4-BE49-F238E27FC236}">
                <a16:creationId xmlns:a16="http://schemas.microsoft.com/office/drawing/2014/main" id="{F60FF828-F1B0-E946-9A7C-82E0A6FCCE44}"/>
              </a:ext>
            </a:extLst>
          </p:cNvPr>
          <p:cNvSpPr>
            <a:spLocks noGrp="1"/>
          </p:cNvSpPr>
          <p:nvPr>
            <p:ph type="body" sz="quarter" idx="54" hasCustomPrompt="1"/>
          </p:nvPr>
        </p:nvSpPr>
        <p:spPr>
          <a:xfrm>
            <a:off x="9379614" y="4565834"/>
            <a:ext cx="2590800" cy="869992"/>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4875982"/>
      </p:ext>
    </p:extLst>
  </p:cSld>
  <p:clrMapOvr>
    <a:masterClrMapping/>
  </p:clrMapOvr>
  <p:extLst>
    <p:ext uri="{DCECCB84-F9BA-43D5-87BE-67443E8EF086}">
      <p15:sldGuideLst xmlns:p15="http://schemas.microsoft.com/office/powerpoint/2012/main"/>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 Column icons numbers">
    <p:bg>
      <p:bgPr>
        <a:solidFill>
          <a:srgbClr val="F2F1EE"/>
        </a:solidFill>
        <a:effectLst/>
      </p:bgPr>
    </p:bg>
    <p:spTree>
      <p:nvGrpSpPr>
        <p:cNvPr id="1" name=""/>
        <p:cNvGrpSpPr/>
        <p:nvPr/>
      </p:nvGrpSpPr>
      <p:grpSpPr>
        <a:xfrm>
          <a:off x="0" y="0"/>
          <a:ext cx="0" cy="0"/>
          <a:chOff x="0" y="0"/>
          <a:chExt cx="0" cy="0"/>
        </a:xfrm>
      </p:grpSpPr>
      <p:sp>
        <p:nvSpPr>
          <p:cNvPr id="30" name="Slide Number Placeholder 5">
            <a:extLst>
              <a:ext uri="{FF2B5EF4-FFF2-40B4-BE49-F238E27FC236}">
                <a16:creationId xmlns:a16="http://schemas.microsoft.com/office/drawing/2014/main" id="{1FBCF938-EB1F-E842-88D8-795586C115B1}"/>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pic>
        <p:nvPicPr>
          <p:cNvPr id="33" name="Picture 32" descr="Logo&#10;&#10;Description automatically generated">
            <a:extLst>
              <a:ext uri="{FF2B5EF4-FFF2-40B4-BE49-F238E27FC236}">
                <a16:creationId xmlns:a16="http://schemas.microsoft.com/office/drawing/2014/main" id="{56085531-9FD4-A147-87FA-A9EBEBFBE63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36" name="Title 1">
            <a:extLst>
              <a:ext uri="{FF2B5EF4-FFF2-40B4-BE49-F238E27FC236}">
                <a16:creationId xmlns:a16="http://schemas.microsoft.com/office/drawing/2014/main" id="{B96B7D0F-251B-FD43-BCB7-CB20958C0B41}"/>
              </a:ext>
            </a:extLst>
          </p:cNvPr>
          <p:cNvSpPr>
            <a:spLocks noGrp="1"/>
          </p:cNvSpPr>
          <p:nvPr>
            <p:ph type="title" hasCustomPrompt="1"/>
          </p:nvPr>
        </p:nvSpPr>
        <p:spPr>
          <a:xfrm>
            <a:off x="228599" y="294477"/>
            <a:ext cx="281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37" name="Text Placeholder 57">
            <a:extLst>
              <a:ext uri="{FF2B5EF4-FFF2-40B4-BE49-F238E27FC236}">
                <a16:creationId xmlns:a16="http://schemas.microsoft.com/office/drawing/2014/main" id="{84B35694-6A50-2E4B-A859-D0BD696C8081}"/>
              </a:ext>
            </a:extLst>
          </p:cNvPr>
          <p:cNvSpPr>
            <a:spLocks noGrp="1"/>
          </p:cNvSpPr>
          <p:nvPr>
            <p:ph type="body" sz="quarter" idx="51" hasCustomPrompt="1"/>
          </p:nvPr>
        </p:nvSpPr>
        <p:spPr>
          <a:xfrm>
            <a:off x="228600" y="714025"/>
            <a:ext cx="2819554"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38" name="Text Placeholder 2">
            <a:extLst>
              <a:ext uri="{FF2B5EF4-FFF2-40B4-BE49-F238E27FC236}">
                <a16:creationId xmlns:a16="http://schemas.microsoft.com/office/drawing/2014/main" id="{37F4BA20-7EA4-D548-8BDD-288F2CD56CA2}"/>
              </a:ext>
            </a:extLst>
          </p:cNvPr>
          <p:cNvSpPr>
            <a:spLocks noGrp="1"/>
          </p:cNvSpPr>
          <p:nvPr>
            <p:ph type="body" sz="quarter" idx="48" hasCustomPrompt="1"/>
          </p:nvPr>
        </p:nvSpPr>
        <p:spPr>
          <a:xfrm>
            <a:off x="3276600" y="1338688"/>
            <a:ext cx="2590800" cy="4681111"/>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9" name="Text Placeholder 2">
            <a:extLst>
              <a:ext uri="{FF2B5EF4-FFF2-40B4-BE49-F238E27FC236}">
                <a16:creationId xmlns:a16="http://schemas.microsoft.com/office/drawing/2014/main" id="{49F3F735-7447-7F4C-9666-191D8DB32FD4}"/>
              </a:ext>
            </a:extLst>
          </p:cNvPr>
          <p:cNvSpPr>
            <a:spLocks noGrp="1"/>
          </p:cNvSpPr>
          <p:nvPr>
            <p:ph type="body" sz="quarter" idx="46" hasCustomPrompt="1"/>
          </p:nvPr>
        </p:nvSpPr>
        <p:spPr>
          <a:xfrm>
            <a:off x="6326520" y="1338688"/>
            <a:ext cx="2590800" cy="4681111"/>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40" name="Text Placeholder 2">
            <a:extLst>
              <a:ext uri="{FF2B5EF4-FFF2-40B4-BE49-F238E27FC236}">
                <a16:creationId xmlns:a16="http://schemas.microsoft.com/office/drawing/2014/main" id="{909D859B-5629-A343-B124-724E2D222163}"/>
              </a:ext>
            </a:extLst>
          </p:cNvPr>
          <p:cNvSpPr>
            <a:spLocks noGrp="1"/>
          </p:cNvSpPr>
          <p:nvPr>
            <p:ph type="body" sz="quarter" idx="49" hasCustomPrompt="1"/>
          </p:nvPr>
        </p:nvSpPr>
        <p:spPr>
          <a:xfrm>
            <a:off x="9372600" y="1338688"/>
            <a:ext cx="2590800" cy="4681111"/>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DCEB27A4-334A-A14E-ABCB-FF0FE4C45437}"/>
              </a:ext>
            </a:extLst>
          </p:cNvPr>
          <p:cNvSpPr>
            <a:spLocks noGrp="1"/>
          </p:cNvSpPr>
          <p:nvPr>
            <p:ph sz="quarter" idx="54" hasCustomPrompt="1"/>
          </p:nvPr>
        </p:nvSpPr>
        <p:spPr>
          <a:xfrm>
            <a:off x="3276599" y="306073"/>
            <a:ext cx="2590799" cy="593087"/>
          </a:xfrm>
        </p:spPr>
        <p:txBody>
          <a:bodyPr/>
          <a:lstStyle>
            <a:lvl1pPr marL="0" indent="0">
              <a:buNone/>
              <a:defRPr sz="2400">
                <a:ln>
                  <a:noFill/>
                </a:ln>
                <a:solidFill>
                  <a:srgbClr val="042315"/>
                </a:solidFill>
              </a:defRPr>
            </a:lvl1pPr>
          </a:lstStyle>
          <a:p>
            <a:pPr lvl="0"/>
            <a:r>
              <a:rPr lang="en-US" dirty="0"/>
              <a:t>Add icon or text</a:t>
            </a:r>
          </a:p>
        </p:txBody>
      </p:sp>
      <p:sp>
        <p:nvSpPr>
          <p:cNvPr id="13" name="Content Placeholder 2">
            <a:extLst>
              <a:ext uri="{FF2B5EF4-FFF2-40B4-BE49-F238E27FC236}">
                <a16:creationId xmlns:a16="http://schemas.microsoft.com/office/drawing/2014/main" id="{64DC4447-B143-E64A-B37F-4CA9ECB1087D}"/>
              </a:ext>
            </a:extLst>
          </p:cNvPr>
          <p:cNvSpPr>
            <a:spLocks noGrp="1"/>
          </p:cNvSpPr>
          <p:nvPr>
            <p:ph sz="quarter" idx="55" hasCustomPrompt="1"/>
          </p:nvPr>
        </p:nvSpPr>
        <p:spPr>
          <a:xfrm>
            <a:off x="6326520" y="306073"/>
            <a:ext cx="2590799" cy="593087"/>
          </a:xfrm>
        </p:spPr>
        <p:txBody>
          <a:bodyPr/>
          <a:lstStyle>
            <a:lvl1pPr marL="0" indent="0">
              <a:buNone/>
              <a:defRPr sz="2400">
                <a:ln>
                  <a:noFill/>
                </a:ln>
                <a:solidFill>
                  <a:srgbClr val="042315"/>
                </a:solidFill>
              </a:defRPr>
            </a:lvl1pPr>
          </a:lstStyle>
          <a:p>
            <a:pPr lvl="0"/>
            <a:r>
              <a:rPr lang="en-US" dirty="0"/>
              <a:t>Add icon or text</a:t>
            </a:r>
          </a:p>
        </p:txBody>
      </p:sp>
      <p:sp>
        <p:nvSpPr>
          <p:cNvPr id="14" name="Content Placeholder 2">
            <a:extLst>
              <a:ext uri="{FF2B5EF4-FFF2-40B4-BE49-F238E27FC236}">
                <a16:creationId xmlns:a16="http://schemas.microsoft.com/office/drawing/2014/main" id="{0E40A1C0-99AC-9E4D-A44D-319D057C0A41}"/>
              </a:ext>
            </a:extLst>
          </p:cNvPr>
          <p:cNvSpPr>
            <a:spLocks noGrp="1"/>
          </p:cNvSpPr>
          <p:nvPr>
            <p:ph sz="quarter" idx="56" hasCustomPrompt="1"/>
          </p:nvPr>
        </p:nvSpPr>
        <p:spPr>
          <a:xfrm>
            <a:off x="9369073" y="306073"/>
            <a:ext cx="2590799" cy="593087"/>
          </a:xfrm>
        </p:spPr>
        <p:txBody>
          <a:bodyPr/>
          <a:lstStyle>
            <a:lvl1pPr marL="0" indent="0">
              <a:buNone/>
              <a:defRPr sz="2400">
                <a:ln>
                  <a:noFill/>
                </a:ln>
                <a:solidFill>
                  <a:srgbClr val="042315"/>
                </a:solidFill>
              </a:defRPr>
            </a:lvl1pPr>
          </a:lstStyle>
          <a:p>
            <a:pPr lvl="0"/>
            <a:r>
              <a:rPr lang="en-US" dirty="0"/>
              <a:t>Add icon or text</a:t>
            </a:r>
          </a:p>
        </p:txBody>
      </p:sp>
      <p:sp>
        <p:nvSpPr>
          <p:cNvPr id="15" name="Text Placeholder 2">
            <a:extLst>
              <a:ext uri="{FF2B5EF4-FFF2-40B4-BE49-F238E27FC236}">
                <a16:creationId xmlns:a16="http://schemas.microsoft.com/office/drawing/2014/main" id="{52C66027-8C58-2E48-AF9C-F509505FA3B3}"/>
              </a:ext>
            </a:extLst>
          </p:cNvPr>
          <p:cNvSpPr>
            <a:spLocks noGrp="1"/>
          </p:cNvSpPr>
          <p:nvPr>
            <p:ph type="body" sz="quarter" idx="57" hasCustomPrompt="1"/>
          </p:nvPr>
        </p:nvSpPr>
        <p:spPr>
          <a:xfrm>
            <a:off x="3276600" y="1039283"/>
            <a:ext cx="2590800" cy="299406"/>
          </a:xfrm>
        </p:spPr>
        <p:txBody>
          <a:bodyPr/>
          <a:lstStyle>
            <a:lvl1pPr marL="0" indent="0">
              <a:buNone/>
              <a:defRPr sz="1400" b="1">
                <a:solidFill>
                  <a:srgbClr val="FF462D"/>
                </a:solidFill>
              </a:defRPr>
            </a:lvl1pPr>
            <a:lvl2pPr>
              <a:defRPr sz="1200"/>
            </a:lvl2pPr>
            <a:lvl3pPr>
              <a:defRPr sz="1200"/>
            </a:lvl3pPr>
            <a:lvl4pPr>
              <a:defRPr sz="1200"/>
            </a:lvl4pPr>
            <a:lvl5pPr>
              <a:defRPr sz="1200"/>
            </a:lvl5pPr>
          </a:lstStyle>
          <a:p>
            <a:pPr lvl="0"/>
            <a:r>
              <a:rPr lang="en-US" dirty="0"/>
              <a:t>Subheading</a:t>
            </a:r>
          </a:p>
        </p:txBody>
      </p:sp>
      <p:sp>
        <p:nvSpPr>
          <p:cNvPr id="19" name="Text Placeholder 2">
            <a:extLst>
              <a:ext uri="{FF2B5EF4-FFF2-40B4-BE49-F238E27FC236}">
                <a16:creationId xmlns:a16="http://schemas.microsoft.com/office/drawing/2014/main" id="{9CC59EC9-E651-6C4B-B488-6E5FFEAB7E55}"/>
              </a:ext>
            </a:extLst>
          </p:cNvPr>
          <p:cNvSpPr>
            <a:spLocks noGrp="1"/>
          </p:cNvSpPr>
          <p:nvPr>
            <p:ph type="body" sz="quarter" idx="58" hasCustomPrompt="1"/>
          </p:nvPr>
        </p:nvSpPr>
        <p:spPr>
          <a:xfrm>
            <a:off x="6326520" y="1039283"/>
            <a:ext cx="2590800" cy="299406"/>
          </a:xfrm>
        </p:spPr>
        <p:txBody>
          <a:bodyPr/>
          <a:lstStyle>
            <a:lvl1pPr marL="0" indent="0">
              <a:buNone/>
              <a:defRPr sz="1400" b="1">
                <a:solidFill>
                  <a:srgbClr val="FF462D"/>
                </a:solidFill>
              </a:defRPr>
            </a:lvl1pPr>
            <a:lvl2pPr>
              <a:defRPr sz="1200"/>
            </a:lvl2pPr>
            <a:lvl3pPr>
              <a:defRPr sz="1200"/>
            </a:lvl3pPr>
            <a:lvl4pPr>
              <a:defRPr sz="1200"/>
            </a:lvl4pPr>
            <a:lvl5pPr>
              <a:defRPr sz="1200"/>
            </a:lvl5pPr>
          </a:lstStyle>
          <a:p>
            <a:pPr lvl="0"/>
            <a:r>
              <a:rPr lang="en-US"/>
              <a:t>Subheading</a:t>
            </a:r>
          </a:p>
        </p:txBody>
      </p:sp>
      <p:sp>
        <p:nvSpPr>
          <p:cNvPr id="20" name="Text Placeholder 2">
            <a:extLst>
              <a:ext uri="{FF2B5EF4-FFF2-40B4-BE49-F238E27FC236}">
                <a16:creationId xmlns:a16="http://schemas.microsoft.com/office/drawing/2014/main" id="{0E24D388-4045-7548-AF64-526E9A4406E8}"/>
              </a:ext>
            </a:extLst>
          </p:cNvPr>
          <p:cNvSpPr>
            <a:spLocks noGrp="1"/>
          </p:cNvSpPr>
          <p:nvPr>
            <p:ph type="body" sz="quarter" idx="59" hasCustomPrompt="1"/>
          </p:nvPr>
        </p:nvSpPr>
        <p:spPr>
          <a:xfrm>
            <a:off x="9373643" y="1039283"/>
            <a:ext cx="2590800" cy="299406"/>
          </a:xfrm>
        </p:spPr>
        <p:txBody>
          <a:bodyPr/>
          <a:lstStyle>
            <a:lvl1pPr marL="0" indent="0">
              <a:buNone/>
              <a:defRPr sz="1400" b="1">
                <a:solidFill>
                  <a:srgbClr val="FF462D"/>
                </a:solidFill>
              </a:defRPr>
            </a:lvl1pPr>
            <a:lvl2pPr>
              <a:defRPr sz="1200"/>
            </a:lvl2pPr>
            <a:lvl3pPr>
              <a:defRPr sz="1200"/>
            </a:lvl3pPr>
            <a:lvl4pPr>
              <a:defRPr sz="1200"/>
            </a:lvl4pPr>
            <a:lvl5pPr>
              <a:defRPr sz="1200"/>
            </a:lvl5pPr>
          </a:lstStyle>
          <a:p>
            <a:pPr lvl="0"/>
            <a:r>
              <a:rPr lang="en-US"/>
              <a:t>Subheading</a:t>
            </a:r>
          </a:p>
        </p:txBody>
      </p:sp>
    </p:spTree>
    <p:extLst>
      <p:ext uri="{BB962C8B-B14F-4D97-AF65-F5344CB8AC3E}">
        <p14:creationId xmlns:p14="http://schemas.microsoft.com/office/powerpoint/2010/main" val="3232076728"/>
      </p:ext>
    </p:extLst>
  </p:cSld>
  <p:clrMapOvr>
    <a:masterClrMapping/>
  </p:clrMapOvr>
  <p:extLst>
    <p:ext uri="{DCECCB84-F9BA-43D5-87BE-67443E8EF086}">
      <p15:sldGuideLst xmlns:p15="http://schemas.microsoft.com/office/powerpoint/2012/main"/>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Team 4 Pers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B3700A0-29DE-834A-B6C2-E3D4696E5DD5}"/>
              </a:ext>
            </a:extLst>
          </p:cNvPr>
          <p:cNvSpPr>
            <a:spLocks noGrp="1"/>
          </p:cNvSpPr>
          <p:nvPr>
            <p:ph type="pic" sz="quarter" idx="27" hasCustomPrompt="1"/>
          </p:nvPr>
        </p:nvSpPr>
        <p:spPr>
          <a:xfrm>
            <a:off x="228600" y="1714500"/>
            <a:ext cx="2590798" cy="2624138"/>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2" name="Picture Placeholder 5">
            <a:extLst>
              <a:ext uri="{FF2B5EF4-FFF2-40B4-BE49-F238E27FC236}">
                <a16:creationId xmlns:a16="http://schemas.microsoft.com/office/drawing/2014/main" id="{FB033EB2-943A-4B45-BCB7-8F690C8C2FA8}"/>
              </a:ext>
            </a:extLst>
          </p:cNvPr>
          <p:cNvSpPr>
            <a:spLocks noGrp="1"/>
          </p:cNvSpPr>
          <p:nvPr>
            <p:ph type="pic" sz="quarter" idx="28" hasCustomPrompt="1"/>
          </p:nvPr>
        </p:nvSpPr>
        <p:spPr>
          <a:xfrm>
            <a:off x="3276603" y="1714500"/>
            <a:ext cx="2590792" cy="2624138"/>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3" name="Picture Placeholder 5">
            <a:extLst>
              <a:ext uri="{FF2B5EF4-FFF2-40B4-BE49-F238E27FC236}">
                <a16:creationId xmlns:a16="http://schemas.microsoft.com/office/drawing/2014/main" id="{0A8E385F-9F3A-F34C-B402-8E3D0FAF6512}"/>
              </a:ext>
            </a:extLst>
          </p:cNvPr>
          <p:cNvSpPr>
            <a:spLocks noGrp="1"/>
          </p:cNvSpPr>
          <p:nvPr>
            <p:ph type="pic" sz="quarter" idx="29" hasCustomPrompt="1"/>
          </p:nvPr>
        </p:nvSpPr>
        <p:spPr>
          <a:xfrm>
            <a:off x="6324598" y="1714570"/>
            <a:ext cx="2590798" cy="2624138"/>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4" name="Picture Placeholder 5">
            <a:extLst>
              <a:ext uri="{FF2B5EF4-FFF2-40B4-BE49-F238E27FC236}">
                <a16:creationId xmlns:a16="http://schemas.microsoft.com/office/drawing/2014/main" id="{F3F9DA77-6808-2944-8C0A-444E071E4599}"/>
              </a:ext>
            </a:extLst>
          </p:cNvPr>
          <p:cNvSpPr>
            <a:spLocks noGrp="1"/>
          </p:cNvSpPr>
          <p:nvPr>
            <p:ph type="pic" sz="quarter" idx="30" hasCustomPrompt="1"/>
          </p:nvPr>
        </p:nvSpPr>
        <p:spPr>
          <a:xfrm>
            <a:off x="9372600" y="1714500"/>
            <a:ext cx="2590798" cy="2624138"/>
          </a:xfrm>
          <a:prstGeom prst="rect">
            <a:avLst/>
          </a:prstGeom>
        </p:spPr>
        <p:txBody>
          <a:bodyPr anchor="ctr">
            <a:noAutofit/>
          </a:bodyPr>
          <a:lstStyle>
            <a:lvl1pPr marL="0" indent="0" algn="ctr">
              <a:buNone/>
              <a:defRPr b="0" i="0">
                <a:latin typeface="TWK Everett" panose="020B0204000000000000" pitchFamily="34" charset="77"/>
              </a:defRPr>
            </a:lvl1pPr>
          </a:lstStyle>
          <a:p>
            <a:r>
              <a:rPr lang="en-US"/>
              <a:t>ADD PHOTO HERE</a:t>
            </a:r>
          </a:p>
        </p:txBody>
      </p:sp>
      <p:sp>
        <p:nvSpPr>
          <p:cNvPr id="16" name="Text Placeholder 57">
            <a:extLst>
              <a:ext uri="{FF2B5EF4-FFF2-40B4-BE49-F238E27FC236}">
                <a16:creationId xmlns:a16="http://schemas.microsoft.com/office/drawing/2014/main" id="{B2B820F6-126F-8149-B82A-8DD59FF74529}"/>
              </a:ext>
            </a:extLst>
          </p:cNvPr>
          <p:cNvSpPr>
            <a:spLocks noGrp="1"/>
          </p:cNvSpPr>
          <p:nvPr>
            <p:ph type="body" sz="quarter" idx="31" hasCustomPrompt="1"/>
          </p:nvPr>
        </p:nvSpPr>
        <p:spPr>
          <a:xfrm>
            <a:off x="228600" y="4497479"/>
            <a:ext cx="2590798" cy="282575"/>
          </a:xfrm>
          <a:prstGeom prst="rect">
            <a:avLst/>
          </a:prstGeom>
        </p:spPr>
        <p:txBody>
          <a:bodyPr vert="horz" lIns="0" tIns="0" rIns="0" bIns="0" rtlCol="0" anchor="t">
            <a:noAutofit/>
          </a:bodyPr>
          <a:lstStyle>
            <a:lvl1pPr marL="0" indent="0" algn="l">
              <a:buNone/>
              <a:defRPr lang="en-US" sz="16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17" name="Text Placeholder 57">
            <a:extLst>
              <a:ext uri="{FF2B5EF4-FFF2-40B4-BE49-F238E27FC236}">
                <a16:creationId xmlns:a16="http://schemas.microsoft.com/office/drawing/2014/main" id="{6ABDDB77-D01D-2D45-AB6A-133D17B19CC6}"/>
              </a:ext>
            </a:extLst>
          </p:cNvPr>
          <p:cNvSpPr>
            <a:spLocks noGrp="1"/>
          </p:cNvSpPr>
          <p:nvPr>
            <p:ph type="body" sz="quarter" idx="32" hasCustomPrompt="1"/>
          </p:nvPr>
        </p:nvSpPr>
        <p:spPr>
          <a:xfrm>
            <a:off x="228600" y="4822803"/>
            <a:ext cx="2590798" cy="282575"/>
          </a:xfrm>
          <a:prstGeom prst="rect">
            <a:avLst/>
          </a:prstGeom>
        </p:spPr>
        <p:txBody>
          <a:bodyPr vert="horz" lIns="0" tIns="0" rIns="0" bIns="0" rtlCol="0" anchor="t">
            <a:noAutofit/>
          </a:bodyPr>
          <a:lstStyle>
            <a:lvl1pPr marL="0" indent="0" algn="l">
              <a:buNone/>
              <a:defRPr lang="en-US" sz="16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Job title</a:t>
            </a:r>
          </a:p>
        </p:txBody>
      </p:sp>
      <p:sp>
        <p:nvSpPr>
          <p:cNvPr id="18" name="Text Placeholder 57">
            <a:extLst>
              <a:ext uri="{FF2B5EF4-FFF2-40B4-BE49-F238E27FC236}">
                <a16:creationId xmlns:a16="http://schemas.microsoft.com/office/drawing/2014/main" id="{FF1B4342-A191-6046-A5F0-BFF28F19A6BD}"/>
              </a:ext>
            </a:extLst>
          </p:cNvPr>
          <p:cNvSpPr>
            <a:spLocks noGrp="1"/>
          </p:cNvSpPr>
          <p:nvPr>
            <p:ph type="body" sz="quarter" idx="33" hasCustomPrompt="1"/>
          </p:nvPr>
        </p:nvSpPr>
        <p:spPr>
          <a:xfrm>
            <a:off x="3276603" y="4497479"/>
            <a:ext cx="2590792" cy="282575"/>
          </a:xfrm>
          <a:prstGeom prst="rect">
            <a:avLst/>
          </a:prstGeom>
        </p:spPr>
        <p:txBody>
          <a:bodyPr vert="horz" lIns="0" tIns="0" rIns="0" bIns="0" rtlCol="0" anchor="t">
            <a:noAutofit/>
          </a:bodyPr>
          <a:lstStyle>
            <a:lvl1pPr marL="0" indent="0" algn="l">
              <a:buNone/>
              <a:defRPr lang="en-US" sz="16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19" name="Text Placeholder 57">
            <a:extLst>
              <a:ext uri="{FF2B5EF4-FFF2-40B4-BE49-F238E27FC236}">
                <a16:creationId xmlns:a16="http://schemas.microsoft.com/office/drawing/2014/main" id="{B1600CC4-0E13-0843-97B2-BA2085875C30}"/>
              </a:ext>
            </a:extLst>
          </p:cNvPr>
          <p:cNvSpPr>
            <a:spLocks noGrp="1"/>
          </p:cNvSpPr>
          <p:nvPr>
            <p:ph type="body" sz="quarter" idx="34" hasCustomPrompt="1"/>
          </p:nvPr>
        </p:nvSpPr>
        <p:spPr>
          <a:xfrm>
            <a:off x="3276603" y="4822803"/>
            <a:ext cx="2590792" cy="282575"/>
          </a:xfrm>
          <a:prstGeom prst="rect">
            <a:avLst/>
          </a:prstGeom>
        </p:spPr>
        <p:txBody>
          <a:bodyPr vert="horz" lIns="0" tIns="0" rIns="0" bIns="0" rtlCol="0" anchor="t">
            <a:noAutofit/>
          </a:bodyPr>
          <a:lstStyle>
            <a:lvl1pPr marL="0" indent="0" algn="l">
              <a:buNone/>
              <a:defRPr lang="en-US" sz="16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0" name="Text Placeholder 57">
            <a:extLst>
              <a:ext uri="{FF2B5EF4-FFF2-40B4-BE49-F238E27FC236}">
                <a16:creationId xmlns:a16="http://schemas.microsoft.com/office/drawing/2014/main" id="{5E8E0B01-55EB-4048-BB54-664B94BD7B1B}"/>
              </a:ext>
            </a:extLst>
          </p:cNvPr>
          <p:cNvSpPr>
            <a:spLocks noGrp="1"/>
          </p:cNvSpPr>
          <p:nvPr>
            <p:ph type="body" sz="quarter" idx="35" hasCustomPrompt="1"/>
          </p:nvPr>
        </p:nvSpPr>
        <p:spPr>
          <a:xfrm>
            <a:off x="6324598" y="4497549"/>
            <a:ext cx="2590798" cy="282575"/>
          </a:xfrm>
          <a:prstGeom prst="rect">
            <a:avLst/>
          </a:prstGeom>
        </p:spPr>
        <p:txBody>
          <a:bodyPr vert="horz" lIns="0" tIns="0" rIns="0" bIns="0" rtlCol="0" anchor="t">
            <a:noAutofit/>
          </a:bodyPr>
          <a:lstStyle>
            <a:lvl1pPr marL="0" indent="0" algn="l">
              <a:buNone/>
              <a:defRPr lang="en-US" sz="16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21" name="Text Placeholder 57">
            <a:extLst>
              <a:ext uri="{FF2B5EF4-FFF2-40B4-BE49-F238E27FC236}">
                <a16:creationId xmlns:a16="http://schemas.microsoft.com/office/drawing/2014/main" id="{BC7BECD0-75FF-3042-BDE3-94019E61C038}"/>
              </a:ext>
            </a:extLst>
          </p:cNvPr>
          <p:cNvSpPr>
            <a:spLocks noGrp="1"/>
          </p:cNvSpPr>
          <p:nvPr>
            <p:ph type="body" sz="quarter" idx="36" hasCustomPrompt="1"/>
          </p:nvPr>
        </p:nvSpPr>
        <p:spPr>
          <a:xfrm>
            <a:off x="6324598" y="4822873"/>
            <a:ext cx="2590798" cy="282575"/>
          </a:xfrm>
          <a:prstGeom prst="rect">
            <a:avLst/>
          </a:prstGeom>
        </p:spPr>
        <p:txBody>
          <a:bodyPr vert="horz" lIns="0" tIns="0" rIns="0" bIns="0" rtlCol="0" anchor="t">
            <a:noAutofit/>
          </a:bodyPr>
          <a:lstStyle>
            <a:lvl1pPr marL="0" indent="0" algn="l">
              <a:buNone/>
              <a:defRPr lang="en-US" sz="16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2" name="Text Placeholder 57">
            <a:extLst>
              <a:ext uri="{FF2B5EF4-FFF2-40B4-BE49-F238E27FC236}">
                <a16:creationId xmlns:a16="http://schemas.microsoft.com/office/drawing/2014/main" id="{8A6F00F2-D50A-574E-A221-C293AC5D87F9}"/>
              </a:ext>
            </a:extLst>
          </p:cNvPr>
          <p:cNvSpPr>
            <a:spLocks noGrp="1"/>
          </p:cNvSpPr>
          <p:nvPr>
            <p:ph type="body" sz="quarter" idx="37" hasCustomPrompt="1"/>
          </p:nvPr>
        </p:nvSpPr>
        <p:spPr>
          <a:xfrm>
            <a:off x="9372600" y="4497479"/>
            <a:ext cx="2590798" cy="282575"/>
          </a:xfrm>
          <a:prstGeom prst="rect">
            <a:avLst/>
          </a:prstGeom>
        </p:spPr>
        <p:txBody>
          <a:bodyPr vert="horz" lIns="0" tIns="0" rIns="0" bIns="0" rtlCol="0" anchor="t">
            <a:noAutofit/>
          </a:bodyPr>
          <a:lstStyle>
            <a:lvl1pPr marL="0" indent="0" algn="l">
              <a:buNone/>
              <a:defRPr lang="en-US" sz="16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23" name="Text Placeholder 57">
            <a:extLst>
              <a:ext uri="{FF2B5EF4-FFF2-40B4-BE49-F238E27FC236}">
                <a16:creationId xmlns:a16="http://schemas.microsoft.com/office/drawing/2014/main" id="{E8139806-FAC2-774B-8754-D3B9129FDC3D}"/>
              </a:ext>
            </a:extLst>
          </p:cNvPr>
          <p:cNvSpPr>
            <a:spLocks noGrp="1"/>
          </p:cNvSpPr>
          <p:nvPr>
            <p:ph type="body" sz="quarter" idx="38" hasCustomPrompt="1"/>
          </p:nvPr>
        </p:nvSpPr>
        <p:spPr>
          <a:xfrm>
            <a:off x="9372600" y="4822803"/>
            <a:ext cx="2590798" cy="282575"/>
          </a:xfrm>
          <a:prstGeom prst="rect">
            <a:avLst/>
          </a:prstGeom>
        </p:spPr>
        <p:txBody>
          <a:bodyPr vert="horz" lIns="0" tIns="0" rIns="0" bIns="0" rtlCol="0" anchor="t">
            <a:noAutofit/>
          </a:bodyPr>
          <a:lstStyle>
            <a:lvl1pPr marL="0" indent="0" algn="l">
              <a:buNone/>
              <a:defRPr lang="en-US" sz="16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pic>
        <p:nvPicPr>
          <p:cNvPr id="26" name="Picture 25" descr="Logo&#10;&#10;Description automatically generated">
            <a:extLst>
              <a:ext uri="{FF2B5EF4-FFF2-40B4-BE49-F238E27FC236}">
                <a16:creationId xmlns:a16="http://schemas.microsoft.com/office/drawing/2014/main" id="{E6571758-38E8-8443-8E30-CABA2E0B43C7}"/>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7" name="Slide Number Placeholder 5">
            <a:extLst>
              <a:ext uri="{FF2B5EF4-FFF2-40B4-BE49-F238E27FC236}">
                <a16:creationId xmlns:a16="http://schemas.microsoft.com/office/drawing/2014/main" id="{0B36663A-F467-DB43-B684-1727EE9E4246}"/>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3D3C3C"/>
                </a:solidFill>
                <a:latin typeface="TWK Everett" panose="020B0204000000000000" pitchFamily="34" charset="77"/>
              </a:defRPr>
            </a:lvl1pPr>
          </a:lstStyle>
          <a:p>
            <a:fld id="{BB55D76A-9B6E-CD41-ABBE-F6C938295BAD}" type="slidenum">
              <a:rPr lang="en-US" smtClean="0"/>
              <a:pPr/>
              <a:t>‹#›</a:t>
            </a:fld>
            <a:endParaRPr lang="en-US" dirty="0"/>
          </a:p>
        </p:txBody>
      </p:sp>
      <p:sp>
        <p:nvSpPr>
          <p:cNvPr id="31" name="Title 1">
            <a:extLst>
              <a:ext uri="{FF2B5EF4-FFF2-40B4-BE49-F238E27FC236}">
                <a16:creationId xmlns:a16="http://schemas.microsoft.com/office/drawing/2014/main" id="{7D3CF3FA-A4EE-3A4E-94C5-46B3773C1CAB}"/>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32" name="Text Placeholder 57">
            <a:extLst>
              <a:ext uri="{FF2B5EF4-FFF2-40B4-BE49-F238E27FC236}">
                <a16:creationId xmlns:a16="http://schemas.microsoft.com/office/drawing/2014/main" id="{9BC898E2-BCBF-4446-BABF-861D604C6793}"/>
              </a:ext>
            </a:extLst>
          </p:cNvPr>
          <p:cNvSpPr>
            <a:spLocks noGrp="1"/>
          </p:cNvSpPr>
          <p:nvPr>
            <p:ph type="body" sz="quarter" idx="40"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61465281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eam 4-8 Person">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B3700A0-29DE-834A-B6C2-E3D4696E5DD5}"/>
              </a:ext>
            </a:extLst>
          </p:cNvPr>
          <p:cNvSpPr>
            <a:spLocks noGrp="1"/>
          </p:cNvSpPr>
          <p:nvPr>
            <p:ph type="pic" sz="quarter" idx="27" hasCustomPrompt="1"/>
          </p:nvPr>
        </p:nvSpPr>
        <p:spPr>
          <a:xfrm>
            <a:off x="233819" y="1714499"/>
            <a:ext cx="1512000" cy="1528887"/>
          </a:xfrm>
          <a:prstGeom prst="rect">
            <a:avLst/>
          </a:prstGeom>
        </p:spPr>
        <p:txBody>
          <a:bodyPr anchor="ctr">
            <a:noAutofit/>
          </a:bodyPr>
          <a:lstStyle>
            <a:lvl1pPr marL="0" indent="0" algn="ctr">
              <a:buFont typeface="Arial" panose="020B0604020202020204" pitchFamily="34" charset="0"/>
              <a:buNone/>
              <a:defRPr b="0" i="0">
                <a:latin typeface="TWK Everett" panose="020B0204000000000000" pitchFamily="34" charset="77"/>
              </a:defRPr>
            </a:lvl1pPr>
          </a:lstStyle>
          <a:p>
            <a:r>
              <a:rPr lang="en-US"/>
              <a:t>ADD PHOTO HERE</a:t>
            </a:r>
          </a:p>
        </p:txBody>
      </p:sp>
      <p:sp>
        <p:nvSpPr>
          <p:cNvPr id="12" name="Picture Placeholder 5">
            <a:extLst>
              <a:ext uri="{FF2B5EF4-FFF2-40B4-BE49-F238E27FC236}">
                <a16:creationId xmlns:a16="http://schemas.microsoft.com/office/drawing/2014/main" id="{FB033EB2-943A-4B45-BCB7-8F690C8C2FA8}"/>
              </a:ext>
            </a:extLst>
          </p:cNvPr>
          <p:cNvSpPr>
            <a:spLocks noGrp="1"/>
          </p:cNvSpPr>
          <p:nvPr>
            <p:ph type="pic" sz="quarter" idx="28" hasCustomPrompt="1"/>
          </p:nvPr>
        </p:nvSpPr>
        <p:spPr>
          <a:xfrm>
            <a:off x="2819400" y="1714500"/>
            <a:ext cx="1512000" cy="152888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13" name="Picture Placeholder 5">
            <a:extLst>
              <a:ext uri="{FF2B5EF4-FFF2-40B4-BE49-F238E27FC236}">
                <a16:creationId xmlns:a16="http://schemas.microsoft.com/office/drawing/2014/main" id="{0A8E385F-9F3A-F34C-B402-8E3D0FAF6512}"/>
              </a:ext>
            </a:extLst>
          </p:cNvPr>
          <p:cNvSpPr>
            <a:spLocks noGrp="1"/>
          </p:cNvSpPr>
          <p:nvPr>
            <p:ph type="pic" sz="quarter" idx="29" hasCustomPrompt="1"/>
          </p:nvPr>
        </p:nvSpPr>
        <p:spPr>
          <a:xfrm>
            <a:off x="4575437" y="1714500"/>
            <a:ext cx="1512000" cy="152888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14" name="Picture Placeholder 5">
            <a:extLst>
              <a:ext uri="{FF2B5EF4-FFF2-40B4-BE49-F238E27FC236}">
                <a16:creationId xmlns:a16="http://schemas.microsoft.com/office/drawing/2014/main" id="{F3F9DA77-6808-2944-8C0A-444E071E4599}"/>
              </a:ext>
            </a:extLst>
          </p:cNvPr>
          <p:cNvSpPr>
            <a:spLocks noGrp="1"/>
          </p:cNvSpPr>
          <p:nvPr>
            <p:ph type="pic" sz="quarter" idx="30" hasCustomPrompt="1"/>
          </p:nvPr>
        </p:nvSpPr>
        <p:spPr>
          <a:xfrm>
            <a:off x="7627572" y="1714500"/>
            <a:ext cx="1512000" cy="152888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16" name="Text Placeholder 57">
            <a:extLst>
              <a:ext uri="{FF2B5EF4-FFF2-40B4-BE49-F238E27FC236}">
                <a16:creationId xmlns:a16="http://schemas.microsoft.com/office/drawing/2014/main" id="{B2B820F6-126F-8149-B82A-8DD59FF74529}"/>
              </a:ext>
            </a:extLst>
          </p:cNvPr>
          <p:cNvSpPr>
            <a:spLocks noGrp="1"/>
          </p:cNvSpPr>
          <p:nvPr>
            <p:ph type="body" sz="quarter" idx="31" hasCustomPrompt="1"/>
          </p:nvPr>
        </p:nvSpPr>
        <p:spPr>
          <a:xfrm>
            <a:off x="233820" y="3395323"/>
            <a:ext cx="1512000" cy="277171"/>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17" name="Text Placeholder 57">
            <a:extLst>
              <a:ext uri="{FF2B5EF4-FFF2-40B4-BE49-F238E27FC236}">
                <a16:creationId xmlns:a16="http://schemas.microsoft.com/office/drawing/2014/main" id="{6ABDDB77-D01D-2D45-AB6A-133D17B19CC6}"/>
              </a:ext>
            </a:extLst>
          </p:cNvPr>
          <p:cNvSpPr>
            <a:spLocks noGrp="1"/>
          </p:cNvSpPr>
          <p:nvPr>
            <p:ph type="body" sz="quarter" idx="32" hasCustomPrompt="1"/>
          </p:nvPr>
        </p:nvSpPr>
        <p:spPr>
          <a:xfrm>
            <a:off x="233820" y="3734391"/>
            <a:ext cx="1512000" cy="232382"/>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18" name="Text Placeholder 57">
            <a:extLst>
              <a:ext uri="{FF2B5EF4-FFF2-40B4-BE49-F238E27FC236}">
                <a16:creationId xmlns:a16="http://schemas.microsoft.com/office/drawing/2014/main" id="{FF1B4342-A191-6046-A5F0-BFF28F19A6BD}"/>
              </a:ext>
            </a:extLst>
          </p:cNvPr>
          <p:cNvSpPr>
            <a:spLocks noGrp="1"/>
          </p:cNvSpPr>
          <p:nvPr>
            <p:ph type="body" sz="quarter" idx="33" hasCustomPrompt="1"/>
          </p:nvPr>
        </p:nvSpPr>
        <p:spPr>
          <a:xfrm>
            <a:off x="2819413" y="33953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19" name="Text Placeholder 57">
            <a:extLst>
              <a:ext uri="{FF2B5EF4-FFF2-40B4-BE49-F238E27FC236}">
                <a16:creationId xmlns:a16="http://schemas.microsoft.com/office/drawing/2014/main" id="{B1600CC4-0E13-0843-97B2-BA2085875C30}"/>
              </a:ext>
            </a:extLst>
          </p:cNvPr>
          <p:cNvSpPr>
            <a:spLocks noGrp="1"/>
          </p:cNvSpPr>
          <p:nvPr>
            <p:ph type="body" sz="quarter" idx="34" hasCustomPrompt="1"/>
          </p:nvPr>
        </p:nvSpPr>
        <p:spPr>
          <a:xfrm>
            <a:off x="2819413" y="36896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0" name="Text Placeholder 57">
            <a:extLst>
              <a:ext uri="{FF2B5EF4-FFF2-40B4-BE49-F238E27FC236}">
                <a16:creationId xmlns:a16="http://schemas.microsoft.com/office/drawing/2014/main" id="{5E8E0B01-55EB-4048-BB54-664B94BD7B1B}"/>
              </a:ext>
            </a:extLst>
          </p:cNvPr>
          <p:cNvSpPr>
            <a:spLocks noGrp="1"/>
          </p:cNvSpPr>
          <p:nvPr>
            <p:ph type="body" sz="quarter" idx="35" hasCustomPrompt="1"/>
          </p:nvPr>
        </p:nvSpPr>
        <p:spPr>
          <a:xfrm>
            <a:off x="4575438" y="33953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21" name="Text Placeholder 57">
            <a:extLst>
              <a:ext uri="{FF2B5EF4-FFF2-40B4-BE49-F238E27FC236}">
                <a16:creationId xmlns:a16="http://schemas.microsoft.com/office/drawing/2014/main" id="{BC7BECD0-75FF-3042-BDE3-94019E61C038}"/>
              </a:ext>
            </a:extLst>
          </p:cNvPr>
          <p:cNvSpPr>
            <a:spLocks noGrp="1"/>
          </p:cNvSpPr>
          <p:nvPr>
            <p:ph type="body" sz="quarter" idx="36" hasCustomPrompt="1"/>
          </p:nvPr>
        </p:nvSpPr>
        <p:spPr>
          <a:xfrm>
            <a:off x="4575438" y="36896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22" name="Text Placeholder 57">
            <a:extLst>
              <a:ext uri="{FF2B5EF4-FFF2-40B4-BE49-F238E27FC236}">
                <a16:creationId xmlns:a16="http://schemas.microsoft.com/office/drawing/2014/main" id="{8A6F00F2-D50A-574E-A221-C293AC5D87F9}"/>
              </a:ext>
            </a:extLst>
          </p:cNvPr>
          <p:cNvSpPr>
            <a:spLocks noGrp="1"/>
          </p:cNvSpPr>
          <p:nvPr>
            <p:ph type="body" sz="quarter" idx="37" hasCustomPrompt="1"/>
          </p:nvPr>
        </p:nvSpPr>
        <p:spPr>
          <a:xfrm>
            <a:off x="7627560" y="33953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23" name="Text Placeholder 57">
            <a:extLst>
              <a:ext uri="{FF2B5EF4-FFF2-40B4-BE49-F238E27FC236}">
                <a16:creationId xmlns:a16="http://schemas.microsoft.com/office/drawing/2014/main" id="{E8139806-FAC2-774B-8754-D3B9129FDC3D}"/>
              </a:ext>
            </a:extLst>
          </p:cNvPr>
          <p:cNvSpPr>
            <a:spLocks noGrp="1"/>
          </p:cNvSpPr>
          <p:nvPr>
            <p:ph type="body" sz="quarter" idx="38" hasCustomPrompt="1"/>
          </p:nvPr>
        </p:nvSpPr>
        <p:spPr>
          <a:xfrm>
            <a:off x="7627560" y="36896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48" name="Picture Placeholder 5">
            <a:extLst>
              <a:ext uri="{FF2B5EF4-FFF2-40B4-BE49-F238E27FC236}">
                <a16:creationId xmlns:a16="http://schemas.microsoft.com/office/drawing/2014/main" id="{6A8C7DF1-F337-EC49-B05B-13C6FB2E93AF}"/>
              </a:ext>
            </a:extLst>
          </p:cNvPr>
          <p:cNvSpPr>
            <a:spLocks noGrp="1"/>
          </p:cNvSpPr>
          <p:nvPr>
            <p:ph type="pic" sz="quarter" idx="39" hasCustomPrompt="1"/>
          </p:nvPr>
        </p:nvSpPr>
        <p:spPr>
          <a:xfrm>
            <a:off x="9368761" y="1714500"/>
            <a:ext cx="1512000" cy="1528887"/>
          </a:xfrm>
          <a:prstGeom prst="rect">
            <a:avLst/>
          </a:prstGeom>
        </p:spPr>
        <p:txBody>
          <a:bodyPr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49" name="Text Placeholder 57">
            <a:extLst>
              <a:ext uri="{FF2B5EF4-FFF2-40B4-BE49-F238E27FC236}">
                <a16:creationId xmlns:a16="http://schemas.microsoft.com/office/drawing/2014/main" id="{72914EC1-F551-494C-AB2B-F015EEF053CB}"/>
              </a:ext>
            </a:extLst>
          </p:cNvPr>
          <p:cNvSpPr>
            <a:spLocks noGrp="1"/>
          </p:cNvSpPr>
          <p:nvPr>
            <p:ph type="body" sz="quarter" idx="40" hasCustomPrompt="1"/>
          </p:nvPr>
        </p:nvSpPr>
        <p:spPr>
          <a:xfrm>
            <a:off x="9368775" y="33953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50" name="Text Placeholder 57">
            <a:extLst>
              <a:ext uri="{FF2B5EF4-FFF2-40B4-BE49-F238E27FC236}">
                <a16:creationId xmlns:a16="http://schemas.microsoft.com/office/drawing/2014/main" id="{CCFFABBE-6F7E-E64A-9FA8-9B23B70A1D7F}"/>
              </a:ext>
            </a:extLst>
          </p:cNvPr>
          <p:cNvSpPr>
            <a:spLocks noGrp="1"/>
          </p:cNvSpPr>
          <p:nvPr>
            <p:ph type="body" sz="quarter" idx="41" hasCustomPrompt="1"/>
          </p:nvPr>
        </p:nvSpPr>
        <p:spPr>
          <a:xfrm>
            <a:off x="9368775" y="36896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51" name="Picture Placeholder 5">
            <a:extLst>
              <a:ext uri="{FF2B5EF4-FFF2-40B4-BE49-F238E27FC236}">
                <a16:creationId xmlns:a16="http://schemas.microsoft.com/office/drawing/2014/main" id="{EC564B29-DBC8-B145-A90E-D7D31E17F1A4}"/>
              </a:ext>
            </a:extLst>
          </p:cNvPr>
          <p:cNvSpPr>
            <a:spLocks noGrp="1"/>
          </p:cNvSpPr>
          <p:nvPr>
            <p:ph type="pic" sz="quarter" idx="42" hasCustomPrompt="1"/>
          </p:nvPr>
        </p:nvSpPr>
        <p:spPr>
          <a:xfrm>
            <a:off x="2819400" y="4267200"/>
            <a:ext cx="1512000" cy="1528887"/>
          </a:xfrm>
          <a:prstGeom prst="rect">
            <a:avLst/>
          </a:prstGeo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52" name="Picture Placeholder 5">
            <a:extLst>
              <a:ext uri="{FF2B5EF4-FFF2-40B4-BE49-F238E27FC236}">
                <a16:creationId xmlns:a16="http://schemas.microsoft.com/office/drawing/2014/main" id="{5CBBEB45-0860-9C48-AAFB-DA5D97E359DB}"/>
              </a:ext>
            </a:extLst>
          </p:cNvPr>
          <p:cNvSpPr>
            <a:spLocks noGrp="1"/>
          </p:cNvSpPr>
          <p:nvPr>
            <p:ph type="pic" sz="quarter" idx="43" hasCustomPrompt="1"/>
          </p:nvPr>
        </p:nvSpPr>
        <p:spPr>
          <a:xfrm>
            <a:off x="4572000" y="4267200"/>
            <a:ext cx="1512000" cy="1528887"/>
          </a:xfrm>
          <a:prstGeom prst="rect">
            <a:avLst/>
          </a:prstGeo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53" name="Picture Placeholder 5">
            <a:extLst>
              <a:ext uri="{FF2B5EF4-FFF2-40B4-BE49-F238E27FC236}">
                <a16:creationId xmlns:a16="http://schemas.microsoft.com/office/drawing/2014/main" id="{5E3A23D0-9830-8048-8B42-F3CA60156086}"/>
              </a:ext>
            </a:extLst>
          </p:cNvPr>
          <p:cNvSpPr>
            <a:spLocks noGrp="1"/>
          </p:cNvSpPr>
          <p:nvPr>
            <p:ph type="pic" sz="quarter" idx="44" hasCustomPrompt="1"/>
          </p:nvPr>
        </p:nvSpPr>
        <p:spPr>
          <a:xfrm>
            <a:off x="7619999" y="4267200"/>
            <a:ext cx="1512000" cy="1528887"/>
          </a:xfrm>
          <a:prstGeom prst="rect">
            <a:avLst/>
          </a:prstGeom>
        </p:spPr>
        <p:txBody>
          <a:bodyPr anchor="ctr">
            <a:noAutofit/>
          </a:bodyPr>
          <a:lstStyle>
            <a:lvl1pPr marL="0" marR="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b="0" i="0">
                <a:latin typeface="TWK Everett" panose="020B0204000000000000" pitchFamily="34" charset="77"/>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PHOTO HERE</a:t>
            </a:r>
          </a:p>
        </p:txBody>
      </p:sp>
      <p:sp>
        <p:nvSpPr>
          <p:cNvPr id="54" name="Text Placeholder 57">
            <a:extLst>
              <a:ext uri="{FF2B5EF4-FFF2-40B4-BE49-F238E27FC236}">
                <a16:creationId xmlns:a16="http://schemas.microsoft.com/office/drawing/2014/main" id="{76ACB4EF-278F-E541-939B-B6B3CC5C4B59}"/>
              </a:ext>
            </a:extLst>
          </p:cNvPr>
          <p:cNvSpPr>
            <a:spLocks noGrp="1"/>
          </p:cNvSpPr>
          <p:nvPr>
            <p:ph type="body" sz="quarter" idx="45" hasCustomPrompt="1"/>
          </p:nvPr>
        </p:nvSpPr>
        <p:spPr>
          <a:xfrm>
            <a:off x="2815987" y="59480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55" name="Text Placeholder 57">
            <a:extLst>
              <a:ext uri="{FF2B5EF4-FFF2-40B4-BE49-F238E27FC236}">
                <a16:creationId xmlns:a16="http://schemas.microsoft.com/office/drawing/2014/main" id="{CE0EAFE2-1B77-834B-80F8-5BFA0E7621AD}"/>
              </a:ext>
            </a:extLst>
          </p:cNvPr>
          <p:cNvSpPr>
            <a:spLocks noGrp="1"/>
          </p:cNvSpPr>
          <p:nvPr>
            <p:ph type="body" sz="quarter" idx="46" hasCustomPrompt="1"/>
          </p:nvPr>
        </p:nvSpPr>
        <p:spPr>
          <a:xfrm>
            <a:off x="2815987" y="62423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56" name="Text Placeholder 57">
            <a:extLst>
              <a:ext uri="{FF2B5EF4-FFF2-40B4-BE49-F238E27FC236}">
                <a16:creationId xmlns:a16="http://schemas.microsoft.com/office/drawing/2014/main" id="{CF17D70D-4BB0-4347-B562-FFF0B31BD3EC}"/>
              </a:ext>
            </a:extLst>
          </p:cNvPr>
          <p:cNvSpPr>
            <a:spLocks noGrp="1"/>
          </p:cNvSpPr>
          <p:nvPr>
            <p:ph type="body" sz="quarter" idx="47" hasCustomPrompt="1"/>
          </p:nvPr>
        </p:nvSpPr>
        <p:spPr>
          <a:xfrm>
            <a:off x="4572000" y="59480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57" name="Text Placeholder 57">
            <a:extLst>
              <a:ext uri="{FF2B5EF4-FFF2-40B4-BE49-F238E27FC236}">
                <a16:creationId xmlns:a16="http://schemas.microsoft.com/office/drawing/2014/main" id="{1D4F9C0D-1795-924F-8193-D71FF1184747}"/>
              </a:ext>
            </a:extLst>
          </p:cNvPr>
          <p:cNvSpPr>
            <a:spLocks noGrp="1"/>
          </p:cNvSpPr>
          <p:nvPr>
            <p:ph type="body" sz="quarter" idx="48" hasCustomPrompt="1"/>
          </p:nvPr>
        </p:nvSpPr>
        <p:spPr>
          <a:xfrm>
            <a:off x="4572000" y="62423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sp>
        <p:nvSpPr>
          <p:cNvPr id="58" name="Text Placeholder 57">
            <a:extLst>
              <a:ext uri="{FF2B5EF4-FFF2-40B4-BE49-F238E27FC236}">
                <a16:creationId xmlns:a16="http://schemas.microsoft.com/office/drawing/2014/main" id="{71A7BF9A-B896-0448-889A-ADCA45DC590B}"/>
              </a:ext>
            </a:extLst>
          </p:cNvPr>
          <p:cNvSpPr>
            <a:spLocks noGrp="1"/>
          </p:cNvSpPr>
          <p:nvPr>
            <p:ph type="body" sz="quarter" idx="49" hasCustomPrompt="1"/>
          </p:nvPr>
        </p:nvSpPr>
        <p:spPr>
          <a:xfrm>
            <a:off x="7620013" y="5948023"/>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FF462D"/>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Name Last</a:t>
            </a:r>
          </a:p>
        </p:txBody>
      </p:sp>
      <p:sp>
        <p:nvSpPr>
          <p:cNvPr id="59" name="Text Placeholder 57">
            <a:extLst>
              <a:ext uri="{FF2B5EF4-FFF2-40B4-BE49-F238E27FC236}">
                <a16:creationId xmlns:a16="http://schemas.microsoft.com/office/drawing/2014/main" id="{C61426B2-4DDC-E948-AB1D-24296D6D19E0}"/>
              </a:ext>
            </a:extLst>
          </p:cNvPr>
          <p:cNvSpPr>
            <a:spLocks noGrp="1"/>
          </p:cNvSpPr>
          <p:nvPr>
            <p:ph type="body" sz="quarter" idx="50" hasCustomPrompt="1"/>
          </p:nvPr>
        </p:nvSpPr>
        <p:spPr>
          <a:xfrm>
            <a:off x="7620013" y="6242302"/>
            <a:ext cx="1512000" cy="313129"/>
          </a:xfrm>
          <a:prstGeom prst="rect">
            <a:avLst/>
          </a:prstGeom>
        </p:spPr>
        <p:txBody>
          <a:bodyPr vert="horz" lIns="0" tIns="0" rIns="0" bIns="0" rtlCol="0" anchor="t">
            <a:noAutofit/>
          </a:bodyPr>
          <a:lstStyle>
            <a:lvl1pPr marL="0" indent="0" algn="l">
              <a:lnSpc>
                <a:spcPct val="100000"/>
              </a:lnSpc>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Job title</a:t>
            </a:r>
          </a:p>
        </p:txBody>
      </p:sp>
      <p:pic>
        <p:nvPicPr>
          <p:cNvPr id="34" name="Picture 33" descr="Logo&#10;&#10;Description automatically generated">
            <a:extLst>
              <a:ext uri="{FF2B5EF4-FFF2-40B4-BE49-F238E27FC236}">
                <a16:creationId xmlns:a16="http://schemas.microsoft.com/office/drawing/2014/main" id="{FF444141-5F5D-0A4B-B3B1-D5798756211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31" name="Slide Number Placeholder 5">
            <a:extLst>
              <a:ext uri="{FF2B5EF4-FFF2-40B4-BE49-F238E27FC236}">
                <a16:creationId xmlns:a16="http://schemas.microsoft.com/office/drawing/2014/main" id="{FA9BC06C-D2E7-6D48-8415-2205C0DC841E}"/>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37" name="Title 1">
            <a:extLst>
              <a:ext uri="{FF2B5EF4-FFF2-40B4-BE49-F238E27FC236}">
                <a16:creationId xmlns:a16="http://schemas.microsoft.com/office/drawing/2014/main" id="{26779BA8-C97F-874A-8BBE-7ACBBB2682F8}"/>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38" name="Text Placeholder 57">
            <a:extLst>
              <a:ext uri="{FF2B5EF4-FFF2-40B4-BE49-F238E27FC236}">
                <a16:creationId xmlns:a16="http://schemas.microsoft.com/office/drawing/2014/main" id="{9B4AF5FC-3E30-3C49-AFCF-90344C8AAF75}"/>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Tree>
    <p:extLst>
      <p:ext uri="{BB962C8B-B14F-4D97-AF65-F5344CB8AC3E}">
        <p14:creationId xmlns:p14="http://schemas.microsoft.com/office/powerpoint/2010/main" val="159021321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F542D8-F4D5-2F4C-AA85-3E9B98B22018}"/>
              </a:ext>
            </a:extLst>
          </p:cNvPr>
          <p:cNvSpPr/>
          <p:nvPr userDrawn="1"/>
        </p:nvSpPr>
        <p:spPr>
          <a:xfrm>
            <a:off x="0" y="2373330"/>
            <a:ext cx="12192000" cy="45067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9" name="Text Placeholder 4">
            <a:extLst>
              <a:ext uri="{FF2B5EF4-FFF2-40B4-BE49-F238E27FC236}">
                <a16:creationId xmlns:a16="http://schemas.microsoft.com/office/drawing/2014/main" id="{67FFDD16-D6AF-F546-AFFB-F1DFB952EE6F}"/>
              </a:ext>
            </a:extLst>
          </p:cNvPr>
          <p:cNvSpPr>
            <a:spLocks noGrp="1"/>
          </p:cNvSpPr>
          <p:nvPr>
            <p:ph type="body" sz="quarter" idx="23" hasCustomPrompt="1"/>
          </p:nvPr>
        </p:nvSpPr>
        <p:spPr>
          <a:xfrm>
            <a:off x="228600" y="1580455"/>
            <a:ext cx="5638800" cy="479628"/>
          </a:xfrm>
          <a:prstGeom prst="rect">
            <a:avLst/>
          </a:prstGeom>
        </p:spPr>
        <p:txBody>
          <a:bodyPr lIns="0" tIns="0" rIns="0" bIns="0">
            <a:noAutofit/>
          </a:bodyPr>
          <a:lstStyle>
            <a:lvl1pPr marL="0" indent="0">
              <a:buNone/>
              <a:defRPr sz="1200" b="0" i="0">
                <a:solidFill>
                  <a:schemeClr val="tx2"/>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cxnSp>
        <p:nvCxnSpPr>
          <p:cNvPr id="17" name="Straight Connector 16">
            <a:extLst>
              <a:ext uri="{FF2B5EF4-FFF2-40B4-BE49-F238E27FC236}">
                <a16:creationId xmlns:a16="http://schemas.microsoft.com/office/drawing/2014/main" id="{9A9A1B2B-D46E-AA4D-9668-3E8D9A2A0138}"/>
              </a:ext>
            </a:extLst>
          </p:cNvPr>
          <p:cNvCxnSpPr>
            <a:cxnSpLocks/>
          </p:cNvCxnSpPr>
          <p:nvPr userDrawn="1"/>
        </p:nvCxnSpPr>
        <p:spPr>
          <a:xfrm>
            <a:off x="371475" y="4238090"/>
            <a:ext cx="11423256"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Picture 24" descr="A picture containing text, clipart&#10;&#10;Description automatically generated">
            <a:extLst>
              <a:ext uri="{FF2B5EF4-FFF2-40B4-BE49-F238E27FC236}">
                <a16:creationId xmlns:a16="http://schemas.microsoft.com/office/drawing/2014/main" id="{145C3063-15BD-654C-9219-D8942C102CA9}"/>
              </a:ext>
            </a:extLst>
          </p:cNvPr>
          <p:cNvPicPr>
            <a:picLocks noChangeAspect="1"/>
          </p:cNvPicPr>
          <p:nvPr userDrawn="1"/>
        </p:nvPicPr>
        <p:blipFill>
          <a:blip r:embed="rId2"/>
          <a:stretch>
            <a:fillRect/>
          </a:stretch>
        </p:blipFill>
        <p:spPr>
          <a:xfrm>
            <a:off x="232556" y="6343600"/>
            <a:ext cx="730346" cy="232382"/>
          </a:xfrm>
          <a:prstGeom prst="rect">
            <a:avLst/>
          </a:prstGeom>
        </p:spPr>
      </p:pic>
      <p:sp>
        <p:nvSpPr>
          <p:cNvPr id="35" name="Text Placeholder 4">
            <a:extLst>
              <a:ext uri="{FF2B5EF4-FFF2-40B4-BE49-F238E27FC236}">
                <a16:creationId xmlns:a16="http://schemas.microsoft.com/office/drawing/2014/main" id="{8A4D290C-BEF9-874F-8BBF-1DDB874CC324}"/>
              </a:ext>
            </a:extLst>
          </p:cNvPr>
          <p:cNvSpPr>
            <a:spLocks noGrp="1"/>
          </p:cNvSpPr>
          <p:nvPr>
            <p:ph type="body" sz="quarter" idx="25" hasCustomPrompt="1"/>
          </p:nvPr>
        </p:nvSpPr>
        <p:spPr>
          <a:xfrm>
            <a:off x="6334306" y="4562153"/>
            <a:ext cx="1285694" cy="753744"/>
          </a:xfrm>
          <a:prstGeom prst="rect">
            <a:avLst/>
          </a:prstGeom>
        </p:spPr>
        <p:txBody>
          <a:bodyPr lIns="0" tIns="0" rIns="0" bIns="0">
            <a:noAutofit/>
          </a:bodyPr>
          <a:lstStyle>
            <a:lvl1pPr marL="0" indent="0">
              <a:buNone/>
              <a:defRPr sz="1000" b="0" i="0">
                <a:solidFill>
                  <a:schemeClr val="bg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6" name="Text Placeholder 4">
            <a:extLst>
              <a:ext uri="{FF2B5EF4-FFF2-40B4-BE49-F238E27FC236}">
                <a16:creationId xmlns:a16="http://schemas.microsoft.com/office/drawing/2014/main" id="{9E3CBA1F-D75D-DD44-9FC9-83187D25CF3F}"/>
              </a:ext>
            </a:extLst>
          </p:cNvPr>
          <p:cNvSpPr>
            <a:spLocks noGrp="1"/>
          </p:cNvSpPr>
          <p:nvPr>
            <p:ph type="body" sz="quarter" idx="27" hasCustomPrompt="1"/>
          </p:nvPr>
        </p:nvSpPr>
        <p:spPr>
          <a:xfrm>
            <a:off x="477990" y="4567814"/>
            <a:ext cx="1214111" cy="753744"/>
          </a:xfrm>
          <a:prstGeom prst="rect">
            <a:avLst/>
          </a:prstGeom>
        </p:spPr>
        <p:txBody>
          <a:bodyPr lIns="0" tIns="0" rIns="0" bIns="0">
            <a:noAutofit/>
          </a:bodyPr>
          <a:lstStyle>
            <a:lvl1pPr marL="0" indent="0">
              <a:buNone/>
              <a:defRPr sz="1000" b="0" i="0">
                <a:solidFill>
                  <a:schemeClr val="bg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7" name="Text Placeholder 4">
            <a:extLst>
              <a:ext uri="{FF2B5EF4-FFF2-40B4-BE49-F238E27FC236}">
                <a16:creationId xmlns:a16="http://schemas.microsoft.com/office/drawing/2014/main" id="{5DB25DF3-BBB5-1641-9E31-8ABDBD451F1A}"/>
              </a:ext>
            </a:extLst>
          </p:cNvPr>
          <p:cNvSpPr>
            <a:spLocks noGrp="1"/>
          </p:cNvSpPr>
          <p:nvPr>
            <p:ph type="body" sz="quarter" idx="28" hasCustomPrompt="1"/>
          </p:nvPr>
        </p:nvSpPr>
        <p:spPr>
          <a:xfrm>
            <a:off x="3272475" y="2944525"/>
            <a:ext cx="1299289" cy="753744"/>
          </a:xfrm>
          <a:prstGeom prst="rect">
            <a:avLst/>
          </a:prstGeom>
        </p:spPr>
        <p:txBody>
          <a:bodyPr lIns="0" tIns="0" rIns="0" bIns="0">
            <a:noAutofit/>
          </a:bodyPr>
          <a:lstStyle>
            <a:lvl1pPr marL="0" indent="0">
              <a:buNone/>
              <a:defRPr sz="1000" b="0" i="0">
                <a:solidFill>
                  <a:schemeClr val="bg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8" name="Text Placeholder 4">
            <a:extLst>
              <a:ext uri="{FF2B5EF4-FFF2-40B4-BE49-F238E27FC236}">
                <a16:creationId xmlns:a16="http://schemas.microsoft.com/office/drawing/2014/main" id="{9FC6793A-E990-1242-BCCE-2EF1D5D853D0}"/>
              </a:ext>
            </a:extLst>
          </p:cNvPr>
          <p:cNvSpPr>
            <a:spLocks noGrp="1"/>
          </p:cNvSpPr>
          <p:nvPr>
            <p:ph type="body" sz="quarter" idx="29" hasCustomPrompt="1"/>
          </p:nvPr>
        </p:nvSpPr>
        <p:spPr>
          <a:xfrm>
            <a:off x="9372599" y="2944525"/>
            <a:ext cx="1303205" cy="753744"/>
          </a:xfrm>
          <a:prstGeom prst="rect">
            <a:avLst/>
          </a:prstGeom>
        </p:spPr>
        <p:txBody>
          <a:bodyPr lIns="0" tIns="0" rIns="0" bIns="0">
            <a:noAutofit/>
          </a:bodyPr>
          <a:lstStyle>
            <a:lvl1pPr marL="0" indent="0">
              <a:buNone/>
              <a:defRPr sz="1000" b="0" i="0">
                <a:solidFill>
                  <a:schemeClr val="bg1"/>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9" name="Text Placeholder 4">
            <a:extLst>
              <a:ext uri="{FF2B5EF4-FFF2-40B4-BE49-F238E27FC236}">
                <a16:creationId xmlns:a16="http://schemas.microsoft.com/office/drawing/2014/main" id="{9CCE9A66-E750-8148-9DDB-9D91DE72E203}"/>
              </a:ext>
            </a:extLst>
          </p:cNvPr>
          <p:cNvSpPr>
            <a:spLocks noGrp="1"/>
          </p:cNvSpPr>
          <p:nvPr>
            <p:ph type="body" sz="quarter" idx="31" hasCustomPrompt="1"/>
          </p:nvPr>
        </p:nvSpPr>
        <p:spPr>
          <a:xfrm>
            <a:off x="477990" y="3299800"/>
            <a:ext cx="1214111" cy="513922"/>
          </a:xfrm>
          <a:prstGeom prst="rect">
            <a:avLst/>
          </a:prstGeom>
        </p:spPr>
        <p:txBody>
          <a:bodyPr lIns="0" tIns="0" rIns="0" bIns="0">
            <a:noAutofit/>
          </a:bodyPr>
          <a:lstStyle>
            <a:lvl1pPr marL="0" indent="0">
              <a:buNone/>
              <a:defRPr sz="3200" b="0" i="0">
                <a:solidFill>
                  <a:schemeClr val="bg1"/>
                </a:solidFill>
                <a:latin typeface="TWK Everett" panose="020B0204000000000000" pitchFamily="34" charset="77"/>
              </a:defRPr>
            </a:lvl1pPr>
          </a:lstStyle>
          <a:p>
            <a:pPr lvl="0"/>
            <a:r>
              <a:rPr lang="en-US"/>
              <a:t>2018</a:t>
            </a:r>
          </a:p>
        </p:txBody>
      </p:sp>
      <p:sp>
        <p:nvSpPr>
          <p:cNvPr id="40" name="Text Placeholder 4">
            <a:extLst>
              <a:ext uri="{FF2B5EF4-FFF2-40B4-BE49-F238E27FC236}">
                <a16:creationId xmlns:a16="http://schemas.microsoft.com/office/drawing/2014/main" id="{C3FE4973-4952-3349-805B-3FA1455D48BD}"/>
              </a:ext>
            </a:extLst>
          </p:cNvPr>
          <p:cNvSpPr>
            <a:spLocks noGrp="1"/>
          </p:cNvSpPr>
          <p:nvPr>
            <p:ph type="body" sz="quarter" idx="32" hasCustomPrompt="1"/>
          </p:nvPr>
        </p:nvSpPr>
        <p:spPr>
          <a:xfrm>
            <a:off x="6334306" y="3299800"/>
            <a:ext cx="1285694" cy="513922"/>
          </a:xfrm>
          <a:prstGeom prst="rect">
            <a:avLst/>
          </a:prstGeom>
        </p:spPr>
        <p:txBody>
          <a:bodyPr lIns="0" tIns="0" rIns="0" bIns="0">
            <a:noAutofit/>
          </a:bodyPr>
          <a:lstStyle>
            <a:lvl1pPr marL="0" indent="0">
              <a:buNone/>
              <a:defRPr sz="3200" b="0" i="0">
                <a:solidFill>
                  <a:schemeClr val="bg1"/>
                </a:solidFill>
                <a:latin typeface="TWK Everett" panose="020B0204000000000000" pitchFamily="34" charset="77"/>
              </a:defRPr>
            </a:lvl1pPr>
          </a:lstStyle>
          <a:p>
            <a:pPr lvl="0"/>
            <a:r>
              <a:rPr lang="en-US"/>
              <a:t>2020</a:t>
            </a:r>
          </a:p>
        </p:txBody>
      </p:sp>
      <p:sp>
        <p:nvSpPr>
          <p:cNvPr id="41" name="Text Placeholder 4">
            <a:extLst>
              <a:ext uri="{FF2B5EF4-FFF2-40B4-BE49-F238E27FC236}">
                <a16:creationId xmlns:a16="http://schemas.microsoft.com/office/drawing/2014/main" id="{2EC41A7F-860C-CC4C-B213-895AA10E454F}"/>
              </a:ext>
            </a:extLst>
          </p:cNvPr>
          <p:cNvSpPr>
            <a:spLocks noGrp="1"/>
          </p:cNvSpPr>
          <p:nvPr>
            <p:ph type="body" sz="quarter" idx="34" hasCustomPrompt="1"/>
          </p:nvPr>
        </p:nvSpPr>
        <p:spPr>
          <a:xfrm>
            <a:off x="3272475" y="4562154"/>
            <a:ext cx="1299525" cy="451635"/>
          </a:xfrm>
          <a:prstGeom prst="rect">
            <a:avLst/>
          </a:prstGeom>
        </p:spPr>
        <p:txBody>
          <a:bodyPr lIns="0" tIns="0" rIns="0" bIns="0">
            <a:noAutofit/>
          </a:bodyPr>
          <a:lstStyle>
            <a:lvl1pPr marL="0" indent="0">
              <a:buNone/>
              <a:defRPr sz="3200" b="0" i="0">
                <a:solidFill>
                  <a:schemeClr val="bg1"/>
                </a:solidFill>
                <a:latin typeface="TWK Everett" panose="020B0204000000000000" pitchFamily="34" charset="77"/>
              </a:defRPr>
            </a:lvl1pPr>
          </a:lstStyle>
          <a:p>
            <a:pPr lvl="0"/>
            <a:r>
              <a:rPr lang="en-US"/>
              <a:t>2019</a:t>
            </a:r>
          </a:p>
        </p:txBody>
      </p:sp>
      <p:sp>
        <p:nvSpPr>
          <p:cNvPr id="42" name="Text Placeholder 4">
            <a:extLst>
              <a:ext uri="{FF2B5EF4-FFF2-40B4-BE49-F238E27FC236}">
                <a16:creationId xmlns:a16="http://schemas.microsoft.com/office/drawing/2014/main" id="{EAC04860-BBA9-2A4B-AC04-7428C5D389AD}"/>
              </a:ext>
            </a:extLst>
          </p:cNvPr>
          <p:cNvSpPr>
            <a:spLocks noGrp="1"/>
          </p:cNvSpPr>
          <p:nvPr>
            <p:ph type="body" sz="quarter" idx="35" hasCustomPrompt="1"/>
          </p:nvPr>
        </p:nvSpPr>
        <p:spPr>
          <a:xfrm>
            <a:off x="9372600" y="4562153"/>
            <a:ext cx="1295400" cy="451635"/>
          </a:xfrm>
          <a:prstGeom prst="rect">
            <a:avLst/>
          </a:prstGeom>
        </p:spPr>
        <p:txBody>
          <a:bodyPr lIns="0" tIns="0" rIns="0" bIns="0">
            <a:noAutofit/>
          </a:bodyPr>
          <a:lstStyle>
            <a:lvl1pPr marL="0" indent="0">
              <a:buNone/>
              <a:defRPr sz="3200" b="0" i="0">
                <a:solidFill>
                  <a:schemeClr val="bg1"/>
                </a:solidFill>
                <a:latin typeface="TWK Everett" panose="020B0204000000000000" pitchFamily="34" charset="77"/>
              </a:defRPr>
            </a:lvl1pPr>
          </a:lstStyle>
          <a:p>
            <a:pPr lvl="0"/>
            <a:r>
              <a:rPr lang="en-US"/>
              <a:t>2021</a:t>
            </a:r>
          </a:p>
        </p:txBody>
      </p:sp>
      <p:sp>
        <p:nvSpPr>
          <p:cNvPr id="20" name="Slide Number Placeholder 5">
            <a:extLst>
              <a:ext uri="{FF2B5EF4-FFF2-40B4-BE49-F238E27FC236}">
                <a16:creationId xmlns:a16="http://schemas.microsoft.com/office/drawing/2014/main" id="{A1245DC1-45B0-8541-930E-EFEA19590380}"/>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bg1"/>
                </a:solidFill>
                <a:latin typeface="TWK Everett" panose="020B0204000000000000" pitchFamily="34" charset="77"/>
              </a:defRPr>
            </a:lvl1pPr>
          </a:lstStyle>
          <a:p>
            <a:fld id="{BB55D76A-9B6E-CD41-ABBE-F6C938295BAD}" type="slidenum">
              <a:rPr lang="en-US" smtClean="0"/>
              <a:pPr/>
              <a:t>‹#›</a:t>
            </a:fld>
            <a:endParaRPr lang="en-US"/>
          </a:p>
        </p:txBody>
      </p:sp>
      <p:sp>
        <p:nvSpPr>
          <p:cNvPr id="23" name="Title 1">
            <a:extLst>
              <a:ext uri="{FF2B5EF4-FFF2-40B4-BE49-F238E27FC236}">
                <a16:creationId xmlns:a16="http://schemas.microsoft.com/office/drawing/2014/main" id="{9DCF0456-889B-074D-AE66-E88CFF94C692}"/>
              </a:ext>
            </a:extLst>
          </p:cNvPr>
          <p:cNvSpPr>
            <a:spLocks noGrp="1"/>
          </p:cNvSpPr>
          <p:nvPr>
            <p:ph type="title" hasCustomPrompt="1"/>
          </p:nvPr>
        </p:nvSpPr>
        <p:spPr>
          <a:xfrm>
            <a:off x="228600" y="294477"/>
            <a:ext cx="10439400" cy="281078"/>
          </a:xfrm>
        </p:spPr>
        <p:txBody>
          <a:bodyPr>
            <a:noAutofit/>
          </a:bodyPr>
          <a:lstStyle>
            <a:lvl1pPr>
              <a:lnSpc>
                <a:spcPct val="100000"/>
              </a:lnSpc>
              <a:defRPr sz="2400" b="0" i="0">
                <a:solidFill>
                  <a:schemeClr val="accent1"/>
                </a:solidFill>
                <a:latin typeface="TWK Everett" panose="020B0204000000000000" pitchFamily="34" charset="77"/>
              </a:defRPr>
            </a:lvl1pPr>
          </a:lstStyle>
          <a:p>
            <a:r>
              <a:rPr lang="en-US" dirty="0"/>
              <a:t>Add heading here</a:t>
            </a:r>
          </a:p>
        </p:txBody>
      </p:sp>
      <p:sp>
        <p:nvSpPr>
          <p:cNvPr id="24" name="Text Placeholder 57">
            <a:extLst>
              <a:ext uri="{FF2B5EF4-FFF2-40B4-BE49-F238E27FC236}">
                <a16:creationId xmlns:a16="http://schemas.microsoft.com/office/drawing/2014/main" id="{0544D3FE-C889-BD43-88F4-BC1179588CF5}"/>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2910272727"/>
      </p:ext>
    </p:extLst>
  </p:cSld>
  <p:clrMapOvr>
    <a:masterClrMapping/>
  </p:clrMapOvr>
  <p:extLst>
    <p:ext uri="{DCECCB84-F9BA-43D5-87BE-67443E8EF086}">
      <p15:sldGuideLst xmlns:p15="http://schemas.microsoft.com/office/powerpoint/2012/main"/>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F542D8-F4D5-2F4C-AA85-3E9B98B22018}"/>
              </a:ext>
            </a:extLst>
          </p:cNvPr>
          <p:cNvSpPr/>
          <p:nvPr userDrawn="1"/>
        </p:nvSpPr>
        <p:spPr>
          <a:xfrm>
            <a:off x="0" y="2373330"/>
            <a:ext cx="12192000" cy="4506786"/>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cxnSp>
        <p:nvCxnSpPr>
          <p:cNvPr id="17" name="Straight Connector 16">
            <a:extLst>
              <a:ext uri="{FF2B5EF4-FFF2-40B4-BE49-F238E27FC236}">
                <a16:creationId xmlns:a16="http://schemas.microsoft.com/office/drawing/2014/main" id="{9A9A1B2B-D46E-AA4D-9668-3E8D9A2A0138}"/>
              </a:ext>
            </a:extLst>
          </p:cNvPr>
          <p:cNvCxnSpPr>
            <a:cxnSpLocks/>
          </p:cNvCxnSpPr>
          <p:nvPr userDrawn="1"/>
        </p:nvCxnSpPr>
        <p:spPr>
          <a:xfrm>
            <a:off x="371475" y="4238090"/>
            <a:ext cx="11423256" cy="0"/>
          </a:xfrm>
          <a:prstGeom prst="line">
            <a:avLst/>
          </a:prstGeom>
          <a:ln w="444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 Placeholder 4">
            <a:extLst>
              <a:ext uri="{FF2B5EF4-FFF2-40B4-BE49-F238E27FC236}">
                <a16:creationId xmlns:a16="http://schemas.microsoft.com/office/drawing/2014/main" id="{F4F25738-2311-D740-B2C6-BE1CD071D2E2}"/>
              </a:ext>
            </a:extLst>
          </p:cNvPr>
          <p:cNvSpPr>
            <a:spLocks noGrp="1"/>
          </p:cNvSpPr>
          <p:nvPr>
            <p:ph type="body" sz="quarter" idx="25" hasCustomPrompt="1"/>
          </p:nvPr>
        </p:nvSpPr>
        <p:spPr>
          <a:xfrm>
            <a:off x="6334306" y="4562153"/>
            <a:ext cx="1285694" cy="753744"/>
          </a:xfrm>
          <a:prstGeom prst="rect">
            <a:avLst/>
          </a:prstGeom>
        </p:spPr>
        <p:txBody>
          <a:bodyPr lIns="0" tIns="0" rIns="0" bIns="0">
            <a:noAutofit/>
          </a:bodyPr>
          <a:lstStyle>
            <a:lvl1pPr marL="0" indent="0">
              <a:buNone/>
              <a:defRPr sz="1000" b="0" i="0">
                <a:solidFill>
                  <a:srgbClr val="FF462D"/>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40" name="Text Placeholder 4">
            <a:extLst>
              <a:ext uri="{FF2B5EF4-FFF2-40B4-BE49-F238E27FC236}">
                <a16:creationId xmlns:a16="http://schemas.microsoft.com/office/drawing/2014/main" id="{71554AD8-46DA-5949-B9F4-86A6FE74E824}"/>
              </a:ext>
            </a:extLst>
          </p:cNvPr>
          <p:cNvSpPr>
            <a:spLocks noGrp="1"/>
          </p:cNvSpPr>
          <p:nvPr>
            <p:ph type="body" sz="quarter" idx="27" hasCustomPrompt="1"/>
          </p:nvPr>
        </p:nvSpPr>
        <p:spPr>
          <a:xfrm>
            <a:off x="477990" y="4567814"/>
            <a:ext cx="1214111" cy="753744"/>
          </a:xfrm>
          <a:prstGeom prst="rect">
            <a:avLst/>
          </a:prstGeom>
        </p:spPr>
        <p:txBody>
          <a:bodyPr lIns="0" tIns="0" rIns="0" bIns="0">
            <a:noAutofit/>
          </a:bodyPr>
          <a:lstStyle>
            <a:lvl1pPr marL="0" indent="0">
              <a:buNone/>
              <a:defRPr sz="1000" b="0" i="0">
                <a:solidFill>
                  <a:srgbClr val="FF462D"/>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41" name="Text Placeholder 4">
            <a:extLst>
              <a:ext uri="{FF2B5EF4-FFF2-40B4-BE49-F238E27FC236}">
                <a16:creationId xmlns:a16="http://schemas.microsoft.com/office/drawing/2014/main" id="{56EA88FE-AAA6-7A4A-AD45-A304903C5151}"/>
              </a:ext>
            </a:extLst>
          </p:cNvPr>
          <p:cNvSpPr>
            <a:spLocks noGrp="1"/>
          </p:cNvSpPr>
          <p:nvPr>
            <p:ph type="body" sz="quarter" idx="28" hasCustomPrompt="1"/>
          </p:nvPr>
        </p:nvSpPr>
        <p:spPr>
          <a:xfrm>
            <a:off x="3276600" y="2944525"/>
            <a:ext cx="1295164" cy="753744"/>
          </a:xfrm>
          <a:prstGeom prst="rect">
            <a:avLst/>
          </a:prstGeom>
        </p:spPr>
        <p:txBody>
          <a:bodyPr lIns="0" tIns="0" rIns="0" bIns="0">
            <a:noAutofit/>
          </a:bodyPr>
          <a:lstStyle>
            <a:lvl1pPr marL="0" indent="0">
              <a:buNone/>
              <a:defRPr sz="1000" b="0" i="0">
                <a:solidFill>
                  <a:srgbClr val="FF462D"/>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42" name="Text Placeholder 4">
            <a:extLst>
              <a:ext uri="{FF2B5EF4-FFF2-40B4-BE49-F238E27FC236}">
                <a16:creationId xmlns:a16="http://schemas.microsoft.com/office/drawing/2014/main" id="{04893F28-3E47-1B42-A0F2-3648AC289416}"/>
              </a:ext>
            </a:extLst>
          </p:cNvPr>
          <p:cNvSpPr>
            <a:spLocks noGrp="1"/>
          </p:cNvSpPr>
          <p:nvPr>
            <p:ph type="body" sz="quarter" idx="29" hasCustomPrompt="1"/>
          </p:nvPr>
        </p:nvSpPr>
        <p:spPr>
          <a:xfrm>
            <a:off x="9372600" y="2944525"/>
            <a:ext cx="1285694" cy="753744"/>
          </a:xfrm>
          <a:prstGeom prst="rect">
            <a:avLst/>
          </a:prstGeom>
        </p:spPr>
        <p:txBody>
          <a:bodyPr lIns="0" tIns="0" rIns="0" bIns="0">
            <a:noAutofit/>
          </a:bodyPr>
          <a:lstStyle>
            <a:lvl1pPr marL="0" indent="0">
              <a:buNone/>
              <a:defRPr sz="1000" b="0" i="0">
                <a:solidFill>
                  <a:srgbClr val="FF462D"/>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43" name="Text Placeholder 4">
            <a:extLst>
              <a:ext uri="{FF2B5EF4-FFF2-40B4-BE49-F238E27FC236}">
                <a16:creationId xmlns:a16="http://schemas.microsoft.com/office/drawing/2014/main" id="{6468B048-C31D-8A43-A3B0-2F05CB6A5B2E}"/>
              </a:ext>
            </a:extLst>
          </p:cNvPr>
          <p:cNvSpPr>
            <a:spLocks noGrp="1"/>
          </p:cNvSpPr>
          <p:nvPr>
            <p:ph type="body" sz="quarter" idx="31" hasCustomPrompt="1"/>
          </p:nvPr>
        </p:nvSpPr>
        <p:spPr>
          <a:xfrm>
            <a:off x="477990" y="3299800"/>
            <a:ext cx="1214111" cy="513922"/>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2018</a:t>
            </a:r>
          </a:p>
        </p:txBody>
      </p:sp>
      <p:sp>
        <p:nvSpPr>
          <p:cNvPr id="44" name="Text Placeholder 4">
            <a:extLst>
              <a:ext uri="{FF2B5EF4-FFF2-40B4-BE49-F238E27FC236}">
                <a16:creationId xmlns:a16="http://schemas.microsoft.com/office/drawing/2014/main" id="{9BD5E972-A66C-A44A-8BAE-6B3DB96BA0D5}"/>
              </a:ext>
            </a:extLst>
          </p:cNvPr>
          <p:cNvSpPr>
            <a:spLocks noGrp="1"/>
          </p:cNvSpPr>
          <p:nvPr>
            <p:ph type="body" sz="quarter" idx="32" hasCustomPrompt="1"/>
          </p:nvPr>
        </p:nvSpPr>
        <p:spPr>
          <a:xfrm>
            <a:off x="6334306" y="3299800"/>
            <a:ext cx="1285694" cy="513922"/>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2020</a:t>
            </a:r>
          </a:p>
        </p:txBody>
      </p:sp>
      <p:sp>
        <p:nvSpPr>
          <p:cNvPr id="45" name="Text Placeholder 4">
            <a:extLst>
              <a:ext uri="{FF2B5EF4-FFF2-40B4-BE49-F238E27FC236}">
                <a16:creationId xmlns:a16="http://schemas.microsoft.com/office/drawing/2014/main" id="{C9A96D1D-4DDD-8A4B-BFAA-3FF018F03F7A}"/>
              </a:ext>
            </a:extLst>
          </p:cNvPr>
          <p:cNvSpPr>
            <a:spLocks noGrp="1"/>
          </p:cNvSpPr>
          <p:nvPr>
            <p:ph type="body" sz="quarter" idx="34" hasCustomPrompt="1"/>
          </p:nvPr>
        </p:nvSpPr>
        <p:spPr>
          <a:xfrm>
            <a:off x="3276600" y="4562154"/>
            <a:ext cx="1295164" cy="451635"/>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2019</a:t>
            </a:r>
          </a:p>
        </p:txBody>
      </p:sp>
      <p:sp>
        <p:nvSpPr>
          <p:cNvPr id="46" name="Text Placeholder 4">
            <a:extLst>
              <a:ext uri="{FF2B5EF4-FFF2-40B4-BE49-F238E27FC236}">
                <a16:creationId xmlns:a16="http://schemas.microsoft.com/office/drawing/2014/main" id="{EA54360F-73BE-6146-B6A8-15F19C594CE3}"/>
              </a:ext>
            </a:extLst>
          </p:cNvPr>
          <p:cNvSpPr>
            <a:spLocks noGrp="1"/>
          </p:cNvSpPr>
          <p:nvPr>
            <p:ph type="body" sz="quarter" idx="35" hasCustomPrompt="1"/>
          </p:nvPr>
        </p:nvSpPr>
        <p:spPr>
          <a:xfrm>
            <a:off x="9372600" y="4562153"/>
            <a:ext cx="1295400" cy="451635"/>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a:t>2021</a:t>
            </a:r>
          </a:p>
        </p:txBody>
      </p:sp>
      <p:pic>
        <p:nvPicPr>
          <p:cNvPr id="20" name="Picture 19" descr="Logo&#10;&#10;Description automatically generated">
            <a:extLst>
              <a:ext uri="{FF2B5EF4-FFF2-40B4-BE49-F238E27FC236}">
                <a16:creationId xmlns:a16="http://schemas.microsoft.com/office/drawing/2014/main" id="{96476946-9985-9A4D-B5AF-7FB5D60D175B}"/>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1" name="Text Placeholder 4">
            <a:extLst>
              <a:ext uri="{FF2B5EF4-FFF2-40B4-BE49-F238E27FC236}">
                <a16:creationId xmlns:a16="http://schemas.microsoft.com/office/drawing/2014/main" id="{85731E03-0FB6-594C-B3AD-74A73B9749D9}"/>
              </a:ext>
            </a:extLst>
          </p:cNvPr>
          <p:cNvSpPr>
            <a:spLocks noGrp="1"/>
          </p:cNvSpPr>
          <p:nvPr>
            <p:ph type="body" sz="quarter" idx="23" hasCustomPrompt="1"/>
          </p:nvPr>
        </p:nvSpPr>
        <p:spPr>
          <a:xfrm>
            <a:off x="228600" y="1580455"/>
            <a:ext cx="5638800" cy="479628"/>
          </a:xfrm>
          <a:prstGeom prst="rect">
            <a:avLst/>
          </a:prstGeom>
        </p:spPr>
        <p:txBody>
          <a:bodyPr lIns="0" tIns="0" rIns="0" bIns="0">
            <a:noAutofit/>
          </a:bodyPr>
          <a:lstStyle>
            <a:lvl1pPr marL="0" indent="0">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23" name="Slide Number Placeholder 5">
            <a:extLst>
              <a:ext uri="{FF2B5EF4-FFF2-40B4-BE49-F238E27FC236}">
                <a16:creationId xmlns:a16="http://schemas.microsoft.com/office/drawing/2014/main" id="{B6FA4843-5EA9-2646-9CAC-172DC0B1612F}"/>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rgbClr val="FF462D"/>
                </a:solidFill>
                <a:latin typeface="TWK Everett" panose="020B0204000000000000" pitchFamily="34" charset="77"/>
              </a:defRPr>
            </a:lvl1pPr>
          </a:lstStyle>
          <a:p>
            <a:fld id="{BB55D76A-9B6E-CD41-ABBE-F6C938295BAD}" type="slidenum">
              <a:rPr lang="en-US" smtClean="0"/>
              <a:pPr/>
              <a:t>‹#›</a:t>
            </a:fld>
            <a:endParaRPr lang="en-US"/>
          </a:p>
        </p:txBody>
      </p:sp>
      <p:sp>
        <p:nvSpPr>
          <p:cNvPr id="26" name="Title 1">
            <a:extLst>
              <a:ext uri="{FF2B5EF4-FFF2-40B4-BE49-F238E27FC236}">
                <a16:creationId xmlns:a16="http://schemas.microsoft.com/office/drawing/2014/main" id="{64B8027C-5EF9-7C4A-9B0D-1B079AE6267A}"/>
              </a:ext>
            </a:extLst>
          </p:cNvPr>
          <p:cNvSpPr>
            <a:spLocks noGrp="1"/>
          </p:cNvSpPr>
          <p:nvPr>
            <p:ph type="title" hasCustomPrompt="1"/>
          </p:nvPr>
        </p:nvSpPr>
        <p:spPr>
          <a:xfrm>
            <a:off x="228599" y="294477"/>
            <a:ext cx="104394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27" name="Text Placeholder 57">
            <a:extLst>
              <a:ext uri="{FF2B5EF4-FFF2-40B4-BE49-F238E27FC236}">
                <a16:creationId xmlns:a16="http://schemas.microsoft.com/office/drawing/2014/main" id="{1BF9AC26-FC9D-8545-A80A-3449AE4BDBD2}"/>
              </a:ext>
            </a:extLst>
          </p:cNvPr>
          <p:cNvSpPr>
            <a:spLocks noGrp="1"/>
          </p:cNvSpPr>
          <p:nvPr>
            <p:ph type="body" sz="quarter" idx="51" hasCustomPrompt="1"/>
          </p:nvPr>
        </p:nvSpPr>
        <p:spPr>
          <a:xfrm>
            <a:off x="228600" y="714025"/>
            <a:ext cx="1043996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Tree>
    <p:extLst>
      <p:ext uri="{BB962C8B-B14F-4D97-AF65-F5344CB8AC3E}">
        <p14:creationId xmlns:p14="http://schemas.microsoft.com/office/powerpoint/2010/main" val="81760409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ntent w 3 Data Series (Right) Clou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938A9-452C-1549-BE20-0A5AA1D7F600}"/>
              </a:ext>
            </a:extLst>
          </p:cNvPr>
          <p:cNvSpPr/>
          <p:nvPr userDrawn="1"/>
        </p:nvSpPr>
        <p:spPr>
          <a:xfrm>
            <a:off x="6096000" y="0"/>
            <a:ext cx="6096001" cy="6858000"/>
          </a:xfrm>
          <a:prstGeom prst="rect">
            <a:avLst/>
          </a:prstGeom>
          <a:solidFill>
            <a:srgbClr val="F2F1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17" name="Chart Placeholder 16">
            <a:extLst>
              <a:ext uri="{FF2B5EF4-FFF2-40B4-BE49-F238E27FC236}">
                <a16:creationId xmlns:a16="http://schemas.microsoft.com/office/drawing/2014/main" id="{968EB040-BF86-1A41-8C69-5DED5E27CDE2}"/>
              </a:ext>
            </a:extLst>
          </p:cNvPr>
          <p:cNvSpPr>
            <a:spLocks noGrp="1"/>
          </p:cNvSpPr>
          <p:nvPr>
            <p:ph type="chart" sz="quarter" idx="29" hasCustomPrompt="1"/>
          </p:nvPr>
        </p:nvSpPr>
        <p:spPr>
          <a:xfrm>
            <a:off x="9381035" y="343425"/>
            <a:ext cx="2590800" cy="1627755"/>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18" name="Chart Placeholder 16">
            <a:extLst>
              <a:ext uri="{FF2B5EF4-FFF2-40B4-BE49-F238E27FC236}">
                <a16:creationId xmlns:a16="http://schemas.microsoft.com/office/drawing/2014/main" id="{43FB1247-FEB8-FD44-8B83-7FE927AF1171}"/>
              </a:ext>
            </a:extLst>
          </p:cNvPr>
          <p:cNvSpPr>
            <a:spLocks noGrp="1"/>
          </p:cNvSpPr>
          <p:nvPr>
            <p:ph type="chart" sz="quarter" idx="30" hasCustomPrompt="1"/>
          </p:nvPr>
        </p:nvSpPr>
        <p:spPr>
          <a:xfrm>
            <a:off x="9372600" y="2490724"/>
            <a:ext cx="2590800" cy="1648303"/>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19" name="Chart Placeholder 16">
            <a:extLst>
              <a:ext uri="{FF2B5EF4-FFF2-40B4-BE49-F238E27FC236}">
                <a16:creationId xmlns:a16="http://schemas.microsoft.com/office/drawing/2014/main" id="{4AE38E9C-5D6C-C948-B3A6-E27F18CF72CF}"/>
              </a:ext>
            </a:extLst>
          </p:cNvPr>
          <p:cNvSpPr>
            <a:spLocks noGrp="1"/>
          </p:cNvSpPr>
          <p:nvPr>
            <p:ph type="chart" sz="quarter" idx="31" hasCustomPrompt="1"/>
          </p:nvPr>
        </p:nvSpPr>
        <p:spPr>
          <a:xfrm>
            <a:off x="9372601" y="4638023"/>
            <a:ext cx="2590800" cy="1648303"/>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32" name="Content Placeholder 2">
            <a:extLst>
              <a:ext uri="{FF2B5EF4-FFF2-40B4-BE49-F238E27FC236}">
                <a16:creationId xmlns:a16="http://schemas.microsoft.com/office/drawing/2014/main" id="{1E43EDBF-C7F2-D34C-9A7D-2CB4701F2206}"/>
              </a:ext>
            </a:extLst>
          </p:cNvPr>
          <p:cNvSpPr>
            <a:spLocks noGrp="1"/>
          </p:cNvSpPr>
          <p:nvPr>
            <p:ph idx="1" hasCustomPrompt="1"/>
          </p:nvPr>
        </p:nvSpPr>
        <p:spPr>
          <a:xfrm>
            <a:off x="6610928" y="2490724"/>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33" name="Content Placeholder 2">
            <a:extLst>
              <a:ext uri="{FF2B5EF4-FFF2-40B4-BE49-F238E27FC236}">
                <a16:creationId xmlns:a16="http://schemas.microsoft.com/office/drawing/2014/main" id="{6074238C-8160-2049-9CB5-36B4F32B666E}"/>
              </a:ext>
            </a:extLst>
          </p:cNvPr>
          <p:cNvSpPr>
            <a:spLocks noGrp="1"/>
          </p:cNvSpPr>
          <p:nvPr>
            <p:ph idx="27" hasCustomPrompt="1"/>
          </p:nvPr>
        </p:nvSpPr>
        <p:spPr>
          <a:xfrm>
            <a:off x="6610928" y="4638023"/>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34" name="Content Placeholder 2">
            <a:extLst>
              <a:ext uri="{FF2B5EF4-FFF2-40B4-BE49-F238E27FC236}">
                <a16:creationId xmlns:a16="http://schemas.microsoft.com/office/drawing/2014/main" id="{BA20546B-74D7-664A-AEC5-81567BA99A6D}"/>
              </a:ext>
            </a:extLst>
          </p:cNvPr>
          <p:cNvSpPr>
            <a:spLocks noGrp="1"/>
          </p:cNvSpPr>
          <p:nvPr>
            <p:ph idx="28" hasCustomPrompt="1"/>
          </p:nvPr>
        </p:nvSpPr>
        <p:spPr>
          <a:xfrm>
            <a:off x="6610928" y="343425"/>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dirty="0"/>
              <a:t>43%</a:t>
            </a:r>
          </a:p>
        </p:txBody>
      </p:sp>
      <p:sp>
        <p:nvSpPr>
          <p:cNvPr id="35" name="Text Placeholder 4">
            <a:extLst>
              <a:ext uri="{FF2B5EF4-FFF2-40B4-BE49-F238E27FC236}">
                <a16:creationId xmlns:a16="http://schemas.microsoft.com/office/drawing/2014/main" id="{C7F5C8C4-19DE-3741-811C-580DA2685526}"/>
              </a:ext>
            </a:extLst>
          </p:cNvPr>
          <p:cNvSpPr>
            <a:spLocks noGrp="1"/>
          </p:cNvSpPr>
          <p:nvPr>
            <p:ph type="body" sz="quarter" idx="32" hasCustomPrompt="1"/>
          </p:nvPr>
        </p:nvSpPr>
        <p:spPr>
          <a:xfrm>
            <a:off x="6610928" y="1256199"/>
            <a:ext cx="1924520"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6" name="Text Placeholder 4">
            <a:extLst>
              <a:ext uri="{FF2B5EF4-FFF2-40B4-BE49-F238E27FC236}">
                <a16:creationId xmlns:a16="http://schemas.microsoft.com/office/drawing/2014/main" id="{EFF18462-2306-9A4F-AA43-F1AF90986DEC}"/>
              </a:ext>
            </a:extLst>
          </p:cNvPr>
          <p:cNvSpPr>
            <a:spLocks noGrp="1"/>
          </p:cNvSpPr>
          <p:nvPr>
            <p:ph type="body" sz="quarter" idx="33" hasCustomPrompt="1"/>
          </p:nvPr>
        </p:nvSpPr>
        <p:spPr>
          <a:xfrm>
            <a:off x="6610928" y="3424046"/>
            <a:ext cx="1924521"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37" name="Text Placeholder 4">
            <a:extLst>
              <a:ext uri="{FF2B5EF4-FFF2-40B4-BE49-F238E27FC236}">
                <a16:creationId xmlns:a16="http://schemas.microsoft.com/office/drawing/2014/main" id="{F6ABDC22-19AC-AE45-9A2A-DF2146AE0CC5}"/>
              </a:ext>
            </a:extLst>
          </p:cNvPr>
          <p:cNvSpPr>
            <a:spLocks noGrp="1"/>
          </p:cNvSpPr>
          <p:nvPr>
            <p:ph type="body" sz="quarter" idx="34" hasCustomPrompt="1"/>
          </p:nvPr>
        </p:nvSpPr>
        <p:spPr>
          <a:xfrm>
            <a:off x="6610928" y="5571345"/>
            <a:ext cx="1924520"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pic>
        <p:nvPicPr>
          <p:cNvPr id="22" name="Picture 21" descr="Logo&#10;&#10;Description automatically generated">
            <a:extLst>
              <a:ext uri="{FF2B5EF4-FFF2-40B4-BE49-F238E27FC236}">
                <a16:creationId xmlns:a16="http://schemas.microsoft.com/office/drawing/2014/main" id="{B105C35A-1449-FE49-B5BE-4BC1AB5D79B8}"/>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3" name="Slide Number Placeholder 5">
            <a:extLst>
              <a:ext uri="{FF2B5EF4-FFF2-40B4-BE49-F238E27FC236}">
                <a16:creationId xmlns:a16="http://schemas.microsoft.com/office/drawing/2014/main" id="{62E7A7F0-3DA6-7544-8D17-6D264BC7A8FD}"/>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5" name="Text Placeholder 4">
            <a:extLst>
              <a:ext uri="{FF2B5EF4-FFF2-40B4-BE49-F238E27FC236}">
                <a16:creationId xmlns:a16="http://schemas.microsoft.com/office/drawing/2014/main" id="{7C6E41A1-9410-294A-9B62-24ED3286BA8D}"/>
              </a:ext>
            </a:extLst>
          </p:cNvPr>
          <p:cNvSpPr>
            <a:spLocks noGrp="1"/>
          </p:cNvSpPr>
          <p:nvPr>
            <p:ph type="body" sz="quarter" idx="16" hasCustomPrompt="1"/>
          </p:nvPr>
        </p:nvSpPr>
        <p:spPr>
          <a:xfrm>
            <a:off x="228600" y="1325706"/>
            <a:ext cx="4343400" cy="1147297"/>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dirty="0"/>
              <a:t>Add body text here– as a caption</a:t>
            </a:r>
          </a:p>
        </p:txBody>
      </p:sp>
      <p:sp>
        <p:nvSpPr>
          <p:cNvPr id="30" name="Title 1">
            <a:extLst>
              <a:ext uri="{FF2B5EF4-FFF2-40B4-BE49-F238E27FC236}">
                <a16:creationId xmlns:a16="http://schemas.microsoft.com/office/drawing/2014/main" id="{98A5121F-BAA4-6F4A-84C2-849E6A9D7D5D}"/>
              </a:ext>
            </a:extLst>
          </p:cNvPr>
          <p:cNvSpPr>
            <a:spLocks noGrp="1"/>
          </p:cNvSpPr>
          <p:nvPr>
            <p:ph type="title" hasCustomPrompt="1"/>
          </p:nvPr>
        </p:nvSpPr>
        <p:spPr>
          <a:xfrm>
            <a:off x="228599" y="294477"/>
            <a:ext cx="5638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dirty="0"/>
              <a:t>Add heading here</a:t>
            </a:r>
          </a:p>
        </p:txBody>
      </p:sp>
      <p:sp>
        <p:nvSpPr>
          <p:cNvPr id="31" name="Text Placeholder 57">
            <a:extLst>
              <a:ext uri="{FF2B5EF4-FFF2-40B4-BE49-F238E27FC236}">
                <a16:creationId xmlns:a16="http://schemas.microsoft.com/office/drawing/2014/main" id="{47EF89B8-95D8-6540-9368-4EFED80D5274}"/>
              </a:ext>
            </a:extLst>
          </p:cNvPr>
          <p:cNvSpPr>
            <a:spLocks noGrp="1"/>
          </p:cNvSpPr>
          <p:nvPr>
            <p:ph type="body" sz="quarter" idx="51" hasCustomPrompt="1"/>
          </p:nvPr>
        </p:nvSpPr>
        <p:spPr>
          <a:xfrm>
            <a:off x="228600" y="714025"/>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dirty="0"/>
              <a:t>Add subheading here</a:t>
            </a:r>
          </a:p>
        </p:txBody>
      </p:sp>
      <p:sp>
        <p:nvSpPr>
          <p:cNvPr id="38" name="Text Placeholder 2">
            <a:extLst>
              <a:ext uri="{FF2B5EF4-FFF2-40B4-BE49-F238E27FC236}">
                <a16:creationId xmlns:a16="http://schemas.microsoft.com/office/drawing/2014/main" id="{6B5337DD-68B3-1441-805E-A5E5D14B595E}"/>
              </a:ext>
            </a:extLst>
          </p:cNvPr>
          <p:cNvSpPr>
            <a:spLocks noGrp="1"/>
          </p:cNvSpPr>
          <p:nvPr>
            <p:ph type="body" sz="quarter" idx="52" hasCustomPrompt="1"/>
          </p:nvPr>
        </p:nvSpPr>
        <p:spPr>
          <a:xfrm>
            <a:off x="228600" y="3277126"/>
            <a:ext cx="4343164" cy="2742673"/>
          </a:xfrm>
        </p:spPr>
        <p:txBody>
          <a:bodyPr/>
          <a:lstStyle>
            <a:lvl1pPr>
              <a:defRPr sz="1200">
                <a:solidFill>
                  <a:srgbClr val="3D3C3C"/>
                </a:solidFill>
              </a:defRPr>
            </a:lvl1pPr>
            <a:lvl2pPr>
              <a:defRPr sz="1200">
                <a:solidFill>
                  <a:srgbClr val="3D3C3C"/>
                </a:solidFill>
              </a:defRPr>
            </a:lvl2pPr>
            <a:lvl3pPr marL="690563" indent="-163513">
              <a:buFont typeface="Courier New" panose="02070309020205020404" pitchFamily="49" charset="0"/>
              <a:buChar char="o"/>
              <a:tabLst/>
              <a:defRPr sz="1200">
                <a:solidFill>
                  <a:srgbClr val="3D3C3C"/>
                </a:solidFill>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9836156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ntent w 3 Data Series (Right)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938A9-452C-1549-BE20-0A5AA1D7F600}"/>
              </a:ext>
            </a:extLst>
          </p:cNvPr>
          <p:cNvSpPr/>
          <p:nvPr userDrawn="1"/>
        </p:nvSpPr>
        <p:spPr>
          <a:xfrm>
            <a:off x="6096000" y="0"/>
            <a:ext cx="6096001" cy="6858000"/>
          </a:xfrm>
          <a:prstGeom prst="rect">
            <a:avLst/>
          </a:prstGeom>
          <a:solidFill>
            <a:srgbClr val="DDED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b="0" i="0">
              <a:latin typeface="TWK Everett" panose="020B0204000000000000" pitchFamily="34" charset="77"/>
            </a:endParaRPr>
          </a:p>
        </p:txBody>
      </p:sp>
      <p:sp>
        <p:nvSpPr>
          <p:cNvPr id="47" name="Content Placeholder 2">
            <a:extLst>
              <a:ext uri="{FF2B5EF4-FFF2-40B4-BE49-F238E27FC236}">
                <a16:creationId xmlns:a16="http://schemas.microsoft.com/office/drawing/2014/main" id="{0EE8F709-F96A-174E-8BD3-B90D583D96FA}"/>
              </a:ext>
            </a:extLst>
          </p:cNvPr>
          <p:cNvSpPr>
            <a:spLocks noGrp="1"/>
          </p:cNvSpPr>
          <p:nvPr>
            <p:ph idx="1" hasCustomPrompt="1"/>
          </p:nvPr>
        </p:nvSpPr>
        <p:spPr>
          <a:xfrm>
            <a:off x="6560130" y="2490724"/>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48" name="Content Placeholder 2">
            <a:extLst>
              <a:ext uri="{FF2B5EF4-FFF2-40B4-BE49-F238E27FC236}">
                <a16:creationId xmlns:a16="http://schemas.microsoft.com/office/drawing/2014/main" id="{2F775E0D-BE32-DC44-A8AF-F3BFCA8B5CAD}"/>
              </a:ext>
            </a:extLst>
          </p:cNvPr>
          <p:cNvSpPr>
            <a:spLocks noGrp="1"/>
          </p:cNvSpPr>
          <p:nvPr>
            <p:ph idx="27" hasCustomPrompt="1"/>
          </p:nvPr>
        </p:nvSpPr>
        <p:spPr>
          <a:xfrm>
            <a:off x="6560130" y="4638023"/>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a:t>43%</a:t>
            </a:r>
          </a:p>
        </p:txBody>
      </p:sp>
      <p:sp>
        <p:nvSpPr>
          <p:cNvPr id="49" name="Content Placeholder 2">
            <a:extLst>
              <a:ext uri="{FF2B5EF4-FFF2-40B4-BE49-F238E27FC236}">
                <a16:creationId xmlns:a16="http://schemas.microsoft.com/office/drawing/2014/main" id="{1B052F5E-4798-9045-911D-7DAF79460AC8}"/>
              </a:ext>
            </a:extLst>
          </p:cNvPr>
          <p:cNvSpPr>
            <a:spLocks noGrp="1"/>
          </p:cNvSpPr>
          <p:nvPr>
            <p:ph idx="28" hasCustomPrompt="1"/>
          </p:nvPr>
        </p:nvSpPr>
        <p:spPr>
          <a:xfrm>
            <a:off x="6560130" y="343425"/>
            <a:ext cx="1924521" cy="879674"/>
          </a:xfrm>
          <a:prstGeom prst="rect">
            <a:avLst/>
          </a:prstGeom>
        </p:spPr>
        <p:txBody>
          <a:bodyPr lIns="0" tIns="0" rIns="0" bIns="0" anchor="t">
            <a:noAutofit/>
          </a:bodyPr>
          <a:lstStyle>
            <a:lvl1pPr marL="0" indent="0">
              <a:lnSpc>
                <a:spcPct val="100000"/>
              </a:lnSpc>
              <a:buNone/>
              <a:defRPr sz="6200" b="0" i="0">
                <a:ln w="12700">
                  <a:solidFill>
                    <a:srgbClr val="042315"/>
                  </a:solidFill>
                </a:ln>
                <a:noFill/>
                <a:latin typeface="TWK Everett" panose="020B0204000000000000" pitchFamily="34" charset="77"/>
              </a:defRPr>
            </a:lvl1pPr>
          </a:lstStyle>
          <a:p>
            <a:pPr lvl="0"/>
            <a:r>
              <a:rPr lang="en-US" dirty="0"/>
              <a:t>43%</a:t>
            </a:r>
          </a:p>
        </p:txBody>
      </p:sp>
      <p:sp>
        <p:nvSpPr>
          <p:cNvPr id="50" name="Text Placeholder 4">
            <a:extLst>
              <a:ext uri="{FF2B5EF4-FFF2-40B4-BE49-F238E27FC236}">
                <a16:creationId xmlns:a16="http://schemas.microsoft.com/office/drawing/2014/main" id="{AD0D975F-B435-184D-BBBA-DD4B4F13A20E}"/>
              </a:ext>
            </a:extLst>
          </p:cNvPr>
          <p:cNvSpPr>
            <a:spLocks noGrp="1"/>
          </p:cNvSpPr>
          <p:nvPr>
            <p:ph type="body" sz="quarter" idx="32" hasCustomPrompt="1"/>
          </p:nvPr>
        </p:nvSpPr>
        <p:spPr>
          <a:xfrm>
            <a:off x="6560130" y="1256199"/>
            <a:ext cx="1924520"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dirty="0"/>
              <a:t>Add text—</a:t>
            </a:r>
            <a:r>
              <a:rPr lang="en-US" dirty="0" err="1"/>
              <a:t>sepien</a:t>
            </a:r>
            <a:r>
              <a:rPr lang="en-US" dirty="0"/>
              <a:t> et ligula </a:t>
            </a:r>
            <a:r>
              <a:rPr lang="en-US" dirty="0" err="1"/>
              <a:t>ullamcorper</a:t>
            </a:r>
            <a:r>
              <a:rPr lang="en-US" dirty="0"/>
              <a:t> </a:t>
            </a:r>
            <a:r>
              <a:rPr lang="en-US" dirty="0" err="1"/>
              <a:t>malesuada</a:t>
            </a:r>
            <a:r>
              <a:rPr lang="en-US" dirty="0"/>
              <a:t> </a:t>
            </a:r>
            <a:r>
              <a:rPr lang="en-US" dirty="0" err="1"/>
              <a:t>proin</a:t>
            </a:r>
            <a:r>
              <a:rPr lang="en-US" dirty="0"/>
              <a:t> libero </a:t>
            </a:r>
            <a:r>
              <a:rPr lang="en-US" dirty="0" err="1"/>
              <a:t>nunc</a:t>
            </a:r>
            <a:r>
              <a:rPr lang="en-US" dirty="0"/>
              <a:t>.</a:t>
            </a:r>
          </a:p>
        </p:txBody>
      </p:sp>
      <p:sp>
        <p:nvSpPr>
          <p:cNvPr id="51" name="Text Placeholder 4">
            <a:extLst>
              <a:ext uri="{FF2B5EF4-FFF2-40B4-BE49-F238E27FC236}">
                <a16:creationId xmlns:a16="http://schemas.microsoft.com/office/drawing/2014/main" id="{64B03BB7-5EDC-A24B-AB82-587FC8849757}"/>
              </a:ext>
            </a:extLst>
          </p:cNvPr>
          <p:cNvSpPr>
            <a:spLocks noGrp="1"/>
          </p:cNvSpPr>
          <p:nvPr>
            <p:ph type="body" sz="quarter" idx="33" hasCustomPrompt="1"/>
          </p:nvPr>
        </p:nvSpPr>
        <p:spPr>
          <a:xfrm>
            <a:off x="6560130" y="3424046"/>
            <a:ext cx="1924521"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52" name="Text Placeholder 4">
            <a:extLst>
              <a:ext uri="{FF2B5EF4-FFF2-40B4-BE49-F238E27FC236}">
                <a16:creationId xmlns:a16="http://schemas.microsoft.com/office/drawing/2014/main" id="{9D739BD5-61A3-4B4A-BAF0-2302FCB99257}"/>
              </a:ext>
            </a:extLst>
          </p:cNvPr>
          <p:cNvSpPr>
            <a:spLocks noGrp="1"/>
          </p:cNvSpPr>
          <p:nvPr>
            <p:ph type="body" sz="quarter" idx="34" hasCustomPrompt="1"/>
          </p:nvPr>
        </p:nvSpPr>
        <p:spPr>
          <a:xfrm>
            <a:off x="6560130" y="5571345"/>
            <a:ext cx="1924520" cy="714981"/>
          </a:xfrm>
          <a:prstGeom prst="rect">
            <a:avLst/>
          </a:prstGeom>
        </p:spPr>
        <p:txBody>
          <a:bodyPr lIns="0" tIns="0" rIns="0" bIns="0">
            <a:noAutofit/>
          </a:bodyPr>
          <a:lstStyle>
            <a:lvl1pPr marL="0" indent="0" algn="l">
              <a:buNone/>
              <a:defRPr sz="1200" b="0" i="0">
                <a:solidFill>
                  <a:srgbClr val="3D3C3C"/>
                </a:solidFill>
                <a:latin typeface="TWK Everett" panose="020B0204000000000000" pitchFamily="34" charset="77"/>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pic>
        <p:nvPicPr>
          <p:cNvPr id="20" name="Picture 19" descr="Logo&#10;&#10;Description automatically generated">
            <a:extLst>
              <a:ext uri="{FF2B5EF4-FFF2-40B4-BE49-F238E27FC236}">
                <a16:creationId xmlns:a16="http://schemas.microsoft.com/office/drawing/2014/main" id="{97D249BC-C200-7443-9760-7204385F6F3C}"/>
              </a:ext>
            </a:extLst>
          </p:cNvPr>
          <p:cNvPicPr>
            <a:picLocks noChangeAspect="1"/>
          </p:cNvPicPr>
          <p:nvPr userDrawn="1"/>
        </p:nvPicPr>
        <p:blipFill>
          <a:blip r:embed="rId2"/>
          <a:stretch>
            <a:fillRect/>
          </a:stretch>
        </p:blipFill>
        <p:spPr>
          <a:xfrm>
            <a:off x="232558" y="6343599"/>
            <a:ext cx="730344" cy="232383"/>
          </a:xfrm>
          <a:prstGeom prst="rect">
            <a:avLst/>
          </a:prstGeom>
        </p:spPr>
      </p:pic>
      <p:sp>
        <p:nvSpPr>
          <p:cNvPr id="22" name="Text Placeholder 4">
            <a:extLst>
              <a:ext uri="{FF2B5EF4-FFF2-40B4-BE49-F238E27FC236}">
                <a16:creationId xmlns:a16="http://schemas.microsoft.com/office/drawing/2014/main" id="{6548677B-61C8-1A4D-8C33-27190397990B}"/>
              </a:ext>
            </a:extLst>
          </p:cNvPr>
          <p:cNvSpPr>
            <a:spLocks noGrp="1"/>
          </p:cNvSpPr>
          <p:nvPr>
            <p:ph type="body" sz="quarter" idx="16" hasCustomPrompt="1"/>
          </p:nvPr>
        </p:nvSpPr>
        <p:spPr>
          <a:xfrm>
            <a:off x="228600" y="1325706"/>
            <a:ext cx="4343400" cy="1147297"/>
          </a:xfrm>
          <a:prstGeom prst="rect">
            <a:avLst/>
          </a:prstGeom>
        </p:spPr>
        <p:txBody>
          <a:bodyPr lIns="0" tIns="0" rIns="0" bIns="0">
            <a:noAutofit/>
          </a:bodyPr>
          <a:lstStyle>
            <a:lvl1pPr marL="0" indent="0">
              <a:buNone/>
              <a:defRPr sz="3200" b="0" i="0">
                <a:solidFill>
                  <a:srgbClr val="FF462D"/>
                </a:solidFill>
                <a:latin typeface="TWK Everett" panose="020B0204000000000000" pitchFamily="34" charset="77"/>
              </a:defRPr>
            </a:lvl1pPr>
          </a:lstStyle>
          <a:p>
            <a:pPr lvl="0"/>
            <a:r>
              <a:rPr lang="en-US" dirty="0"/>
              <a:t>Add body text here– as a caption</a:t>
            </a:r>
          </a:p>
        </p:txBody>
      </p:sp>
      <p:sp>
        <p:nvSpPr>
          <p:cNvPr id="23" name="Slide Number Placeholder 5">
            <a:extLst>
              <a:ext uri="{FF2B5EF4-FFF2-40B4-BE49-F238E27FC236}">
                <a16:creationId xmlns:a16="http://schemas.microsoft.com/office/drawing/2014/main" id="{23C7BE69-7B56-B043-8F79-03D68ACFEDEC}"/>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
        <p:nvSpPr>
          <p:cNvPr id="26" name="Title 1">
            <a:extLst>
              <a:ext uri="{FF2B5EF4-FFF2-40B4-BE49-F238E27FC236}">
                <a16:creationId xmlns:a16="http://schemas.microsoft.com/office/drawing/2014/main" id="{782E6AB1-3AD0-734E-BB66-52D31474D790}"/>
              </a:ext>
            </a:extLst>
          </p:cNvPr>
          <p:cNvSpPr>
            <a:spLocks noGrp="1"/>
          </p:cNvSpPr>
          <p:nvPr>
            <p:ph type="title" hasCustomPrompt="1"/>
          </p:nvPr>
        </p:nvSpPr>
        <p:spPr>
          <a:xfrm>
            <a:off x="228599" y="294477"/>
            <a:ext cx="5638801" cy="281078"/>
          </a:xfrm>
        </p:spPr>
        <p:txBody>
          <a:bodyPr>
            <a:noAutofit/>
          </a:bodyPr>
          <a:lstStyle>
            <a:lvl1pPr>
              <a:lnSpc>
                <a:spcPct val="100000"/>
              </a:lnSpc>
              <a:defRPr sz="2400" b="0" i="0">
                <a:solidFill>
                  <a:srgbClr val="FF462D"/>
                </a:solidFill>
                <a:latin typeface="TWK Everett" panose="020B0204000000000000" pitchFamily="34" charset="77"/>
              </a:defRPr>
            </a:lvl1pPr>
          </a:lstStyle>
          <a:p>
            <a:r>
              <a:rPr lang="en-US"/>
              <a:t>Add heading here</a:t>
            </a:r>
          </a:p>
        </p:txBody>
      </p:sp>
      <p:sp>
        <p:nvSpPr>
          <p:cNvPr id="27" name="Text Placeholder 57">
            <a:extLst>
              <a:ext uri="{FF2B5EF4-FFF2-40B4-BE49-F238E27FC236}">
                <a16:creationId xmlns:a16="http://schemas.microsoft.com/office/drawing/2014/main" id="{764D90E9-CF3D-D545-B3AF-220D056ACE58}"/>
              </a:ext>
            </a:extLst>
          </p:cNvPr>
          <p:cNvSpPr>
            <a:spLocks noGrp="1"/>
          </p:cNvSpPr>
          <p:nvPr>
            <p:ph type="body" sz="quarter" idx="51" hasCustomPrompt="1"/>
          </p:nvPr>
        </p:nvSpPr>
        <p:spPr>
          <a:xfrm>
            <a:off x="228600" y="714025"/>
            <a:ext cx="5639106" cy="310833"/>
          </a:xfrm>
          <a:prstGeom prst="rect">
            <a:avLst/>
          </a:prstGeom>
        </p:spPr>
        <p:txBody>
          <a:bodyPr vert="horz" lIns="0" tIns="0" rIns="0" bIns="0" rtlCol="0" anchor="t">
            <a:noAutofit/>
          </a:bodyPr>
          <a:lstStyle>
            <a:lvl1pPr marL="0" indent="0">
              <a:lnSpc>
                <a:spcPct val="100000"/>
              </a:lnSpc>
              <a:spcBef>
                <a:spcPct val="0"/>
              </a:spcBef>
              <a:buFont typeface="Arial" panose="020B0604020202020204" pitchFamily="34" charset="0"/>
              <a:buNone/>
              <a:defRPr lang="en-US" sz="1400" b="0" i="0" dirty="0" smtClean="0">
                <a:solidFill>
                  <a:srgbClr val="3D3C3C"/>
                </a:solidFill>
                <a:latin typeface="TWK Everett" panose="020B0204000000000000" pitchFamily="34" charset="77"/>
              </a:defRPr>
            </a:lvl1pPr>
            <a:lvl2pPr>
              <a:defRPr lang="en-US" dirty="0" smtClean="0"/>
            </a:lvl2pPr>
            <a:lvl3pPr>
              <a:defRPr lang="en-US" dirty="0" smtClean="0"/>
            </a:lvl3pPr>
            <a:lvl4pPr>
              <a:defRPr lang="en-US" dirty="0" smtClean="0"/>
            </a:lvl4pPr>
            <a:lvl5pPr>
              <a:defRPr lang="en-US" dirty="0"/>
            </a:lvl5pPr>
          </a:lstStyle>
          <a:p>
            <a:pPr marL="228600" lvl="0" indent="-228600">
              <a:spcBef>
                <a:spcPct val="0"/>
              </a:spcBef>
            </a:pPr>
            <a:r>
              <a:rPr lang="en-US"/>
              <a:t>Add subheading here</a:t>
            </a:r>
          </a:p>
        </p:txBody>
      </p:sp>
      <p:sp>
        <p:nvSpPr>
          <p:cNvPr id="28" name="Text Placeholder 2">
            <a:extLst>
              <a:ext uri="{FF2B5EF4-FFF2-40B4-BE49-F238E27FC236}">
                <a16:creationId xmlns:a16="http://schemas.microsoft.com/office/drawing/2014/main" id="{515B666A-1C2F-A545-A6BA-B8A519DE1828}"/>
              </a:ext>
            </a:extLst>
          </p:cNvPr>
          <p:cNvSpPr>
            <a:spLocks noGrp="1"/>
          </p:cNvSpPr>
          <p:nvPr>
            <p:ph type="body" sz="quarter" idx="52" hasCustomPrompt="1"/>
          </p:nvPr>
        </p:nvSpPr>
        <p:spPr>
          <a:xfrm>
            <a:off x="228600" y="3277126"/>
            <a:ext cx="4343164" cy="2742673"/>
          </a:xfrm>
        </p:spPr>
        <p:txBody>
          <a:bodyPr/>
          <a:lstStyle>
            <a:lvl1pPr>
              <a:defRPr sz="1200">
                <a:solidFill>
                  <a:srgbClr val="3D3C3C"/>
                </a:solidFill>
              </a:defRPr>
            </a:lvl1pPr>
            <a:lvl2pPr>
              <a:defRPr sz="1200">
                <a:solidFill>
                  <a:srgbClr val="3D3C3C"/>
                </a:solidFill>
              </a:defRPr>
            </a:lvl2pPr>
            <a:lvl3pPr marL="698500" indent="-171450">
              <a:defRPr lang="en-US" sz="1200" b="0" i="0" kern="1200" dirty="0">
                <a:solidFill>
                  <a:srgbClr val="3D3C3C"/>
                </a:solidFill>
                <a:latin typeface="TWK Everett" panose="020B0204000000000000" pitchFamily="34" charset="77"/>
                <a:ea typeface="TWK Everett" panose="020B0204000000000000" pitchFamily="34" charset="77"/>
                <a:cs typeface="TWK Everett" panose="020B0204000000000000" pitchFamily="34" charset="77"/>
              </a:defRPr>
            </a:lvl3pPr>
            <a:lvl4pPr>
              <a:defRPr sz="1200">
                <a:solidFill>
                  <a:srgbClr val="3D3C3C"/>
                </a:solidFill>
              </a:defRPr>
            </a:lvl4pPr>
            <a:lvl5pPr>
              <a:defRPr sz="1200">
                <a:solidFill>
                  <a:srgbClr val="3D3C3C"/>
                </a:solidFill>
              </a:defRPr>
            </a:lvl5pPr>
          </a:lstStyle>
          <a:p>
            <a:pPr lvl="0"/>
            <a:r>
              <a:rPr lang="en-US" dirty="0"/>
              <a:t>Add body text</a:t>
            </a:r>
          </a:p>
          <a:p>
            <a:pPr lvl="1"/>
            <a:r>
              <a:rPr lang="en-US" dirty="0"/>
              <a:t>Second level</a:t>
            </a:r>
          </a:p>
          <a:p>
            <a:pPr marL="690563" lvl="2" indent="-163513" algn="l" defTabSz="914400" rtl="0" eaLnBrk="1" latinLnBrk="0" hangingPunct="1">
              <a:lnSpc>
                <a:spcPct val="100000"/>
              </a:lnSpc>
              <a:spcBef>
                <a:spcPts val="500"/>
              </a:spcBef>
              <a:buClr>
                <a:srgbClr val="3D3C3C"/>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p:txBody>
      </p:sp>
      <p:sp>
        <p:nvSpPr>
          <p:cNvPr id="18" name="Chart Placeholder 16">
            <a:extLst>
              <a:ext uri="{FF2B5EF4-FFF2-40B4-BE49-F238E27FC236}">
                <a16:creationId xmlns:a16="http://schemas.microsoft.com/office/drawing/2014/main" id="{3A0BBCBA-C8E1-4AB5-A9BB-F058E066BFF0}"/>
              </a:ext>
            </a:extLst>
          </p:cNvPr>
          <p:cNvSpPr>
            <a:spLocks noGrp="1"/>
          </p:cNvSpPr>
          <p:nvPr>
            <p:ph type="chart" sz="quarter" idx="29" hasCustomPrompt="1"/>
          </p:nvPr>
        </p:nvSpPr>
        <p:spPr>
          <a:xfrm>
            <a:off x="9381035" y="343425"/>
            <a:ext cx="2590800" cy="1627755"/>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19" name="Chart Placeholder 16">
            <a:extLst>
              <a:ext uri="{FF2B5EF4-FFF2-40B4-BE49-F238E27FC236}">
                <a16:creationId xmlns:a16="http://schemas.microsoft.com/office/drawing/2014/main" id="{72D911F8-A9E0-48DA-996A-E5B9C4937BDE}"/>
              </a:ext>
            </a:extLst>
          </p:cNvPr>
          <p:cNvSpPr>
            <a:spLocks noGrp="1"/>
          </p:cNvSpPr>
          <p:nvPr>
            <p:ph type="chart" sz="quarter" idx="30" hasCustomPrompt="1"/>
          </p:nvPr>
        </p:nvSpPr>
        <p:spPr>
          <a:xfrm>
            <a:off x="9372600" y="2490724"/>
            <a:ext cx="2590800" cy="1648303"/>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
        <p:nvSpPr>
          <p:cNvPr id="21" name="Chart Placeholder 16">
            <a:extLst>
              <a:ext uri="{FF2B5EF4-FFF2-40B4-BE49-F238E27FC236}">
                <a16:creationId xmlns:a16="http://schemas.microsoft.com/office/drawing/2014/main" id="{45F1F91B-EA51-422E-BFBC-19578BC3CD23}"/>
              </a:ext>
            </a:extLst>
          </p:cNvPr>
          <p:cNvSpPr>
            <a:spLocks noGrp="1"/>
          </p:cNvSpPr>
          <p:nvPr>
            <p:ph type="chart" sz="quarter" idx="31" hasCustomPrompt="1"/>
          </p:nvPr>
        </p:nvSpPr>
        <p:spPr>
          <a:xfrm>
            <a:off x="9372601" y="4638023"/>
            <a:ext cx="2590800" cy="1648303"/>
          </a:xfrm>
          <a:prstGeom prst="rect">
            <a:avLst/>
          </a:prstGeom>
        </p:spPr>
        <p:txBody>
          <a:bodyPr>
            <a:noAutofit/>
          </a:bodyPr>
          <a:lstStyle>
            <a:lvl1pPr marL="0" indent="0">
              <a:buNone/>
              <a:defRPr b="0" i="0">
                <a:latin typeface="TWK Everett" panose="020B0204000000000000" pitchFamily="34" charset="77"/>
              </a:defRPr>
            </a:lvl1pPr>
          </a:lstStyle>
          <a:p>
            <a:r>
              <a:rPr lang="en-US"/>
              <a:t>PIE CHART</a:t>
            </a:r>
          </a:p>
        </p:txBody>
      </p:sp>
    </p:spTree>
    <p:extLst>
      <p:ext uri="{BB962C8B-B14F-4D97-AF65-F5344CB8AC3E}">
        <p14:creationId xmlns:p14="http://schemas.microsoft.com/office/powerpoint/2010/main" val="2894707180"/>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theme" Target="../theme/theme1.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46512-28CF-D240-B81F-9ACB8CB1ABBF}"/>
              </a:ext>
            </a:extLst>
          </p:cNvPr>
          <p:cNvSpPr>
            <a:spLocks noGrp="1"/>
          </p:cNvSpPr>
          <p:nvPr>
            <p:ph type="title"/>
          </p:nvPr>
        </p:nvSpPr>
        <p:spPr>
          <a:xfrm>
            <a:off x="228600" y="332740"/>
            <a:ext cx="11734800" cy="514512"/>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6130B2-56B0-7F46-8400-1E3680E9AAFB}"/>
              </a:ext>
            </a:extLst>
          </p:cNvPr>
          <p:cNvSpPr>
            <a:spLocks noGrp="1"/>
          </p:cNvSpPr>
          <p:nvPr>
            <p:ph type="body" idx="1"/>
          </p:nvPr>
        </p:nvSpPr>
        <p:spPr>
          <a:xfrm>
            <a:off x="228600" y="1694180"/>
            <a:ext cx="11506200" cy="3657600"/>
          </a:xfrm>
          <a:prstGeom prst="rect">
            <a:avLst/>
          </a:prstGeom>
        </p:spPr>
        <p:txBody>
          <a:bodyPr vert="horz" lIns="0" tIns="0" rIns="0" bIns="0" rtlCol="0">
            <a:noAutofit/>
          </a:bodyPr>
          <a:lstStyle/>
          <a:p>
            <a:pPr lvl="0"/>
            <a:r>
              <a:rPr lang="en-US" dirty="0"/>
              <a:t>Click to add text</a:t>
            </a:r>
          </a:p>
          <a:p>
            <a:pPr lvl="1"/>
            <a:r>
              <a:rPr lang="en-US" dirty="0"/>
              <a:t>Second level</a:t>
            </a:r>
          </a:p>
          <a:p>
            <a:pPr marL="693738" lvl="2" indent="-236538" algn="l" defTabSz="914400" rtl="0" eaLnBrk="1" latinLnBrk="0" hangingPunct="1">
              <a:lnSpc>
                <a:spcPct val="100000"/>
              </a:lnSpc>
              <a:spcBef>
                <a:spcPts val="500"/>
              </a:spcBef>
              <a:buClr>
                <a:schemeClr val="bg2"/>
              </a:buClr>
              <a:buSzPct val="90000"/>
              <a:buFont typeface="Courier New" panose="02070309020205020404" pitchFamily="49" charset="0"/>
              <a:buChar char="o"/>
              <a:tabLst/>
            </a:pPr>
            <a:r>
              <a:rPr lang="en-US" dirty="0"/>
              <a:t>Third level</a:t>
            </a:r>
          </a:p>
          <a:p>
            <a:pPr lvl="3"/>
            <a:r>
              <a:rPr lang="en-US" dirty="0"/>
              <a:t>Fourth level</a:t>
            </a:r>
          </a:p>
          <a:p>
            <a:pPr lvl="4"/>
            <a:r>
              <a:rPr lang="en-US" dirty="0"/>
              <a:t>Fifth level</a:t>
            </a:r>
          </a:p>
          <a:p>
            <a:pPr lvl="0"/>
            <a:endParaRPr lang="en-US" dirty="0"/>
          </a:p>
        </p:txBody>
      </p:sp>
      <p:sp>
        <p:nvSpPr>
          <p:cNvPr id="7" name="Slide Number Placeholder 5">
            <a:extLst>
              <a:ext uri="{FF2B5EF4-FFF2-40B4-BE49-F238E27FC236}">
                <a16:creationId xmlns:a16="http://schemas.microsoft.com/office/drawing/2014/main" id="{33B5C29C-C4AF-DD48-AE8A-5B7CB4F103AB}"/>
              </a:ext>
            </a:extLst>
          </p:cNvPr>
          <p:cNvSpPr>
            <a:spLocks noGrp="1"/>
          </p:cNvSpPr>
          <p:nvPr>
            <p:ph type="sldNum" sz="quarter" idx="4"/>
          </p:nvPr>
        </p:nvSpPr>
        <p:spPr>
          <a:xfrm>
            <a:off x="11714480" y="6317405"/>
            <a:ext cx="257355" cy="215947"/>
          </a:xfrm>
          <a:prstGeom prst="rect">
            <a:avLst/>
          </a:prstGeom>
        </p:spPr>
        <p:txBody>
          <a:bodyPr lIns="0" tIns="0" rIns="0" bIns="0" numCol="1" anchor="b">
            <a:noAutofit/>
          </a:bodyPr>
          <a:lstStyle>
            <a:lvl1pPr algn="r">
              <a:defRPr sz="700" b="0" i="0">
                <a:solidFill>
                  <a:schemeClr val="tx2"/>
                </a:solidFill>
                <a:latin typeface="TWK Everett" panose="020B0204000000000000" pitchFamily="34" charset="77"/>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2458327591"/>
      </p:ext>
    </p:extLst>
  </p:cSld>
  <p:clrMap bg1="lt1" tx1="dk1" bg2="lt2" tx2="dk2" accent1="accent1" accent2="accent2" accent3="accent3" accent4="accent4" accent5="accent5" accent6="accent6" hlink="hlink" folHlink="folHlink"/>
  <p:sldLayoutIdLst>
    <p:sldLayoutId id="2147483764" r:id="rId1"/>
    <p:sldLayoutId id="2147483870" r:id="rId2"/>
    <p:sldLayoutId id="2147483900" r:id="rId3"/>
    <p:sldLayoutId id="2147483908" r:id="rId4"/>
    <p:sldLayoutId id="2147483909" r:id="rId5"/>
    <p:sldLayoutId id="2147483829" r:id="rId6"/>
    <p:sldLayoutId id="2147483929" r:id="rId7"/>
    <p:sldLayoutId id="2147483871" r:id="rId8"/>
    <p:sldLayoutId id="2147483924" r:id="rId9"/>
    <p:sldLayoutId id="2147483792" r:id="rId10"/>
    <p:sldLayoutId id="2147483872" r:id="rId11"/>
    <p:sldLayoutId id="2147483901" r:id="rId12"/>
    <p:sldLayoutId id="2147483910" r:id="rId13"/>
    <p:sldLayoutId id="2147483911" r:id="rId14"/>
    <p:sldLayoutId id="2147483874" r:id="rId15"/>
    <p:sldLayoutId id="2147483873" r:id="rId16"/>
    <p:sldLayoutId id="2147483828" r:id="rId17"/>
    <p:sldLayoutId id="2147483931" r:id="rId18"/>
    <p:sldLayoutId id="2147483847" r:id="rId19"/>
    <p:sldLayoutId id="2147483925" r:id="rId20"/>
    <p:sldLayoutId id="2147483913" r:id="rId21"/>
    <p:sldLayoutId id="2147483903" r:id="rId22"/>
    <p:sldLayoutId id="2147483930" r:id="rId23"/>
    <p:sldLayoutId id="2147483904" r:id="rId24"/>
    <p:sldLayoutId id="2147483784" r:id="rId25"/>
    <p:sldLayoutId id="2147483842" r:id="rId26"/>
    <p:sldLayoutId id="2147483905" r:id="rId27"/>
    <p:sldLayoutId id="2147483915" r:id="rId28"/>
    <p:sldLayoutId id="2147483841" r:id="rId29"/>
    <p:sldLayoutId id="2147483855" r:id="rId30"/>
    <p:sldLayoutId id="2147483895" r:id="rId31"/>
    <p:sldLayoutId id="2147483889" r:id="rId32"/>
    <p:sldLayoutId id="2147483896" r:id="rId33"/>
    <p:sldLayoutId id="2147483891" r:id="rId34"/>
    <p:sldLayoutId id="2147483890" r:id="rId35"/>
    <p:sldLayoutId id="2147483892" r:id="rId36"/>
    <p:sldLayoutId id="2147483906" r:id="rId37"/>
    <p:sldLayoutId id="2147483907" r:id="rId38"/>
    <p:sldLayoutId id="2147483766" r:id="rId39"/>
    <p:sldLayoutId id="2147483856" r:id="rId40"/>
    <p:sldLayoutId id="2147483857" r:id="rId41"/>
    <p:sldLayoutId id="2147483815" r:id="rId42"/>
    <p:sldLayoutId id="2147483816" r:id="rId43"/>
    <p:sldLayoutId id="2147483838" r:id="rId44"/>
    <p:sldLayoutId id="2147483839" r:id="rId45"/>
    <p:sldLayoutId id="2147483853" r:id="rId46"/>
    <p:sldLayoutId id="2147483877" r:id="rId47"/>
    <p:sldLayoutId id="2147483814" r:id="rId48"/>
    <p:sldLayoutId id="2147483791" r:id="rId49"/>
    <p:sldLayoutId id="2147483804" r:id="rId50"/>
    <p:sldLayoutId id="2147483802" r:id="rId51"/>
    <p:sldLayoutId id="2147483865" r:id="rId52"/>
    <p:sldLayoutId id="2147483866" r:id="rId53"/>
    <p:sldLayoutId id="2147483867" r:id="rId54"/>
    <p:sldLayoutId id="2147483876" r:id="rId55"/>
    <p:sldLayoutId id="2147483868" r:id="rId56"/>
    <p:sldLayoutId id="2147483869" r:id="rId57"/>
    <p:sldLayoutId id="2147483881" r:id="rId58"/>
    <p:sldLayoutId id="2147483882" r:id="rId59"/>
    <p:sldLayoutId id="2147483886" r:id="rId60"/>
    <p:sldLayoutId id="2147483893" r:id="rId61"/>
    <p:sldLayoutId id="2147483880" r:id="rId62"/>
    <p:sldLayoutId id="2147483887" r:id="rId63"/>
    <p:sldLayoutId id="2147483805" r:id="rId64"/>
    <p:sldLayoutId id="2147483777" r:id="rId65"/>
    <p:sldLayoutId id="2147483885" r:id="rId66"/>
    <p:sldLayoutId id="2147483785" r:id="rId67"/>
    <p:sldLayoutId id="2147483799" r:id="rId68"/>
    <p:sldLayoutId id="2147483823" r:id="rId69"/>
    <p:sldLayoutId id="2147483864" r:id="rId70"/>
    <p:sldLayoutId id="2147483897" r:id="rId71"/>
    <p:sldLayoutId id="2147483819" r:id="rId72"/>
    <p:sldLayoutId id="2147483822" r:id="rId73"/>
    <p:sldLayoutId id="2147483831" r:id="rId74"/>
    <p:sldLayoutId id="2147483788" r:id="rId75"/>
    <p:sldLayoutId id="2147483798" r:id="rId76"/>
    <p:sldLayoutId id="2147483917" r:id="rId77"/>
    <p:sldLayoutId id="2147483918" r:id="rId78"/>
    <p:sldLayoutId id="2147483927" r:id="rId79"/>
    <p:sldLayoutId id="2147483859" r:id="rId80"/>
    <p:sldLayoutId id="2147483860" r:id="rId81"/>
    <p:sldLayoutId id="2147483863" r:id="rId82"/>
    <p:sldLayoutId id="2147483824" r:id="rId83"/>
    <p:sldLayoutId id="2147483833" r:id="rId84"/>
    <p:sldLayoutId id="2147483884" r:id="rId85"/>
    <p:sldLayoutId id="2147483827" r:id="rId86"/>
    <p:sldLayoutId id="2147483854" r:id="rId87"/>
    <p:sldLayoutId id="2147483811" r:id="rId88"/>
    <p:sldLayoutId id="2147483826" r:id="rId89"/>
    <p:sldLayoutId id="2147483861" r:id="rId90"/>
    <p:sldLayoutId id="2147483888" r:id="rId91"/>
    <p:sldLayoutId id="2147483878" r:id="rId92"/>
    <p:sldLayoutId id="2147483879" r:id="rId93"/>
    <p:sldLayoutId id="2147483825" r:id="rId94"/>
    <p:sldLayoutId id="2147483845" r:id="rId95"/>
    <p:sldLayoutId id="2147483810" r:id="rId96"/>
    <p:sldLayoutId id="2147483850" r:id="rId97"/>
    <p:sldLayoutId id="2147483813" r:id="rId98"/>
    <p:sldLayoutId id="2147483852" r:id="rId99"/>
    <p:sldLayoutId id="2147483894" r:id="rId100"/>
    <p:sldLayoutId id="2147483883" r:id="rId101"/>
    <p:sldLayoutId id="2147483767" r:id="rId102"/>
    <p:sldLayoutId id="2147483821" r:id="rId103"/>
    <p:sldLayoutId id="2147483846" r:id="rId104"/>
    <p:sldLayoutId id="2147483875" r:id="rId105"/>
    <p:sldLayoutId id="2147483809" r:id="rId106"/>
    <p:sldLayoutId id="2147483834" r:id="rId107"/>
    <p:sldLayoutId id="2147483835" r:id="rId108"/>
    <p:sldLayoutId id="2147483851" r:id="rId109"/>
    <p:sldLayoutId id="2147483786" r:id="rId110"/>
    <p:sldLayoutId id="2147483898" r:id="rId111"/>
    <p:sldLayoutId id="2147483782" r:id="rId112"/>
    <p:sldLayoutId id="2147483919" r:id="rId113"/>
    <p:sldLayoutId id="2147483899" r:id="rId114"/>
    <p:sldLayoutId id="2147483797" r:id="rId115"/>
    <p:sldLayoutId id="2147483920" r:id="rId116"/>
    <p:sldLayoutId id="2147483926" r:id="rId117"/>
    <p:sldLayoutId id="2147483923" r:id="rId118"/>
    <p:sldLayoutId id="2147483921" r:id="rId119"/>
    <p:sldLayoutId id="2147483916" r:id="rId120"/>
  </p:sldLayoutIdLst>
  <p:hf hdr="0" ftr="0" dt="0"/>
  <p:txStyles>
    <p:titleStyle>
      <a:lvl1pPr algn="l" defTabSz="914400" rtl="0" eaLnBrk="1" latinLnBrk="0" hangingPunct="1">
        <a:lnSpc>
          <a:spcPct val="90000"/>
        </a:lnSpc>
        <a:spcBef>
          <a:spcPct val="0"/>
        </a:spcBef>
        <a:buNone/>
        <a:defRPr sz="16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1pPr>
    </p:titleStyle>
    <p:bodyStyle>
      <a:lvl1pPr marL="285750" indent="-285750" algn="l" defTabSz="914400" rtl="0" eaLnBrk="1" latinLnBrk="0" hangingPunct="1">
        <a:lnSpc>
          <a:spcPct val="100000"/>
        </a:lnSpc>
        <a:spcBef>
          <a:spcPts val="1000"/>
        </a:spcBef>
        <a:buClr>
          <a:schemeClr val="tx2"/>
        </a:buClr>
        <a:buFont typeface="System Font Regular"/>
        <a:buChar char="–"/>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1pPr>
      <a:lvl2pPr marL="514350" indent="-225425" algn="l" defTabSz="914400" rtl="0" eaLnBrk="1" latinLnBrk="0" hangingPunct="1">
        <a:lnSpc>
          <a:spcPct val="100000"/>
        </a:lnSpc>
        <a:spcBef>
          <a:spcPts val="500"/>
        </a:spcBef>
        <a:buClr>
          <a:schemeClr val="tx2"/>
        </a:buClr>
        <a:buFont typeface="Arial" panose="020B0604020202020204" pitchFamily="34" charset="0"/>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2pPr>
      <a:lvl3pPr marL="457200" indent="0" algn="l" defTabSz="914400" rtl="0" eaLnBrk="1" latinLnBrk="0" hangingPunct="1">
        <a:lnSpc>
          <a:spcPct val="100000"/>
        </a:lnSpc>
        <a:spcBef>
          <a:spcPts val="500"/>
        </a:spcBef>
        <a:buClr>
          <a:srgbClr val="3D3C3C"/>
        </a:buClr>
        <a:buSzPct val="90000"/>
        <a:buFont typeface="Courier New" panose="02070309020205020404" pitchFamily="49" charset="0"/>
        <a:buNone/>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3pPr>
      <a:lvl4pPr marL="1030288" indent="-288925" algn="l" defTabSz="914400" rtl="0" eaLnBrk="1" latinLnBrk="0" hangingPunct="1">
        <a:lnSpc>
          <a:spcPct val="100000"/>
        </a:lnSpc>
        <a:spcBef>
          <a:spcPts val="500"/>
        </a:spcBef>
        <a:buClr>
          <a:schemeClr val="tx2"/>
        </a:buClr>
        <a:buFont typeface="System Font Regular"/>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4pPr>
      <a:lvl5pPr marL="1257300" indent="-214313" algn="l" defTabSz="914400" rtl="0" eaLnBrk="1" latinLnBrk="0" hangingPunct="1">
        <a:lnSpc>
          <a:spcPct val="100000"/>
        </a:lnSpc>
        <a:spcBef>
          <a:spcPts val="500"/>
        </a:spcBef>
        <a:buClr>
          <a:schemeClr val="tx2"/>
        </a:buClr>
        <a:buFont typeface="Arial" panose="020B0604020202020204" pitchFamily="34" charset="0"/>
        <a:buChar char="•"/>
        <a:tabLst/>
        <a:defRPr sz="1400" b="0" i="0" kern="1200">
          <a:solidFill>
            <a:schemeClr val="tx2"/>
          </a:solidFill>
          <a:latin typeface="TWK Everett" panose="020B0204000000000000" pitchFamily="34" charset="77"/>
          <a:ea typeface="TWK Everett" panose="020B0204000000000000" pitchFamily="34" charset="77"/>
          <a:cs typeface="TWK Everett" panose="020B0204000000000000" pitchFamily="34" charset="77"/>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5" pos="3696" userDrawn="1">
          <p15:clr>
            <a:srgbClr val="F26B43"/>
          </p15:clr>
        </p15:guide>
        <p15:guide id="26" pos="3840" userDrawn="1">
          <p15:clr>
            <a:srgbClr val="F26B43"/>
          </p15:clr>
        </p15:guide>
        <p15:guide id="27" pos="2880" userDrawn="1">
          <p15:clr>
            <a:srgbClr val="F26B43"/>
          </p15:clr>
        </p15:guide>
        <p15:guide id="28" pos="3984" userDrawn="1">
          <p15:clr>
            <a:srgbClr val="F26B43"/>
          </p15:clr>
        </p15:guide>
        <p15:guide id="29" pos="4800" userDrawn="1">
          <p15:clr>
            <a:srgbClr val="F26B43"/>
          </p15:clr>
        </p15:guide>
        <p15:guide id="30" pos="5616" userDrawn="1">
          <p15:clr>
            <a:srgbClr val="F26B43"/>
          </p15:clr>
        </p15:guide>
        <p15:guide id="31" pos="2064" userDrawn="1">
          <p15:clr>
            <a:srgbClr val="F26B43"/>
          </p15:clr>
        </p15:guide>
        <p15:guide id="32" pos="1920" userDrawn="1">
          <p15:clr>
            <a:srgbClr val="F26B43"/>
          </p15:clr>
        </p15:guide>
        <p15:guide id="33" pos="1776" userDrawn="1">
          <p15:clr>
            <a:srgbClr val="F26B43"/>
          </p15:clr>
        </p15:guide>
        <p15:guide id="34" pos="144" userDrawn="1">
          <p15:clr>
            <a:srgbClr val="F26B43"/>
          </p15:clr>
        </p15:guide>
        <p15:guide id="35" pos="5904" userDrawn="1">
          <p15:clr>
            <a:srgbClr val="F26B43"/>
          </p15:clr>
        </p15:guide>
        <p15:guide id="36" orient="horz" pos="216" userDrawn="1">
          <p15:clr>
            <a:srgbClr val="F26B43"/>
          </p15:clr>
        </p15:guide>
        <p15:guide id="37" orient="horz" pos="4104" userDrawn="1">
          <p15:clr>
            <a:srgbClr val="F26B43"/>
          </p15:clr>
        </p15:guide>
        <p15:guide id="38" pos="960" userDrawn="1">
          <p15:clr>
            <a:srgbClr val="F26B43"/>
          </p15:clr>
        </p15:guide>
        <p15:guide id="39" pos="5760" userDrawn="1">
          <p15:clr>
            <a:srgbClr val="F26B43"/>
          </p15:clr>
        </p15:guide>
        <p15:guide id="40" orient="horz" pos="552" userDrawn="1">
          <p15:clr>
            <a:srgbClr val="F26B43"/>
          </p15:clr>
        </p15:guide>
        <p15:guide id="41" orient="horz" pos="3792" userDrawn="1">
          <p15:clr>
            <a:srgbClr val="F26B43"/>
          </p15:clr>
        </p15:guide>
        <p15:guide id="42" orient="horz" pos="2160" userDrawn="1">
          <p15:clr>
            <a:srgbClr val="F26B43"/>
          </p15:clr>
        </p15:guide>
        <p15:guide id="44" orient="horz" pos="1080" userDrawn="1">
          <p15:clr>
            <a:srgbClr val="F26B43"/>
          </p15:clr>
        </p15:guide>
        <p15:guide id="45" orient="horz" pos="2688" userDrawn="1">
          <p15:clr>
            <a:srgbClr val="F26B43"/>
          </p15:clr>
        </p15:guide>
        <p15:guide id="47" orient="horz" pos="3264" userDrawn="1">
          <p15:clr>
            <a:srgbClr val="F26B43"/>
          </p15:clr>
        </p15:guide>
        <p15:guide id="49" orient="horz" pos="1632" userDrawn="1">
          <p15:clr>
            <a:srgbClr val="F26B43"/>
          </p15:clr>
        </p15:guide>
        <p15:guide id="51" pos="7536" userDrawn="1">
          <p15:clr>
            <a:srgbClr val="F26B43"/>
          </p15:clr>
        </p15:guide>
        <p15:guide id="52" pos="67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9.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hyperlink" Target="https://pypi.org/" TargetMode="External"/><Relationship Id="rId2" Type="http://schemas.openxmlformats.org/officeDocument/2006/relationships/hyperlink" Target="https://pypi.org/project/pip/" TargetMode="External"/><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hyperlink" Target="https://www.jetbrains.com/pycharm/"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84.xml"/><Relationship Id="rId4" Type="http://schemas.openxmlformats.org/officeDocument/2006/relationships/hyperlink" Target="https://code.visualstudio.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22C1C2-3C23-6245-9606-B7DB8FB1F586}"/>
              </a:ext>
            </a:extLst>
          </p:cNvPr>
          <p:cNvSpPr>
            <a:spLocks noGrp="1"/>
          </p:cNvSpPr>
          <p:nvPr>
            <p:ph type="body" sz="quarter" idx="14"/>
          </p:nvPr>
        </p:nvSpPr>
        <p:spPr>
          <a:xfrm>
            <a:off x="151486" y="1596171"/>
            <a:ext cx="6624320" cy="2552699"/>
          </a:xfrm>
        </p:spPr>
        <p:txBody>
          <a:bodyPr/>
          <a:lstStyle/>
          <a:p>
            <a:r>
              <a:rPr lang="en-US" sz="7000" dirty="0"/>
              <a:t>How to build packages and modules</a:t>
            </a:r>
            <a:endParaRPr lang="en-MX" sz="7000" dirty="0"/>
          </a:p>
        </p:txBody>
      </p:sp>
      <p:sp>
        <p:nvSpPr>
          <p:cNvPr id="12" name="Text Placeholder 11">
            <a:extLst>
              <a:ext uri="{FF2B5EF4-FFF2-40B4-BE49-F238E27FC236}">
                <a16:creationId xmlns:a16="http://schemas.microsoft.com/office/drawing/2014/main" id="{92DD1B27-5B5E-A74D-B273-DAC23B99ADDF}"/>
              </a:ext>
            </a:extLst>
          </p:cNvPr>
          <p:cNvSpPr>
            <a:spLocks noGrp="1"/>
          </p:cNvSpPr>
          <p:nvPr>
            <p:ph type="body" sz="quarter" idx="13"/>
          </p:nvPr>
        </p:nvSpPr>
        <p:spPr/>
        <p:txBody>
          <a:bodyPr/>
          <a:lstStyle/>
          <a:p>
            <a:r>
              <a:rPr lang="en-US" dirty="0"/>
              <a:t>May 2023</a:t>
            </a:r>
          </a:p>
        </p:txBody>
      </p:sp>
      <p:sp>
        <p:nvSpPr>
          <p:cNvPr id="13" name="Text Placeholder 12">
            <a:extLst>
              <a:ext uri="{FF2B5EF4-FFF2-40B4-BE49-F238E27FC236}">
                <a16:creationId xmlns:a16="http://schemas.microsoft.com/office/drawing/2014/main" id="{485F1630-AFF9-C040-91C5-9027172A0DDA}"/>
              </a:ext>
            </a:extLst>
          </p:cNvPr>
          <p:cNvSpPr>
            <a:spLocks noGrp="1"/>
          </p:cNvSpPr>
          <p:nvPr>
            <p:ph type="body" sz="quarter" idx="17"/>
          </p:nvPr>
        </p:nvSpPr>
        <p:spPr>
          <a:xfrm>
            <a:off x="283464" y="4680896"/>
            <a:ext cx="5641848" cy="457200"/>
          </a:xfrm>
        </p:spPr>
        <p:txBody>
          <a:bodyPr/>
          <a:lstStyle/>
          <a:p>
            <a:r>
              <a:rPr lang="en-US" sz="2400" dirty="0"/>
              <a:t>Python Academy</a:t>
            </a:r>
          </a:p>
        </p:txBody>
      </p:sp>
    </p:spTree>
    <p:extLst>
      <p:ext uri="{BB962C8B-B14F-4D97-AF65-F5344CB8AC3E}">
        <p14:creationId xmlns:p14="http://schemas.microsoft.com/office/powerpoint/2010/main" val="3135049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2FA68D-CDE2-2E4D-8F46-B15AF363A455}"/>
              </a:ext>
            </a:extLst>
          </p:cNvPr>
          <p:cNvSpPr>
            <a:spLocks noGrp="1"/>
          </p:cNvSpPr>
          <p:nvPr>
            <p:ph type="sldNum" sz="quarter" idx="4"/>
          </p:nvPr>
        </p:nvSpPr>
        <p:spPr/>
        <p:txBody>
          <a:bodyPr/>
          <a:lstStyle/>
          <a:p>
            <a:fld id="{BB55D76A-9B6E-CD41-ABBE-F6C938295BAD}" type="slidenum">
              <a:rPr lang="en-US" smtClean="0"/>
              <a:pPr/>
              <a:t>10</a:t>
            </a:fld>
            <a:endParaRPr lang="en-US"/>
          </a:p>
        </p:txBody>
      </p:sp>
      <p:sp>
        <p:nvSpPr>
          <p:cNvPr id="3" name="Title 2">
            <a:extLst>
              <a:ext uri="{FF2B5EF4-FFF2-40B4-BE49-F238E27FC236}">
                <a16:creationId xmlns:a16="http://schemas.microsoft.com/office/drawing/2014/main" id="{DDC86C0D-6877-A047-AA41-3950FE0385BD}"/>
              </a:ext>
            </a:extLst>
          </p:cNvPr>
          <p:cNvSpPr>
            <a:spLocks noGrp="1"/>
          </p:cNvSpPr>
          <p:nvPr>
            <p:ph type="title"/>
          </p:nvPr>
        </p:nvSpPr>
        <p:spPr>
          <a:xfrm>
            <a:off x="228599" y="294477"/>
            <a:ext cx="5265485" cy="481610"/>
          </a:xfrm>
        </p:spPr>
        <p:txBody>
          <a:bodyPr/>
          <a:lstStyle/>
          <a:p>
            <a:r>
              <a:rPr lang="en-US" dirty="0" err="1"/>
              <a:t>Builtin</a:t>
            </a:r>
            <a:r>
              <a:rPr lang="en-US" dirty="0"/>
              <a:t> Module example</a:t>
            </a:r>
          </a:p>
        </p:txBody>
      </p:sp>
      <p:sp>
        <p:nvSpPr>
          <p:cNvPr id="22" name="Scroll: Vertical 21">
            <a:extLst>
              <a:ext uri="{FF2B5EF4-FFF2-40B4-BE49-F238E27FC236}">
                <a16:creationId xmlns:a16="http://schemas.microsoft.com/office/drawing/2014/main" id="{F6D0683D-49D1-44C7-5C2E-F0CCCB892134}"/>
              </a:ext>
            </a:extLst>
          </p:cNvPr>
          <p:cNvSpPr/>
          <p:nvPr/>
        </p:nvSpPr>
        <p:spPr>
          <a:xfrm>
            <a:off x="3640975" y="144321"/>
            <a:ext cx="6625242" cy="6630552"/>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FBFC967E-CFEF-F13B-0DE8-251F6FA37427}"/>
              </a:ext>
            </a:extLst>
          </p:cNvPr>
          <p:cNvSpPr txBox="1"/>
          <p:nvPr/>
        </p:nvSpPr>
        <p:spPr>
          <a:xfrm>
            <a:off x="4571999" y="1080654"/>
            <a:ext cx="4680066" cy="5170646"/>
          </a:xfrm>
          <a:prstGeom prst="rect">
            <a:avLst/>
          </a:prstGeom>
          <a:noFill/>
        </p:spPr>
        <p:txBody>
          <a:bodyPr wrap="square" lIns="0" tIns="0" rIns="0" bIns="0" rtlCol="0">
            <a:spAutoFit/>
          </a:bodyPr>
          <a:lstStyle/>
          <a:p>
            <a:pPr algn="l"/>
            <a:r>
              <a:rPr lang="en-US" sz="2400" dirty="0">
                <a:latin typeface="Courier New" panose="02070309020205020404" pitchFamily="49" charset="0"/>
                <a:cs typeface="Courier New" panose="02070309020205020404" pitchFamily="49" charset="0"/>
              </a:rPr>
              <a:t>Import math</a:t>
            </a:r>
          </a:p>
          <a:p>
            <a:pPr algn="l"/>
            <a:endParaRPr lang="en-US" sz="2400" dirty="0">
              <a:latin typeface="Courier New" panose="02070309020205020404" pitchFamily="49" charset="0"/>
              <a:cs typeface="Courier New" panose="02070309020205020404" pitchFamily="49" charset="0"/>
            </a:endParaRPr>
          </a:p>
          <a:p>
            <a:pPr algn="l"/>
            <a:r>
              <a:rPr lang="en-US" sz="2400" dirty="0" err="1">
                <a:latin typeface="Courier New" panose="02070309020205020404" pitchFamily="49" charset="0"/>
                <a:cs typeface="Courier New" panose="02070309020205020404" pitchFamily="49" charset="0"/>
              </a:rPr>
              <a:t>math.pi</a:t>
            </a:r>
            <a:endParaRPr lang="en-US" sz="2400" dirty="0">
              <a:latin typeface="Courier New" panose="02070309020205020404" pitchFamily="49" charset="0"/>
              <a:cs typeface="Courier New" panose="02070309020205020404" pitchFamily="49" charset="0"/>
            </a:endParaRPr>
          </a:p>
          <a:p>
            <a:pPr algn="l"/>
            <a:r>
              <a:rPr lang="en-US" sz="2400" dirty="0" err="1">
                <a:latin typeface="Courier New" panose="02070309020205020404" pitchFamily="49" charset="0"/>
                <a:cs typeface="Courier New" panose="02070309020205020404" pitchFamily="49" charset="0"/>
              </a:rPr>
              <a:t>math.sin</a:t>
            </a:r>
            <a:r>
              <a:rPr lang="en-US" sz="2400" dirty="0">
                <a:latin typeface="Courier New" panose="02070309020205020404" pitchFamily="49" charset="0"/>
                <a:cs typeface="Courier New" panose="02070309020205020404" pitchFamily="49" charset="0"/>
              </a:rPr>
              <a:t>(10)</a:t>
            </a:r>
          </a:p>
          <a:p>
            <a:pPr algn="l"/>
            <a:endParaRPr lang="en-US" sz="2400" dirty="0">
              <a:latin typeface="Courier New" panose="02070309020205020404" pitchFamily="49" charset="0"/>
              <a:cs typeface="Courier New" panose="02070309020205020404" pitchFamily="49" charset="0"/>
            </a:endParaRPr>
          </a:p>
          <a:p>
            <a:pPr algn="l"/>
            <a:r>
              <a:rPr lang="en-US" sz="2400" dirty="0">
                <a:latin typeface="Courier New" panose="02070309020205020404" pitchFamily="49" charset="0"/>
                <a:cs typeface="Courier New" panose="02070309020205020404" pitchFamily="49" charset="0"/>
              </a:rPr>
              <a:t>Import sys, platform</a:t>
            </a:r>
          </a:p>
          <a:p>
            <a:pPr algn="l"/>
            <a:r>
              <a:rPr lang="en-US" sz="2400" dirty="0" err="1">
                <a:latin typeface="Courier New" panose="02070309020205020404" pitchFamily="49" charset="0"/>
                <a:cs typeface="Courier New" panose="02070309020205020404" pitchFamily="49" charset="0"/>
              </a:rPr>
              <a:t>platform.architecture</a:t>
            </a:r>
            <a:r>
              <a:rPr lang="en-US" sz="2400" dirty="0">
                <a:latin typeface="Courier New" panose="02070309020205020404" pitchFamily="49" charset="0"/>
                <a:cs typeface="Courier New" panose="02070309020205020404" pitchFamily="49" charset="0"/>
              </a:rPr>
              <a:t>()</a:t>
            </a:r>
          </a:p>
          <a:p>
            <a:pPr algn="l"/>
            <a:endParaRPr lang="en-US" sz="2400" dirty="0">
              <a:latin typeface="Courier New" panose="02070309020205020404" pitchFamily="49" charset="0"/>
              <a:cs typeface="Courier New" panose="02070309020205020404" pitchFamily="49" charset="0"/>
            </a:endParaRPr>
          </a:p>
          <a:p>
            <a:pPr algn="l"/>
            <a:r>
              <a:rPr lang="en-US" sz="2400" dirty="0">
                <a:latin typeface="Courier New" panose="02070309020205020404" pitchFamily="49" charset="0"/>
                <a:cs typeface="Courier New" panose="02070309020205020404" pitchFamily="49" charset="0"/>
              </a:rPr>
              <a:t>from </a:t>
            </a:r>
            <a:r>
              <a:rPr lang="en-US" sz="2400" dirty="0" err="1">
                <a:latin typeface="Courier New" panose="02070309020205020404" pitchFamily="49" charset="0"/>
                <a:cs typeface="Courier New" panose="02070309020205020404" pitchFamily="49" charset="0"/>
              </a:rPr>
              <a:t>os</a:t>
            </a:r>
            <a:r>
              <a:rPr lang="en-US" sz="2400" dirty="0">
                <a:latin typeface="Courier New" panose="02070309020205020404" pitchFamily="49" charset="0"/>
                <a:cs typeface="Courier New" panose="02070309020205020404" pitchFamily="49" charset="0"/>
              </a:rPr>
              <a:t> import environ</a:t>
            </a:r>
          </a:p>
          <a:p>
            <a:pPr algn="l"/>
            <a:r>
              <a:rPr lang="en-US" sz="2400" dirty="0">
                <a:latin typeface="Courier New" panose="02070309020205020404" pitchFamily="49" charset="0"/>
                <a:cs typeface="Courier New" panose="02070309020205020404" pitchFamily="49" charset="0"/>
              </a:rPr>
              <a:t>environ["PATH"]</a:t>
            </a:r>
          </a:p>
          <a:p>
            <a:pPr algn="l"/>
            <a:endParaRPr lang="en-US" sz="2400" dirty="0">
              <a:latin typeface="Courier New" panose="02070309020205020404" pitchFamily="49" charset="0"/>
              <a:cs typeface="Courier New" panose="02070309020205020404" pitchFamily="49" charset="0"/>
            </a:endParaRPr>
          </a:p>
          <a:p>
            <a:pPr algn="l"/>
            <a:r>
              <a:rPr lang="en-US" sz="2400" dirty="0">
                <a:latin typeface="Courier New" panose="02070309020205020404" pitchFamily="49" charset="0"/>
                <a:cs typeface="Courier New" panose="02070309020205020404" pitchFamily="49" charset="0"/>
              </a:rPr>
              <a:t>from math import *</a:t>
            </a:r>
          </a:p>
          <a:p>
            <a:pPr algn="l"/>
            <a:r>
              <a:rPr lang="en-US" sz="2400" dirty="0">
                <a:latin typeface="Courier New" panose="02070309020205020404" pitchFamily="49" charset="0"/>
                <a:cs typeface="Courier New" panose="02070309020205020404" pitchFamily="49" charset="0"/>
              </a:rPr>
              <a:t>Pi</a:t>
            </a:r>
          </a:p>
          <a:p>
            <a:pPr algn="l"/>
            <a:r>
              <a:rPr lang="en-US" sz="2400" dirty="0">
                <a:latin typeface="Courier New" panose="02070309020205020404" pitchFamily="49" charset="0"/>
                <a:cs typeface="Courier New" panose="02070309020205020404" pitchFamily="49" charset="0"/>
              </a:rPr>
              <a:t>sin(23)</a:t>
            </a:r>
          </a:p>
        </p:txBody>
      </p:sp>
    </p:spTree>
    <p:extLst>
      <p:ext uri="{BB962C8B-B14F-4D97-AF65-F5344CB8AC3E}">
        <p14:creationId xmlns:p14="http://schemas.microsoft.com/office/powerpoint/2010/main" val="3320019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599" y="1321724"/>
            <a:ext cx="10228811" cy="4698076"/>
          </a:xfrm>
        </p:spPr>
        <p:txBody>
          <a:bodyPr/>
          <a:lstStyle/>
          <a:p>
            <a:pPr marL="342900" indent="-342900">
              <a:buFont typeface="Arial" panose="020B0604020202020204" pitchFamily="34" charset="0"/>
              <a:buChar char="•"/>
            </a:pPr>
            <a:r>
              <a:rPr lang="en-US" sz="2400" dirty="0">
                <a:solidFill>
                  <a:srgbClr val="10162F"/>
                </a:solidFill>
                <a:latin typeface="Apercu"/>
              </a:rPr>
              <a:t>https://docs.python.org/3/py-modindex.html</a:t>
            </a:r>
            <a:endParaRPr lang="en-US" dirty="0"/>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11</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Python modules!</a:t>
            </a:r>
          </a:p>
        </p:txBody>
      </p:sp>
      <p:pic>
        <p:nvPicPr>
          <p:cNvPr id="6" name="Picture 5">
            <a:extLst>
              <a:ext uri="{FF2B5EF4-FFF2-40B4-BE49-F238E27FC236}">
                <a16:creationId xmlns:a16="http://schemas.microsoft.com/office/drawing/2014/main" id="{A7A2D4D2-BE0D-C77A-871A-18B45692FDC6}"/>
              </a:ext>
            </a:extLst>
          </p:cNvPr>
          <p:cNvPicPr>
            <a:picLocks noChangeAspect="1"/>
          </p:cNvPicPr>
          <p:nvPr/>
        </p:nvPicPr>
        <p:blipFill>
          <a:blip r:embed="rId2"/>
          <a:stretch>
            <a:fillRect/>
          </a:stretch>
        </p:blipFill>
        <p:spPr>
          <a:xfrm>
            <a:off x="2876203" y="1838554"/>
            <a:ext cx="6103323" cy="4586824"/>
          </a:xfrm>
          <a:prstGeom prst="rect">
            <a:avLst/>
          </a:prstGeom>
        </p:spPr>
      </p:pic>
    </p:spTree>
    <p:extLst>
      <p:ext uri="{BB962C8B-B14F-4D97-AF65-F5344CB8AC3E}">
        <p14:creationId xmlns:p14="http://schemas.microsoft.com/office/powerpoint/2010/main" val="3189931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816E54F-277B-8340-B96C-2B208FEC29C7}"/>
              </a:ext>
            </a:extLst>
          </p:cNvPr>
          <p:cNvSpPr>
            <a:spLocks noGrp="1"/>
          </p:cNvSpPr>
          <p:nvPr>
            <p:ph type="body" sz="quarter" idx="18"/>
          </p:nvPr>
        </p:nvSpPr>
        <p:spPr/>
        <p:txBody>
          <a:bodyPr/>
          <a:lstStyle/>
          <a:p>
            <a:r>
              <a:rPr lang="en-US" dirty="0"/>
              <a:t>Many code? Many information? Separate them into many modules!</a:t>
            </a:r>
          </a:p>
          <a:p>
            <a:r>
              <a:rPr lang="en-US" dirty="0"/>
              <a:t>And group by packages!</a:t>
            </a:r>
          </a:p>
        </p:txBody>
      </p:sp>
      <p:sp>
        <p:nvSpPr>
          <p:cNvPr id="3" name="Content Placeholder 2">
            <a:extLst>
              <a:ext uri="{FF2B5EF4-FFF2-40B4-BE49-F238E27FC236}">
                <a16:creationId xmlns:a16="http://schemas.microsoft.com/office/drawing/2014/main" id="{3BD27EB9-E68D-9A4D-A16B-35D4DC8AC992}"/>
              </a:ext>
            </a:extLst>
          </p:cNvPr>
          <p:cNvSpPr>
            <a:spLocks noGrp="1"/>
          </p:cNvSpPr>
          <p:nvPr>
            <p:ph idx="17"/>
          </p:nvPr>
        </p:nvSpPr>
        <p:spPr/>
        <p:txBody>
          <a:bodyPr/>
          <a:lstStyle/>
          <a:p>
            <a:r>
              <a:rPr lang="en-MX" dirty="0"/>
              <a:t>0</a:t>
            </a:r>
            <a:r>
              <a:rPr lang="en-US" dirty="0"/>
              <a:t>3</a:t>
            </a:r>
            <a:endParaRPr lang="en-MX" dirty="0"/>
          </a:p>
        </p:txBody>
      </p:sp>
      <p:sp>
        <p:nvSpPr>
          <p:cNvPr id="2" name="Content Placeholder 1">
            <a:extLst>
              <a:ext uri="{FF2B5EF4-FFF2-40B4-BE49-F238E27FC236}">
                <a16:creationId xmlns:a16="http://schemas.microsoft.com/office/drawing/2014/main" id="{A3B01AC8-E417-6B40-9BF5-1A297F1465D1}"/>
              </a:ext>
            </a:extLst>
          </p:cNvPr>
          <p:cNvSpPr>
            <a:spLocks noGrp="1"/>
          </p:cNvSpPr>
          <p:nvPr>
            <p:ph idx="16"/>
          </p:nvPr>
        </p:nvSpPr>
        <p:spPr/>
        <p:txBody>
          <a:bodyPr/>
          <a:lstStyle/>
          <a:p>
            <a:r>
              <a:rPr lang="en-US" dirty="0"/>
              <a:t>What is a package?</a:t>
            </a:r>
          </a:p>
        </p:txBody>
      </p:sp>
    </p:spTree>
    <p:extLst>
      <p:ext uri="{BB962C8B-B14F-4D97-AF65-F5344CB8AC3E}">
        <p14:creationId xmlns:p14="http://schemas.microsoft.com/office/powerpoint/2010/main" val="3103673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599" y="1321724"/>
            <a:ext cx="10228811" cy="4698076"/>
          </a:xfrm>
        </p:spPr>
        <p:txBody>
          <a:bodyPr/>
          <a:lstStyle/>
          <a:p>
            <a:r>
              <a:rPr lang="en-US" sz="2400" b="1" dirty="0">
                <a:solidFill>
                  <a:srgbClr val="10162F"/>
                </a:solidFill>
                <a:latin typeface="Apercu"/>
              </a:rPr>
              <a:t>In the world of modules, a package plays a similar role to a folder/directory in the world of files.</a:t>
            </a:r>
            <a:endParaRPr lang="en-US" sz="2400" dirty="0">
              <a:solidFill>
                <a:srgbClr val="10162F"/>
              </a:solidFill>
              <a:latin typeface="Apercu"/>
            </a:endParaRP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13</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What is a package?</a:t>
            </a:r>
          </a:p>
        </p:txBody>
      </p:sp>
      <p:sp>
        <p:nvSpPr>
          <p:cNvPr id="5" name="Text Placeholder 4">
            <a:extLst>
              <a:ext uri="{FF2B5EF4-FFF2-40B4-BE49-F238E27FC236}">
                <a16:creationId xmlns:a16="http://schemas.microsoft.com/office/drawing/2014/main" id="{B89DBABA-04B8-2948-9743-FFF390DFBB18}"/>
              </a:ext>
            </a:extLst>
          </p:cNvPr>
          <p:cNvSpPr>
            <a:spLocks noGrp="1"/>
          </p:cNvSpPr>
          <p:nvPr>
            <p:ph type="body" sz="quarter" idx="28"/>
          </p:nvPr>
        </p:nvSpPr>
        <p:spPr/>
        <p:txBody>
          <a:bodyPr/>
          <a:lstStyle/>
          <a:p>
            <a:r>
              <a:rPr lang="en-US" dirty="0"/>
              <a:t>Definitions..</a:t>
            </a:r>
          </a:p>
        </p:txBody>
      </p:sp>
      <p:pic>
        <p:nvPicPr>
          <p:cNvPr id="8" name="Picture 7">
            <a:extLst>
              <a:ext uri="{FF2B5EF4-FFF2-40B4-BE49-F238E27FC236}">
                <a16:creationId xmlns:a16="http://schemas.microsoft.com/office/drawing/2014/main" id="{CD3A83CC-F041-C05A-5338-11D0574B5247}"/>
              </a:ext>
            </a:extLst>
          </p:cNvPr>
          <p:cNvPicPr>
            <a:picLocks noChangeAspect="1"/>
          </p:cNvPicPr>
          <p:nvPr/>
        </p:nvPicPr>
        <p:blipFill>
          <a:blip r:embed="rId2"/>
          <a:stretch>
            <a:fillRect/>
          </a:stretch>
        </p:blipFill>
        <p:spPr>
          <a:xfrm>
            <a:off x="4787791" y="2711839"/>
            <a:ext cx="5931210" cy="3307961"/>
          </a:xfrm>
          <a:prstGeom prst="rect">
            <a:avLst/>
          </a:prstGeom>
        </p:spPr>
      </p:pic>
    </p:spTree>
    <p:extLst>
      <p:ext uri="{BB962C8B-B14F-4D97-AF65-F5344CB8AC3E}">
        <p14:creationId xmlns:p14="http://schemas.microsoft.com/office/powerpoint/2010/main" val="2996452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599" y="1321724"/>
            <a:ext cx="10228811" cy="4698076"/>
          </a:xfrm>
        </p:spPr>
        <p:txBody>
          <a:bodyPr/>
          <a:lstStyle/>
          <a:p>
            <a:pPr marL="342900" indent="-342900">
              <a:buFont typeface="Arial" panose="020B0604020202020204" pitchFamily="34" charset="0"/>
              <a:buChar char="•"/>
            </a:pPr>
            <a:r>
              <a:rPr lang="en-US" sz="2400" b="1" dirty="0">
                <a:solidFill>
                  <a:srgbClr val="10162F"/>
                </a:solidFill>
                <a:latin typeface="Apercu"/>
              </a:rPr>
              <a:t>Packages</a:t>
            </a:r>
            <a:r>
              <a:rPr lang="en-US" sz="2400" dirty="0">
                <a:solidFill>
                  <a:srgbClr val="10162F"/>
                </a:solidFill>
                <a:latin typeface="Apercu"/>
              </a:rPr>
              <a:t> allow for a hierarchical structuring of the module namespace using dot notation. In the same way that modules help avoid collisions between global variable names, packages help avoid collisions between module names.</a:t>
            </a:r>
          </a:p>
          <a:p>
            <a:pPr marL="342900" indent="-342900">
              <a:buFont typeface="Arial" panose="020B0604020202020204" pitchFamily="34" charset="0"/>
              <a:buChar char="•"/>
            </a:pPr>
            <a:r>
              <a:rPr lang="en-US" sz="2400" dirty="0">
                <a:solidFill>
                  <a:srgbClr val="10162F"/>
                </a:solidFill>
                <a:latin typeface="Apercu"/>
              </a:rPr>
              <a:t>Creating a package is quite straightforward, since it makes use of the operating system’s inherent hierarchical file structure. Consider the following arrangement:</a:t>
            </a:r>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14</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What is a package?</a:t>
            </a:r>
          </a:p>
        </p:txBody>
      </p:sp>
      <p:sp>
        <p:nvSpPr>
          <p:cNvPr id="5" name="Text Placeholder 4">
            <a:extLst>
              <a:ext uri="{FF2B5EF4-FFF2-40B4-BE49-F238E27FC236}">
                <a16:creationId xmlns:a16="http://schemas.microsoft.com/office/drawing/2014/main" id="{B89DBABA-04B8-2948-9743-FFF390DFBB18}"/>
              </a:ext>
            </a:extLst>
          </p:cNvPr>
          <p:cNvSpPr>
            <a:spLocks noGrp="1"/>
          </p:cNvSpPr>
          <p:nvPr>
            <p:ph type="body" sz="quarter" idx="28"/>
          </p:nvPr>
        </p:nvSpPr>
        <p:spPr/>
        <p:txBody>
          <a:bodyPr/>
          <a:lstStyle/>
          <a:p>
            <a:r>
              <a:rPr lang="en-US" dirty="0"/>
              <a:t>Definitions..</a:t>
            </a:r>
          </a:p>
        </p:txBody>
      </p:sp>
      <p:pic>
        <p:nvPicPr>
          <p:cNvPr id="7" name="Picture 6">
            <a:extLst>
              <a:ext uri="{FF2B5EF4-FFF2-40B4-BE49-F238E27FC236}">
                <a16:creationId xmlns:a16="http://schemas.microsoft.com/office/drawing/2014/main" id="{160278C2-1862-CD2A-9AC5-89B501F00468}"/>
              </a:ext>
            </a:extLst>
          </p:cNvPr>
          <p:cNvPicPr>
            <a:picLocks noChangeAspect="1"/>
          </p:cNvPicPr>
          <p:nvPr/>
        </p:nvPicPr>
        <p:blipFill>
          <a:blip r:embed="rId2"/>
          <a:stretch>
            <a:fillRect/>
          </a:stretch>
        </p:blipFill>
        <p:spPr>
          <a:xfrm>
            <a:off x="4224684" y="3670762"/>
            <a:ext cx="3476625" cy="2181225"/>
          </a:xfrm>
          <a:prstGeom prst="rect">
            <a:avLst/>
          </a:prstGeom>
        </p:spPr>
      </p:pic>
    </p:spTree>
    <p:extLst>
      <p:ext uri="{BB962C8B-B14F-4D97-AF65-F5344CB8AC3E}">
        <p14:creationId xmlns:p14="http://schemas.microsoft.com/office/powerpoint/2010/main" val="54440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816E54F-277B-8340-B96C-2B208FEC29C7}"/>
              </a:ext>
            </a:extLst>
          </p:cNvPr>
          <p:cNvSpPr>
            <a:spLocks noGrp="1"/>
          </p:cNvSpPr>
          <p:nvPr>
            <p:ph type="body" sz="quarter" idx="18"/>
          </p:nvPr>
        </p:nvSpPr>
        <p:spPr/>
        <p:txBody>
          <a:bodyPr/>
          <a:lstStyle/>
          <a:p>
            <a:r>
              <a:rPr lang="en-US" dirty="0"/>
              <a:t>Import… use the import again!</a:t>
            </a:r>
          </a:p>
        </p:txBody>
      </p:sp>
      <p:sp>
        <p:nvSpPr>
          <p:cNvPr id="3" name="Content Placeholder 2">
            <a:extLst>
              <a:ext uri="{FF2B5EF4-FFF2-40B4-BE49-F238E27FC236}">
                <a16:creationId xmlns:a16="http://schemas.microsoft.com/office/drawing/2014/main" id="{3BD27EB9-E68D-9A4D-A16B-35D4DC8AC992}"/>
              </a:ext>
            </a:extLst>
          </p:cNvPr>
          <p:cNvSpPr>
            <a:spLocks noGrp="1"/>
          </p:cNvSpPr>
          <p:nvPr>
            <p:ph idx="17"/>
          </p:nvPr>
        </p:nvSpPr>
        <p:spPr/>
        <p:txBody>
          <a:bodyPr/>
          <a:lstStyle/>
          <a:p>
            <a:r>
              <a:rPr lang="en-MX" dirty="0"/>
              <a:t>0</a:t>
            </a:r>
            <a:r>
              <a:rPr lang="en-US" dirty="0"/>
              <a:t>4</a:t>
            </a:r>
            <a:endParaRPr lang="en-MX" dirty="0"/>
          </a:p>
        </p:txBody>
      </p:sp>
      <p:sp>
        <p:nvSpPr>
          <p:cNvPr id="2" name="Content Placeholder 1">
            <a:extLst>
              <a:ext uri="{FF2B5EF4-FFF2-40B4-BE49-F238E27FC236}">
                <a16:creationId xmlns:a16="http://schemas.microsoft.com/office/drawing/2014/main" id="{A3B01AC8-E417-6B40-9BF5-1A297F1465D1}"/>
              </a:ext>
            </a:extLst>
          </p:cNvPr>
          <p:cNvSpPr>
            <a:spLocks noGrp="1"/>
          </p:cNvSpPr>
          <p:nvPr>
            <p:ph idx="16"/>
          </p:nvPr>
        </p:nvSpPr>
        <p:spPr/>
        <p:txBody>
          <a:bodyPr/>
          <a:lstStyle/>
          <a:p>
            <a:r>
              <a:rPr lang="en-US" dirty="0"/>
              <a:t>Using package</a:t>
            </a:r>
          </a:p>
        </p:txBody>
      </p:sp>
    </p:spTree>
    <p:extLst>
      <p:ext uri="{BB962C8B-B14F-4D97-AF65-F5344CB8AC3E}">
        <p14:creationId xmlns:p14="http://schemas.microsoft.com/office/powerpoint/2010/main" val="4155693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16</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Try using a package</a:t>
            </a:r>
          </a:p>
        </p:txBody>
      </p:sp>
      <p:pic>
        <p:nvPicPr>
          <p:cNvPr id="6" name="Picture 5">
            <a:extLst>
              <a:ext uri="{FF2B5EF4-FFF2-40B4-BE49-F238E27FC236}">
                <a16:creationId xmlns:a16="http://schemas.microsoft.com/office/drawing/2014/main" id="{28473B7A-76EF-640D-2939-6E4F6415280C}"/>
              </a:ext>
            </a:extLst>
          </p:cNvPr>
          <p:cNvPicPr>
            <a:picLocks noChangeAspect="1"/>
          </p:cNvPicPr>
          <p:nvPr/>
        </p:nvPicPr>
        <p:blipFill>
          <a:blip r:embed="rId2"/>
          <a:stretch>
            <a:fillRect/>
          </a:stretch>
        </p:blipFill>
        <p:spPr>
          <a:xfrm>
            <a:off x="453390" y="1163002"/>
            <a:ext cx="4152900" cy="2886075"/>
          </a:xfrm>
          <a:prstGeom prst="rect">
            <a:avLst/>
          </a:prstGeom>
        </p:spPr>
      </p:pic>
      <p:pic>
        <p:nvPicPr>
          <p:cNvPr id="8" name="Picture 7">
            <a:extLst>
              <a:ext uri="{FF2B5EF4-FFF2-40B4-BE49-F238E27FC236}">
                <a16:creationId xmlns:a16="http://schemas.microsoft.com/office/drawing/2014/main" id="{5FCD96D6-7C3F-D551-6D46-BFD567C77C51}"/>
              </a:ext>
            </a:extLst>
          </p:cNvPr>
          <p:cNvPicPr>
            <a:picLocks noChangeAspect="1"/>
          </p:cNvPicPr>
          <p:nvPr/>
        </p:nvPicPr>
        <p:blipFill>
          <a:blip r:embed="rId3"/>
          <a:stretch>
            <a:fillRect/>
          </a:stretch>
        </p:blipFill>
        <p:spPr>
          <a:xfrm>
            <a:off x="6778856" y="1163002"/>
            <a:ext cx="3638550" cy="2762250"/>
          </a:xfrm>
          <a:prstGeom prst="rect">
            <a:avLst/>
          </a:prstGeom>
        </p:spPr>
      </p:pic>
      <p:pic>
        <p:nvPicPr>
          <p:cNvPr id="10" name="Picture 9">
            <a:extLst>
              <a:ext uri="{FF2B5EF4-FFF2-40B4-BE49-F238E27FC236}">
                <a16:creationId xmlns:a16="http://schemas.microsoft.com/office/drawing/2014/main" id="{C34A02EB-CF50-8511-8E71-5267746990C6}"/>
              </a:ext>
            </a:extLst>
          </p:cNvPr>
          <p:cNvPicPr>
            <a:picLocks noChangeAspect="1"/>
          </p:cNvPicPr>
          <p:nvPr/>
        </p:nvPicPr>
        <p:blipFill>
          <a:blip r:embed="rId4"/>
          <a:stretch>
            <a:fillRect/>
          </a:stretch>
        </p:blipFill>
        <p:spPr>
          <a:xfrm>
            <a:off x="3061337" y="3925252"/>
            <a:ext cx="4524375" cy="2686050"/>
          </a:xfrm>
          <a:prstGeom prst="rect">
            <a:avLst/>
          </a:prstGeom>
        </p:spPr>
      </p:pic>
    </p:spTree>
    <p:extLst>
      <p:ext uri="{BB962C8B-B14F-4D97-AF65-F5344CB8AC3E}">
        <p14:creationId xmlns:p14="http://schemas.microsoft.com/office/powerpoint/2010/main" val="438273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17</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Package Initialization</a:t>
            </a:r>
          </a:p>
        </p:txBody>
      </p:sp>
      <p:sp>
        <p:nvSpPr>
          <p:cNvPr id="5" name="Content Placeholder 1">
            <a:extLst>
              <a:ext uri="{FF2B5EF4-FFF2-40B4-BE49-F238E27FC236}">
                <a16:creationId xmlns:a16="http://schemas.microsoft.com/office/drawing/2014/main" id="{B0FF1649-B67C-A925-D2B4-0FC32D1E7FE5}"/>
              </a:ext>
            </a:extLst>
          </p:cNvPr>
          <p:cNvSpPr>
            <a:spLocks noGrp="1"/>
          </p:cNvSpPr>
          <p:nvPr>
            <p:ph sz="quarter" idx="27"/>
          </p:nvPr>
        </p:nvSpPr>
        <p:spPr>
          <a:xfrm>
            <a:off x="228599" y="1321724"/>
            <a:ext cx="10228811" cy="4698076"/>
          </a:xfrm>
        </p:spPr>
        <p:txBody>
          <a:bodyPr/>
          <a:lstStyle/>
          <a:p>
            <a:pPr marL="342900" indent="-342900">
              <a:buFont typeface="Arial" panose="020B0604020202020204" pitchFamily="34" charset="0"/>
              <a:buChar char="•"/>
            </a:pPr>
            <a:r>
              <a:rPr lang="en-US" sz="2400" dirty="0">
                <a:solidFill>
                  <a:srgbClr val="10162F"/>
                </a:solidFill>
                <a:latin typeface="Apercu"/>
              </a:rPr>
              <a:t>If a file named </a:t>
            </a:r>
            <a:r>
              <a:rPr lang="en-US" sz="2400" b="1" dirty="0">
                <a:solidFill>
                  <a:srgbClr val="10162F"/>
                </a:solidFill>
                <a:latin typeface="Apercu"/>
              </a:rPr>
              <a:t>__init__.py </a:t>
            </a:r>
            <a:r>
              <a:rPr lang="en-US" sz="2400" dirty="0">
                <a:solidFill>
                  <a:srgbClr val="10162F"/>
                </a:solidFill>
                <a:latin typeface="Apercu"/>
              </a:rPr>
              <a:t>is present in a package directory, it is invoked when the package or a module in the package is imported. This can be used for execution of package initialization code, such as initialization of package-level data.</a:t>
            </a:r>
          </a:p>
        </p:txBody>
      </p:sp>
      <p:pic>
        <p:nvPicPr>
          <p:cNvPr id="11" name="Picture 10">
            <a:extLst>
              <a:ext uri="{FF2B5EF4-FFF2-40B4-BE49-F238E27FC236}">
                <a16:creationId xmlns:a16="http://schemas.microsoft.com/office/drawing/2014/main" id="{49A6A246-724B-8F47-6929-33D9BB32329F}"/>
              </a:ext>
            </a:extLst>
          </p:cNvPr>
          <p:cNvPicPr>
            <a:picLocks noChangeAspect="1"/>
          </p:cNvPicPr>
          <p:nvPr/>
        </p:nvPicPr>
        <p:blipFill>
          <a:blip r:embed="rId2"/>
          <a:stretch>
            <a:fillRect/>
          </a:stretch>
        </p:blipFill>
        <p:spPr>
          <a:xfrm>
            <a:off x="3422939" y="3004011"/>
            <a:ext cx="3600450" cy="2628900"/>
          </a:xfrm>
          <a:prstGeom prst="rect">
            <a:avLst/>
          </a:prstGeom>
        </p:spPr>
      </p:pic>
    </p:spTree>
    <p:extLst>
      <p:ext uri="{BB962C8B-B14F-4D97-AF65-F5344CB8AC3E}">
        <p14:creationId xmlns:p14="http://schemas.microsoft.com/office/powerpoint/2010/main" val="3815877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816E54F-277B-8340-B96C-2B208FEC29C7}"/>
              </a:ext>
            </a:extLst>
          </p:cNvPr>
          <p:cNvSpPr>
            <a:spLocks noGrp="1"/>
          </p:cNvSpPr>
          <p:nvPr>
            <p:ph type="body" sz="quarter" idx="18"/>
          </p:nvPr>
        </p:nvSpPr>
        <p:spPr/>
        <p:txBody>
          <a:bodyPr/>
          <a:lstStyle/>
          <a:p>
            <a:r>
              <a:rPr lang="en-US" dirty="0"/>
              <a:t>Pip or </a:t>
            </a:r>
            <a:r>
              <a:rPr lang="en-US" dirty="0" err="1"/>
              <a:t>pypi</a:t>
            </a:r>
            <a:r>
              <a:rPr lang="en-US" dirty="0"/>
              <a:t>? Are the same? </a:t>
            </a:r>
          </a:p>
        </p:txBody>
      </p:sp>
      <p:sp>
        <p:nvSpPr>
          <p:cNvPr id="3" name="Content Placeholder 2">
            <a:extLst>
              <a:ext uri="{FF2B5EF4-FFF2-40B4-BE49-F238E27FC236}">
                <a16:creationId xmlns:a16="http://schemas.microsoft.com/office/drawing/2014/main" id="{3BD27EB9-E68D-9A4D-A16B-35D4DC8AC992}"/>
              </a:ext>
            </a:extLst>
          </p:cNvPr>
          <p:cNvSpPr>
            <a:spLocks noGrp="1"/>
          </p:cNvSpPr>
          <p:nvPr>
            <p:ph idx="17"/>
          </p:nvPr>
        </p:nvSpPr>
        <p:spPr/>
        <p:txBody>
          <a:bodyPr/>
          <a:lstStyle/>
          <a:p>
            <a:r>
              <a:rPr lang="en-MX" dirty="0"/>
              <a:t>0</a:t>
            </a:r>
            <a:r>
              <a:rPr lang="en-US" dirty="0"/>
              <a:t>5</a:t>
            </a:r>
            <a:endParaRPr lang="en-MX" dirty="0"/>
          </a:p>
        </p:txBody>
      </p:sp>
      <p:sp>
        <p:nvSpPr>
          <p:cNvPr id="2" name="Content Placeholder 1">
            <a:extLst>
              <a:ext uri="{FF2B5EF4-FFF2-40B4-BE49-F238E27FC236}">
                <a16:creationId xmlns:a16="http://schemas.microsoft.com/office/drawing/2014/main" id="{A3B01AC8-E417-6B40-9BF5-1A297F1465D1}"/>
              </a:ext>
            </a:extLst>
          </p:cNvPr>
          <p:cNvSpPr>
            <a:spLocks noGrp="1"/>
          </p:cNvSpPr>
          <p:nvPr>
            <p:ph idx="16"/>
          </p:nvPr>
        </p:nvSpPr>
        <p:spPr/>
        <p:txBody>
          <a:bodyPr/>
          <a:lstStyle/>
          <a:p>
            <a:r>
              <a:rPr lang="en-US" dirty="0"/>
              <a:t>PIP and </a:t>
            </a:r>
            <a:r>
              <a:rPr lang="en-US" dirty="0" err="1"/>
              <a:t>PyPI</a:t>
            </a:r>
            <a:endParaRPr lang="en-US" dirty="0"/>
          </a:p>
        </p:txBody>
      </p:sp>
    </p:spTree>
    <p:extLst>
      <p:ext uri="{BB962C8B-B14F-4D97-AF65-F5344CB8AC3E}">
        <p14:creationId xmlns:p14="http://schemas.microsoft.com/office/powerpoint/2010/main" val="88998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F42CBB-D70F-2811-232C-268127ECB22E}"/>
              </a:ext>
            </a:extLst>
          </p:cNvPr>
          <p:cNvSpPr>
            <a:spLocks noGrp="1"/>
          </p:cNvSpPr>
          <p:nvPr>
            <p:ph type="sldNum" sz="quarter" idx="4"/>
          </p:nvPr>
        </p:nvSpPr>
        <p:spPr/>
        <p:txBody>
          <a:bodyPr/>
          <a:lstStyle/>
          <a:p>
            <a:fld id="{BB55D76A-9B6E-CD41-ABBE-F6C938295BAD}" type="slidenum">
              <a:rPr lang="en-US" smtClean="0"/>
              <a:pPr/>
              <a:t>19</a:t>
            </a:fld>
            <a:endParaRPr lang="en-US"/>
          </a:p>
        </p:txBody>
      </p:sp>
      <p:sp>
        <p:nvSpPr>
          <p:cNvPr id="6" name="Title 5">
            <a:extLst>
              <a:ext uri="{FF2B5EF4-FFF2-40B4-BE49-F238E27FC236}">
                <a16:creationId xmlns:a16="http://schemas.microsoft.com/office/drawing/2014/main" id="{EE85517A-1E66-AFFE-C83F-6DE2E963D30F}"/>
              </a:ext>
            </a:extLst>
          </p:cNvPr>
          <p:cNvSpPr>
            <a:spLocks noGrp="1"/>
          </p:cNvSpPr>
          <p:nvPr>
            <p:ph type="title"/>
          </p:nvPr>
        </p:nvSpPr>
        <p:spPr/>
        <p:txBody>
          <a:bodyPr/>
          <a:lstStyle/>
          <a:p>
            <a:r>
              <a:rPr lang="en-US" dirty="0"/>
              <a:t>PIP</a:t>
            </a:r>
          </a:p>
        </p:txBody>
      </p:sp>
      <p:sp>
        <p:nvSpPr>
          <p:cNvPr id="7" name="Text Placeholder 6">
            <a:extLst>
              <a:ext uri="{FF2B5EF4-FFF2-40B4-BE49-F238E27FC236}">
                <a16:creationId xmlns:a16="http://schemas.microsoft.com/office/drawing/2014/main" id="{808F1496-2952-85FD-F6BE-BAF717DBE99A}"/>
              </a:ext>
            </a:extLst>
          </p:cNvPr>
          <p:cNvSpPr>
            <a:spLocks noGrp="1"/>
          </p:cNvSpPr>
          <p:nvPr>
            <p:ph type="body" sz="quarter" idx="29"/>
          </p:nvPr>
        </p:nvSpPr>
        <p:spPr>
          <a:xfrm>
            <a:off x="228600" y="837203"/>
            <a:ext cx="5638800" cy="3652837"/>
          </a:xfrm>
        </p:spPr>
        <p:txBody>
          <a:bodyPr/>
          <a:lstStyle/>
          <a:p>
            <a:r>
              <a:rPr lang="en-US" dirty="0">
                <a:solidFill>
                  <a:srgbClr val="222222"/>
                </a:solidFill>
                <a:latin typeface="Open Sans" panose="020B0606030504020204" pitchFamily="34" charset="0"/>
              </a:rPr>
              <a:t>PIP is a package manager for Python packages</a:t>
            </a:r>
          </a:p>
          <a:p>
            <a:endParaRPr lang="en-US" dirty="0">
              <a:solidFill>
                <a:srgbClr val="222222"/>
              </a:solidFill>
              <a:latin typeface="Open Sans" panose="020B0606030504020204" pitchFamily="34" charset="0"/>
            </a:endParaRPr>
          </a:p>
          <a:p>
            <a:r>
              <a:rPr lang="en-US" dirty="0">
                <a:solidFill>
                  <a:srgbClr val="222222"/>
                </a:solidFill>
                <a:latin typeface="Open Sans" panose="020B0606030504020204" pitchFamily="34" charset="0"/>
              </a:rPr>
              <a:t>Installation:</a:t>
            </a:r>
          </a:p>
          <a:p>
            <a:r>
              <a:rPr lang="en-US" dirty="0">
                <a:solidFill>
                  <a:srgbClr val="222222"/>
                </a:solidFill>
                <a:latin typeface="Open Sans" panose="020B0606030504020204" pitchFamily="34" charset="0"/>
                <a:hlinkClick r:id="rId2"/>
              </a:rPr>
              <a:t>https://pypi.org/project/pip/</a:t>
            </a:r>
            <a:endParaRPr lang="en-US" dirty="0">
              <a:solidFill>
                <a:srgbClr val="222222"/>
              </a:solidFill>
              <a:latin typeface="Open Sans" panose="020B0606030504020204" pitchFamily="34" charset="0"/>
            </a:endParaRPr>
          </a:p>
          <a:p>
            <a:r>
              <a:rPr lang="en-US" dirty="0">
                <a:solidFill>
                  <a:srgbClr val="222222"/>
                </a:solidFill>
                <a:latin typeface="Open Sans" panose="020B0606030504020204" pitchFamily="34" charset="0"/>
              </a:rPr>
              <a:t>NOTE: in general, python installer also install pip. Yes, algo in WINDOWS!</a:t>
            </a:r>
          </a:p>
          <a:p>
            <a:endParaRPr lang="en-US" dirty="0">
              <a:solidFill>
                <a:srgbClr val="222222"/>
              </a:solidFill>
              <a:latin typeface="Open Sans" panose="020B0606030504020204" pitchFamily="34" charset="0"/>
            </a:endParaRPr>
          </a:p>
          <a:p>
            <a:r>
              <a:rPr lang="en-US" dirty="0">
                <a:solidFill>
                  <a:srgbClr val="222222"/>
                </a:solidFill>
                <a:latin typeface="Open Sans" panose="020B0606030504020204" pitchFamily="34" charset="0"/>
              </a:rPr>
              <a:t>We can use pip for python 2 and 3.</a:t>
            </a:r>
          </a:p>
          <a:p>
            <a:endParaRPr lang="en-US" dirty="0">
              <a:solidFill>
                <a:srgbClr val="222222"/>
              </a:solidFill>
              <a:latin typeface="Open Sans" panose="020B0606030504020204" pitchFamily="34" charset="0"/>
            </a:endParaRPr>
          </a:p>
          <a:p>
            <a:r>
              <a:rPr lang="en-US" dirty="0">
                <a:solidFill>
                  <a:srgbClr val="222222"/>
                </a:solidFill>
                <a:latin typeface="Open Sans" panose="020B0606030504020204" pitchFamily="34" charset="0"/>
              </a:rPr>
              <a:t>When we need a module, we use pip to install them</a:t>
            </a:r>
          </a:p>
          <a:p>
            <a:endParaRPr lang="en-US" dirty="0">
              <a:solidFill>
                <a:srgbClr val="222222"/>
              </a:solidFill>
              <a:latin typeface="Open Sans" panose="020B0606030504020204" pitchFamily="34" charset="0"/>
            </a:endParaRPr>
          </a:p>
          <a:p>
            <a:endParaRPr lang="en-US" dirty="0"/>
          </a:p>
        </p:txBody>
      </p:sp>
      <p:sp>
        <p:nvSpPr>
          <p:cNvPr id="8" name="Text Placeholder 7">
            <a:extLst>
              <a:ext uri="{FF2B5EF4-FFF2-40B4-BE49-F238E27FC236}">
                <a16:creationId xmlns:a16="http://schemas.microsoft.com/office/drawing/2014/main" id="{23A709BD-76E6-2453-6333-48C97330B00D}"/>
              </a:ext>
            </a:extLst>
          </p:cNvPr>
          <p:cNvSpPr>
            <a:spLocks noGrp="1"/>
          </p:cNvSpPr>
          <p:nvPr>
            <p:ph type="body" sz="quarter" idx="30"/>
          </p:nvPr>
        </p:nvSpPr>
        <p:spPr>
          <a:xfrm>
            <a:off x="6324600" y="837202"/>
            <a:ext cx="5638800" cy="3652837"/>
          </a:xfrm>
        </p:spPr>
        <p:txBody>
          <a:bodyPr/>
          <a:lstStyle/>
          <a:p>
            <a:r>
              <a:rPr lang="en-US" b="1" dirty="0"/>
              <a:t>Py</a:t>
            </a:r>
            <a:r>
              <a:rPr lang="en-US" dirty="0"/>
              <a:t>thon </a:t>
            </a:r>
            <a:r>
              <a:rPr lang="en-US" b="1" dirty="0"/>
              <a:t>P</a:t>
            </a:r>
            <a:r>
              <a:rPr lang="en-US" dirty="0"/>
              <a:t>ackage </a:t>
            </a:r>
            <a:r>
              <a:rPr lang="en-US" b="1" dirty="0"/>
              <a:t>I</a:t>
            </a:r>
            <a:r>
              <a:rPr lang="en-US" dirty="0"/>
              <a:t>ndex also called </a:t>
            </a:r>
            <a:r>
              <a:rPr lang="en-US" b="1" dirty="0"/>
              <a:t>the Cheese Shop</a:t>
            </a:r>
          </a:p>
          <a:p>
            <a:endParaRPr lang="en-US" dirty="0"/>
          </a:p>
          <a:p>
            <a:r>
              <a:rPr lang="en-US" dirty="0"/>
              <a:t>You can see more info here:</a:t>
            </a:r>
          </a:p>
          <a:p>
            <a:r>
              <a:rPr lang="en-US" b="0" i="0" u="none" strike="noStrike" dirty="0">
                <a:effectLst/>
                <a:latin typeface="Open Sans" panose="020B0606030504020204" pitchFamily="34" charset="0"/>
                <a:hlinkClick r:id="rId3">
                  <a:extLst>
                    <a:ext uri="{A12FA001-AC4F-418D-AE19-62706E023703}">
                      <ahyp:hlinkClr xmlns:ahyp="http://schemas.microsoft.com/office/drawing/2018/hyperlinkcolor" val="tx"/>
                    </a:ext>
                  </a:extLst>
                </a:hlinkClick>
              </a:rPr>
              <a:t>https://pypi.org/</a:t>
            </a:r>
            <a:r>
              <a:rPr lang="en-US" b="0" i="0" dirty="0">
                <a:effectLst/>
                <a:latin typeface="Open Sans" panose="020B0606030504020204" pitchFamily="34" charset="0"/>
              </a:rPr>
              <a:t>.</a:t>
            </a:r>
          </a:p>
          <a:p>
            <a:endParaRPr lang="en-US" dirty="0">
              <a:latin typeface="Open Sans" panose="020B0606030504020204" pitchFamily="34" charset="0"/>
            </a:endParaRPr>
          </a:p>
          <a:p>
            <a:r>
              <a:rPr lang="en-US" dirty="0">
                <a:latin typeface="Open Sans" panose="020B0606030504020204" pitchFamily="34" charset="0"/>
              </a:rPr>
              <a:t>All code in the repo are free</a:t>
            </a:r>
          </a:p>
          <a:p>
            <a:endParaRPr lang="en-US" dirty="0">
              <a:latin typeface="Open Sans" panose="020B0606030504020204" pitchFamily="34" charset="0"/>
            </a:endParaRPr>
          </a:p>
          <a:p>
            <a:endParaRPr lang="en-US" dirty="0">
              <a:latin typeface="Open Sans" panose="020B0606030504020204" pitchFamily="34" charset="0"/>
            </a:endParaRPr>
          </a:p>
          <a:p>
            <a:endParaRPr lang="en-US" dirty="0"/>
          </a:p>
        </p:txBody>
      </p:sp>
      <p:sp>
        <p:nvSpPr>
          <p:cNvPr id="9" name="Text Placeholder 8">
            <a:extLst>
              <a:ext uri="{FF2B5EF4-FFF2-40B4-BE49-F238E27FC236}">
                <a16:creationId xmlns:a16="http://schemas.microsoft.com/office/drawing/2014/main" id="{87FFEEC9-3673-491F-1453-712D3A5591E7}"/>
              </a:ext>
            </a:extLst>
          </p:cNvPr>
          <p:cNvSpPr>
            <a:spLocks noGrp="1"/>
          </p:cNvSpPr>
          <p:nvPr>
            <p:ph type="body" sz="quarter" idx="31"/>
          </p:nvPr>
        </p:nvSpPr>
        <p:spPr/>
        <p:txBody>
          <a:bodyPr/>
          <a:lstStyle/>
          <a:p>
            <a:r>
              <a:rPr lang="en-US" dirty="0" err="1"/>
              <a:t>PyPI</a:t>
            </a:r>
            <a:endParaRPr lang="en-US" dirty="0"/>
          </a:p>
        </p:txBody>
      </p:sp>
    </p:spTree>
    <p:extLst>
      <p:ext uri="{BB962C8B-B14F-4D97-AF65-F5344CB8AC3E}">
        <p14:creationId xmlns:p14="http://schemas.microsoft.com/office/powerpoint/2010/main" val="2978689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5481A20-237A-9E48-AF21-50FE4B999174}"/>
              </a:ext>
            </a:extLst>
          </p:cNvPr>
          <p:cNvSpPr>
            <a:spLocks noGrp="1"/>
          </p:cNvSpPr>
          <p:nvPr>
            <p:ph idx="1"/>
          </p:nvPr>
        </p:nvSpPr>
        <p:spPr>
          <a:xfrm>
            <a:off x="217449" y="1169900"/>
            <a:ext cx="1042290" cy="4846698"/>
          </a:xfrm>
        </p:spPr>
        <p:txBody>
          <a:bodyPr/>
          <a:lstStyle/>
          <a:p>
            <a:r>
              <a:rPr lang="en-US" dirty="0"/>
              <a:t>01</a:t>
            </a:r>
          </a:p>
          <a:p>
            <a:r>
              <a:rPr lang="en-US" dirty="0"/>
              <a:t>02</a:t>
            </a:r>
          </a:p>
          <a:p>
            <a:r>
              <a:rPr lang="en-US" dirty="0"/>
              <a:t>03</a:t>
            </a:r>
          </a:p>
          <a:p>
            <a:r>
              <a:rPr lang="en-US" dirty="0"/>
              <a:t>04</a:t>
            </a:r>
          </a:p>
          <a:p>
            <a:r>
              <a:rPr lang="en-US" dirty="0"/>
              <a:t>05</a:t>
            </a:r>
          </a:p>
        </p:txBody>
      </p:sp>
      <p:sp>
        <p:nvSpPr>
          <p:cNvPr id="3" name="Content Placeholder 2">
            <a:extLst>
              <a:ext uri="{FF2B5EF4-FFF2-40B4-BE49-F238E27FC236}">
                <a16:creationId xmlns:a16="http://schemas.microsoft.com/office/drawing/2014/main" id="{F6C660DF-902E-D342-9782-5A45045513E8}"/>
              </a:ext>
            </a:extLst>
          </p:cNvPr>
          <p:cNvSpPr>
            <a:spLocks noGrp="1"/>
          </p:cNvSpPr>
          <p:nvPr>
            <p:ph idx="13"/>
          </p:nvPr>
        </p:nvSpPr>
        <p:spPr>
          <a:xfrm>
            <a:off x="1512848" y="1169899"/>
            <a:ext cx="10679151" cy="4222537"/>
          </a:xfrm>
        </p:spPr>
        <p:txBody>
          <a:bodyPr/>
          <a:lstStyle/>
          <a:p>
            <a:r>
              <a:rPr lang="en-US" dirty="0"/>
              <a:t>What is a module?</a:t>
            </a:r>
          </a:p>
          <a:p>
            <a:r>
              <a:rPr lang="en-US" dirty="0"/>
              <a:t>Using modules</a:t>
            </a:r>
          </a:p>
          <a:p>
            <a:r>
              <a:rPr lang="en-US" dirty="0"/>
              <a:t>What is a package?</a:t>
            </a:r>
          </a:p>
          <a:p>
            <a:r>
              <a:rPr lang="en-US" dirty="0"/>
              <a:t>Using package</a:t>
            </a:r>
          </a:p>
          <a:p>
            <a:r>
              <a:rPr lang="en-US" dirty="0"/>
              <a:t>PIP and </a:t>
            </a:r>
            <a:r>
              <a:rPr lang="en-US" dirty="0" err="1"/>
              <a:t>PyPI</a:t>
            </a:r>
            <a:endParaRPr lang="en-US" dirty="0"/>
          </a:p>
        </p:txBody>
      </p:sp>
      <p:sp>
        <p:nvSpPr>
          <p:cNvPr id="4" name="Title 3">
            <a:extLst>
              <a:ext uri="{FF2B5EF4-FFF2-40B4-BE49-F238E27FC236}">
                <a16:creationId xmlns:a16="http://schemas.microsoft.com/office/drawing/2014/main" id="{0CB5895A-0DE3-7143-AD22-C922F9A2D7D5}"/>
              </a:ext>
            </a:extLst>
          </p:cNvPr>
          <p:cNvSpPr>
            <a:spLocks noGrp="1"/>
          </p:cNvSpPr>
          <p:nvPr>
            <p:ph type="title"/>
          </p:nvPr>
        </p:nvSpPr>
        <p:spPr/>
        <p:txBody>
          <a:bodyPr/>
          <a:lstStyle/>
          <a:p>
            <a:r>
              <a:rPr lang="en-US"/>
              <a:t>Agenda</a:t>
            </a:r>
          </a:p>
        </p:txBody>
      </p:sp>
    </p:spTree>
    <p:extLst>
      <p:ext uri="{BB962C8B-B14F-4D97-AF65-F5344CB8AC3E}">
        <p14:creationId xmlns:p14="http://schemas.microsoft.com/office/powerpoint/2010/main" val="1812683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3F4420-0531-B942-A3A0-73CBF9BBA1E0}"/>
              </a:ext>
            </a:extLst>
          </p:cNvPr>
          <p:cNvSpPr>
            <a:spLocks noGrp="1"/>
          </p:cNvSpPr>
          <p:nvPr>
            <p:ph type="body" sz="quarter" idx="14"/>
          </p:nvPr>
        </p:nvSpPr>
        <p:spPr/>
        <p:txBody>
          <a:bodyPr/>
          <a:lstStyle/>
          <a:p>
            <a:r>
              <a:rPr lang="en-MX" dirty="0"/>
              <a:t>Thank You</a:t>
            </a:r>
          </a:p>
        </p:txBody>
      </p:sp>
      <p:sp>
        <p:nvSpPr>
          <p:cNvPr id="6" name="Text Placeholder 5">
            <a:extLst>
              <a:ext uri="{FF2B5EF4-FFF2-40B4-BE49-F238E27FC236}">
                <a16:creationId xmlns:a16="http://schemas.microsoft.com/office/drawing/2014/main" id="{8C5FC814-AC05-5F4C-8836-EFA166F94A01}"/>
              </a:ext>
            </a:extLst>
          </p:cNvPr>
          <p:cNvSpPr>
            <a:spLocks noGrp="1"/>
          </p:cNvSpPr>
          <p:nvPr>
            <p:ph type="body" sz="quarter" idx="13"/>
          </p:nvPr>
        </p:nvSpPr>
        <p:spPr/>
        <p:txBody>
          <a:bodyPr/>
          <a:lstStyle/>
          <a:p>
            <a:r>
              <a:rPr lang="en-US" dirty="0"/>
              <a:t>May 2023</a:t>
            </a:r>
          </a:p>
        </p:txBody>
      </p:sp>
    </p:spTree>
    <p:extLst>
      <p:ext uri="{BB962C8B-B14F-4D97-AF65-F5344CB8AC3E}">
        <p14:creationId xmlns:p14="http://schemas.microsoft.com/office/powerpoint/2010/main" val="4239619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E9287"/>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C2D473-037A-1B46-8FD7-585A5D22BF92}"/>
              </a:ext>
            </a:extLst>
          </p:cNvPr>
          <p:cNvSpPr>
            <a:spLocks noGrp="1"/>
          </p:cNvSpPr>
          <p:nvPr>
            <p:ph idx="16"/>
          </p:nvPr>
        </p:nvSpPr>
        <p:spPr/>
        <p:txBody>
          <a:bodyPr/>
          <a:lstStyle/>
          <a:p>
            <a:r>
              <a:rPr lang="en-US" dirty="0"/>
              <a:t>Instructions</a:t>
            </a:r>
          </a:p>
        </p:txBody>
      </p:sp>
    </p:spTree>
    <p:extLst>
      <p:ext uri="{BB962C8B-B14F-4D97-AF65-F5344CB8AC3E}">
        <p14:creationId xmlns:p14="http://schemas.microsoft.com/office/powerpoint/2010/main" val="282198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2045DF-7478-1445-9FE6-09D09CE8D697}"/>
              </a:ext>
            </a:extLst>
          </p:cNvPr>
          <p:cNvSpPr>
            <a:spLocks noGrp="1"/>
          </p:cNvSpPr>
          <p:nvPr>
            <p:ph type="sldNum" sz="quarter" idx="4"/>
          </p:nvPr>
        </p:nvSpPr>
        <p:spPr/>
        <p:txBody>
          <a:bodyPr/>
          <a:lstStyle/>
          <a:p>
            <a:fld id="{BB55D76A-9B6E-CD41-ABBE-F6C938295BAD}" type="slidenum">
              <a:rPr lang="en-US" smtClean="0"/>
              <a:pPr/>
              <a:t>4</a:t>
            </a:fld>
            <a:endParaRPr lang="en-US"/>
          </a:p>
        </p:txBody>
      </p:sp>
      <p:sp>
        <p:nvSpPr>
          <p:cNvPr id="3" name="Title 2">
            <a:extLst>
              <a:ext uri="{FF2B5EF4-FFF2-40B4-BE49-F238E27FC236}">
                <a16:creationId xmlns:a16="http://schemas.microsoft.com/office/drawing/2014/main" id="{B52FAFF7-8DC9-CF4C-BB8C-91A96D5CC1F4}"/>
              </a:ext>
            </a:extLst>
          </p:cNvPr>
          <p:cNvSpPr>
            <a:spLocks noGrp="1"/>
          </p:cNvSpPr>
          <p:nvPr>
            <p:ph type="title"/>
          </p:nvPr>
        </p:nvSpPr>
        <p:spPr/>
        <p:txBody>
          <a:bodyPr/>
          <a:lstStyle/>
          <a:p>
            <a:r>
              <a:rPr lang="en-US" dirty="0"/>
              <a:t>Installation</a:t>
            </a:r>
          </a:p>
        </p:txBody>
      </p:sp>
      <p:sp>
        <p:nvSpPr>
          <p:cNvPr id="4" name="Text Placeholder 3">
            <a:extLst>
              <a:ext uri="{FF2B5EF4-FFF2-40B4-BE49-F238E27FC236}">
                <a16:creationId xmlns:a16="http://schemas.microsoft.com/office/drawing/2014/main" id="{483C90D9-B21B-5C43-A1E0-16E2ED0213E6}"/>
              </a:ext>
            </a:extLst>
          </p:cNvPr>
          <p:cNvSpPr>
            <a:spLocks noGrp="1"/>
          </p:cNvSpPr>
          <p:nvPr>
            <p:ph type="body" sz="quarter" idx="26"/>
          </p:nvPr>
        </p:nvSpPr>
        <p:spPr/>
        <p:txBody>
          <a:bodyPr/>
          <a:lstStyle/>
          <a:p>
            <a:r>
              <a:rPr lang="en-US" dirty="0"/>
              <a:t>Programs and code</a:t>
            </a:r>
          </a:p>
        </p:txBody>
      </p:sp>
      <p:sp>
        <p:nvSpPr>
          <p:cNvPr id="5" name="Text Placeholder 4">
            <a:extLst>
              <a:ext uri="{FF2B5EF4-FFF2-40B4-BE49-F238E27FC236}">
                <a16:creationId xmlns:a16="http://schemas.microsoft.com/office/drawing/2014/main" id="{88BFB6FB-BADB-E24E-AADD-542AB0998EF8}"/>
              </a:ext>
            </a:extLst>
          </p:cNvPr>
          <p:cNvSpPr>
            <a:spLocks noGrp="1"/>
          </p:cNvSpPr>
          <p:nvPr>
            <p:ph type="body" sz="quarter" idx="49"/>
          </p:nvPr>
        </p:nvSpPr>
        <p:spPr/>
        <p:txBody>
          <a:bodyPr/>
          <a:lstStyle/>
          <a:p>
            <a:pPr marL="0" indent="0">
              <a:buNone/>
            </a:pPr>
            <a:r>
              <a:rPr lang="en-US" dirty="0"/>
              <a:t>Now we download </a:t>
            </a:r>
            <a:r>
              <a:rPr lang="en-US" dirty="0" err="1"/>
              <a:t>Pyhton</a:t>
            </a:r>
            <a:r>
              <a:rPr lang="en-US" dirty="0"/>
              <a:t> and IDE for better development  </a:t>
            </a:r>
          </a:p>
        </p:txBody>
      </p:sp>
      <p:sp>
        <p:nvSpPr>
          <p:cNvPr id="6" name="Text Placeholder 5">
            <a:extLst>
              <a:ext uri="{FF2B5EF4-FFF2-40B4-BE49-F238E27FC236}">
                <a16:creationId xmlns:a16="http://schemas.microsoft.com/office/drawing/2014/main" id="{58E266B0-28F1-7E4E-A1CA-5A54708D6128}"/>
              </a:ext>
            </a:extLst>
          </p:cNvPr>
          <p:cNvSpPr>
            <a:spLocks noGrp="1"/>
          </p:cNvSpPr>
          <p:nvPr>
            <p:ph type="body" sz="quarter" idx="50"/>
          </p:nvPr>
        </p:nvSpPr>
        <p:spPr/>
        <p:txBody>
          <a:bodyPr/>
          <a:lstStyle/>
          <a:p>
            <a:pPr marL="0" indent="0">
              <a:buNone/>
            </a:pPr>
            <a:r>
              <a:rPr lang="en-US" dirty="0">
                <a:hlinkClick r:id="rId2"/>
              </a:rPr>
              <a:t>Download Python3</a:t>
            </a:r>
            <a:r>
              <a:rPr lang="en-US" dirty="0"/>
              <a:t> </a:t>
            </a:r>
          </a:p>
        </p:txBody>
      </p:sp>
      <p:sp>
        <p:nvSpPr>
          <p:cNvPr id="7" name="Text Placeholder 6">
            <a:extLst>
              <a:ext uri="{FF2B5EF4-FFF2-40B4-BE49-F238E27FC236}">
                <a16:creationId xmlns:a16="http://schemas.microsoft.com/office/drawing/2014/main" id="{D478043A-0A25-E042-945C-E472F8D75625}"/>
              </a:ext>
            </a:extLst>
          </p:cNvPr>
          <p:cNvSpPr>
            <a:spLocks noGrp="1"/>
          </p:cNvSpPr>
          <p:nvPr>
            <p:ph type="body" sz="quarter" idx="51"/>
          </p:nvPr>
        </p:nvSpPr>
        <p:spPr/>
        <p:txBody>
          <a:bodyPr/>
          <a:lstStyle/>
          <a:p>
            <a:pPr marL="0" indent="0">
              <a:buNone/>
            </a:pPr>
            <a:r>
              <a:rPr lang="en-US" dirty="0">
                <a:hlinkClick r:id="rId3"/>
              </a:rPr>
              <a:t>PyCharm: the Python IDE</a:t>
            </a:r>
            <a:endParaRPr lang="en-US" dirty="0"/>
          </a:p>
        </p:txBody>
      </p:sp>
      <p:sp>
        <p:nvSpPr>
          <p:cNvPr id="8" name="Text Placeholder 7">
            <a:extLst>
              <a:ext uri="{FF2B5EF4-FFF2-40B4-BE49-F238E27FC236}">
                <a16:creationId xmlns:a16="http://schemas.microsoft.com/office/drawing/2014/main" id="{3404F1A2-4938-424C-8A92-94E079F30280}"/>
              </a:ext>
            </a:extLst>
          </p:cNvPr>
          <p:cNvSpPr>
            <a:spLocks noGrp="1"/>
          </p:cNvSpPr>
          <p:nvPr>
            <p:ph type="body" sz="quarter" idx="52"/>
          </p:nvPr>
        </p:nvSpPr>
        <p:spPr/>
        <p:txBody>
          <a:bodyPr/>
          <a:lstStyle/>
          <a:p>
            <a:pPr marL="0" indent="0">
              <a:buNone/>
            </a:pPr>
            <a:r>
              <a:rPr lang="en-US" dirty="0"/>
              <a:t>(Optional) </a:t>
            </a:r>
            <a:r>
              <a:rPr lang="it-IT" dirty="0">
                <a:hlinkClick r:id="rId4"/>
              </a:rPr>
              <a:t>VS Code</a:t>
            </a:r>
            <a:endParaRPr lang="en-US" dirty="0"/>
          </a:p>
        </p:txBody>
      </p:sp>
      <p:sp>
        <p:nvSpPr>
          <p:cNvPr id="10" name="Content Placeholder 9">
            <a:extLst>
              <a:ext uri="{FF2B5EF4-FFF2-40B4-BE49-F238E27FC236}">
                <a16:creationId xmlns:a16="http://schemas.microsoft.com/office/drawing/2014/main" id="{FCEA73B8-AB19-1046-A4BC-983707E788ED}"/>
              </a:ext>
            </a:extLst>
          </p:cNvPr>
          <p:cNvSpPr>
            <a:spLocks noGrp="1"/>
          </p:cNvSpPr>
          <p:nvPr>
            <p:ph sz="quarter" idx="54"/>
          </p:nvPr>
        </p:nvSpPr>
        <p:spPr>
          <a:xfrm>
            <a:off x="4524464" y="1250769"/>
            <a:ext cx="1536700" cy="1536700"/>
          </a:xfrm>
        </p:spPr>
        <p:txBody>
          <a:bodyPr/>
          <a:lstStyle/>
          <a:p>
            <a:r>
              <a:rPr lang="en-US" sz="7200" dirty="0"/>
              <a:t>01</a:t>
            </a:r>
          </a:p>
        </p:txBody>
      </p:sp>
      <p:sp>
        <p:nvSpPr>
          <p:cNvPr id="11" name="Content Placeholder 10">
            <a:extLst>
              <a:ext uri="{FF2B5EF4-FFF2-40B4-BE49-F238E27FC236}">
                <a16:creationId xmlns:a16="http://schemas.microsoft.com/office/drawing/2014/main" id="{E884FD81-A70A-6241-B910-61E43E3549FF}"/>
              </a:ext>
            </a:extLst>
          </p:cNvPr>
          <p:cNvSpPr>
            <a:spLocks noGrp="1"/>
          </p:cNvSpPr>
          <p:nvPr>
            <p:ph sz="quarter" idx="55"/>
          </p:nvPr>
        </p:nvSpPr>
        <p:spPr>
          <a:xfrm>
            <a:off x="7607530" y="1250769"/>
            <a:ext cx="1536700" cy="1536700"/>
          </a:xfrm>
        </p:spPr>
        <p:txBody>
          <a:bodyPr/>
          <a:lstStyle/>
          <a:p>
            <a:r>
              <a:rPr lang="en-US" sz="7200" dirty="0"/>
              <a:t>02</a:t>
            </a:r>
          </a:p>
        </p:txBody>
      </p:sp>
      <p:sp>
        <p:nvSpPr>
          <p:cNvPr id="12" name="Content Placeholder 11">
            <a:extLst>
              <a:ext uri="{FF2B5EF4-FFF2-40B4-BE49-F238E27FC236}">
                <a16:creationId xmlns:a16="http://schemas.microsoft.com/office/drawing/2014/main" id="{84382470-232A-E649-A9F2-6E348117A85D}"/>
              </a:ext>
            </a:extLst>
          </p:cNvPr>
          <p:cNvSpPr>
            <a:spLocks noGrp="1"/>
          </p:cNvSpPr>
          <p:nvPr>
            <p:ph sz="quarter" idx="56"/>
          </p:nvPr>
        </p:nvSpPr>
        <p:spPr>
          <a:xfrm>
            <a:off x="4524464" y="3880680"/>
            <a:ext cx="1536700" cy="1536700"/>
          </a:xfrm>
        </p:spPr>
        <p:txBody>
          <a:bodyPr/>
          <a:lstStyle/>
          <a:p>
            <a:r>
              <a:rPr lang="en-US" sz="7200" dirty="0"/>
              <a:t>03</a:t>
            </a:r>
          </a:p>
        </p:txBody>
      </p:sp>
    </p:spTree>
    <p:extLst>
      <p:ext uri="{BB962C8B-B14F-4D97-AF65-F5344CB8AC3E}">
        <p14:creationId xmlns:p14="http://schemas.microsoft.com/office/powerpoint/2010/main" val="3256447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816E54F-277B-8340-B96C-2B208FEC29C7}"/>
              </a:ext>
            </a:extLst>
          </p:cNvPr>
          <p:cNvSpPr>
            <a:spLocks noGrp="1"/>
          </p:cNvSpPr>
          <p:nvPr>
            <p:ph type="body" sz="quarter" idx="18"/>
          </p:nvPr>
        </p:nvSpPr>
        <p:spPr/>
        <p:txBody>
          <a:bodyPr/>
          <a:lstStyle/>
          <a:p>
            <a:r>
              <a:rPr lang="en-US" dirty="0"/>
              <a:t>How do you divide a piece of software into separate but cooperating parts? This is the question. </a:t>
            </a:r>
            <a:r>
              <a:rPr lang="en-US" b="1" dirty="0"/>
              <a:t>Modules</a:t>
            </a:r>
            <a:r>
              <a:rPr lang="en-US" dirty="0"/>
              <a:t> are the answer.</a:t>
            </a:r>
          </a:p>
        </p:txBody>
      </p:sp>
      <p:sp>
        <p:nvSpPr>
          <p:cNvPr id="3" name="Content Placeholder 2">
            <a:extLst>
              <a:ext uri="{FF2B5EF4-FFF2-40B4-BE49-F238E27FC236}">
                <a16:creationId xmlns:a16="http://schemas.microsoft.com/office/drawing/2014/main" id="{3BD27EB9-E68D-9A4D-A16B-35D4DC8AC992}"/>
              </a:ext>
            </a:extLst>
          </p:cNvPr>
          <p:cNvSpPr>
            <a:spLocks noGrp="1"/>
          </p:cNvSpPr>
          <p:nvPr>
            <p:ph idx="17"/>
          </p:nvPr>
        </p:nvSpPr>
        <p:spPr/>
        <p:txBody>
          <a:bodyPr/>
          <a:lstStyle/>
          <a:p>
            <a:r>
              <a:rPr lang="en-MX"/>
              <a:t>01</a:t>
            </a:r>
          </a:p>
        </p:txBody>
      </p:sp>
      <p:sp>
        <p:nvSpPr>
          <p:cNvPr id="2" name="Content Placeholder 1">
            <a:extLst>
              <a:ext uri="{FF2B5EF4-FFF2-40B4-BE49-F238E27FC236}">
                <a16:creationId xmlns:a16="http://schemas.microsoft.com/office/drawing/2014/main" id="{A3B01AC8-E417-6B40-9BF5-1A297F1465D1}"/>
              </a:ext>
            </a:extLst>
          </p:cNvPr>
          <p:cNvSpPr>
            <a:spLocks noGrp="1"/>
          </p:cNvSpPr>
          <p:nvPr>
            <p:ph idx="16"/>
          </p:nvPr>
        </p:nvSpPr>
        <p:spPr/>
        <p:txBody>
          <a:bodyPr/>
          <a:lstStyle/>
          <a:p>
            <a:r>
              <a:rPr lang="en-US" dirty="0"/>
              <a:t>What is a module?</a:t>
            </a:r>
          </a:p>
        </p:txBody>
      </p:sp>
    </p:spTree>
    <p:extLst>
      <p:ext uri="{BB962C8B-B14F-4D97-AF65-F5344CB8AC3E}">
        <p14:creationId xmlns:p14="http://schemas.microsoft.com/office/powerpoint/2010/main" val="3095414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599" y="1321724"/>
            <a:ext cx="10228811" cy="4698076"/>
          </a:xfrm>
        </p:spPr>
        <p:txBody>
          <a:bodyPr/>
          <a:lstStyle/>
          <a:p>
            <a:pPr marL="342900" indent="-342900">
              <a:buFont typeface="Arial" panose="020B0604020202020204" pitchFamily="34" charset="0"/>
              <a:buChar char="•"/>
            </a:pPr>
            <a:r>
              <a:rPr lang="en-US" sz="2400" dirty="0">
                <a:solidFill>
                  <a:srgbClr val="10162F"/>
                </a:solidFill>
                <a:latin typeface="Apercu"/>
              </a:rPr>
              <a:t>A module is a file containing Python definitions and statements</a:t>
            </a:r>
          </a:p>
          <a:p>
            <a:endParaRPr lang="en-US" sz="2400" dirty="0">
              <a:solidFill>
                <a:srgbClr val="10162F"/>
              </a:solidFill>
              <a:latin typeface="Apercu"/>
            </a:endParaRPr>
          </a:p>
          <a:p>
            <a:pPr marL="342900" indent="-342900">
              <a:buFont typeface="Arial" panose="020B0604020202020204" pitchFamily="34" charset="0"/>
              <a:buChar char="•"/>
            </a:pPr>
            <a:r>
              <a:rPr lang="en-US" sz="2400" dirty="0">
                <a:solidFill>
                  <a:srgbClr val="10162F"/>
                </a:solidFill>
                <a:latin typeface="Apercu"/>
              </a:rPr>
              <a:t>A module can contain executable statements as well as function definitions. These statements are intended to initialize the module. They are executed only the first time the module name is encountered in an import statement.</a:t>
            </a:r>
          </a:p>
          <a:p>
            <a:pPr marL="342900" indent="-342900">
              <a:buFont typeface="Arial" panose="020B0604020202020204" pitchFamily="34" charset="0"/>
              <a:buChar char="•"/>
            </a:pPr>
            <a:endParaRPr lang="en-US" sz="2400" dirty="0">
              <a:solidFill>
                <a:srgbClr val="10162F"/>
              </a:solidFill>
              <a:latin typeface="Apercu"/>
            </a:endParaRPr>
          </a:p>
          <a:p>
            <a:pPr marL="342900" indent="-342900">
              <a:buFont typeface="Arial" panose="020B0604020202020204" pitchFamily="34" charset="0"/>
              <a:buChar char="•"/>
            </a:pPr>
            <a:r>
              <a:rPr lang="en-US" sz="2400" dirty="0">
                <a:solidFill>
                  <a:srgbClr val="10162F"/>
                </a:solidFill>
                <a:latin typeface="Apercu"/>
              </a:rPr>
              <a:t>Modules can import other modules.</a:t>
            </a:r>
          </a:p>
          <a:p>
            <a:r>
              <a:rPr lang="en-US" sz="2400" dirty="0"/>
              <a:t> </a:t>
            </a:r>
          </a:p>
          <a:p>
            <a:endParaRPr lang="en-US" dirty="0"/>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6</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What is a module?</a:t>
            </a:r>
          </a:p>
        </p:txBody>
      </p:sp>
      <p:sp>
        <p:nvSpPr>
          <p:cNvPr id="5" name="Text Placeholder 4">
            <a:extLst>
              <a:ext uri="{FF2B5EF4-FFF2-40B4-BE49-F238E27FC236}">
                <a16:creationId xmlns:a16="http://schemas.microsoft.com/office/drawing/2014/main" id="{B89DBABA-04B8-2948-9743-FFF390DFBB18}"/>
              </a:ext>
            </a:extLst>
          </p:cNvPr>
          <p:cNvSpPr>
            <a:spLocks noGrp="1"/>
          </p:cNvSpPr>
          <p:nvPr>
            <p:ph type="body" sz="quarter" idx="28"/>
          </p:nvPr>
        </p:nvSpPr>
        <p:spPr/>
        <p:txBody>
          <a:bodyPr/>
          <a:lstStyle/>
          <a:p>
            <a:r>
              <a:rPr lang="en-US" dirty="0"/>
              <a:t>Definitions..</a:t>
            </a:r>
          </a:p>
        </p:txBody>
      </p:sp>
    </p:spTree>
    <p:extLst>
      <p:ext uri="{BB962C8B-B14F-4D97-AF65-F5344CB8AC3E}">
        <p14:creationId xmlns:p14="http://schemas.microsoft.com/office/powerpoint/2010/main" val="1993939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2FA68D-CDE2-2E4D-8F46-B15AF363A455}"/>
              </a:ext>
            </a:extLst>
          </p:cNvPr>
          <p:cNvSpPr>
            <a:spLocks noGrp="1"/>
          </p:cNvSpPr>
          <p:nvPr>
            <p:ph type="sldNum" sz="quarter" idx="4"/>
          </p:nvPr>
        </p:nvSpPr>
        <p:spPr/>
        <p:txBody>
          <a:bodyPr/>
          <a:lstStyle/>
          <a:p>
            <a:fld id="{BB55D76A-9B6E-CD41-ABBE-F6C938295BAD}" type="slidenum">
              <a:rPr lang="en-US" smtClean="0"/>
              <a:pPr/>
              <a:t>7</a:t>
            </a:fld>
            <a:endParaRPr lang="en-US"/>
          </a:p>
        </p:txBody>
      </p:sp>
      <p:sp>
        <p:nvSpPr>
          <p:cNvPr id="3" name="Title 2">
            <a:extLst>
              <a:ext uri="{FF2B5EF4-FFF2-40B4-BE49-F238E27FC236}">
                <a16:creationId xmlns:a16="http://schemas.microsoft.com/office/drawing/2014/main" id="{DDC86C0D-6877-A047-AA41-3950FE0385BD}"/>
              </a:ext>
            </a:extLst>
          </p:cNvPr>
          <p:cNvSpPr>
            <a:spLocks noGrp="1"/>
          </p:cNvSpPr>
          <p:nvPr>
            <p:ph type="title"/>
          </p:nvPr>
        </p:nvSpPr>
        <p:spPr>
          <a:xfrm>
            <a:off x="228599" y="294477"/>
            <a:ext cx="5265485" cy="481610"/>
          </a:xfrm>
        </p:spPr>
        <p:txBody>
          <a:bodyPr/>
          <a:lstStyle/>
          <a:p>
            <a:r>
              <a:rPr lang="en-US" dirty="0"/>
              <a:t>Module example</a:t>
            </a:r>
          </a:p>
        </p:txBody>
      </p:sp>
      <p:sp>
        <p:nvSpPr>
          <p:cNvPr id="22" name="Scroll: Vertical 21">
            <a:extLst>
              <a:ext uri="{FF2B5EF4-FFF2-40B4-BE49-F238E27FC236}">
                <a16:creationId xmlns:a16="http://schemas.microsoft.com/office/drawing/2014/main" id="{F6D0683D-49D1-44C7-5C2E-F0CCCB892134}"/>
              </a:ext>
            </a:extLst>
          </p:cNvPr>
          <p:cNvSpPr/>
          <p:nvPr/>
        </p:nvSpPr>
        <p:spPr>
          <a:xfrm>
            <a:off x="2310938" y="834278"/>
            <a:ext cx="4322618" cy="5616400"/>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TextBox 22">
            <a:extLst>
              <a:ext uri="{FF2B5EF4-FFF2-40B4-BE49-F238E27FC236}">
                <a16:creationId xmlns:a16="http://schemas.microsoft.com/office/drawing/2014/main" id="{7790FC66-D600-8F2B-CDD8-0FA8529BF4A0}"/>
              </a:ext>
            </a:extLst>
          </p:cNvPr>
          <p:cNvSpPr txBox="1"/>
          <p:nvPr/>
        </p:nvSpPr>
        <p:spPr>
          <a:xfrm>
            <a:off x="2892829" y="1712424"/>
            <a:ext cx="3192087" cy="1292662"/>
          </a:xfrm>
          <a:prstGeom prst="rect">
            <a:avLst/>
          </a:prstGeom>
          <a:noFill/>
        </p:spPr>
        <p:txBody>
          <a:bodyPr wrap="square" lIns="0" tIns="0" rIns="0" bIns="0" rtlCol="0">
            <a:spAutoFit/>
          </a:bodyPr>
          <a:lstStyle/>
          <a:p>
            <a:pPr algn="l"/>
            <a:r>
              <a:rPr lang="en-US" sz="1400" dirty="0">
                <a:latin typeface="Courier New" panose="02070309020205020404" pitchFamily="49" charset="0"/>
                <a:cs typeface="Courier New" panose="02070309020205020404" pitchFamily="49" charset="0"/>
              </a:rPr>
              <a:t>def hello():</a:t>
            </a:r>
          </a:p>
          <a:p>
            <a:pPr algn="l"/>
            <a:r>
              <a:rPr lang="en-US" sz="1400" dirty="0">
                <a:latin typeface="Courier New" panose="02070309020205020404" pitchFamily="49" charset="0"/>
                <a:cs typeface="Courier New" panose="02070309020205020404" pitchFamily="49" charset="0"/>
              </a:rPr>
              <a:t>  print (“hello guys!”)</a:t>
            </a:r>
          </a:p>
          <a:p>
            <a:pPr algn="l"/>
            <a:endParaRPr lang="en-US" sz="1400" dirty="0">
              <a:latin typeface="Courier New" panose="02070309020205020404" pitchFamily="49" charset="0"/>
              <a:cs typeface="Courier New" panose="02070309020205020404" pitchFamily="49" charset="0"/>
            </a:endParaRPr>
          </a:p>
          <a:p>
            <a:pPr algn="l"/>
            <a:endParaRPr lang="en-US" sz="1400" dirty="0">
              <a:latin typeface="Courier New" panose="02070309020205020404" pitchFamily="49" charset="0"/>
              <a:cs typeface="Courier New" panose="02070309020205020404" pitchFamily="49" charset="0"/>
            </a:endParaRPr>
          </a:p>
          <a:p>
            <a:pPr algn="l"/>
            <a:r>
              <a:rPr lang="en-US" sz="1400" dirty="0">
                <a:latin typeface="Courier New" panose="02070309020205020404" pitchFamily="49" charset="0"/>
                <a:cs typeface="Courier New" panose="02070309020205020404" pitchFamily="49" charset="0"/>
              </a:rPr>
              <a:t>def bye(name):</a:t>
            </a:r>
          </a:p>
          <a:p>
            <a:pPr algn="l"/>
            <a:r>
              <a:rPr lang="en-US" sz="1400" dirty="0">
                <a:latin typeface="Courier New" panose="02070309020205020404" pitchFamily="49" charset="0"/>
                <a:cs typeface="Courier New" panose="02070309020205020404" pitchFamily="49" charset="0"/>
              </a:rPr>
              <a:t>  print (“bye %s” % name)</a:t>
            </a:r>
          </a:p>
        </p:txBody>
      </p:sp>
      <p:sp>
        <p:nvSpPr>
          <p:cNvPr id="25" name="Scroll: Vertical 24">
            <a:extLst>
              <a:ext uri="{FF2B5EF4-FFF2-40B4-BE49-F238E27FC236}">
                <a16:creationId xmlns:a16="http://schemas.microsoft.com/office/drawing/2014/main" id="{76E5BEC3-C269-8983-FC31-2A55D0EB9DC2}"/>
              </a:ext>
            </a:extLst>
          </p:cNvPr>
          <p:cNvSpPr/>
          <p:nvPr/>
        </p:nvSpPr>
        <p:spPr>
          <a:xfrm>
            <a:off x="7225606" y="834278"/>
            <a:ext cx="4322618" cy="5616400"/>
          </a:xfrm>
          <a:prstGeom prst="verticalScroll">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a:extLst>
              <a:ext uri="{FF2B5EF4-FFF2-40B4-BE49-F238E27FC236}">
                <a16:creationId xmlns:a16="http://schemas.microsoft.com/office/drawing/2014/main" id="{526907BB-61DE-5DFA-A657-932EFBDD2C89}"/>
              </a:ext>
            </a:extLst>
          </p:cNvPr>
          <p:cNvSpPr txBox="1"/>
          <p:nvPr/>
        </p:nvSpPr>
        <p:spPr>
          <a:xfrm>
            <a:off x="7807497" y="1712424"/>
            <a:ext cx="3192087" cy="1077218"/>
          </a:xfrm>
          <a:prstGeom prst="rect">
            <a:avLst/>
          </a:prstGeom>
          <a:noFill/>
        </p:spPr>
        <p:txBody>
          <a:bodyPr wrap="square" lIns="0" tIns="0" rIns="0" bIns="0" rtlCol="0">
            <a:spAutoFit/>
          </a:bodyPr>
          <a:lstStyle/>
          <a:p>
            <a:pPr algn="l"/>
            <a:r>
              <a:rPr lang="en-US" sz="1400" dirty="0">
                <a:latin typeface="Courier New" panose="02070309020205020404" pitchFamily="49" charset="0"/>
                <a:cs typeface="Courier New" panose="02070309020205020404" pitchFamily="49" charset="0"/>
              </a:rPr>
              <a:t>  import salutations</a:t>
            </a:r>
          </a:p>
          <a:p>
            <a:pPr algn="l"/>
            <a:endParaRPr lang="en-US" sz="1400" dirty="0">
              <a:latin typeface="Courier New" panose="02070309020205020404" pitchFamily="49" charset="0"/>
              <a:cs typeface="Courier New" panose="02070309020205020404" pitchFamily="49" charset="0"/>
            </a:endParaRPr>
          </a:p>
          <a:p>
            <a:pPr algn="l"/>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salutations.hello</a:t>
            </a:r>
            <a:r>
              <a:rPr lang="en-US" sz="1400" dirty="0">
                <a:latin typeface="Courier New" panose="02070309020205020404" pitchFamily="49" charset="0"/>
                <a:cs typeface="Courier New" panose="02070309020205020404" pitchFamily="49" charset="0"/>
              </a:rPr>
              <a:t>()</a:t>
            </a:r>
          </a:p>
          <a:p>
            <a:pPr algn="l"/>
            <a:endParaRPr lang="en-US" sz="1400" dirty="0">
              <a:latin typeface="Courier New" panose="02070309020205020404" pitchFamily="49" charset="0"/>
              <a:cs typeface="Courier New" panose="02070309020205020404" pitchFamily="49" charset="0"/>
            </a:endParaRPr>
          </a:p>
          <a:p>
            <a:pPr algn="l"/>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salutations.bye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juan</a:t>
            </a:r>
            <a:r>
              <a:rPr lang="en-US" sz="1400" dirty="0">
                <a:latin typeface="Courier New" panose="02070309020205020404" pitchFamily="49" charset="0"/>
                <a:cs typeface="Courier New" panose="02070309020205020404" pitchFamily="49" charset="0"/>
              </a:rPr>
              <a:t>”)</a:t>
            </a:r>
          </a:p>
        </p:txBody>
      </p:sp>
      <p:sp>
        <p:nvSpPr>
          <p:cNvPr id="29" name="Rectangle 28">
            <a:extLst>
              <a:ext uri="{FF2B5EF4-FFF2-40B4-BE49-F238E27FC236}">
                <a16:creationId xmlns:a16="http://schemas.microsoft.com/office/drawing/2014/main" id="{959A16F8-CB90-CE86-293C-0527F9A692D0}"/>
              </a:ext>
            </a:extLst>
          </p:cNvPr>
          <p:cNvSpPr/>
          <p:nvPr/>
        </p:nvSpPr>
        <p:spPr>
          <a:xfrm rot="19210461">
            <a:off x="-735223" y="1925053"/>
            <a:ext cx="5792049" cy="707886"/>
          </a:xfrm>
          <a:prstGeom prst="rect">
            <a:avLst/>
          </a:prstGeom>
          <a:noFill/>
        </p:spPr>
        <p:txBody>
          <a:bodyPr wrap="square" lIns="91440" tIns="45720" rIns="91440" bIns="45720">
            <a:spAutoFit/>
          </a:bodyPr>
          <a:lstStyle/>
          <a:p>
            <a:pPr algn="ct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s</a:t>
            </a:r>
            <a:r>
              <a:rPr lang="en-US" sz="4000" b="1" cap="none" spc="50" dirty="0">
                <a:ln w="9525" cmpd="sng">
                  <a:solidFill>
                    <a:schemeClr val="accent1"/>
                  </a:solidFill>
                  <a:prstDash val="solid"/>
                </a:ln>
                <a:solidFill>
                  <a:srgbClr val="70AD47">
                    <a:tint val="1000"/>
                  </a:srgbClr>
                </a:solidFill>
                <a:effectLst>
                  <a:glow rad="38100">
                    <a:schemeClr val="accent1">
                      <a:alpha val="40000"/>
                    </a:schemeClr>
                  </a:glow>
                </a:effectLst>
              </a:rPr>
              <a:t>alutations.py</a:t>
            </a:r>
          </a:p>
        </p:txBody>
      </p:sp>
      <p:sp>
        <p:nvSpPr>
          <p:cNvPr id="24" name="Rectangle 23">
            <a:extLst>
              <a:ext uri="{FF2B5EF4-FFF2-40B4-BE49-F238E27FC236}">
                <a16:creationId xmlns:a16="http://schemas.microsoft.com/office/drawing/2014/main" id="{042641A5-197B-76F5-489D-0AB4BE14FDD7}"/>
              </a:ext>
            </a:extLst>
          </p:cNvPr>
          <p:cNvSpPr/>
          <p:nvPr/>
        </p:nvSpPr>
        <p:spPr>
          <a:xfrm rot="19210461">
            <a:off x="5048881" y="915212"/>
            <a:ext cx="5792049" cy="707886"/>
          </a:xfrm>
          <a:prstGeom prst="rect">
            <a:avLst/>
          </a:prstGeom>
          <a:noFill/>
        </p:spPr>
        <p:txBody>
          <a:bodyPr wrap="square" lIns="91440" tIns="45720" rIns="91440" bIns="45720">
            <a:spAutoFit/>
          </a:bodyPr>
          <a:lstStyle/>
          <a:p>
            <a:pPr algn="ct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idle</a:t>
            </a:r>
            <a:endParaRPr lang="en-US" sz="40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524173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816E54F-277B-8340-B96C-2B208FEC29C7}"/>
              </a:ext>
            </a:extLst>
          </p:cNvPr>
          <p:cNvSpPr>
            <a:spLocks noGrp="1"/>
          </p:cNvSpPr>
          <p:nvPr>
            <p:ph type="body" sz="quarter" idx="18"/>
          </p:nvPr>
        </p:nvSpPr>
        <p:spPr/>
        <p:txBody>
          <a:bodyPr/>
          <a:lstStyle/>
          <a:p>
            <a:r>
              <a:rPr lang="en-US" dirty="0"/>
              <a:t>You an create your own modules, also python </a:t>
            </a:r>
            <a:r>
              <a:rPr lang="en-US" dirty="0" err="1"/>
              <a:t>Python</a:t>
            </a:r>
            <a:r>
              <a:rPr lang="en-US" dirty="0"/>
              <a:t> comes with a library of standard modules</a:t>
            </a:r>
          </a:p>
        </p:txBody>
      </p:sp>
      <p:sp>
        <p:nvSpPr>
          <p:cNvPr id="3" name="Content Placeholder 2">
            <a:extLst>
              <a:ext uri="{FF2B5EF4-FFF2-40B4-BE49-F238E27FC236}">
                <a16:creationId xmlns:a16="http://schemas.microsoft.com/office/drawing/2014/main" id="{3BD27EB9-E68D-9A4D-A16B-35D4DC8AC992}"/>
              </a:ext>
            </a:extLst>
          </p:cNvPr>
          <p:cNvSpPr>
            <a:spLocks noGrp="1"/>
          </p:cNvSpPr>
          <p:nvPr>
            <p:ph idx="17"/>
          </p:nvPr>
        </p:nvSpPr>
        <p:spPr/>
        <p:txBody>
          <a:bodyPr/>
          <a:lstStyle/>
          <a:p>
            <a:r>
              <a:rPr lang="en-MX" dirty="0"/>
              <a:t>0</a:t>
            </a:r>
            <a:r>
              <a:rPr lang="en-US" dirty="0"/>
              <a:t>2</a:t>
            </a:r>
            <a:endParaRPr lang="en-MX" dirty="0"/>
          </a:p>
        </p:txBody>
      </p:sp>
      <p:sp>
        <p:nvSpPr>
          <p:cNvPr id="2" name="Content Placeholder 1">
            <a:extLst>
              <a:ext uri="{FF2B5EF4-FFF2-40B4-BE49-F238E27FC236}">
                <a16:creationId xmlns:a16="http://schemas.microsoft.com/office/drawing/2014/main" id="{A3B01AC8-E417-6B40-9BF5-1A297F1465D1}"/>
              </a:ext>
            </a:extLst>
          </p:cNvPr>
          <p:cNvSpPr>
            <a:spLocks noGrp="1"/>
          </p:cNvSpPr>
          <p:nvPr>
            <p:ph idx="16"/>
          </p:nvPr>
        </p:nvSpPr>
        <p:spPr/>
        <p:txBody>
          <a:bodyPr/>
          <a:lstStyle/>
          <a:p>
            <a:r>
              <a:rPr lang="en-US" dirty="0"/>
              <a:t>Using modules</a:t>
            </a:r>
          </a:p>
        </p:txBody>
      </p:sp>
    </p:spTree>
    <p:extLst>
      <p:ext uri="{BB962C8B-B14F-4D97-AF65-F5344CB8AC3E}">
        <p14:creationId xmlns:p14="http://schemas.microsoft.com/office/powerpoint/2010/main" val="241752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0EDEC8-70B8-9646-A8BC-3C9C2B7B1B65}"/>
              </a:ext>
            </a:extLst>
          </p:cNvPr>
          <p:cNvSpPr>
            <a:spLocks noGrp="1"/>
          </p:cNvSpPr>
          <p:nvPr>
            <p:ph sz="quarter" idx="27"/>
          </p:nvPr>
        </p:nvSpPr>
        <p:spPr>
          <a:xfrm>
            <a:off x="228599" y="1321724"/>
            <a:ext cx="10228811" cy="4698076"/>
          </a:xfrm>
        </p:spPr>
        <p:txBody>
          <a:bodyPr/>
          <a:lstStyle/>
          <a:p>
            <a:pPr marL="342900" indent="-342900">
              <a:buFont typeface="Arial" panose="020B0604020202020204" pitchFamily="34" charset="0"/>
              <a:buChar char="•"/>
            </a:pPr>
            <a:r>
              <a:rPr lang="en-US" sz="2400" dirty="0">
                <a:solidFill>
                  <a:srgbClr val="10162F"/>
                </a:solidFill>
                <a:latin typeface="Apercu"/>
              </a:rPr>
              <a:t>Keywords: import / from </a:t>
            </a:r>
          </a:p>
          <a:p>
            <a:pPr marL="342900" indent="-342900">
              <a:buFont typeface="Arial" panose="020B0604020202020204" pitchFamily="34" charset="0"/>
              <a:buChar char="•"/>
            </a:pPr>
            <a:endParaRPr lang="en-US" sz="2400" dirty="0">
              <a:solidFill>
                <a:srgbClr val="10162F"/>
              </a:solidFill>
              <a:latin typeface="Apercu"/>
            </a:endParaRPr>
          </a:p>
          <a:p>
            <a:pPr marL="342900" indent="-342900">
              <a:buFont typeface="Arial" panose="020B0604020202020204" pitchFamily="34" charset="0"/>
              <a:buChar char="•"/>
            </a:pPr>
            <a:r>
              <a:rPr lang="en-US" sz="2400" dirty="0">
                <a:solidFill>
                  <a:srgbClr val="10162F"/>
                </a:solidFill>
                <a:latin typeface="Apercu"/>
              </a:rPr>
              <a:t>Import sys</a:t>
            </a:r>
          </a:p>
          <a:p>
            <a:pPr marL="342900" indent="-342900">
              <a:buFont typeface="Arial" panose="020B0604020202020204" pitchFamily="34" charset="0"/>
              <a:buChar char="•"/>
            </a:pPr>
            <a:r>
              <a:rPr lang="en-US" sz="2400" dirty="0">
                <a:solidFill>
                  <a:srgbClr val="10162F"/>
                </a:solidFill>
                <a:latin typeface="Apercu"/>
              </a:rPr>
              <a:t>Import math</a:t>
            </a:r>
          </a:p>
          <a:p>
            <a:pPr marL="342900" indent="-342900">
              <a:buFont typeface="Arial" panose="020B0604020202020204" pitchFamily="34" charset="0"/>
              <a:buChar char="•"/>
            </a:pPr>
            <a:r>
              <a:rPr lang="en-US" sz="2400" dirty="0">
                <a:solidFill>
                  <a:srgbClr val="10162F"/>
                </a:solidFill>
                <a:latin typeface="Apercu"/>
              </a:rPr>
              <a:t>Import datetime</a:t>
            </a:r>
          </a:p>
          <a:p>
            <a:pPr marL="342900" indent="-342900">
              <a:buFont typeface="Arial" panose="020B0604020202020204" pitchFamily="34" charset="0"/>
              <a:buChar char="•"/>
            </a:pPr>
            <a:r>
              <a:rPr lang="en-US" sz="2400" dirty="0">
                <a:solidFill>
                  <a:srgbClr val="10162F"/>
                </a:solidFill>
                <a:latin typeface="Apercu"/>
              </a:rPr>
              <a:t>Import platform</a:t>
            </a:r>
          </a:p>
          <a:p>
            <a:r>
              <a:rPr lang="en-US" sz="2400" dirty="0"/>
              <a:t> </a:t>
            </a:r>
          </a:p>
          <a:p>
            <a:endParaRPr lang="en-US" dirty="0"/>
          </a:p>
        </p:txBody>
      </p:sp>
      <p:sp>
        <p:nvSpPr>
          <p:cNvPr id="3" name="Slide Number Placeholder 2">
            <a:extLst>
              <a:ext uri="{FF2B5EF4-FFF2-40B4-BE49-F238E27FC236}">
                <a16:creationId xmlns:a16="http://schemas.microsoft.com/office/drawing/2014/main" id="{C0C80B39-B63F-4D48-94C0-803AFFC300B2}"/>
              </a:ext>
            </a:extLst>
          </p:cNvPr>
          <p:cNvSpPr>
            <a:spLocks noGrp="1"/>
          </p:cNvSpPr>
          <p:nvPr>
            <p:ph type="sldNum" sz="quarter" idx="4"/>
          </p:nvPr>
        </p:nvSpPr>
        <p:spPr/>
        <p:txBody>
          <a:bodyPr/>
          <a:lstStyle/>
          <a:p>
            <a:fld id="{BB55D76A-9B6E-CD41-ABBE-F6C938295BAD}" type="slidenum">
              <a:rPr lang="en-US" smtClean="0"/>
              <a:pPr/>
              <a:t>9</a:t>
            </a:fld>
            <a:endParaRPr lang="en-US"/>
          </a:p>
        </p:txBody>
      </p:sp>
      <p:sp>
        <p:nvSpPr>
          <p:cNvPr id="4" name="Title 3">
            <a:extLst>
              <a:ext uri="{FF2B5EF4-FFF2-40B4-BE49-F238E27FC236}">
                <a16:creationId xmlns:a16="http://schemas.microsoft.com/office/drawing/2014/main" id="{DF08FD84-4E1F-3D4B-A86F-D7CA402986D0}"/>
              </a:ext>
            </a:extLst>
          </p:cNvPr>
          <p:cNvSpPr>
            <a:spLocks noGrp="1"/>
          </p:cNvSpPr>
          <p:nvPr>
            <p:ph type="title"/>
          </p:nvPr>
        </p:nvSpPr>
        <p:spPr/>
        <p:txBody>
          <a:bodyPr/>
          <a:lstStyle/>
          <a:p>
            <a:r>
              <a:rPr lang="en-US" dirty="0"/>
              <a:t>Try using a module</a:t>
            </a:r>
          </a:p>
        </p:txBody>
      </p:sp>
    </p:spTree>
    <p:extLst>
      <p:ext uri="{BB962C8B-B14F-4D97-AF65-F5344CB8AC3E}">
        <p14:creationId xmlns:p14="http://schemas.microsoft.com/office/powerpoint/2010/main" val="21143626"/>
      </p:ext>
    </p:extLst>
  </p:cSld>
  <p:clrMapOvr>
    <a:masterClrMapping/>
  </p:clrMapOvr>
</p:sld>
</file>

<file path=ppt/theme/theme1.xml><?xml version="1.0" encoding="utf-8"?>
<a:theme xmlns:a="http://schemas.openxmlformats.org/drawingml/2006/main" name="Kyndryl Template">
  <a:themeElements>
    <a:clrScheme name="Kyndryl 20220421">
      <a:dk1>
        <a:srgbClr val="002313"/>
      </a:dk1>
      <a:lt1>
        <a:srgbClr val="FFFFFF"/>
      </a:lt1>
      <a:dk2>
        <a:srgbClr val="3D3B3B"/>
      </a:dk2>
      <a:lt2>
        <a:srgbClr val="F2F0ED"/>
      </a:lt2>
      <a:accent1>
        <a:srgbClr val="FF462D"/>
      </a:accent1>
      <a:accent2>
        <a:srgbClr val="E4F4F1"/>
      </a:accent2>
      <a:accent3>
        <a:srgbClr val="4CDD84"/>
      </a:accent3>
      <a:accent4>
        <a:srgbClr val="287079"/>
      </a:accent4>
      <a:accent5>
        <a:srgbClr val="9E9287"/>
      </a:accent5>
      <a:accent6>
        <a:srgbClr val="187E3E"/>
      </a:accent6>
      <a:hlink>
        <a:srgbClr val="FF462D"/>
      </a:hlink>
      <a:folHlink>
        <a:srgbClr val="4CDD84"/>
      </a:folHlink>
    </a:clrScheme>
    <a:fontScheme name="K">
      <a:majorFont>
        <a:latin typeface="TWK Everett"/>
        <a:ea typeface=""/>
        <a:cs typeface=""/>
      </a:majorFont>
      <a:minorFont>
        <a:latin typeface="TWK Everet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a:solidFill>
              <a:schemeClr val="bg1"/>
            </a:solidFill>
            <a:latin typeface="Arial" panose="020B0604020202020204" pitchFamily="34" charset="0"/>
          </a:defRPr>
        </a:defPPr>
      </a:lstStyle>
    </a:txDef>
  </a:objectDefaults>
  <a:extraClrSchemeLst/>
  <a:custClrLst>
    <a:custClr name="White">
      <a:srgbClr val="FFFFFF"/>
    </a:custClr>
    <a:custClr name="Cloud">
      <a:srgbClr val="F2F1EE"/>
    </a:custClr>
    <a:custClr name="Spruce">
      <a:srgbClr val="29707A"/>
    </a:custClr>
    <a:custClr name="Deep Forest">
      <a:srgbClr val="042315"/>
    </a:custClr>
    <a:custClr name="Warm Red">
      <a:srgbClr val="FF462D"/>
    </a:custClr>
    <a:custClr name="Skye">
      <a:srgbClr val="E4F4F1"/>
    </a:custClr>
    <a:custClr name="Spring Green">
      <a:srgbClr val="4CDD84"/>
    </a:custClr>
    <a:custClr name="Earth">
      <a:srgbClr val="9E9287"/>
    </a:custClr>
    <a:custClr name="Dark Stone">
      <a:srgbClr val="3D3C3C"/>
    </a:custClr>
    <a:custClr name="Digital Dark Spring Green">
      <a:srgbClr val="187E3F"/>
    </a:custClr>
    <a:custClr name="Digital Dark Earth">
      <a:srgbClr val="565049"/>
    </a:custClr>
  </a:custClrLst>
  <a:extLst>
    <a:ext uri="{05A4C25C-085E-4340-85A3-A5531E510DB2}">
      <thm15:themeFamily xmlns:thm15="http://schemas.microsoft.com/office/thememl/2012/main" name="Kyndryl_Powerpoint_Template_Everett_1.4.1" id="{FAF10C91-4D46-A743-ACB4-AA128826437B}" vid="{FCAF6459-8A11-DB46-87E8-6F6EAAB1D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SharedWithUsers xmlns="e2255b01-4739-4dd9-8f7f-9ba3dd7b8282">
      <UserInfo>
        <DisplayName>LF-Americas-NewBiz-IBM NewCo Members</DisplayName>
        <AccountId>7</AccountId>
        <AccountType/>
      </UserInfo>
      <UserInfo>
        <DisplayName>Erin Wilson</DisplayName>
        <AccountId>47</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781CBBD45A6BE4A8F3CCE4AD22A0218" ma:contentTypeVersion="11" ma:contentTypeDescription="Create a new document." ma:contentTypeScope="" ma:versionID="b710028bd616b197e5f046a10f67541b">
  <xsd:schema xmlns:xsd="http://www.w3.org/2001/XMLSchema" xmlns:xs="http://www.w3.org/2001/XMLSchema" xmlns:p="http://schemas.microsoft.com/office/2006/metadata/properties" xmlns:ns1="http://schemas.microsoft.com/sharepoint/v3" xmlns:ns3="e2255b01-4739-4dd9-8f7f-9ba3dd7b8282" xmlns:ns4="f78aefa4-c6d8-4655-9dd1-9751904414dc" targetNamespace="http://schemas.microsoft.com/office/2006/metadata/properties" ma:root="true" ma:fieldsID="33c098bec771395290a844fbc704312c" ns1:_="" ns3:_="" ns4:_="">
    <xsd:import namespace="http://schemas.microsoft.com/sharepoint/v3"/>
    <xsd:import namespace="e2255b01-4739-4dd9-8f7f-9ba3dd7b8282"/>
    <xsd:import namespace="f78aefa4-c6d8-4655-9dd1-9751904414dc"/>
    <xsd:element name="properties">
      <xsd:complexType>
        <xsd:sequence>
          <xsd:element name="documentManagement">
            <xsd:complexType>
              <xsd:all>
                <xsd:element ref="ns3:SharedWithUsers" minOccurs="0"/>
                <xsd:element ref="ns3:SharedWithDetails" minOccurs="0"/>
                <xsd:element ref="ns3:SharingHintHash" minOccurs="0"/>
                <xsd:element ref="ns1:_ip_UnifiedCompliancePolicyProperties" minOccurs="0"/>
                <xsd:element ref="ns1:_ip_UnifiedCompliancePolicyUIAction"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1" nillable="true" ma:displayName="Unified Compliance Policy Properties" ma:hidden="true" ma:internalName="_ip_UnifiedCompliancePolicyProperties">
      <xsd:simpleType>
        <xsd:restriction base="dms:Note"/>
      </xsd:simpleType>
    </xsd:element>
    <xsd:element name="_ip_UnifiedCompliancePolicyUIAction" ma:index="1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2255b01-4739-4dd9-8f7f-9ba3dd7b828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78aefa4-c6d8-4655-9dd1-9751904414dc"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C8E937-4CF1-428D-AE9A-6FF7182CED01}">
  <ds:schemaRefs>
    <ds:schemaRef ds:uri="http://schemas.microsoft.com/office/2006/metadata/properties"/>
    <ds:schemaRef ds:uri="http://purl.org/dc/elements/1.1/"/>
    <ds:schemaRef ds:uri="http://www.w3.org/XML/1998/namespace"/>
    <ds:schemaRef ds:uri="http://purl.org/dc/terms/"/>
    <ds:schemaRef ds:uri="http://schemas.openxmlformats.org/package/2006/metadata/core-properties"/>
    <ds:schemaRef ds:uri="http://schemas.microsoft.com/office/infopath/2007/PartnerControls"/>
    <ds:schemaRef ds:uri="http://schemas.microsoft.com/sharepoint/v3"/>
    <ds:schemaRef ds:uri="http://schemas.microsoft.com/office/2006/documentManagement/types"/>
    <ds:schemaRef ds:uri="f78aefa4-c6d8-4655-9dd1-9751904414dc"/>
    <ds:schemaRef ds:uri="e2255b01-4739-4dd9-8f7f-9ba3dd7b8282"/>
    <ds:schemaRef ds:uri="http://purl.org/dc/dcmitype/"/>
  </ds:schemaRefs>
</ds:datastoreItem>
</file>

<file path=customXml/itemProps2.xml><?xml version="1.0" encoding="utf-8"?>
<ds:datastoreItem xmlns:ds="http://schemas.openxmlformats.org/officeDocument/2006/customXml" ds:itemID="{3D1F5DE1-AF70-41E9-A02F-B159F3CD5C62}">
  <ds:schemaRefs>
    <ds:schemaRef ds:uri="http://schemas.microsoft.com/sharepoint/v3/contenttype/forms"/>
  </ds:schemaRefs>
</ds:datastoreItem>
</file>

<file path=customXml/itemProps3.xml><?xml version="1.0" encoding="utf-8"?>
<ds:datastoreItem xmlns:ds="http://schemas.openxmlformats.org/officeDocument/2006/customXml" ds:itemID="{E114D9D1-66E5-45C1-9F0A-CAECDFA612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2255b01-4739-4dd9-8f7f-9ba3dd7b8282"/>
    <ds:schemaRef ds:uri="f78aefa4-c6d8-4655-9dd1-9751904414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260df36-bc43-424c-8f44-c85226657b01}" enabled="0" method="" siteId="{f260df36-bc43-424c-8f44-c85226657b01}" removed="1"/>
</clbl:labelList>
</file>

<file path=docProps/app.xml><?xml version="1.0" encoding="utf-8"?>
<Properties xmlns="http://schemas.openxmlformats.org/officeDocument/2006/extended-properties" xmlns:vt="http://schemas.openxmlformats.org/officeDocument/2006/docPropsVTypes">
  <Template>Kyndryl_Powerpoint_Template_Everett_1.4.1 (1)</Template>
  <TotalTime>1368</TotalTime>
  <Words>598</Words>
  <Application>Microsoft Office PowerPoint</Application>
  <PresentationFormat>Widescreen</PresentationFormat>
  <Paragraphs>129</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Apercu</vt:lpstr>
      <vt:lpstr>Arial</vt:lpstr>
      <vt:lpstr>Courier New</vt:lpstr>
      <vt:lpstr>Open Sans</vt:lpstr>
      <vt:lpstr>System Font Regular</vt:lpstr>
      <vt:lpstr>TWK Everett</vt:lpstr>
      <vt:lpstr>Kyndryl Template</vt:lpstr>
      <vt:lpstr>PowerPoint Presentation</vt:lpstr>
      <vt:lpstr>Agenda</vt:lpstr>
      <vt:lpstr>PowerPoint Presentation</vt:lpstr>
      <vt:lpstr>Installation</vt:lpstr>
      <vt:lpstr>PowerPoint Presentation</vt:lpstr>
      <vt:lpstr>What is a module?</vt:lpstr>
      <vt:lpstr>Module example</vt:lpstr>
      <vt:lpstr>PowerPoint Presentation</vt:lpstr>
      <vt:lpstr>Try using a module</vt:lpstr>
      <vt:lpstr>Builtin Module example</vt:lpstr>
      <vt:lpstr>Python modules!</vt:lpstr>
      <vt:lpstr>PowerPoint Presentation</vt:lpstr>
      <vt:lpstr>What is a package?</vt:lpstr>
      <vt:lpstr>What is a package?</vt:lpstr>
      <vt:lpstr>PowerPoint Presentation</vt:lpstr>
      <vt:lpstr>Try using a package</vt:lpstr>
      <vt:lpstr>Package Initialization</vt:lpstr>
      <vt:lpstr>PowerPoint Presentation</vt:lpstr>
      <vt:lpstr>PIP</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Luis Alfonso Palomares</dc:creator>
  <cp:keywords/>
  <dc:description/>
  <cp:lastModifiedBy>Luis Alfonso Palomares</cp:lastModifiedBy>
  <cp:revision>4</cp:revision>
  <dcterms:created xsi:type="dcterms:W3CDTF">2022-10-11T16:56:28Z</dcterms:created>
  <dcterms:modified xsi:type="dcterms:W3CDTF">2023-05-23T14:55:42Z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0x0101000781CBBD45A6BE4A8F3CCE4AD22A0218</vt:lpwstr>
  </property>
  <property fmtid="{D5CDD505-2E9C-101B-9397-08002B2CF9AE}" pid="3" name="Order">
    <vt:lpwstr>177800.000000000</vt:lpwstr>
  </property>
  <property fmtid="{D5CDD505-2E9C-101B-9397-08002B2CF9AE}" pid="4" name="xd_ProgID">
    <vt:lpwstr/>
  </property>
  <property fmtid="{D5CDD505-2E9C-101B-9397-08002B2CF9AE}" pid="5" name="MediaServiceImageTags">
    <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TriggerFlowInfo">
    <vt:lpwstr/>
  </property>
  <property fmtid="{D5CDD505-2E9C-101B-9397-08002B2CF9AE}" pid="10" name="xd_Signature">
    <vt:lpwstr/>
  </property>
</Properties>
</file>