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5"/>
  </p:notesMasterIdLst>
  <p:sldIdLst>
    <p:sldId id="359" r:id="rId5"/>
    <p:sldId id="398" r:id="rId6"/>
    <p:sldId id="333" r:id="rId7"/>
    <p:sldId id="318" r:id="rId8"/>
    <p:sldId id="396" r:id="rId9"/>
    <p:sldId id="399" r:id="rId10"/>
    <p:sldId id="350" r:id="rId11"/>
    <p:sldId id="400" r:id="rId12"/>
    <p:sldId id="275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damentals" id="{108E1D55-DB7D-1744-8F01-1BA770634552}">
          <p14:sldIdLst>
            <p14:sldId id="359"/>
            <p14:sldId id="398"/>
            <p14:sldId id="333"/>
            <p14:sldId id="318"/>
            <p14:sldId id="396"/>
            <p14:sldId id="399"/>
            <p14:sldId id="350"/>
            <p14:sldId id="400"/>
            <p14:sldId id="27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F75C0-15DD-4792-B530-01E71C205FB8}" v="23" dt="2022-10-11T15:54:5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500"/>
  </p:normalViewPr>
  <p:slideViewPr>
    <p:cSldViewPr snapToGrid="0">
      <p:cViewPr varScale="1">
        <p:scale>
          <a:sx n="63" d="100"/>
          <a:sy n="63" d="100"/>
        </p:scale>
        <p:origin x="72" y="320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0BAF75C0-15DD-4792-B530-01E71C205FB8}"/>
    <pc:docChg chg="undo redo custSel addSld delSld modSld sldOrd delSection modSection">
      <pc:chgData name="Luis Alfonso Palomares" userId="249f880f-9fef-4c37-96da-43c64fe42410" providerId="ADAL" clId="{0BAF75C0-15DD-4792-B530-01E71C205FB8}" dt="2022-10-11T15:57:31.815" v="559" actId="17851"/>
      <pc:docMkLst>
        <pc:docMk/>
      </pc:docMkLst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83816545" sldId="257"/>
        </pc:sldMkLst>
      </pc:sldChg>
      <pc:sldChg chg="addSp delSp modSp del mod ord">
        <pc:chgData name="Luis Alfonso Palomares" userId="249f880f-9fef-4c37-96da-43c64fe42410" providerId="ADAL" clId="{0BAF75C0-15DD-4792-B530-01E71C205FB8}" dt="2022-10-11T15:51:36.581" v="478" actId="47"/>
        <pc:sldMkLst>
          <pc:docMk/>
          <pc:sldMk cId="1174213238" sldId="259"/>
        </pc:sldMkLst>
        <pc:spChg chg="mod">
          <ac:chgData name="Luis Alfonso Palomares" userId="249f880f-9fef-4c37-96da-43c64fe42410" providerId="ADAL" clId="{0BAF75C0-15DD-4792-B530-01E71C205FB8}" dt="2022-10-11T15:51:22.680" v="476" actId="20577"/>
          <ac:spMkLst>
            <pc:docMk/>
            <pc:sldMk cId="1174213238" sldId="259"/>
            <ac:spMk id="3" creationId="{079A0F2A-1276-6743-BB48-0BE1AF8A5C42}"/>
          </ac:spMkLst>
        </pc:spChg>
        <pc:spChg chg="del">
          <ac:chgData name="Luis Alfonso Palomares" userId="249f880f-9fef-4c37-96da-43c64fe42410" providerId="ADAL" clId="{0BAF75C0-15DD-4792-B530-01E71C205FB8}" dt="2022-10-11T15:51:34.820" v="477" actId="478"/>
          <ac:spMkLst>
            <pc:docMk/>
            <pc:sldMk cId="1174213238" sldId="259"/>
            <ac:spMk id="4" creationId="{23CE72B2-1F1D-A346-BAA4-65D36E78E7DE}"/>
          </ac:spMkLst>
        </pc:spChg>
        <pc:spChg chg="add mod">
          <ac:chgData name="Luis Alfonso Palomares" userId="249f880f-9fef-4c37-96da-43c64fe42410" providerId="ADAL" clId="{0BAF75C0-15DD-4792-B530-01E71C205FB8}" dt="2022-10-11T15:51:34.820" v="477" actId="478"/>
          <ac:spMkLst>
            <pc:docMk/>
            <pc:sldMk cId="1174213238" sldId="259"/>
            <ac:spMk id="18" creationId="{D7C556F3-315D-B267-24FB-04DD07877997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642020571" sldId="26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48667104" sldId="26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84237007" sldId="26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32541112" sldId="26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237288867" sldId="27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77762157" sldId="27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949230375" sldId="274"/>
        </pc:sldMkLst>
      </pc:sldChg>
      <pc:sldChg chg="modSp mod ord">
        <pc:chgData name="Luis Alfonso Palomares" userId="249f880f-9fef-4c37-96da-43c64fe42410" providerId="ADAL" clId="{0BAF75C0-15DD-4792-B530-01E71C205FB8}" dt="2022-10-11T15:55:03.106" v="547" actId="27918"/>
        <pc:sldMkLst>
          <pc:docMk/>
          <pc:sldMk cId="3394875641" sldId="275"/>
        </pc:sldMkLst>
        <pc:spChg chg="mod">
          <ac:chgData name="Luis Alfonso Palomares" userId="249f880f-9fef-4c37-96da-43c64fe42410" providerId="ADAL" clId="{0BAF75C0-15DD-4792-B530-01E71C205FB8}" dt="2022-10-11T15:53:05.443" v="499" actId="20577"/>
          <ac:spMkLst>
            <pc:docMk/>
            <pc:sldMk cId="3394875641" sldId="275"/>
            <ac:spMk id="2" creationId="{26CAB5E4-8911-1C42-91F9-96261ADFEE76}"/>
          </ac:spMkLst>
        </pc:spChg>
        <pc:spChg chg="mod">
          <ac:chgData name="Luis Alfonso Palomares" userId="249f880f-9fef-4c37-96da-43c64fe42410" providerId="ADAL" clId="{0BAF75C0-15DD-4792-B530-01E71C205FB8}" dt="2022-10-11T15:53:10.648" v="511" actId="20577"/>
          <ac:spMkLst>
            <pc:docMk/>
            <pc:sldMk cId="3394875641" sldId="275"/>
            <ac:spMk id="4" creationId="{9FBBA988-8D75-0443-8CBC-BFCF28207D81}"/>
          </ac:spMkLst>
        </pc:spChg>
        <pc:spChg chg="mod">
          <ac:chgData name="Luis Alfonso Palomares" userId="249f880f-9fef-4c37-96da-43c64fe42410" providerId="ADAL" clId="{0BAF75C0-15DD-4792-B530-01E71C205FB8}" dt="2022-10-11T15:53:19.843" v="534" actId="20577"/>
          <ac:spMkLst>
            <pc:docMk/>
            <pc:sldMk cId="3394875641" sldId="275"/>
            <ac:spMk id="5" creationId="{78656ADA-1893-9648-89B6-1FFFFA3DA710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068783434" sldId="276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224166736" sldId="27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70662739" sldId="27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468005840" sldId="280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59533725" sldId="28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378550944" sldId="28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01670446" sldId="28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34879812" sldId="28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990769219" sldId="28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291236551" sldId="28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990635465" sldId="290"/>
        </pc:sldMkLst>
      </pc:sldChg>
      <pc:sldChg chg="modSp mod ord">
        <pc:chgData name="Luis Alfonso Palomares" userId="249f880f-9fef-4c37-96da-43c64fe42410" providerId="ADAL" clId="{0BAF75C0-15DD-4792-B530-01E71C205FB8}" dt="2022-10-11T14:57:33.293" v="64" actId="20577"/>
        <pc:sldMkLst>
          <pc:docMk/>
          <pc:sldMk cId="4239619256" sldId="291"/>
        </pc:sldMkLst>
        <pc:spChg chg="mod">
          <ac:chgData name="Luis Alfonso Palomares" userId="249f880f-9fef-4c37-96da-43c64fe42410" providerId="ADAL" clId="{0BAF75C0-15DD-4792-B530-01E71C205FB8}" dt="2022-10-11T14:57:33.293" v="64" actId="20577"/>
          <ac:spMkLst>
            <pc:docMk/>
            <pc:sldMk cId="4239619256" sldId="291"/>
            <ac:spMk id="6" creationId="{8C5FC814-AC05-5F4C-8836-EFA166F94A01}"/>
          </ac:spMkLst>
        </pc:spChg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93911227" sldId="29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348908976" sldId="295"/>
        </pc:sldMkLst>
      </pc:sldChg>
      <pc:sldChg chg="addSp delSp modSp del mod ord">
        <pc:chgData name="Luis Alfonso Palomares" userId="249f880f-9fef-4c37-96da-43c64fe42410" providerId="ADAL" clId="{0BAF75C0-15DD-4792-B530-01E71C205FB8}" dt="2022-10-11T15:50:28.208" v="467" actId="47"/>
        <pc:sldMkLst>
          <pc:docMk/>
          <pc:sldMk cId="3347709727" sldId="296"/>
        </pc:sldMkLst>
        <pc:spChg chg="mod">
          <ac:chgData name="Luis Alfonso Palomares" userId="249f880f-9fef-4c37-96da-43c64fe42410" providerId="ADAL" clId="{0BAF75C0-15DD-4792-B530-01E71C205FB8}" dt="2022-10-11T15:35:48.687" v="178" actId="20577"/>
          <ac:spMkLst>
            <pc:docMk/>
            <pc:sldMk cId="3347709727" sldId="296"/>
            <ac:spMk id="4" creationId="{554ADBCC-FE71-EF41-9AAD-52B8ABD8E70A}"/>
          </ac:spMkLst>
        </pc:spChg>
        <pc:spChg chg="add del">
          <ac:chgData name="Luis Alfonso Palomares" userId="249f880f-9fef-4c37-96da-43c64fe42410" providerId="ADAL" clId="{0BAF75C0-15DD-4792-B530-01E71C205FB8}" dt="2022-10-11T15:38:04.184" v="274" actId="22"/>
          <ac:spMkLst>
            <pc:docMk/>
            <pc:sldMk cId="3347709727" sldId="296"/>
            <ac:spMk id="6" creationId="{CDFC7AED-8ADD-2ACC-BB02-A551920446B2}"/>
          </ac:spMkLst>
        </pc:spChg>
        <pc:spChg chg="add del">
          <ac:chgData name="Luis Alfonso Palomares" userId="249f880f-9fef-4c37-96da-43c64fe42410" providerId="ADAL" clId="{0BAF75C0-15DD-4792-B530-01E71C205FB8}" dt="2022-10-11T15:38:13.533" v="276" actId="22"/>
          <ac:spMkLst>
            <pc:docMk/>
            <pc:sldMk cId="3347709727" sldId="296"/>
            <ac:spMk id="8" creationId="{1CEE4A8E-8678-1984-DF12-2710167F4B28}"/>
          </ac:spMkLst>
        </pc:spChg>
        <pc:spChg chg="mod">
          <ac:chgData name="Luis Alfonso Palomares" userId="249f880f-9fef-4c37-96da-43c64fe42410" providerId="ADAL" clId="{0BAF75C0-15DD-4792-B530-01E71C205FB8}" dt="2022-10-11T15:35:59.391" v="201" actId="20577"/>
          <ac:spMkLst>
            <pc:docMk/>
            <pc:sldMk cId="3347709727" sldId="296"/>
            <ac:spMk id="9" creationId="{F2D6D926-77C3-924C-AC01-7D903162B2C3}"/>
          </ac:spMkLst>
        </pc:spChg>
        <pc:spChg chg="mod">
          <ac:chgData name="Luis Alfonso Palomares" userId="249f880f-9fef-4c37-96da-43c64fe42410" providerId="ADAL" clId="{0BAF75C0-15DD-4792-B530-01E71C205FB8}" dt="2022-10-11T15:36:17.032" v="213" actId="20577"/>
          <ac:spMkLst>
            <pc:docMk/>
            <pc:sldMk cId="3347709727" sldId="296"/>
            <ac:spMk id="11" creationId="{8FF4DD8A-2168-B846-A04C-5E418EA7379E}"/>
          </ac:spMkLst>
        </pc:spChg>
        <pc:spChg chg="mod">
          <ac:chgData name="Luis Alfonso Palomares" userId="249f880f-9fef-4c37-96da-43c64fe42410" providerId="ADAL" clId="{0BAF75C0-15DD-4792-B530-01E71C205FB8}" dt="2022-10-11T15:37:10.564" v="259"/>
          <ac:spMkLst>
            <pc:docMk/>
            <pc:sldMk cId="3347709727" sldId="296"/>
            <ac:spMk id="15" creationId="{08E81698-8C19-8D4E-BFF3-CFE19FE40927}"/>
          </ac:spMkLst>
        </pc:spChg>
        <pc:spChg chg="mod">
          <ac:chgData name="Luis Alfonso Palomares" userId="249f880f-9fef-4c37-96da-43c64fe42410" providerId="ADAL" clId="{0BAF75C0-15DD-4792-B530-01E71C205FB8}" dt="2022-10-11T15:37:32.991" v="272" actId="20577"/>
          <ac:spMkLst>
            <pc:docMk/>
            <pc:sldMk cId="3347709727" sldId="296"/>
            <ac:spMk id="16" creationId="{07514D95-6171-774C-B770-BE38C71F9C0A}"/>
          </ac:spMkLst>
        </pc:spChg>
        <pc:spChg chg="mod">
          <ac:chgData name="Luis Alfonso Palomares" userId="249f880f-9fef-4c37-96da-43c64fe42410" providerId="ADAL" clId="{0BAF75C0-15DD-4792-B530-01E71C205FB8}" dt="2022-10-11T15:37:26.457" v="267" actId="20577"/>
          <ac:spMkLst>
            <pc:docMk/>
            <pc:sldMk cId="3347709727" sldId="296"/>
            <ac:spMk id="18" creationId="{797AFEF8-7866-8649-8043-4B8B49D2A271}"/>
          </ac:spMkLst>
        </pc:spChg>
        <pc:spChg chg="mod">
          <ac:chgData name="Luis Alfonso Palomares" userId="249f880f-9fef-4c37-96da-43c64fe42410" providerId="ADAL" clId="{0BAF75C0-15DD-4792-B530-01E71C205FB8}" dt="2022-10-11T15:37:29.629" v="269" actId="20577"/>
          <ac:spMkLst>
            <pc:docMk/>
            <pc:sldMk cId="3347709727" sldId="296"/>
            <ac:spMk id="19" creationId="{8679C0D7-AA03-5E40-9BE5-360A5FF3126B}"/>
          </ac:spMkLst>
        </pc:spChg>
        <pc:spChg chg="add del mod">
          <ac:chgData name="Luis Alfonso Palomares" userId="249f880f-9fef-4c37-96da-43c64fe42410" providerId="ADAL" clId="{0BAF75C0-15DD-4792-B530-01E71C205FB8}" dt="2022-10-11T15:38:40.448" v="281" actId="478"/>
          <ac:spMkLst>
            <pc:docMk/>
            <pc:sldMk cId="3347709727" sldId="296"/>
            <ac:spMk id="20" creationId="{BBC46398-1ECD-406F-172D-2DB9A315B221}"/>
          </ac:spMkLst>
        </pc:spChg>
        <pc:spChg chg="add del mod">
          <ac:chgData name="Luis Alfonso Palomares" userId="249f880f-9fef-4c37-96da-43c64fe42410" providerId="ADAL" clId="{0BAF75C0-15DD-4792-B530-01E71C205FB8}" dt="2022-10-11T15:39:08.802" v="285" actId="931"/>
          <ac:spMkLst>
            <pc:docMk/>
            <pc:sldMk cId="3347709727" sldId="296"/>
            <ac:spMk id="22" creationId="{204D1817-9D74-6D13-6AD5-798D5CCB1F89}"/>
          </ac:spMkLst>
        </pc:spChg>
        <pc:spChg chg="mod">
          <ac:chgData name="Luis Alfonso Palomares" userId="249f880f-9fef-4c37-96da-43c64fe42410" providerId="ADAL" clId="{0BAF75C0-15DD-4792-B530-01E71C205FB8}" dt="2022-10-11T15:36:37.094" v="226" actId="20577"/>
          <ac:spMkLst>
            <pc:docMk/>
            <pc:sldMk cId="3347709727" sldId="296"/>
            <ac:spMk id="23" creationId="{488248B1-7ECD-3549-A156-D88C42B7C02B}"/>
          </ac:spMkLst>
        </pc:spChg>
        <pc:spChg chg="mod">
          <ac:chgData name="Luis Alfonso Palomares" userId="249f880f-9fef-4c37-96da-43c64fe42410" providerId="ADAL" clId="{0BAF75C0-15DD-4792-B530-01E71C205FB8}" dt="2022-10-11T15:36:46.129" v="238" actId="20577"/>
          <ac:spMkLst>
            <pc:docMk/>
            <pc:sldMk cId="3347709727" sldId="296"/>
            <ac:spMk id="25" creationId="{9F421A01-B32C-E64B-BA2B-348BFDE5EBFB}"/>
          </ac:spMkLst>
        </pc:spChg>
        <pc:spChg chg="mod">
          <ac:chgData name="Luis Alfonso Palomares" userId="249f880f-9fef-4c37-96da-43c64fe42410" providerId="ADAL" clId="{0BAF75C0-15DD-4792-B530-01E71C205FB8}" dt="2022-10-11T15:36:54.844" v="256" actId="20577"/>
          <ac:spMkLst>
            <pc:docMk/>
            <pc:sldMk cId="3347709727" sldId="296"/>
            <ac:spMk id="27" creationId="{E5CCA495-0E7C-444D-B565-3F912F46F2DF}"/>
          </ac:spMkLst>
        </pc:spChg>
        <pc:spChg chg="mod">
          <ac:chgData name="Luis Alfonso Palomares" userId="249f880f-9fef-4c37-96da-43c64fe42410" providerId="ADAL" clId="{0BAF75C0-15DD-4792-B530-01E71C205FB8}" dt="2022-10-11T15:40:12.825" v="301" actId="1076"/>
          <ac:spMkLst>
            <pc:docMk/>
            <pc:sldMk cId="3347709727" sldId="296"/>
            <ac:spMk id="28" creationId="{C6F8DBC5-0420-FD4F-AF72-0A64628F9ECD}"/>
          </ac:spMkLst>
        </pc:spChg>
        <pc:spChg chg="add del mod">
          <ac:chgData name="Luis Alfonso Palomares" userId="249f880f-9fef-4c37-96da-43c64fe42410" providerId="ADAL" clId="{0BAF75C0-15DD-4792-B530-01E71C205FB8}" dt="2022-10-11T15:39:51.818" v="293" actId="931"/>
          <ac:spMkLst>
            <pc:docMk/>
            <pc:sldMk cId="3347709727" sldId="296"/>
            <ac:spMk id="35" creationId="{06E830C0-BA35-3AA8-C5EF-99FB07DEE18D}"/>
          </ac:spMkLst>
        </pc:spChg>
        <pc:spChg chg="add mod">
          <ac:chgData name="Luis Alfonso Palomares" userId="249f880f-9fef-4c37-96da-43c64fe42410" providerId="ADAL" clId="{0BAF75C0-15DD-4792-B530-01E71C205FB8}" dt="2022-10-11T15:45:08.198" v="317" actId="14100"/>
          <ac:spMkLst>
            <pc:docMk/>
            <pc:sldMk cId="3347709727" sldId="296"/>
            <ac:spMk id="41" creationId="{A25E2921-8C2E-564E-9300-657C209B8BED}"/>
          </ac:spMkLst>
        </pc:spChg>
        <pc:spChg chg="add mod">
          <ac:chgData name="Luis Alfonso Palomares" userId="249f880f-9fef-4c37-96da-43c64fe42410" providerId="ADAL" clId="{0BAF75C0-15DD-4792-B530-01E71C205FB8}" dt="2022-10-11T15:40:19.032" v="303" actId="1076"/>
          <ac:spMkLst>
            <pc:docMk/>
            <pc:sldMk cId="3347709727" sldId="296"/>
            <ac:spMk id="45" creationId="{C0FDBCC2-734B-3F08-5AD9-1EF87F161A13}"/>
          </ac:spMkLst>
        </pc:spChg>
        <pc:spChg chg="add mod">
          <ac:chgData name="Luis Alfonso Palomares" userId="249f880f-9fef-4c37-96da-43c64fe42410" providerId="ADAL" clId="{0BAF75C0-15DD-4792-B530-01E71C205FB8}" dt="2022-10-11T15:40:19.032" v="303" actId="1076"/>
          <ac:spMkLst>
            <pc:docMk/>
            <pc:sldMk cId="3347709727" sldId="296"/>
            <ac:spMk id="47" creationId="{1F38CEB1-EF41-09A7-EF63-5FA98A3B0CEA}"/>
          </ac:spMkLst>
        </pc:spChg>
        <pc:spChg chg="add mod">
          <ac:chgData name="Luis Alfonso Palomares" userId="249f880f-9fef-4c37-96da-43c64fe42410" providerId="ADAL" clId="{0BAF75C0-15DD-4792-B530-01E71C205FB8}" dt="2022-10-11T15:45:11.121" v="322" actId="14100"/>
          <ac:spMkLst>
            <pc:docMk/>
            <pc:sldMk cId="3347709727" sldId="296"/>
            <ac:spMk id="49" creationId="{855F137D-EE4A-9E14-6456-7131CBF234A8}"/>
          </ac:spMkLst>
        </pc:spChg>
        <pc:spChg chg="add del mod">
          <ac:chgData name="Luis Alfonso Palomares" userId="249f880f-9fef-4c37-96da-43c64fe42410" providerId="ADAL" clId="{0BAF75C0-15DD-4792-B530-01E71C205FB8}" dt="2022-10-11T15:40:51.320" v="310" actId="931"/>
          <ac:spMkLst>
            <pc:docMk/>
            <pc:sldMk cId="3347709727" sldId="296"/>
            <ac:spMk id="51" creationId="{76C42B09-A1D4-0962-25C1-5E6559B24186}"/>
          </ac:spMkLst>
        </pc:spChg>
        <pc:spChg chg="add del mod">
          <ac:chgData name="Luis Alfonso Palomares" userId="249f880f-9fef-4c37-96da-43c64fe42410" providerId="ADAL" clId="{0BAF75C0-15DD-4792-B530-01E71C205FB8}" dt="2022-10-11T15:44:56.290" v="313" actId="931"/>
          <ac:spMkLst>
            <pc:docMk/>
            <pc:sldMk cId="3347709727" sldId="296"/>
            <ac:spMk id="53" creationId="{B9B7537F-208F-C2BB-BA16-2F84A73EF8EB}"/>
          </ac:spMkLst>
        </pc:spChg>
        <pc:spChg chg="add del mod">
          <ac:chgData name="Luis Alfonso Palomares" userId="249f880f-9fef-4c37-96da-43c64fe42410" providerId="ADAL" clId="{0BAF75C0-15DD-4792-B530-01E71C205FB8}" dt="2022-10-11T15:45:02.331" v="315" actId="931"/>
          <ac:spMkLst>
            <pc:docMk/>
            <pc:sldMk cId="3347709727" sldId="296"/>
            <ac:spMk id="55" creationId="{10D648D4-E52A-A92A-39CD-12960227E824}"/>
          </ac:spMkLst>
        </pc:spChg>
        <pc:spChg chg="add mod">
          <ac:chgData name="Luis Alfonso Palomares" userId="249f880f-9fef-4c37-96da-43c64fe42410" providerId="ADAL" clId="{0BAF75C0-15DD-4792-B530-01E71C205FB8}" dt="2022-10-11T15:40:29.351" v="308" actId="478"/>
          <ac:spMkLst>
            <pc:docMk/>
            <pc:sldMk cId="3347709727" sldId="296"/>
            <ac:spMk id="57" creationId="{B966B02E-5FD6-B7E1-178F-F9CC29062C4D}"/>
          </ac:spMkLst>
        </pc:spChg>
        <pc:picChg chg="add del">
          <ac:chgData name="Luis Alfonso Palomares" userId="249f880f-9fef-4c37-96da-43c64fe42410" providerId="ADAL" clId="{0BAF75C0-15DD-4792-B530-01E71C205FB8}" dt="2022-10-11T15:38:50.459" v="284" actId="478"/>
          <ac:picMkLst>
            <pc:docMk/>
            <pc:sldMk cId="3347709727" sldId="296"/>
            <ac:picMk id="30" creationId="{B4228CCF-2BBC-5D40-A161-EA406FD45D59}"/>
          </ac:picMkLst>
        </pc:picChg>
        <pc:picChg chg="add mod">
          <ac:chgData name="Luis Alfonso Palomares" userId="249f880f-9fef-4c37-96da-43c64fe42410" providerId="ADAL" clId="{0BAF75C0-15DD-4792-B530-01E71C205FB8}" dt="2022-10-11T15:39:15.296" v="291" actId="962"/>
          <ac:picMkLst>
            <pc:docMk/>
            <pc:sldMk cId="3347709727" sldId="296"/>
            <ac:picMk id="31" creationId="{B0B111D5-8720-C817-9534-D58B15BDDE51}"/>
          </ac:picMkLst>
        </pc:picChg>
        <pc:picChg chg="del">
          <ac:chgData name="Luis Alfonso Palomares" userId="249f880f-9fef-4c37-96da-43c64fe42410" providerId="ADAL" clId="{0BAF75C0-15DD-4792-B530-01E71C205FB8}" dt="2022-10-11T15:39:48.004" v="292" actId="478"/>
          <ac:picMkLst>
            <pc:docMk/>
            <pc:sldMk cId="3347709727" sldId="296"/>
            <ac:picMk id="32" creationId="{FDBE224F-6975-CD4C-B258-CB4138A2FC2E}"/>
          </ac:picMkLst>
        </pc:picChg>
        <pc:picChg chg="del mod">
          <ac:chgData name="Luis Alfonso Palomares" userId="249f880f-9fef-4c37-96da-43c64fe42410" providerId="ADAL" clId="{0BAF75C0-15DD-4792-B530-01E71C205FB8}" dt="2022-10-11T15:40:00.996" v="297" actId="478"/>
          <ac:picMkLst>
            <pc:docMk/>
            <pc:sldMk cId="3347709727" sldId="296"/>
            <ac:picMk id="34" creationId="{A33FFB7A-812E-1145-BAB1-3326FAA261E4}"/>
          </ac:picMkLst>
        </pc:picChg>
        <pc:picChg chg="del">
          <ac:chgData name="Luis Alfonso Palomares" userId="249f880f-9fef-4c37-96da-43c64fe42410" providerId="ADAL" clId="{0BAF75C0-15DD-4792-B530-01E71C205FB8}" dt="2022-10-11T15:40:22.360" v="304" actId="478"/>
          <ac:picMkLst>
            <pc:docMk/>
            <pc:sldMk cId="3347709727" sldId="296"/>
            <ac:picMk id="36" creationId="{E0116C35-8151-1D40-8E11-9FB1BA6A4EFF}"/>
          </ac:picMkLst>
        </pc:picChg>
        <pc:picChg chg="del">
          <ac:chgData name="Luis Alfonso Palomares" userId="249f880f-9fef-4c37-96da-43c64fe42410" providerId="ADAL" clId="{0BAF75C0-15DD-4792-B530-01E71C205FB8}" dt="2022-10-11T15:40:23.899" v="305" actId="478"/>
          <ac:picMkLst>
            <pc:docMk/>
            <pc:sldMk cId="3347709727" sldId="296"/>
            <ac:picMk id="38" creationId="{F1F20052-B22F-9641-AB00-6CB4076CC02A}"/>
          </ac:picMkLst>
        </pc:picChg>
        <pc:picChg chg="add mod">
          <ac:chgData name="Luis Alfonso Palomares" userId="249f880f-9fef-4c37-96da-43c64fe42410" providerId="ADAL" clId="{0BAF75C0-15DD-4792-B530-01E71C205FB8}" dt="2022-10-11T15:39:58.527" v="295" actId="27614"/>
          <ac:picMkLst>
            <pc:docMk/>
            <pc:sldMk cId="3347709727" sldId="296"/>
            <ac:picMk id="39" creationId="{FABC2DEA-2E7F-F4D3-4C04-C06D98E5622C}"/>
          </ac:picMkLst>
        </pc:picChg>
        <pc:picChg chg="del">
          <ac:chgData name="Luis Alfonso Palomares" userId="249f880f-9fef-4c37-96da-43c64fe42410" providerId="ADAL" clId="{0BAF75C0-15DD-4792-B530-01E71C205FB8}" dt="2022-10-11T15:40:25.808" v="306" actId="478"/>
          <ac:picMkLst>
            <pc:docMk/>
            <pc:sldMk cId="3347709727" sldId="296"/>
            <ac:picMk id="42" creationId="{B7EBB11F-0065-E24D-90C6-628D7039DFC3}"/>
          </ac:picMkLst>
        </pc:picChg>
        <pc:picChg chg="add del mod">
          <ac:chgData name="Luis Alfonso Palomares" userId="249f880f-9fef-4c37-96da-43c64fe42410" providerId="ADAL" clId="{0BAF75C0-15DD-4792-B530-01E71C205FB8}" dt="2022-10-11T15:40:31.166" v="309" actId="478"/>
          <ac:picMkLst>
            <pc:docMk/>
            <pc:sldMk cId="3347709727" sldId="296"/>
            <ac:picMk id="43" creationId="{C6C229E6-DE20-4BB2-F135-7CB0D3579C3C}"/>
          </ac:picMkLst>
        </pc:picChg>
        <pc:picChg chg="del">
          <ac:chgData name="Luis Alfonso Palomares" userId="249f880f-9fef-4c37-96da-43c64fe42410" providerId="ADAL" clId="{0BAF75C0-15DD-4792-B530-01E71C205FB8}" dt="2022-10-11T15:40:27.441" v="307" actId="478"/>
          <ac:picMkLst>
            <pc:docMk/>
            <pc:sldMk cId="3347709727" sldId="296"/>
            <ac:picMk id="44" creationId="{F05EC7E5-64E7-F646-BF61-F46EAC140A1D}"/>
          </ac:picMkLst>
        </pc:picChg>
        <pc:picChg chg="del">
          <ac:chgData name="Luis Alfonso Palomares" userId="249f880f-9fef-4c37-96da-43c64fe42410" providerId="ADAL" clId="{0BAF75C0-15DD-4792-B530-01E71C205FB8}" dt="2022-10-11T15:40:29.351" v="308" actId="478"/>
          <ac:picMkLst>
            <pc:docMk/>
            <pc:sldMk cId="3347709727" sldId="296"/>
            <ac:picMk id="46" creationId="{4937A91B-1ACF-014F-B433-EC5B3725D15A}"/>
          </ac:picMkLst>
        </pc:picChg>
        <pc:picChg chg="add mod">
          <ac:chgData name="Luis Alfonso Palomares" userId="249f880f-9fef-4c37-96da-43c64fe42410" providerId="ADAL" clId="{0BAF75C0-15DD-4792-B530-01E71C205FB8}" dt="2022-10-11T15:45:17.642" v="325" actId="14100"/>
          <ac:picMkLst>
            <pc:docMk/>
            <pc:sldMk cId="3347709727" sldId="296"/>
            <ac:picMk id="59" creationId="{95D6D058-EC2C-A491-63F7-953D9715C34C}"/>
          </ac:picMkLst>
        </pc:picChg>
        <pc:picChg chg="add mod">
          <ac:chgData name="Luis Alfonso Palomares" userId="249f880f-9fef-4c37-96da-43c64fe42410" providerId="ADAL" clId="{0BAF75C0-15DD-4792-B530-01E71C205FB8}" dt="2022-10-11T15:45:09.362" v="320" actId="27614"/>
          <ac:picMkLst>
            <pc:docMk/>
            <pc:sldMk cId="3347709727" sldId="296"/>
            <ac:picMk id="61" creationId="{96C3252C-5B9E-BEEA-E67C-2A5E5B5D95B8}"/>
          </ac:picMkLst>
        </pc:picChg>
        <pc:picChg chg="add mod">
          <ac:chgData name="Luis Alfonso Palomares" userId="249f880f-9fef-4c37-96da-43c64fe42410" providerId="ADAL" clId="{0BAF75C0-15DD-4792-B530-01E71C205FB8}" dt="2022-10-11T15:45:09.087" v="318" actId="27614"/>
          <ac:picMkLst>
            <pc:docMk/>
            <pc:sldMk cId="3347709727" sldId="296"/>
            <ac:picMk id="63" creationId="{B4EA5781-602E-0455-BB9E-D8268510AC45}"/>
          </ac:picMkLst>
        </pc:picChg>
        <pc:picChg chg="add del mod">
          <ac:chgData name="Luis Alfonso Palomares" userId="249f880f-9fef-4c37-96da-43c64fe42410" providerId="ADAL" clId="{0BAF75C0-15DD-4792-B530-01E71C205FB8}" dt="2022-10-11T15:38:42.188" v="283" actId="478"/>
          <ac:picMkLst>
            <pc:docMk/>
            <pc:sldMk cId="3347709727" sldId="296"/>
            <ac:picMk id="2050" creationId="{D06DD7C4-E700-AE43-402D-DF3B6F3429AE}"/>
          </ac:picMkLst>
        </pc:picChg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68265002" sldId="29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856802187" sldId="299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213079551" sldId="30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64209469" sldId="30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37625901" sldId="30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38523900" sldId="30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86378819" sldId="30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15100436" sldId="30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51133953" sldId="31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378769678" sldId="31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642115062" sldId="31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065574999" sldId="31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496584037" sldId="31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1208696" sldId="31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392288933" sldId="317"/>
        </pc:sldMkLst>
      </pc:sldChg>
      <pc:sldChg chg="addSp delSp modSp mod ord">
        <pc:chgData name="Luis Alfonso Palomares" userId="249f880f-9fef-4c37-96da-43c64fe42410" providerId="ADAL" clId="{0BAF75C0-15DD-4792-B530-01E71C205FB8}" dt="2022-10-11T14:59:18.697" v="88" actId="20577"/>
        <pc:sldMkLst>
          <pc:docMk/>
          <pc:sldMk cId="1812683333" sldId="318"/>
        </pc:sldMkLst>
        <pc:spChg chg="mod">
          <ac:chgData name="Luis Alfonso Palomares" userId="249f880f-9fef-4c37-96da-43c64fe42410" providerId="ADAL" clId="{0BAF75C0-15DD-4792-B530-01E71C205FB8}" dt="2022-10-11T14:49:36.244" v="17" actId="14100"/>
          <ac:spMkLst>
            <pc:docMk/>
            <pc:sldMk cId="1812683333" sldId="318"/>
            <ac:spMk id="2" creationId="{35481A20-237A-9E48-AF21-50FE4B999174}"/>
          </ac:spMkLst>
        </pc:spChg>
        <pc:spChg chg="mod">
          <ac:chgData name="Luis Alfonso Palomares" userId="249f880f-9fef-4c37-96da-43c64fe42410" providerId="ADAL" clId="{0BAF75C0-15DD-4792-B530-01E71C205FB8}" dt="2022-10-11T14:51:02.508" v="39" actId="20577"/>
          <ac:spMkLst>
            <pc:docMk/>
            <pc:sldMk cId="1812683333" sldId="318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18.697" v="88" actId="20577"/>
          <ac:spMkLst>
            <pc:docMk/>
            <pc:sldMk cId="1812683333" sldId="318"/>
            <ac:spMk id="4" creationId="{0CB5895A-0DE3-7143-AD22-C922F9A2D7D5}"/>
          </ac:spMkLst>
        </pc:spChg>
        <pc:graphicFrameChg chg="add del mod">
          <ac:chgData name="Luis Alfonso Palomares" userId="249f880f-9fef-4c37-96da-43c64fe42410" providerId="ADAL" clId="{0BAF75C0-15DD-4792-B530-01E71C205FB8}" dt="2022-10-11T14:49:58.794" v="27"/>
          <ac:graphicFrameMkLst>
            <pc:docMk/>
            <pc:sldMk cId="1812683333" sldId="318"/>
            <ac:graphicFrameMk id="5" creationId="{446079BB-8B78-BF85-5F8B-8DA61AFFBEFE}"/>
          </ac:graphicFrameMkLst>
        </pc:graphicFrame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821980204" sldId="31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615134400" sldId="32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07532730" sldId="32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24611164" sldId="32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441937719" sldId="32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389613392" sldId="33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54096488" sldId="331"/>
        </pc:sldMkLst>
      </pc:sldChg>
      <pc:sldChg chg="del ord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882845228" sldId="332"/>
        </pc:sldMkLst>
      </pc:sldChg>
      <pc:sldChg chg="modSp mod ord">
        <pc:chgData name="Luis Alfonso Palomares" userId="249f880f-9fef-4c37-96da-43c64fe42410" providerId="ADAL" clId="{0BAF75C0-15DD-4792-B530-01E71C205FB8}" dt="2022-10-11T15:57:20.803" v="554" actId="20578"/>
        <pc:sldMkLst>
          <pc:docMk/>
          <pc:sldMk cId="2046666634" sldId="333"/>
        </pc:sldMkLst>
        <pc:spChg chg="mod">
          <ac:chgData name="Luis Alfonso Palomares" userId="249f880f-9fef-4c37-96da-43c64fe42410" providerId="ADAL" clId="{0BAF75C0-15DD-4792-B530-01E71C205FB8}" dt="2022-10-11T14:59:11.686" v="79" actId="20577"/>
          <ac:spMkLst>
            <pc:docMk/>
            <pc:sldMk cId="2046666634" sldId="333"/>
            <ac:spMk id="2" creationId="{67BFFB28-AD62-BE46-A1A2-9B5ABF7592B7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855269886" sldId="33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941146585" sldId="33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689592703" sldId="33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421386275" sldId="338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64403892" sldId="34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86810650" sldId="341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407377865" sldId="34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348310130" sldId="34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727357029" sldId="34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006109359" sldId="345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291002143" sldId="34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608832520" sldId="34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96847900" sldId="34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86277130" sldId="349"/>
        </pc:sldMkLst>
      </pc:sldChg>
      <pc:sldChg chg="addSp delSp modSp mod ord">
        <pc:chgData name="Luis Alfonso Palomares" userId="249f880f-9fef-4c37-96da-43c64fe42410" providerId="ADAL" clId="{0BAF75C0-15DD-4792-B530-01E71C205FB8}" dt="2022-10-11T15:50:21.920" v="466" actId="20577"/>
        <pc:sldMkLst>
          <pc:docMk/>
          <pc:sldMk cId="3450032093" sldId="350"/>
        </pc:sldMkLst>
        <pc:spChg chg="mod">
          <ac:chgData name="Luis Alfonso Palomares" userId="249f880f-9fef-4c37-96da-43c64fe42410" providerId="ADAL" clId="{0BAF75C0-15DD-4792-B530-01E71C205FB8}" dt="2022-10-11T15:47:28.706" v="333"/>
          <ac:spMkLst>
            <pc:docMk/>
            <pc:sldMk cId="3450032093" sldId="350"/>
            <ac:spMk id="3" creationId="{DDC86C0D-6877-A047-AA41-3950FE0385BD}"/>
          </ac:spMkLst>
        </pc:spChg>
        <pc:spChg chg="del">
          <ac:chgData name="Luis Alfonso Palomares" userId="249f880f-9fef-4c37-96da-43c64fe42410" providerId="ADAL" clId="{0BAF75C0-15DD-4792-B530-01E71C205FB8}" dt="2022-10-11T15:47:31.508" v="334" actId="478"/>
          <ac:spMkLst>
            <pc:docMk/>
            <pc:sldMk cId="3450032093" sldId="350"/>
            <ac:spMk id="4" creationId="{C06B220E-E5EF-4842-9911-CE5D1E0937C6}"/>
          </ac:spMkLst>
        </pc:spChg>
        <pc:spChg chg="mod">
          <ac:chgData name="Luis Alfonso Palomares" userId="249f880f-9fef-4c37-96da-43c64fe42410" providerId="ADAL" clId="{0BAF75C0-15DD-4792-B530-01E71C205FB8}" dt="2022-10-11T15:49:22.395" v="389" actId="20577"/>
          <ac:spMkLst>
            <pc:docMk/>
            <pc:sldMk cId="3450032093" sldId="350"/>
            <ac:spMk id="5" creationId="{5AAEBFA9-E478-9345-ADEF-FC82158E576B}"/>
          </ac:spMkLst>
        </pc:spChg>
        <pc:spChg chg="mod">
          <ac:chgData name="Luis Alfonso Palomares" userId="249f880f-9fef-4c37-96da-43c64fe42410" providerId="ADAL" clId="{0BAF75C0-15DD-4792-B530-01E71C205FB8}" dt="2022-10-11T15:49:52.644" v="416" actId="20577"/>
          <ac:spMkLst>
            <pc:docMk/>
            <pc:sldMk cId="3450032093" sldId="350"/>
            <ac:spMk id="6" creationId="{080E2E22-9EEC-EF49-B34C-48BADF34DC89}"/>
          </ac:spMkLst>
        </pc:spChg>
        <pc:spChg chg="mod">
          <ac:chgData name="Luis Alfonso Palomares" userId="249f880f-9fef-4c37-96da-43c64fe42410" providerId="ADAL" clId="{0BAF75C0-15DD-4792-B530-01E71C205FB8}" dt="2022-10-11T15:50:21.920" v="466" actId="20577"/>
          <ac:spMkLst>
            <pc:docMk/>
            <pc:sldMk cId="3450032093" sldId="350"/>
            <ac:spMk id="7" creationId="{0D4FD484-E88F-B04C-A709-6160563D3BA5}"/>
          </ac:spMkLst>
        </pc:spChg>
        <pc:spChg chg="mod">
          <ac:chgData name="Luis Alfonso Palomares" userId="249f880f-9fef-4c37-96da-43c64fe42410" providerId="ADAL" clId="{0BAF75C0-15DD-4792-B530-01E71C205FB8}" dt="2022-10-11T15:48:29.675" v="345" actId="20577"/>
          <ac:spMkLst>
            <pc:docMk/>
            <pc:sldMk cId="3450032093" sldId="350"/>
            <ac:spMk id="8" creationId="{1D891D61-4DC2-C047-9CB1-017634CF40F4}"/>
          </ac:spMkLst>
        </pc:spChg>
        <pc:spChg chg="mod">
          <ac:chgData name="Luis Alfonso Palomares" userId="249f880f-9fef-4c37-96da-43c64fe42410" providerId="ADAL" clId="{0BAF75C0-15DD-4792-B530-01E71C205FB8}" dt="2022-10-11T15:48:32.312" v="347" actId="20577"/>
          <ac:spMkLst>
            <pc:docMk/>
            <pc:sldMk cId="3450032093" sldId="350"/>
            <ac:spMk id="9" creationId="{F6FA1FE9-9FDC-C641-A1EF-4B27386CAB4D}"/>
          </ac:spMkLst>
        </pc:spChg>
        <pc:spChg chg="mod">
          <ac:chgData name="Luis Alfonso Palomares" userId="249f880f-9fef-4c37-96da-43c64fe42410" providerId="ADAL" clId="{0BAF75C0-15DD-4792-B530-01E71C205FB8}" dt="2022-10-11T15:49:01.892" v="354" actId="20577"/>
          <ac:spMkLst>
            <pc:docMk/>
            <pc:sldMk cId="3450032093" sldId="350"/>
            <ac:spMk id="10" creationId="{F5C7C5F9-B64A-D542-9815-DC9974A7B9AF}"/>
          </ac:spMkLst>
        </pc:spChg>
        <pc:spChg chg="add del mod">
          <ac:chgData name="Luis Alfonso Palomares" userId="249f880f-9fef-4c37-96da-43c64fe42410" providerId="ADAL" clId="{0BAF75C0-15DD-4792-B530-01E71C205FB8}" dt="2022-10-11T15:47:33.248" v="335" actId="478"/>
          <ac:spMkLst>
            <pc:docMk/>
            <pc:sldMk cId="3450032093" sldId="350"/>
            <ac:spMk id="12" creationId="{1C1154E4-FFB3-DDED-288D-FBCDFA5B1238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165163369" sldId="351"/>
        </pc:sldMkLst>
      </pc:sldChg>
      <pc:sldChg chg="modSp del mod ord">
        <pc:chgData name="Luis Alfonso Palomares" userId="249f880f-9fef-4c37-96da-43c64fe42410" providerId="ADAL" clId="{0BAF75C0-15DD-4792-B530-01E71C205FB8}" dt="2022-10-11T15:47:21.703" v="332" actId="47"/>
        <pc:sldMkLst>
          <pc:docMk/>
          <pc:sldMk cId="2794561426" sldId="352"/>
        </pc:sldMkLst>
        <pc:spChg chg="mod">
          <ac:chgData name="Luis Alfonso Palomares" userId="249f880f-9fef-4c37-96da-43c64fe42410" providerId="ADAL" clId="{0BAF75C0-15DD-4792-B530-01E71C205FB8}" dt="2022-10-11T15:46:54.088" v="328"/>
          <ac:spMkLst>
            <pc:docMk/>
            <pc:sldMk cId="2794561426" sldId="352"/>
            <ac:spMk id="3" creationId="{999D5C22-4130-064E-AA70-9A8A2D83FF5B}"/>
          </ac:spMkLst>
        </pc:spChg>
        <pc:spChg chg="mod">
          <ac:chgData name="Luis Alfonso Palomares" userId="249f880f-9fef-4c37-96da-43c64fe42410" providerId="ADAL" clId="{0BAF75C0-15DD-4792-B530-01E71C205FB8}" dt="2022-10-11T15:46:58.151" v="329" actId="20577"/>
          <ac:spMkLst>
            <pc:docMk/>
            <pc:sldMk cId="2794561426" sldId="352"/>
            <ac:spMk id="4" creationId="{8D9154AE-6EBC-D542-B345-A6670781F533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256447905" sldId="35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743619766" sldId="35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93654763" sldId="35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69271909" sldId="35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983661031" sldId="35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598631023" sldId="358"/>
        </pc:sldMkLst>
      </pc:sldChg>
      <pc:sldChg chg="modSp mod ord">
        <pc:chgData name="Luis Alfonso Palomares" userId="249f880f-9fef-4c37-96da-43c64fe42410" providerId="ADAL" clId="{0BAF75C0-15DD-4792-B530-01E71C205FB8}" dt="2022-10-11T15:57:24.099" v="556" actId="20578"/>
        <pc:sldMkLst>
          <pc:docMk/>
          <pc:sldMk cId="3135049475" sldId="359"/>
        </pc:sldMkLst>
        <pc:spChg chg="mod">
          <ac:chgData name="Luis Alfonso Palomares" userId="249f880f-9fef-4c37-96da-43c64fe42410" providerId="ADAL" clId="{0BAF75C0-15DD-4792-B530-01E71C205FB8}" dt="2022-10-11T14:48:28.752" v="4"/>
          <ac:spMkLst>
            <pc:docMk/>
            <pc:sldMk cId="3135049475" sldId="359"/>
            <ac:spMk id="2" creationId="{6522C1C2-3C23-6245-9606-B7DB8FB1F586}"/>
          </ac:spMkLst>
        </pc:spChg>
        <pc:spChg chg="mod">
          <ac:chgData name="Luis Alfonso Palomares" userId="249f880f-9fef-4c37-96da-43c64fe42410" providerId="ADAL" clId="{0BAF75C0-15DD-4792-B530-01E71C205FB8}" dt="2022-10-11T14:49:00.125" v="14" actId="20577"/>
          <ac:spMkLst>
            <pc:docMk/>
            <pc:sldMk cId="3135049475" sldId="359"/>
            <ac:spMk id="12" creationId="{92DD1B27-5B5E-A74D-B273-DAC23B99ADDF}"/>
          </ac:spMkLst>
        </pc:spChg>
        <pc:spChg chg="mod">
          <ac:chgData name="Luis Alfonso Palomares" userId="249f880f-9fef-4c37-96da-43c64fe42410" providerId="ADAL" clId="{0BAF75C0-15DD-4792-B530-01E71C205FB8}" dt="2022-10-11T14:48:52.113" v="7"/>
          <ac:spMkLst>
            <pc:docMk/>
            <pc:sldMk cId="3135049475" sldId="359"/>
            <ac:spMk id="13" creationId="{485F1630-AFF9-C040-91C5-9027172A0DDA}"/>
          </ac:spMkLst>
        </pc:spChg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122414160" sldId="360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766474615" sldId="36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171095337" sldId="36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635162254" sldId="36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14863824" sldId="36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1180264481" sldId="36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10622468" sldId="36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84641204" sldId="36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97635543" sldId="37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026038667" sldId="373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947126412" sldId="374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3518867429" sldId="375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78017583" sldId="376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60439461" sldId="377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203586324" sldId="37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86124108" sldId="379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4146150502" sldId="380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3450164026" sldId="382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779066322" sldId="38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756442033" sldId="38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505925216" sldId="385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1643348512" sldId="386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543542758" sldId="387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731657162" sldId="388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514207618" sldId="391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720777243" sldId="392"/>
        </pc:sldMkLst>
      </pc:sldChg>
      <pc:sldChg chg="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978689028" sldId="393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2751171069" sldId="394"/>
        </pc:sldMkLst>
      </pc:sldChg>
      <pc:sldChg chg="del">
        <pc:chgData name="Luis Alfonso Palomares" userId="249f880f-9fef-4c37-96da-43c64fe42410" providerId="ADAL" clId="{0BAF75C0-15DD-4792-B530-01E71C205FB8}" dt="2022-10-11T15:56:50.906" v="549" actId="47"/>
        <pc:sldMkLst>
          <pc:docMk/>
          <pc:sldMk cId="926916520" sldId="395"/>
        </pc:sldMkLst>
      </pc:sldChg>
      <pc:sldChg chg="modSp add mod">
        <pc:chgData name="Luis Alfonso Palomares" userId="249f880f-9fef-4c37-96da-43c64fe42410" providerId="ADAL" clId="{0BAF75C0-15DD-4792-B530-01E71C205FB8}" dt="2022-10-11T14:59:26.268" v="98" actId="20577"/>
        <pc:sldMkLst>
          <pc:docMk/>
          <pc:sldMk cId="2080281826" sldId="396"/>
        </pc:sldMkLst>
        <pc:spChg chg="mod">
          <ac:chgData name="Luis Alfonso Palomares" userId="249f880f-9fef-4c37-96da-43c64fe42410" providerId="ADAL" clId="{0BAF75C0-15DD-4792-B530-01E71C205FB8}" dt="2022-10-11T14:51:08.645" v="47" actId="20577"/>
          <ac:spMkLst>
            <pc:docMk/>
            <pc:sldMk cId="2080281826" sldId="396"/>
            <ac:spMk id="2" creationId="{35481A20-237A-9E48-AF21-50FE4B999174}"/>
          </ac:spMkLst>
        </pc:spChg>
        <pc:spChg chg="mod">
          <ac:chgData name="Luis Alfonso Palomares" userId="249f880f-9fef-4c37-96da-43c64fe42410" providerId="ADAL" clId="{0BAF75C0-15DD-4792-B530-01E71C205FB8}" dt="2022-10-11T14:51:13.588" v="48" actId="20577"/>
          <ac:spMkLst>
            <pc:docMk/>
            <pc:sldMk cId="2080281826" sldId="396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26.268" v="98" actId="20577"/>
          <ac:spMkLst>
            <pc:docMk/>
            <pc:sldMk cId="2080281826" sldId="396"/>
            <ac:spMk id="4" creationId="{0CB5895A-0DE3-7143-AD22-C922F9A2D7D5}"/>
          </ac:spMkLst>
        </pc:spChg>
      </pc:sldChg>
      <pc:sldChg chg="add del">
        <pc:chgData name="Luis Alfonso Palomares" userId="249f880f-9fef-4c37-96da-43c64fe42410" providerId="ADAL" clId="{0BAF75C0-15DD-4792-B530-01E71C205FB8}" dt="2022-10-11T15:56:39.188" v="548" actId="2696"/>
        <pc:sldMkLst>
          <pc:docMk/>
          <pc:sldMk cId="2416191070" sldId="397"/>
        </pc:sldMkLst>
      </pc:sldChg>
      <pc:sldChg chg="add del">
        <pc:chgData name="Luis Alfonso Palomares" userId="249f880f-9fef-4c37-96da-43c64fe42410" providerId="ADAL" clId="{0BAF75C0-15DD-4792-B530-01E71C205FB8}" dt="2022-10-11T14:57:55.164" v="66"/>
        <pc:sldMkLst>
          <pc:docMk/>
          <pc:sldMk cId="1724704124" sldId="398"/>
        </pc:sldMkLst>
      </pc:sldChg>
      <pc:sldChg chg="modSp add mod ord">
        <pc:chgData name="Luis Alfonso Palomares" userId="249f880f-9fef-4c37-96da-43c64fe42410" providerId="ADAL" clId="{0BAF75C0-15DD-4792-B530-01E71C205FB8}" dt="2022-10-11T15:57:22.632" v="555" actId="20578"/>
        <pc:sldMkLst>
          <pc:docMk/>
          <pc:sldMk cId="3217722712" sldId="398"/>
        </pc:sldMkLst>
        <pc:spChg chg="mod">
          <ac:chgData name="Luis Alfonso Palomares" userId="249f880f-9fef-4c37-96da-43c64fe42410" providerId="ADAL" clId="{0BAF75C0-15DD-4792-B530-01E71C205FB8}" dt="2022-10-11T15:00:47.799" v="157" actId="20577"/>
          <ac:spMkLst>
            <pc:docMk/>
            <pc:sldMk cId="3217722712" sldId="398"/>
            <ac:spMk id="3" creationId="{F6C660DF-902E-D342-9782-5A45045513E8}"/>
          </ac:spMkLst>
        </pc:spChg>
        <pc:spChg chg="mod">
          <ac:chgData name="Luis Alfonso Palomares" userId="249f880f-9fef-4c37-96da-43c64fe42410" providerId="ADAL" clId="{0BAF75C0-15DD-4792-B530-01E71C205FB8}" dt="2022-10-11T14:59:42.413" v="108" actId="20577"/>
          <ac:spMkLst>
            <pc:docMk/>
            <pc:sldMk cId="3217722712" sldId="398"/>
            <ac:spMk id="4" creationId="{0CB5895A-0DE3-7143-AD22-C922F9A2D7D5}"/>
          </ac:spMkLst>
        </pc:spChg>
      </pc:sldChg>
      <pc:sldChg chg="modSp add mod ord">
        <pc:chgData name="Luis Alfonso Palomares" userId="249f880f-9fef-4c37-96da-43c64fe42410" providerId="ADAL" clId="{0BAF75C0-15DD-4792-B530-01E71C205FB8}" dt="2022-10-11T15:02:06.980" v="162" actId="20577"/>
        <pc:sldMkLst>
          <pc:docMk/>
          <pc:sldMk cId="220357971" sldId="399"/>
        </pc:sldMkLst>
        <pc:spChg chg="mod">
          <ac:chgData name="Luis Alfonso Palomares" userId="249f880f-9fef-4c37-96da-43c64fe42410" providerId="ADAL" clId="{0BAF75C0-15DD-4792-B530-01E71C205FB8}" dt="2022-10-11T15:02:06.980" v="162" actId="20577"/>
          <ac:spMkLst>
            <pc:docMk/>
            <pc:sldMk cId="220357971" sldId="399"/>
            <ac:spMk id="2" creationId="{67BFFB28-AD62-BE46-A1A2-9B5ABF7592B7}"/>
          </ac:spMkLst>
        </pc:spChg>
      </pc:sldChg>
      <pc:sldChg chg="modSp add mod ord">
        <pc:chgData name="Luis Alfonso Palomares" userId="249f880f-9fef-4c37-96da-43c64fe42410" providerId="ADAL" clId="{0BAF75C0-15DD-4792-B530-01E71C205FB8}" dt="2022-10-11T15:51:17.629" v="475"/>
        <pc:sldMkLst>
          <pc:docMk/>
          <pc:sldMk cId="1892712033" sldId="400"/>
        </pc:sldMkLst>
        <pc:spChg chg="mod">
          <ac:chgData name="Luis Alfonso Palomares" userId="249f880f-9fef-4c37-96da-43c64fe42410" providerId="ADAL" clId="{0BAF75C0-15DD-4792-B530-01E71C205FB8}" dt="2022-10-11T15:51:17.629" v="475"/>
          <ac:spMkLst>
            <pc:docMk/>
            <pc:sldMk cId="1892712033" sldId="400"/>
            <ac:spMk id="2" creationId="{67BFFB28-AD62-BE46-A1A2-9B5ABF7592B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8-8C48-A0B6-320CDB24D6F5}"/>
              </c:ext>
            </c:extLst>
          </c:dPt>
          <c:dPt>
            <c:idx val="1"/>
            <c:bubble3D val="0"/>
            <c:spPr>
              <a:solidFill>
                <a:srgbClr val="DDED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8-8C48-A0B6-320CDB24D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A8-8C48-A0B6-320CDB24D6F5}"/>
              </c:ext>
            </c:extLst>
          </c:dPt>
          <c:cat>
            <c:strRef>
              <c:f>Sheet1!$A$2:$A$4</c:f>
              <c:strCache>
                <c:ptCount val="3"/>
                <c:pt idx="0">
                  <c:v>Kyndryl Course</c:v>
                </c:pt>
                <c:pt idx="1">
                  <c:v>Python Essentials 2</c:v>
                </c:pt>
                <c:pt idx="2">
                  <c:v>Programming Essentials (Cisco)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3.2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4-AC43-936C-1F7B3662B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WK Everett" panose="020B0204000000000000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Python Academy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Argentina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9" y="1169899"/>
            <a:ext cx="10461702" cy="42225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Lessons</a:t>
            </a:r>
          </a:p>
          <a:p>
            <a:r>
              <a:rPr lang="en-US" dirty="0"/>
              <a:t>Team presentation</a:t>
            </a:r>
          </a:p>
          <a:p>
            <a:r>
              <a:rPr lang="en-US" dirty="0"/>
              <a:t>Learning path explanation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32177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</p:spTree>
    <p:extLst>
      <p:ext uri="{BB962C8B-B14F-4D97-AF65-F5344CB8AC3E}">
        <p14:creationId xmlns:p14="http://schemas.microsoft.com/office/powerpoint/2010/main" val="20466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88967" y="1169899"/>
            <a:ext cx="10885584" cy="42225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to build packages and modules</a:t>
            </a:r>
          </a:p>
          <a:p>
            <a:r>
              <a:rPr lang="en-US" dirty="0"/>
              <a:t>POO in Python</a:t>
            </a:r>
          </a:p>
          <a:p>
            <a:r>
              <a:rPr lang="en-US" dirty="0"/>
              <a:t>POO in python II. Practice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3443664"/>
          </a:xfrm>
        </p:spPr>
        <p:txBody>
          <a:bodyPr/>
          <a:lstStyle/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  <a:p>
            <a:r>
              <a:rPr lang="en-US" dirty="0"/>
              <a:t>07</a:t>
            </a:r>
          </a:p>
          <a:p>
            <a:r>
              <a:rPr lang="en-US" dirty="0"/>
              <a:t>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9" y="1169899"/>
            <a:ext cx="10461702" cy="4222537"/>
          </a:xfrm>
        </p:spPr>
        <p:txBody>
          <a:bodyPr/>
          <a:lstStyle/>
          <a:p>
            <a:r>
              <a:rPr lang="en-US" dirty="0"/>
              <a:t>Advanced Python</a:t>
            </a:r>
          </a:p>
          <a:p>
            <a:r>
              <a:rPr lang="en-US" dirty="0"/>
              <a:t>New Elements in python. Practice</a:t>
            </a:r>
          </a:p>
          <a:p>
            <a:r>
              <a:rPr lang="en-US" dirty="0"/>
              <a:t>packages in python</a:t>
            </a:r>
          </a:p>
          <a:p>
            <a:r>
              <a:rPr lang="en-US" dirty="0"/>
              <a:t>PCAP Overview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II</a:t>
            </a:r>
          </a:p>
        </p:txBody>
      </p:sp>
    </p:spTree>
    <p:extLst>
      <p:ext uri="{BB962C8B-B14F-4D97-AF65-F5344CB8AC3E}">
        <p14:creationId xmlns:p14="http://schemas.microsoft.com/office/powerpoint/2010/main" val="20802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3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FA68D-CDE2-2E4D-8F46-B15AF363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86C0D-6877-A047-AA41-3950FE0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FA9-E478-9345-ADEF-FC82158E576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Alfonso Palomares</a:t>
            </a:r>
          </a:p>
          <a:p>
            <a:r>
              <a:rPr lang="en-US" dirty="0"/>
              <a:t>Sebastian Ramos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E2E22-9EEC-EF49-B34C-48BADF34DC8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Gonzalo Pajot</a:t>
            </a:r>
          </a:p>
          <a:p>
            <a:r>
              <a:rPr lang="en-US" dirty="0"/>
              <a:t>Ignacio Collazo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4FD484-E88F-B04C-A709-6160563D3BA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Hernan Pablo Miguel</a:t>
            </a:r>
          </a:p>
          <a:p>
            <a:r>
              <a:rPr lang="en-US" dirty="0"/>
              <a:t>Gerardo Castro Weber</a:t>
            </a:r>
          </a:p>
          <a:p>
            <a:r>
              <a:rPr lang="en-US" dirty="0"/>
              <a:t>Alejandro Santillan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8059D2E-BFAB-A644-BC2C-4A011B5C7934}"/>
              </a:ext>
            </a:extLst>
          </p:cNvPr>
          <p:cNvSpPr>
            <a:spLocks noGrp="1"/>
          </p:cNvSpPr>
          <p:nvPr>
            <p:ph sz="quarter" idx="54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4017114-7514-9144-83E7-F46546219C40}"/>
              </a:ext>
            </a:extLst>
          </p:cNvPr>
          <p:cNvSpPr>
            <a:spLocks noGrp="1"/>
          </p:cNvSpPr>
          <p:nvPr>
            <p:ph sz="quarter" idx="55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B85A66E-3FD7-4C41-BECA-936248083C42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91D61-4DC2-C047-9CB1-017634CF40F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Main Speakers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FA1FE9-9FDC-C641-A1EF-4B27386CAB4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C7C5F9-B64A-D542-9815-DC9974A7B9A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Main Referents</a:t>
            </a:r>
          </a:p>
        </p:txBody>
      </p:sp>
    </p:spTree>
    <p:extLst>
      <p:ext uri="{BB962C8B-B14F-4D97-AF65-F5344CB8AC3E}">
        <p14:creationId xmlns:p14="http://schemas.microsoft.com/office/powerpoint/2010/main" val="345003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BFFB28-AD62-BE46-A1A2-9B5ABF7592B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Learning path explanation</a:t>
            </a:r>
          </a:p>
        </p:txBody>
      </p:sp>
    </p:spTree>
    <p:extLst>
      <p:ext uri="{BB962C8B-B14F-4D97-AF65-F5344CB8AC3E}">
        <p14:creationId xmlns:p14="http://schemas.microsoft.com/office/powerpoint/2010/main" val="18927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53FB0165-B01F-AD4B-A40C-AF1A48B05F80}"/>
              </a:ext>
            </a:extLst>
          </p:cNvPr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1717006483"/>
              </p:ext>
            </p:extLst>
          </p:nvPr>
        </p:nvGraphicFramePr>
        <p:xfrm>
          <a:off x="5867400" y="495300"/>
          <a:ext cx="58674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BA988-8D75-0443-8CBC-BFCF28207D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Associate</a:t>
            </a:r>
            <a:endParaRPr lang="en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65B0-581E-BC43-9E6E-31A795E1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AB5E4-8911-1C42-91F9-96261AD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56ADA-1893-9648-89B6-1FFFFA3DA71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Python Academy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94875641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909cd5-5a23-4f29-b1ee-1dcdfaa9cd18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TaxCatchAll xmlns="76909cd5-5a23-4f29-b1ee-1dcdfaa9cd18" xsi:nil="true"/>
    <_ip_UnifiedCompliancePolicyProperties xmlns="http://schemas.microsoft.com/sharepoint/v3" xsi:nil="true"/>
    <lcf76f155ced4ddcb4097134ff3c332f xmlns="303a44d4-6194-4434-8886-055c1837289e">
      <Terms xmlns="http://schemas.microsoft.com/office/infopath/2007/PartnerControls"/>
    </lcf76f155ced4ddcb4097134ff3c332f>
    <MediaLengthInSeconds xmlns="303a44d4-6194-4434-8886-055c1837289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6265151C89142AA4A88468EFC207B" ma:contentTypeVersion="14" ma:contentTypeDescription="Create a new document." ma:contentTypeScope="" ma:versionID="f1e0168c43b96f021bfd8e3af5aeed46">
  <xsd:schema xmlns:xsd="http://www.w3.org/2001/XMLSchema" xmlns:xs="http://www.w3.org/2001/XMLSchema" xmlns:p="http://schemas.microsoft.com/office/2006/metadata/properties" xmlns:ns1="http://schemas.microsoft.com/sharepoint/v3" xmlns:ns2="303a44d4-6194-4434-8886-055c1837289e" xmlns:ns3="76909cd5-5a23-4f29-b1ee-1dcdfaa9cd18" targetNamespace="http://schemas.microsoft.com/office/2006/metadata/properties" ma:root="true" ma:fieldsID="8a6ab4f16da9c28f323e1c135294456b" ns1:_="" ns2:_="" ns3:_="">
    <xsd:import namespace="http://schemas.microsoft.com/sharepoint/v3"/>
    <xsd:import namespace="303a44d4-6194-4434-8886-055c1837289e"/>
    <xsd:import namespace="76909cd5-5a23-4f29-b1ee-1dcdfaa9cd1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44d4-6194-4434-8886-055c1837289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09cd5-5a23-4f29-b1ee-1dcdfaa9cd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7911a2-99ed-49c0-9bf3-1c73bddc7294}" ma:internalName="TaxCatchAll" ma:showField="CatchAllData" ma:web="76909cd5-5a23-4f29-b1ee-1dcdfaa9c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E937-4CF1-428D-AE9A-6FF7182CED01}">
  <ds:schemaRefs>
    <ds:schemaRef ds:uri="http://schemas.openxmlformats.org/package/2006/metadata/core-properties"/>
    <ds:schemaRef ds:uri="http://schemas.microsoft.com/sharepoint/v3"/>
    <ds:schemaRef ds:uri="303a44d4-6194-4434-8886-055c1837289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6909cd5-5a23-4f29-b1ee-1dcdfaa9cd1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7A04674-8F46-495B-9D23-0FBAAE0585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3a44d4-6194-4434-8886-055c1837289e"/>
    <ds:schemaRef ds:uri="76909cd5-5a23-4f29-b1ee-1dcdfaa9c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</Template>
  <TotalTime>126</TotalTime>
  <Words>102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 </vt:lpstr>
      <vt:lpstr>PowerPoint Presentation</vt:lpstr>
      <vt:lpstr>Lessons I</vt:lpstr>
      <vt:lpstr>Lessons II</vt:lpstr>
      <vt:lpstr>PowerPoint Presentation</vt:lpstr>
      <vt:lpstr>specialists</vt:lpstr>
      <vt:lpstr>PowerPoint Presentation</vt:lpstr>
      <vt:lpstr>Learning Path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3</cp:revision>
  <dcterms:created xsi:type="dcterms:W3CDTF">2022-10-11T12:13:47Z</dcterms:created>
  <dcterms:modified xsi:type="dcterms:W3CDTF">2023-05-23T01:22:56Z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0x0101002176265151C89142AA4A88468EFC207B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