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2" r:id="rId4"/>
  </p:sldMasterIdLst>
  <p:notesMasterIdLst>
    <p:notesMasterId r:id="rId26"/>
  </p:notesMasterIdLst>
  <p:sldIdLst>
    <p:sldId id="359" r:id="rId5"/>
    <p:sldId id="318" r:id="rId6"/>
    <p:sldId id="397" r:id="rId7"/>
    <p:sldId id="410" r:id="rId8"/>
    <p:sldId id="405" r:id="rId9"/>
    <p:sldId id="398" r:id="rId10"/>
    <p:sldId id="420" r:id="rId11"/>
    <p:sldId id="421" r:id="rId12"/>
    <p:sldId id="415" r:id="rId13"/>
    <p:sldId id="400" r:id="rId14"/>
    <p:sldId id="422" r:id="rId15"/>
    <p:sldId id="417" r:id="rId16"/>
    <p:sldId id="401" r:id="rId17"/>
    <p:sldId id="423" r:id="rId18"/>
    <p:sldId id="418" r:id="rId19"/>
    <p:sldId id="406" r:id="rId20"/>
    <p:sldId id="424" r:id="rId21"/>
    <p:sldId id="419" r:id="rId22"/>
    <p:sldId id="425" r:id="rId23"/>
    <p:sldId id="426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08E1D55-DB7D-1744-8F01-1BA770634552}">
          <p14:sldIdLst>
            <p14:sldId id="359"/>
            <p14:sldId id="318"/>
          </p14:sldIdLst>
        </p14:section>
        <p14:section name="01" id="{AE2595CB-0387-4C22-9AC1-196086276F5D}">
          <p14:sldIdLst>
            <p14:sldId id="397"/>
            <p14:sldId id="410"/>
            <p14:sldId id="405"/>
          </p14:sldIdLst>
        </p14:section>
        <p14:section name="02" id="{8D6A9E85-A107-478A-93DB-896AD017D672}">
          <p14:sldIdLst>
            <p14:sldId id="398"/>
            <p14:sldId id="420"/>
            <p14:sldId id="421"/>
            <p14:sldId id="415"/>
          </p14:sldIdLst>
        </p14:section>
        <p14:section name="03" id="{BEE56687-6DB3-4F9F-9259-995BC116DF5A}">
          <p14:sldIdLst>
            <p14:sldId id="400"/>
            <p14:sldId id="422"/>
            <p14:sldId id="417"/>
          </p14:sldIdLst>
        </p14:section>
        <p14:section name="04" id="{CF587F51-2CBC-491F-8DFE-4620BEA2843E}">
          <p14:sldIdLst>
            <p14:sldId id="401"/>
            <p14:sldId id="423"/>
            <p14:sldId id="418"/>
          </p14:sldIdLst>
        </p14:section>
        <p14:section name="05" id="{EA621A4C-1503-4000-9F94-42CE151314AF}">
          <p14:sldIdLst>
            <p14:sldId id="406"/>
            <p14:sldId id="424"/>
            <p14:sldId id="419"/>
            <p14:sldId id="425"/>
            <p14:sldId id="426"/>
          </p14:sldIdLst>
        </p14:section>
        <p14:section name="End" id="{4F0D0037-DAC4-4287-AFFC-4EC85E5D07D0}">
          <p14:sldIdLst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344" userDrawn="1">
          <p15:clr>
            <a:srgbClr val="A4A3A4"/>
          </p15:clr>
        </p15:guide>
        <p15:guide id="2" orient="horz" pos="2544" userDrawn="1">
          <p15:clr>
            <a:srgbClr val="A4A3A4"/>
          </p15:clr>
        </p15:guide>
        <p15:guide id="3" orient="horz" pos="3888" userDrawn="1">
          <p15:clr>
            <a:srgbClr val="A4A3A4"/>
          </p15:clr>
        </p15:guide>
        <p15:guide id="4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evete, Danielle" initials="PD" lastIdx="1" clrIdx="0">
    <p:extLst>
      <p:ext uri="{19B8F6BF-5375-455C-9EA6-DF929625EA0E}">
        <p15:presenceInfo xmlns:p15="http://schemas.microsoft.com/office/powerpoint/2012/main" userId="S::danielle.prevete@landorandfitch.com::ea741048-338b-4cc5-acdc-1e3087087a08" providerId="AD"/>
      </p:ext>
    </p:extLst>
  </p:cmAuthor>
  <p:cmAuthor id="2" name="Grace Jung" initials="GJ" lastIdx="3" clrIdx="1">
    <p:extLst>
      <p:ext uri="{19B8F6BF-5375-455C-9EA6-DF929625EA0E}">
        <p15:presenceInfo xmlns:p15="http://schemas.microsoft.com/office/powerpoint/2012/main" userId="S::grace.jung@landorandfitch.com::97d4d1cb-889a-4aa0-8ca0-500bfccc1355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EDEA"/>
    <a:srgbClr val="F2F2EE"/>
    <a:srgbClr val="29707A"/>
    <a:srgbClr val="E3E2DC"/>
    <a:srgbClr val="F8F7F5"/>
    <a:srgbClr val="F8F7F6"/>
    <a:srgbClr val="F8F8F6"/>
    <a:srgbClr val="F8F9F6"/>
    <a:srgbClr val="F8FAF6"/>
    <a:srgbClr val="F8F4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630"/>
    <p:restoredTop sz="95500"/>
  </p:normalViewPr>
  <p:slideViewPr>
    <p:cSldViewPr snapToGrid="0">
      <p:cViewPr varScale="1">
        <p:scale>
          <a:sx n="77" d="100"/>
          <a:sy n="77" d="100"/>
        </p:scale>
        <p:origin x="320" y="72"/>
      </p:cViewPr>
      <p:guideLst>
        <p:guide orient="horz" pos="1344"/>
        <p:guide orient="horz" pos="2544"/>
        <p:guide orient="horz" pos="38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DED8EAC6-2D5B-D844-A615-EDB1D698BF23}" type="datetimeFigureOut">
              <a:rPr lang="en-US" smtClean="0"/>
              <a:pPr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TWK Everett" panose="020B0204000000000000" pitchFamily="34" charset="77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TWK Everett" panose="020B0204000000000000" pitchFamily="34" charset="77"/>
              </a:defRPr>
            </a:lvl1pPr>
          </a:lstStyle>
          <a:p>
            <a:fld id="{2BA7E1BB-25B4-574B-B089-309528012E5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774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TWK Everett" panose="020B0204000000000000" pitchFamily="34" charset="77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A7E1BB-25B4-574B-B089-309528012E5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481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emf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14.emf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5.emf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1">
    <p:bg>
      <p:bgPr>
        <a:solidFill>
          <a:srgbClr val="FF46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5337011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782761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solidFill>
                <a:srgbClr val="29707A"/>
              </a:solidFill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4CDD84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2963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2994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solidFill>
                  <a:srgbClr val="E4F4F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1730852465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228434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  <p:sp>
        <p:nvSpPr>
          <p:cNvPr id="8" name="Table Placeholder 2">
            <a:extLst>
              <a:ext uri="{FF2B5EF4-FFF2-40B4-BE49-F238E27FC236}">
                <a16:creationId xmlns:a16="http://schemas.microsoft.com/office/drawing/2014/main" id="{D80F0705-A022-4045-8792-F7E7A9E212B3}"/>
              </a:ext>
            </a:extLst>
          </p:cNvPr>
          <p:cNvSpPr>
            <a:spLocks noGrp="1"/>
          </p:cNvSpPr>
          <p:nvPr>
            <p:ph type="tbl" sz="quarter" idx="57" hasCustomPrompt="1"/>
          </p:nvPr>
        </p:nvSpPr>
        <p:spPr>
          <a:xfrm>
            <a:off x="6337920" y="1716860"/>
            <a:ext cx="5638966" cy="430294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6887871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52" name="Picture 51" descr="Logo&#10;&#10;Description automatically generated">
            <a:extLst>
              <a:ext uri="{FF2B5EF4-FFF2-40B4-BE49-F238E27FC236}">
                <a16:creationId xmlns:a16="http://schemas.microsoft.com/office/drawing/2014/main" id="{33AB6C80-2E57-8645-B8FE-95BB17927E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3" name="Slide Number Placeholder 5">
            <a:extLst>
              <a:ext uri="{FF2B5EF4-FFF2-40B4-BE49-F238E27FC236}">
                <a16:creationId xmlns:a16="http://schemas.microsoft.com/office/drawing/2014/main" id="{A8679A03-5236-3147-AA52-464328906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Title 1">
            <a:extLst>
              <a:ext uri="{FF2B5EF4-FFF2-40B4-BE49-F238E27FC236}">
                <a16:creationId xmlns:a16="http://schemas.microsoft.com/office/drawing/2014/main" id="{084226B9-DFD0-AC4C-9623-2ABBBDEF5F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BB274BC4-8559-6840-8EED-14B31B56526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687CC35A-5913-DB48-89E7-73EDB3D06399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140553960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Clou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DE44CFF3-B29C-A541-8722-CF874064DA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C864F3C-846C-6846-B894-6D6BE496AB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5E4086F1-8F3D-CC49-AD6A-981B2DD769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523D2605-98E1-C540-A3BC-8F13295F1D1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335387C9-B540-7242-96C0-2C325DE4E29E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3324137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ed List Blu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E6899531-8154-F249-BFFD-54079D22589A}"/>
              </a:ext>
            </a:extLst>
          </p:cNvPr>
          <p:cNvSpPr/>
          <p:nvPr userDrawn="1"/>
        </p:nvSpPr>
        <p:spPr>
          <a:xfrm>
            <a:off x="3276600" y="0"/>
            <a:ext cx="89154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39" name="Picture 38" descr="Logo&#10;&#10;Description automatically generated">
            <a:extLst>
              <a:ext uri="{FF2B5EF4-FFF2-40B4-BE49-F238E27FC236}">
                <a16:creationId xmlns:a16="http://schemas.microsoft.com/office/drawing/2014/main" id="{484E63CF-6BA0-9E4E-80B5-B3027757A9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5" name="Slide Number Placeholder 5">
            <a:extLst>
              <a:ext uri="{FF2B5EF4-FFF2-40B4-BE49-F238E27FC236}">
                <a16:creationId xmlns:a16="http://schemas.microsoft.com/office/drawing/2014/main" id="{A43F9380-EE94-6448-A41D-9DDBA8D4F5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9" name="Title 1">
            <a:extLst>
              <a:ext uri="{FF2B5EF4-FFF2-40B4-BE49-F238E27FC236}">
                <a16:creationId xmlns:a16="http://schemas.microsoft.com/office/drawing/2014/main" id="{A70FD612-8821-EE49-A0C5-77C6111FD9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60" name="Text Placeholder 57">
            <a:extLst>
              <a:ext uri="{FF2B5EF4-FFF2-40B4-BE49-F238E27FC236}">
                <a16:creationId xmlns:a16="http://schemas.microsoft.com/office/drawing/2014/main" id="{3CF5CC65-92EA-304D-B5FD-87FA9451CC64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61" name="Table Placeholder 2">
            <a:extLst>
              <a:ext uri="{FF2B5EF4-FFF2-40B4-BE49-F238E27FC236}">
                <a16:creationId xmlns:a16="http://schemas.microsoft.com/office/drawing/2014/main" id="{5F5CE32C-8106-1248-8E7D-0220696468D6}"/>
              </a:ext>
            </a:extLst>
          </p:cNvPr>
          <p:cNvSpPr>
            <a:spLocks noGrp="1"/>
          </p:cNvSpPr>
          <p:nvPr>
            <p:ph type="tbl" sz="quarter" idx="56" hasCustomPrompt="1"/>
          </p:nvPr>
        </p:nvSpPr>
        <p:spPr>
          <a:xfrm>
            <a:off x="4572000" y="876300"/>
            <a:ext cx="6096000" cy="51435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ADD TABLE HERE</a:t>
            </a:r>
          </a:p>
        </p:txBody>
      </p:sp>
    </p:spTree>
    <p:extLst>
      <p:ext uri="{BB962C8B-B14F-4D97-AF65-F5344CB8AC3E}">
        <p14:creationId xmlns:p14="http://schemas.microsoft.com/office/powerpoint/2010/main" val="428827226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Picture 40" descr="Logo&#10;&#10;Description automatically generated">
            <a:extLst>
              <a:ext uri="{FF2B5EF4-FFF2-40B4-BE49-F238E27FC236}">
                <a16:creationId xmlns:a16="http://schemas.microsoft.com/office/drawing/2014/main" id="{B7F35B84-2392-CE43-8742-604433B6BC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34F4663-0B4A-8447-9D6F-40CDA939E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743C99B3-5983-A74C-AE34-2CF10800CFFB}"/>
              </a:ext>
            </a:extLst>
          </p:cNvPr>
          <p:cNvSpPr>
            <a:spLocks noGrp="1"/>
          </p:cNvSpPr>
          <p:nvPr>
            <p:ph type="tbl" sz="quarter" idx="27" hasCustomPrompt="1"/>
          </p:nvPr>
        </p:nvSpPr>
        <p:spPr>
          <a:xfrm>
            <a:off x="228600" y="1714500"/>
            <a:ext cx="11734800" cy="4305300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/>
              <a:t>TABLE</a:t>
            </a: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76F04F07-B6C3-D64A-A8EB-8BD4B16258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0" name="Text Placeholder 57">
            <a:extLst>
              <a:ext uri="{FF2B5EF4-FFF2-40B4-BE49-F238E27FC236}">
                <a16:creationId xmlns:a16="http://schemas.microsoft.com/office/drawing/2014/main" id="{7E2547DE-EE34-4E4C-847E-F8CEB783891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8707973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B0A1A9D-031F-4331-825A-FD1C8B738EFD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07F6F4-9E55-4BC4-8704-1D382B6DD33C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D744919A-6CC0-D14F-BF22-588EE7513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Slide Number Placeholder 5">
            <a:extLst>
              <a:ext uri="{FF2B5EF4-FFF2-40B4-BE49-F238E27FC236}">
                <a16:creationId xmlns:a16="http://schemas.microsoft.com/office/drawing/2014/main" id="{3116FF97-4445-BF40-AE91-BFFEC49483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181F1528-7C93-7148-803C-FDD0C36D61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6" name="Text Placeholder 17">
            <a:extLst>
              <a:ext uri="{FF2B5EF4-FFF2-40B4-BE49-F238E27FC236}">
                <a16:creationId xmlns:a16="http://schemas.microsoft.com/office/drawing/2014/main" id="{8295ABCC-E89D-B444-82DF-8B044869450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8" name="Text Placeholder 17">
            <a:extLst>
              <a:ext uri="{FF2B5EF4-FFF2-40B4-BE49-F238E27FC236}">
                <a16:creationId xmlns:a16="http://schemas.microsoft.com/office/drawing/2014/main" id="{86557ABE-570C-D545-911A-E5C1FBAE419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4" name="Text Placeholder 17">
            <a:extLst>
              <a:ext uri="{FF2B5EF4-FFF2-40B4-BE49-F238E27FC236}">
                <a16:creationId xmlns:a16="http://schemas.microsoft.com/office/drawing/2014/main" id="{3A7F10FF-CBA4-7D44-83DC-75C094FECF3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6" name="Text Placeholder 17">
            <a:extLst>
              <a:ext uri="{FF2B5EF4-FFF2-40B4-BE49-F238E27FC236}">
                <a16:creationId xmlns:a16="http://schemas.microsoft.com/office/drawing/2014/main" id="{2C699DAB-206F-D643-A70A-B85E8C27A88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1BAF056B-960B-664A-8434-DD58A98A222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6FF8F0DC-0B57-2E41-81C2-5F66B8CF510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332D4C44-31E9-574D-A565-23C4B75109B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4" name="Title 1">
            <a:extLst>
              <a:ext uri="{FF2B5EF4-FFF2-40B4-BE49-F238E27FC236}">
                <a16:creationId xmlns:a16="http://schemas.microsoft.com/office/drawing/2014/main" id="{96C91E94-E3C6-F441-BE0C-1FE98E6C87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D4DBD2DA-3AD2-C642-8C55-472AFA14ADD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10DDCB49-4846-B146-B0EF-71F47696030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E5214661-A1C2-714C-8FD6-F37BA412DA3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B302BA0B-8DE8-2447-9102-73B26408E4A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5" name="Text Placeholder 2">
            <a:extLst>
              <a:ext uri="{FF2B5EF4-FFF2-40B4-BE49-F238E27FC236}">
                <a16:creationId xmlns:a16="http://schemas.microsoft.com/office/drawing/2014/main" id="{AF2AF5BF-FCB0-4D40-89D7-86A641BF943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7943665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867233C1-48E2-427E-B2C6-38E32055A963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5FF190-10F1-4201-AE5D-1C3673291F69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A0ED773-31F7-2247-ABD3-B39BA81F227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60C23041-45CB-C040-9C5A-DD33E3262E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39137709-4275-4140-8465-53BD64A4AED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0EC246B4-F1D0-754E-B440-28226D2ADC1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D01DC6FC-9816-B845-ADAD-84758D8D273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25BF896-F0D4-614F-B330-1F766989021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9D299DA0-65CE-614C-B064-6912719EF7D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ext Placeholder 17">
            <a:extLst>
              <a:ext uri="{FF2B5EF4-FFF2-40B4-BE49-F238E27FC236}">
                <a16:creationId xmlns:a16="http://schemas.microsoft.com/office/drawing/2014/main" id="{85BAD7E9-72C8-4044-B630-FC8F601134D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50" name="Title 1">
            <a:extLst>
              <a:ext uri="{FF2B5EF4-FFF2-40B4-BE49-F238E27FC236}">
                <a16:creationId xmlns:a16="http://schemas.microsoft.com/office/drawing/2014/main" id="{B54EF588-9AC7-4947-A06B-1CE0E07D15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51" name="Text Placeholder 57">
            <a:extLst>
              <a:ext uri="{FF2B5EF4-FFF2-40B4-BE49-F238E27FC236}">
                <a16:creationId xmlns:a16="http://schemas.microsoft.com/office/drawing/2014/main" id="{672A8537-72C1-2E4B-B560-7BDCA4C1CB4C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52" name="Text Placeholder 2">
            <a:extLst>
              <a:ext uri="{FF2B5EF4-FFF2-40B4-BE49-F238E27FC236}">
                <a16:creationId xmlns:a16="http://schemas.microsoft.com/office/drawing/2014/main" id="{65A10F9C-411F-AA4A-9E2C-D8BAEEFCAF25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0563" indent="-163513">
              <a:buClr>
                <a:srgbClr val="042315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tx2"/>
                </a:solidFill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2DD909CB-E93C-0944-B3AD-BFBF8FC7DD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 smtClean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0B7E7D2A-5EB7-4E40-88FC-349939DAE0E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tx2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tx2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tx2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tx2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tx2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B39E6ED3-4CD7-49CA-A458-BB6774387EB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AEFC73BE-DDBB-4D8B-9CA4-D050AD20744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31B2FF86-28F1-4C18-B526-42934A5F2E6C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tx2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042315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9642660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6AEFE81-BF82-4FA1-B342-B6823A6FA12C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2D97EC-971A-4805-9D10-C3F0AE18C118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 descr="Logo&#10;&#10;Description automatically generated">
            <a:extLst>
              <a:ext uri="{FF2B5EF4-FFF2-40B4-BE49-F238E27FC236}">
                <a16:creationId xmlns:a16="http://schemas.microsoft.com/office/drawing/2014/main" id="{0848920E-B932-2B44-A55F-272B9ABE1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F1808E42-71B3-BB49-9A56-CAF0072E42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ext Placeholder 17">
            <a:extLst>
              <a:ext uri="{FF2B5EF4-FFF2-40B4-BE49-F238E27FC236}">
                <a16:creationId xmlns:a16="http://schemas.microsoft.com/office/drawing/2014/main" id="{F75C68DB-2951-1A44-A054-DCB57397752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1" name="Text Placeholder 17">
            <a:extLst>
              <a:ext uri="{FF2B5EF4-FFF2-40B4-BE49-F238E27FC236}">
                <a16:creationId xmlns:a16="http://schemas.microsoft.com/office/drawing/2014/main" id="{EBCB5D1A-0C51-C74C-973A-DFE7F04DC47C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3" name="Text Placeholder 17">
            <a:extLst>
              <a:ext uri="{FF2B5EF4-FFF2-40B4-BE49-F238E27FC236}">
                <a16:creationId xmlns:a16="http://schemas.microsoft.com/office/drawing/2014/main" id="{9923D297-C75B-7C49-BAE4-03E8D0793F8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5" name="Text Placeholder 17">
            <a:extLst>
              <a:ext uri="{FF2B5EF4-FFF2-40B4-BE49-F238E27FC236}">
                <a16:creationId xmlns:a16="http://schemas.microsoft.com/office/drawing/2014/main" id="{A30F8217-0AB2-5B4E-825A-A317C698435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37" name="Text Placeholder 17">
            <a:extLst>
              <a:ext uri="{FF2B5EF4-FFF2-40B4-BE49-F238E27FC236}">
                <a16:creationId xmlns:a16="http://schemas.microsoft.com/office/drawing/2014/main" id="{37023B4A-0693-2342-B901-52D5F3C003F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8" name="Text Placeholder 17">
            <a:extLst>
              <a:ext uri="{FF2B5EF4-FFF2-40B4-BE49-F238E27FC236}">
                <a16:creationId xmlns:a16="http://schemas.microsoft.com/office/drawing/2014/main" id="{8EE0D4D9-E606-0D41-B8D6-CB52FB4368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39" name="Text Placeholder 17">
            <a:extLst>
              <a:ext uri="{FF2B5EF4-FFF2-40B4-BE49-F238E27FC236}">
                <a16:creationId xmlns:a16="http://schemas.microsoft.com/office/drawing/2014/main" id="{C37CA248-422C-494E-854B-8921BCC60C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0" name="Text Placeholder 17">
            <a:extLst>
              <a:ext uri="{FF2B5EF4-FFF2-40B4-BE49-F238E27FC236}">
                <a16:creationId xmlns:a16="http://schemas.microsoft.com/office/drawing/2014/main" id="{885A4DC7-074E-D64E-A171-A9D1C3F5C29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43" name="Title 1">
            <a:extLst>
              <a:ext uri="{FF2B5EF4-FFF2-40B4-BE49-F238E27FC236}">
                <a16:creationId xmlns:a16="http://schemas.microsoft.com/office/drawing/2014/main" id="{5CC07517-49B8-444D-8401-DC29C1F9F8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44" name="Text Placeholder 57">
            <a:extLst>
              <a:ext uri="{FF2B5EF4-FFF2-40B4-BE49-F238E27FC236}">
                <a16:creationId xmlns:a16="http://schemas.microsoft.com/office/drawing/2014/main" id="{5C7CD894-CBF6-0B49-BD1D-03D16B2CD3B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CE26EA23-B799-0445-8AE4-14799534E1A1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0563" indent="-163513">
              <a:buClr>
                <a:schemeClr val="accent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accent1"/>
                </a:solidFill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6" name="Text Placeholder 2">
            <a:extLst>
              <a:ext uri="{FF2B5EF4-FFF2-40B4-BE49-F238E27FC236}">
                <a16:creationId xmlns:a16="http://schemas.microsoft.com/office/drawing/2014/main" id="{8261388D-60A4-8144-B4EC-3E0857C447C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7D3D450-1EC9-534F-BCF6-C67D9416FDC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748C79D5-07F1-9E43-B6CA-0AD37095F02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1pPr>
            <a:lvl2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2pPr>
            <a:lvl3pPr marL="698500" indent="-171450">
              <a:buClr>
                <a:schemeClr val="accent1"/>
              </a:buClr>
              <a:defRPr lang="en-US" sz="12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4pPr>
            <a:lvl5pPr>
              <a:buClr>
                <a:schemeClr val="accent1"/>
              </a:buClr>
              <a:defRPr sz="12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accent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6630746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ocess Char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7225B5F8-E196-4D05-AA7A-FD19AA38C644}"/>
              </a:ext>
            </a:extLst>
          </p:cNvPr>
          <p:cNvSpPr/>
          <p:nvPr userDrawn="1"/>
        </p:nvSpPr>
        <p:spPr>
          <a:xfrm>
            <a:off x="228600" y="1325418"/>
            <a:ext cx="2819400" cy="619171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0899C1A-A880-4D80-BEEA-A1425AFB8A15}"/>
              </a:ext>
            </a:extLst>
          </p:cNvPr>
          <p:cNvSpPr/>
          <p:nvPr userDrawn="1"/>
        </p:nvSpPr>
        <p:spPr>
          <a:xfrm>
            <a:off x="0" y="1870364"/>
            <a:ext cx="12192000" cy="4987636"/>
          </a:xfrm>
          <a:prstGeom prst="rect">
            <a:avLst/>
          </a:prstGeom>
          <a:solidFill>
            <a:srgbClr val="2970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 Placeholder 17">
            <a:extLst>
              <a:ext uri="{FF2B5EF4-FFF2-40B4-BE49-F238E27FC236}">
                <a16:creationId xmlns:a16="http://schemas.microsoft.com/office/drawing/2014/main" id="{68422AB4-38AC-E245-95E9-D4EBD4FE15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3789" y="2324990"/>
            <a:ext cx="25942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6" name="Text Placeholder 17">
            <a:extLst>
              <a:ext uri="{FF2B5EF4-FFF2-40B4-BE49-F238E27FC236}">
                <a16:creationId xmlns:a16="http://schemas.microsoft.com/office/drawing/2014/main" id="{4EF2367C-A2C2-2A4C-A1BA-998AD4CF95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276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59" name="Text Placeholder 17">
            <a:extLst>
              <a:ext uri="{FF2B5EF4-FFF2-40B4-BE49-F238E27FC236}">
                <a16:creationId xmlns:a16="http://schemas.microsoft.com/office/drawing/2014/main" id="{AC3943E1-6165-E04A-8A64-6375279C0C4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3769" y="2324990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sp>
        <p:nvSpPr>
          <p:cNvPr id="62" name="Text Placeholder 17">
            <a:extLst>
              <a:ext uri="{FF2B5EF4-FFF2-40B4-BE49-F238E27FC236}">
                <a16:creationId xmlns:a16="http://schemas.microsoft.com/office/drawing/2014/main" id="{5DD84469-3B96-D541-953A-A77D2F73394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2324990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Category</a:t>
            </a:r>
          </a:p>
        </p:txBody>
      </p:sp>
      <p:pic>
        <p:nvPicPr>
          <p:cNvPr id="21" name="Picture 2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39DA26E-DC8D-ED40-A66C-D2F430BF086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2" name="Text Placeholder 17">
            <a:extLst>
              <a:ext uri="{FF2B5EF4-FFF2-40B4-BE49-F238E27FC236}">
                <a16:creationId xmlns:a16="http://schemas.microsoft.com/office/drawing/2014/main" id="{CB31445D-8949-F147-B03B-08A7BBBADEB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53789" y="1454047"/>
            <a:ext cx="2365611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3" name="Text Placeholder 17">
            <a:extLst>
              <a:ext uri="{FF2B5EF4-FFF2-40B4-BE49-F238E27FC236}">
                <a16:creationId xmlns:a16="http://schemas.microsoft.com/office/drawing/2014/main" id="{65260156-A6C9-7F45-AA47-3B158742A32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76600" y="1454047"/>
            <a:ext cx="2592716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4" name="Text Placeholder 17">
            <a:extLst>
              <a:ext uri="{FF2B5EF4-FFF2-40B4-BE49-F238E27FC236}">
                <a16:creationId xmlns:a16="http://schemas.microsoft.com/office/drawing/2014/main" id="{EE27787B-F07F-6A48-9F01-A11E5B25E8D2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323768" y="1456371"/>
            <a:ext cx="2591632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5" name="Text Placeholder 17">
            <a:extLst>
              <a:ext uri="{FF2B5EF4-FFF2-40B4-BE49-F238E27FC236}">
                <a16:creationId xmlns:a16="http://schemas.microsoft.com/office/drawing/2014/main" id="{AC275A25-09EF-0D49-9C98-A13E944E4AE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72600" y="1454047"/>
            <a:ext cx="2590800" cy="379322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Step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D83A7B57-1BBE-624F-9AAA-EEDF3187D49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1FBFDA0E-35D5-9848-9648-B18F4E46E51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0" name="Text Placeholder 57">
            <a:extLst>
              <a:ext uri="{FF2B5EF4-FFF2-40B4-BE49-F238E27FC236}">
                <a16:creationId xmlns:a16="http://schemas.microsoft.com/office/drawing/2014/main" id="{64FA7348-CF79-3C47-A078-816D07D28D59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F77DEA71-831F-8E4A-849D-60CE3B9BEF93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664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11E04F33-9CC2-B64C-AA85-D8C4C72C58C6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0D58AACB-F794-854A-9587-3A75E2B89451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00A9CBD2-646C-9644-ACEE-8B75B3DE454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3230162"/>
            <a:ext cx="2590800" cy="2789638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8500" indent="-171450">
              <a:buClr>
                <a:schemeClr val="bg1"/>
              </a:buClr>
              <a:defRPr lang="en-US" sz="12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1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6495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88E2E725-27A3-A34B-A6E6-98D48C01FAE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911F572-F513-CA40-988E-80E733CA39B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121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Header and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3738CA75-714F-DA40-A93F-9A4281C9673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2" name="Text Placeholder 57">
            <a:extLst>
              <a:ext uri="{FF2B5EF4-FFF2-40B4-BE49-F238E27FC236}">
                <a16:creationId xmlns:a16="http://schemas.microsoft.com/office/drawing/2014/main" id="{6971B0DC-62D2-2D4D-A70E-3CC614E4426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734361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Header &amp;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2E1BAD61-05AD-7345-97CB-3DCCDB04F11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33908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6549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Foo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D2A5CE08-B2C8-5A46-ADA5-70DF07294F2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56518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-Cloud-w Foot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6CE632E-613D-CD40-8FC5-7FD7842C60A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806DA1B-28D9-944B-8727-940F8A8C64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8603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arm Red w Foot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7C56E0B0-2AF0-404A-AF57-6EDD5EE4D4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D6085F1-4F24-EB49-8834-E753778EDC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381304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Dark Stone w Footer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01BAC5F-4BD7-964A-A778-D42104CA4C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76B7D36-32ED-4B4E-971E-D7FD3D71FB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277306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Red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74200"/>
          </a:xfrm>
          <a:prstGeom prst="rect">
            <a:avLst/>
          </a:pr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6E7E791-559D-DF46-9A4D-AA548D86E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773AAFA-CDCB-254C-AB03-2264AF77D0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6077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Dark Stone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3D3C3C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45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/>
    </p:ext>
  </p:extLst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loud 1/4, Spring Green 3/4 with foot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-11612"/>
            <a:ext cx="9143900" cy="6874200"/>
          </a:xfrm>
          <a:prstGeom prst="rect">
            <a:avLst/>
          </a:prstGeom>
          <a:solidFill>
            <a:srgbClr val="4CDD84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03E2DBF-9962-574A-8CD5-33A149DB8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0189AD1-C8FC-DA42-A906-8C8165358C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19738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1/4, White 3/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157;p25">
            <a:extLst>
              <a:ext uri="{FF2B5EF4-FFF2-40B4-BE49-F238E27FC236}">
                <a16:creationId xmlns:a16="http://schemas.microsoft.com/office/drawing/2014/main" id="{C3A876E8-2CB2-D148-BC7E-C97BE385038F}"/>
              </a:ext>
            </a:extLst>
          </p:cNvPr>
          <p:cNvSpPr/>
          <p:nvPr userDrawn="1"/>
        </p:nvSpPr>
        <p:spPr>
          <a:xfrm>
            <a:off x="3048000" y="0"/>
            <a:ext cx="9143900" cy="6858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chemeClr val="bg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69A56F4A-839E-3048-AFFF-AD0F63AC0E3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D35AC5-55CC-E946-8741-7EC0EAA15B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9601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40975452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 page #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ABB613C6-663D-7F41-AD46-3653A2999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5021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547387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F9693F1-329A-B54B-BA3F-02B74BABC4D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748" y="342900"/>
            <a:ext cx="1381539" cy="439580"/>
          </a:xfrm>
          <a:prstGeom prst="rect">
            <a:avLst/>
          </a:prstGeom>
        </p:spPr>
      </p:pic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2" name="Text Placeholder 21">
            <a:extLst>
              <a:ext uri="{FF2B5EF4-FFF2-40B4-BE49-F238E27FC236}">
                <a16:creationId xmlns:a16="http://schemas.microsoft.com/office/drawing/2014/main" id="{FDBE5405-3D6A-F442-A23F-A693AC4ED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4244157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4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0" name="Text Placeholder 21">
            <a:extLst>
              <a:ext uri="{FF2B5EF4-FFF2-40B4-BE49-F238E27FC236}">
                <a16:creationId xmlns:a16="http://schemas.microsoft.com/office/drawing/2014/main" id="{4C9C7A7A-3C96-7149-AC61-D61B519D6FE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26373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ong Title 5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2950210"/>
            <a:ext cx="11729720" cy="25526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Smaller title slide for    longer headlines</a:t>
            </a:r>
          </a:p>
        </p:txBody>
      </p:sp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905A1F75-BEC6-5D4E-AAEA-4701507DABA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4FCD1C34-5DD0-194D-9424-8AD8FA87FD4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6F75894-8571-2441-8E22-4C6C0D9FDBB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8" name="Text Placeholder 21">
            <a:extLst>
              <a:ext uri="{FF2B5EF4-FFF2-40B4-BE49-F238E27FC236}">
                <a16:creationId xmlns:a16="http://schemas.microsoft.com/office/drawing/2014/main" id="{2A8E9CF1-CA51-BE4E-B6E5-6852DD5DE36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3343497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443382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red with white slim trellis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DB9E84-3DFE-523C-0F24-B1DD29104650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33" b="33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646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A98ECEF-1C03-9345-9A2A-7C30D07CC7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668" y="342900"/>
            <a:ext cx="1381538" cy="439581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26CD3-2748-548C-83B5-5E750B0E60CA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72" r="59620"/>
          <a:stretch/>
        </p:blipFill>
        <p:spPr>
          <a:xfrm>
            <a:off x="7223861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2073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2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9" name="Text Placeholder 21">
            <a:extLst>
              <a:ext uri="{FF2B5EF4-FFF2-40B4-BE49-F238E27FC236}">
                <a16:creationId xmlns:a16="http://schemas.microsoft.com/office/drawing/2014/main" id="{BA051F55-DD70-AD45-9776-3723F17DB84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Subtitle</a:t>
            </a:r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1F1864E-4A1D-E640-AA2F-C5487E5EB32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1D029C-7A8D-C547-9427-8AD9CAEC58C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3680" y="342900"/>
            <a:ext cx="1382177" cy="439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04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 -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DF76E2-8C6A-AA86-7A5A-67D47B2AED4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E8B1A74-0186-4F16-154F-C0CA099D8D40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1503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8760" y="3017520"/>
            <a:ext cx="5867400" cy="23599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Thank you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2924D2-173E-704F-B6C4-2D762007BAC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9" cy="439580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0255C1A-8C98-3045-A04D-F9D8B00E1D4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12406602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5891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2121BAE-A4D8-B505-11EE-0A79783EE8CE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5007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kye with red wide trel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3025140"/>
            <a:ext cx="5867400" cy="2362199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CCBD17F1-1E79-1B44-8A60-7E2CF4ABDAC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BC9780E-D2E6-D84D-BDF3-7806F934F26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51F34EF-A56D-0248-9D89-B8554710D2B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9573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8541361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8309BA-99AB-D042-9BA5-FC2F85D9AF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24055601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3254599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# Chapter 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D4BA1A07-99D9-3B4B-A9A3-00AA4EB9398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C7B951C-B2F3-E94C-AC3A-13262C8321EB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6DC22C86-3B9C-2A46-B98A-63FC1E9FD95F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31681288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6CC754FC-6B1F-0448-97FB-2208D732A01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61330102-06AC-B845-BAE2-176412377C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6BAC55-8C3C-4599-8C59-20D138865900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1581BA-ADBF-4A98-9C93-3741A8616464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</p:spTree>
    <p:extLst>
      <p:ext uri="{BB962C8B-B14F-4D97-AF65-F5344CB8AC3E}">
        <p14:creationId xmlns:p14="http://schemas.microsoft.com/office/powerpoint/2010/main" val="14815016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7684573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Blue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5D5053D-7ADF-5D49-BBEB-9C125E50592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C11FB87-C14F-164F-AA85-F14D4AA3431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Insert description here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BE8EF94-EB7B-AA48-95A2-30B1DAB6AC2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19885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CB874B7-E306-D146-93DB-034442038E2C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19885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rgbClr val="FF462D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</p:spTree>
    <p:extLst>
      <p:ext uri="{BB962C8B-B14F-4D97-AF65-F5344CB8AC3E}">
        <p14:creationId xmlns:p14="http://schemas.microsoft.com/office/powerpoint/2010/main" val="32271908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Divider Imag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5">
            <a:extLst>
              <a:ext uri="{FF2B5EF4-FFF2-40B4-BE49-F238E27FC236}">
                <a16:creationId xmlns:a16="http://schemas.microsoft.com/office/drawing/2014/main" id="{23901EE6-A7CE-4A4F-862C-5742DA834FD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137EA74C-DA8D-E649-936D-35DAC3DD06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524000" y="4233747"/>
            <a:ext cx="9144000" cy="21336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Insert description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FAD0ECB-B0E1-4EDB-A882-B948106DF00E}"/>
              </a:ext>
            </a:extLst>
          </p:cNvPr>
          <p:cNvSpPr>
            <a:spLocks noGrp="1"/>
          </p:cNvSpPr>
          <p:nvPr>
            <p:ph idx="17" hasCustomPrompt="1"/>
          </p:nvPr>
        </p:nvSpPr>
        <p:spPr>
          <a:xfrm>
            <a:off x="190012" y="224042"/>
            <a:ext cx="1223963" cy="900113"/>
          </a:xfrm>
          <a:prstGeom prst="rect">
            <a:avLst/>
          </a:prstGeom>
          <a:ln>
            <a:noFill/>
          </a:ln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solidFill>
                    <a:schemeClr val="bg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02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3B40DA44-98EC-4941-9A77-566EB2D21F31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497762" y="224042"/>
            <a:ext cx="9166302" cy="287871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B608B01B-46BA-0247-B48A-299071CE213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64501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Warm Red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F8A78571-3B6A-804A-9424-90782341222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29BB170-C560-6D47-BE04-7215B1F1BEDE}"/>
              </a:ext>
            </a:extLst>
          </p:cNvPr>
          <p:cNvPicPr>
            <a:picLocks/>
          </p:cNvPicPr>
          <p:nvPr userDrawn="1"/>
        </p:nvPicPr>
        <p:blipFill>
          <a:blip r:embed="rId3"/>
          <a:srcRect l="30404" r="3040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38273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ing Green">
    <p:bg>
      <p:bgPr>
        <a:solidFill>
          <a:srgbClr val="4CDD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D4953F-417F-F54A-B77A-F170D3767D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DFD8F-EF20-1F67-F7FC-11C0BF987F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198" r="18826"/>
          <a:stretch/>
        </p:blipFill>
        <p:spPr>
          <a:xfrm>
            <a:off x="7443995" y="0"/>
            <a:ext cx="4968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586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pruc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0733665-B5FA-4BFE-A8A0-860EAB727A95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07C94A8-5005-5268-2AF8-F2AE71C69F4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69658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C402DA3-C165-49D0-AFF1-BE1A3104A856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EC1E95-6239-53A3-732A-02A9068D0F4D}"/>
              </a:ext>
            </a:extLst>
          </p:cNvPr>
          <p:cNvPicPr>
            <a:picLocks/>
          </p:cNvPicPr>
          <p:nvPr userDrawn="1"/>
        </p:nvPicPr>
        <p:blipFill rotWithShape="1">
          <a:blip r:embed="rId2"/>
          <a:srcRect l="39988" r="20820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3831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229D3AC-DF5C-B347-B57F-C7E6CB695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9751" y="6333894"/>
            <a:ext cx="730346" cy="232382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31BFE6-FC6B-4852-1256-CA06F4A8B78C}"/>
              </a:ext>
            </a:extLst>
          </p:cNvPr>
          <p:cNvPicPr>
            <a:picLocks/>
          </p:cNvPicPr>
          <p:nvPr userDrawn="1"/>
        </p:nvPicPr>
        <p:blipFill rotWithShape="1">
          <a:blip r:embed="rId3"/>
          <a:srcRect l="52534" r="8274"/>
          <a:stretch/>
        </p:blipFill>
        <p:spPr>
          <a:xfrm>
            <a:off x="7409137" y="-6536"/>
            <a:ext cx="4782863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2007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vider Spring Green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475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kye">
    <p:bg>
      <p:bgPr>
        <a:solidFill>
          <a:srgbClr val="E4F4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4318370-B4B9-460A-B95E-D130A6939B5A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190958" y="216958"/>
            <a:ext cx="5889702" cy="244134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sz="6700" b="0" i="0">
                <a:ln w="12700">
                  <a:noFill/>
                </a:ln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1C6D0812-73BC-344B-BD4C-D65D4D3D88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12D8CA5-4238-AD4E-87C0-C2F89894E1A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9040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22E15C3-C2A6-DC48-80F6-132467E90B3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7449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01</a:t>
            </a:r>
          </a:p>
          <a:p>
            <a:pPr lvl="0"/>
            <a:r>
              <a:rPr lang="en-US" dirty="0"/>
              <a:t>02</a:t>
            </a:r>
          </a:p>
          <a:p>
            <a:pPr lvl="0"/>
            <a:r>
              <a:rPr lang="en-US" dirty="0"/>
              <a:t>03</a:t>
            </a:r>
          </a:p>
          <a:p>
            <a:pPr lvl="0"/>
            <a:r>
              <a:rPr lang="en-US" dirty="0"/>
              <a:t>04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8351100-00A3-BB45-901F-81B0F8E8E0ED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2849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  <a:p>
            <a:pPr lvl="0"/>
            <a:r>
              <a:rPr lang="en-US" dirty="0"/>
              <a:t>Chapter</a:t>
            </a:r>
          </a:p>
        </p:txBody>
      </p:sp>
      <p:pic>
        <p:nvPicPr>
          <p:cNvPr id="7" name="Picture 6" descr="Logo&#10;&#10;Description automatically generated">
            <a:extLst>
              <a:ext uri="{FF2B5EF4-FFF2-40B4-BE49-F238E27FC236}">
                <a16:creationId xmlns:a16="http://schemas.microsoft.com/office/drawing/2014/main" id="{16B62E10-C52F-FD49-B291-720A2576A4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88451C69-4432-45D6-BB5C-72DFA0297B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78829905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ark Stone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10207931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A5CDD57-D1A6-D140-B3A1-649C3BED6AC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rgbClr val="3D3C3C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49B6D032-5AFE-C842-B1D6-D212C39ED609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472CD8C4-0A34-E143-B218-38214025F0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2337892B-8722-4084-BE4B-618522AA50B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5121589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3">
    <p:bg>
      <p:bgPr>
        <a:solidFill>
          <a:srgbClr val="DDED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CAEB9F49-EEFB-174B-A4D2-63CE4B73D39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16250" y="1169900"/>
            <a:ext cx="1042290" cy="2971902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3606B28-53C4-C149-A5FD-DC39EC1569C5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1514894" y="1169899"/>
            <a:ext cx="7420028" cy="422253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4400" b="0" i="0">
                <a:ln w="12700">
                  <a:noFill/>
                </a:ln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  <a:p>
            <a:pPr lvl="0"/>
            <a:r>
              <a:rPr lang="en-US"/>
              <a:t>Chapter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D8F8A693-D9D2-D042-8649-15F2C0B509C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C63CC257-99FA-4AE1-ADB7-A1565E4EDD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339006"/>
            <a:ext cx="5410200" cy="39347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>
              <a:defRPr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3370003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Half Imag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7620000" y="0"/>
            <a:ext cx="4557712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7019926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3D2F460-B831-3F4D-B439-F9CC8036DA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30B31AA-5271-7F45-90C7-D043A42015D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2DD52D0F-13FB-4843-AAA6-1D8F14BAD6D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D22A43-CEC1-A447-AA6A-E343DCB2210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99193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Full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EA1C768-0E11-014B-9CDB-56E0BDD0C8C4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0" y="-12192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 AND SEND TO BACK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1667CA7-79BC-5E48-BDE0-776E99AFF11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7162" y="1528647"/>
            <a:ext cx="5069782" cy="36195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1639BBFD-7D67-0149-BBF4-BC38D780C7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8487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ement - Cloud - Vital K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F4BF465B-5495-3F48-8347-2AAEAF979E67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53318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C577BF-4568-F048-96BF-528E25408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" r="47580" b="47410"/>
          <a:stretch/>
        </p:blipFill>
        <p:spPr>
          <a:xfrm>
            <a:off x="7643813" y="354709"/>
            <a:ext cx="2264275" cy="3074291"/>
          </a:xfrm>
          <a:prstGeom prst="rect">
            <a:avLst/>
          </a:prstGeom>
        </p:spPr>
      </p:pic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804EC2BF-DBF8-A04A-8C6C-BD9B3C631F5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7D3F953-AAA5-7545-AE20-48383DE984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97DB1B-FE1E-E448-9143-FC5C6346E9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2944" t="37307"/>
          <a:stretch/>
        </p:blipFill>
        <p:spPr>
          <a:xfrm>
            <a:off x="9507255" y="2704605"/>
            <a:ext cx="2464580" cy="36648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78556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ing Green - Vital K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3C1E6D-113A-9649-83C5-3795F2D118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7728" b="44362"/>
          <a:stretch/>
        </p:blipFill>
        <p:spPr>
          <a:xfrm>
            <a:off x="7648461" y="354710"/>
            <a:ext cx="2251002" cy="324250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157CC1-5343-204C-A4BE-4F94CF2C7DE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347" t="42760"/>
          <a:stretch/>
        </p:blipFill>
        <p:spPr>
          <a:xfrm>
            <a:off x="9652958" y="3033687"/>
            <a:ext cx="2310441" cy="33358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8961CB1-90B9-AC42-9FFF-57092875E2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3097A11-4D17-2E43-A878-096101EDF80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88057" y="15167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DDC77D9-FE3E-294B-A9F4-0AAD8E3DBB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26883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Spruce - Vital K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A1DCC84-DA1E-1F44-94A6-435D1A421E9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3139" t="44975"/>
          <a:stretch/>
        </p:blipFill>
        <p:spPr>
          <a:xfrm>
            <a:off x="9515690" y="3161495"/>
            <a:ext cx="2456145" cy="321662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C813B77-D11D-9F4C-B80E-BB2CEC44BAA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48095" b="46156"/>
          <a:stretch/>
        </p:blipFill>
        <p:spPr>
          <a:xfrm>
            <a:off x="7643813" y="354710"/>
            <a:ext cx="2242059" cy="3147616"/>
          </a:xfrm>
          <a:prstGeom prst="rect">
            <a:avLst/>
          </a:prstGeom>
        </p:spPr>
      </p:pic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92590" y="145569"/>
            <a:ext cx="7019925" cy="4605480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7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9307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or Statment - Warm Red -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D4395F-3F20-C24B-919A-8D414FBD263F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6096000" y="0"/>
            <a:ext cx="6096000" cy="6858000"/>
          </a:xfrm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6" name="Picture 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B564E7A-E2E5-C241-97C5-7C62AB903F9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3321FF5E-55C3-B24F-AE4E-C8C47F0B7A7C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1736" y="287072"/>
            <a:ext cx="5424477" cy="4931931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Quote or statement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894447-9EDE-8844-9EA6-97492F9830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819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 Bio &amp; Headsho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A14206-8F94-F74F-9E18-B76A2B17131F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76600" y="1714500"/>
            <a:ext cx="8343900" cy="255270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44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138F432-5BED-3F4B-8ED4-8EEB958CBFF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76600" y="4986748"/>
            <a:ext cx="2933698" cy="32861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Name Last</a:t>
            </a: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97A6693A-13CB-8F4A-906F-849570EEA7A2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28600" y="1714499"/>
            <a:ext cx="2590800" cy="25527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16" name="Picture 15" descr="Logo&#10;&#10;Description automatically generated">
            <a:extLst>
              <a:ext uri="{FF2B5EF4-FFF2-40B4-BE49-F238E27FC236}">
                <a16:creationId xmlns:a16="http://schemas.microsoft.com/office/drawing/2014/main" id="{481D5449-74DE-A94F-B85E-ABC3AC96D4C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42B41FB8-9A6B-504A-99EB-068E8A2DF04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F34D7E2-E0D9-6E49-AB65-D1B044884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4" name="Text Placeholder 57">
            <a:extLst>
              <a:ext uri="{FF2B5EF4-FFF2-40B4-BE49-F238E27FC236}">
                <a16:creationId xmlns:a16="http://schemas.microsoft.com/office/drawing/2014/main" id="{006231EF-8E10-424C-A594-67CA70BB178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861001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Body Tex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EF6E0-637A-EC45-B311-C2F430F974E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228600" y="1321724"/>
            <a:ext cx="7011974" cy="4698076"/>
          </a:xfrm>
          <a:prstGeom prst="rect">
            <a:avLst/>
          </a:prstGeom>
        </p:spPr>
        <p:txBody>
          <a:bodyPr l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>
              <a:lnSpc>
                <a:spcPct val="100000"/>
              </a:lnSpc>
            </a:pPr>
            <a:r>
              <a:rPr lang="en-US" dirty="0"/>
              <a:t>Add body text here—Lorem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 Ut </a:t>
            </a:r>
            <a:r>
              <a:rPr lang="en-US" dirty="0" err="1"/>
              <a:t>enim</a:t>
            </a:r>
            <a:r>
              <a:rPr lang="en-US" dirty="0"/>
              <a:t> ad minim </a:t>
            </a:r>
            <a:r>
              <a:rPr lang="en-US" dirty="0" err="1"/>
              <a:t>veniam</a:t>
            </a:r>
            <a:r>
              <a:rPr lang="en-US" dirty="0"/>
              <a:t>, </a:t>
            </a:r>
            <a:r>
              <a:rPr lang="en-US" dirty="0" err="1"/>
              <a:t>quis</a:t>
            </a:r>
            <a:r>
              <a:rPr lang="en-US" dirty="0"/>
              <a:t> </a:t>
            </a:r>
            <a:r>
              <a:rPr lang="en-US" dirty="0" err="1"/>
              <a:t>nostrud</a:t>
            </a:r>
            <a:r>
              <a:rPr lang="en-US" dirty="0"/>
              <a:t> exercitation </a:t>
            </a:r>
            <a:r>
              <a:rPr lang="en-US" dirty="0" err="1"/>
              <a:t>ullamco</a:t>
            </a:r>
            <a:r>
              <a:rPr lang="en-US" dirty="0"/>
              <a:t> </a:t>
            </a:r>
            <a:r>
              <a:rPr lang="en-US" dirty="0" err="1"/>
              <a:t>laboris</a:t>
            </a:r>
            <a:r>
              <a:rPr lang="en-US" dirty="0"/>
              <a:t> nisi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aliquip</a:t>
            </a:r>
            <a:r>
              <a:rPr lang="en-US" dirty="0"/>
              <a:t> ex </a:t>
            </a:r>
            <a:r>
              <a:rPr lang="en-US" dirty="0" err="1"/>
              <a:t>ea</a:t>
            </a:r>
            <a:r>
              <a:rPr lang="en-US" dirty="0"/>
              <a:t> </a:t>
            </a:r>
            <a:r>
              <a:rPr lang="en-US" dirty="0" err="1"/>
              <a:t>commodo</a:t>
            </a:r>
            <a:r>
              <a:rPr lang="en-US" dirty="0"/>
              <a:t> </a:t>
            </a:r>
            <a:r>
              <a:rPr lang="en-US" dirty="0" err="1"/>
              <a:t>consequat</a:t>
            </a:r>
            <a:r>
              <a:rPr lang="en-US" dirty="0"/>
              <a:t>. 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99743382-E4AD-9A43-9E24-1AB8F81B7F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E56B890-508D-894E-9ED0-A18663506A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44383610-D668-8544-B7D6-2F1AACA3E5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3125"/>
            <a:ext cx="73910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A0CA2C9B-4F75-0446-9529-6658799FB93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7391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9810084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Digital Dark Earth">
    <p:bg>
      <p:bgPr>
        <a:solidFill>
          <a:srgbClr val="56504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8D4729-09A8-F842-87C4-A71523098C6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B7E210A-CC7B-864B-AC6F-C7E9E7BC7B2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3657600"/>
            <a:ext cx="11734800" cy="265176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>
              <a:buNone/>
              <a:defRPr sz="115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Title goes here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F4A87DD-957F-6E4C-87FA-7402322BD1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324546" y="1562788"/>
            <a:ext cx="5638854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8660AD13-7478-414E-8B91-22C3FCFEF1C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0828" y="6366302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21">
            <a:extLst>
              <a:ext uri="{FF2B5EF4-FFF2-40B4-BE49-F238E27FC236}">
                <a16:creationId xmlns:a16="http://schemas.microsoft.com/office/drawing/2014/main" id="{B98825AB-43C6-2848-BD92-EF1858E83CB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334957" y="390199"/>
            <a:ext cx="5609038" cy="52279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1600"/>
              </a:lnSpc>
              <a:buNone/>
              <a:defRPr sz="2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02985469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AB9055CB-6CA5-2D49-B09E-1EA176EAB536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4040" y="1877234"/>
            <a:ext cx="8919959" cy="351981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 sz="16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2pPr>
            <a:lvl3pPr marL="914400" indent="0">
              <a:buNone/>
              <a:defRPr sz="14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3pPr>
            <a:lvl4pPr marL="13716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4pPr>
            <a:lvl5pPr marL="1828800" indent="0">
              <a:buNone/>
              <a:defRPr sz="1200">
                <a:solidFill>
                  <a:schemeClr val="tx2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Add body text here</a:t>
            </a:r>
          </a:p>
        </p:txBody>
      </p:sp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47793"/>
            <a:ext cx="8915400" cy="269093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  <a:endParaRPr lang="en-MX"/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D5C7BB17-3FA7-9C41-B0D9-7038E333EB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F83831B-2B67-404C-B3E8-D5CB13190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8062FC2-ABE4-C34F-8AFD-7A1011E7D3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289E4EDC-BD74-4448-ADE2-7D000BA8CB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338566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01E37A0-70AA-D848-AB2D-6A28A283760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32EC71-5381-9148-8B96-16902554417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8ABD51D-894D-544C-B7DD-8BE9E145D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5542637F-F685-BC43-8125-94FB9084AD6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B73BBD54-FD2A-DC49-B88D-D4A899116E2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C4AD8D1B-3F60-EC44-A487-7E5D890DA5D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34816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9A0DBACC-5B54-7647-BCA1-0D1C48AB2C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213C8B34-2353-FD4D-9E71-B8BBEDA319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29C24D1B-EF41-5446-89DF-2CEC95D00F2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72078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952D4BB9-D82E-9642-B6B5-59FB16BBDC7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B00C743D-E04D-CF43-AEE0-46389738794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6134537-B4C0-FC49-AA11-C6E48C51A668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042315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042315"/>
                </a:solidFill>
              </a:defRPr>
            </a:lvl2pPr>
            <a:lvl3pPr>
              <a:buFontTx/>
              <a:buNone/>
              <a:defRPr sz="1600">
                <a:solidFill>
                  <a:srgbClr val="042315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042315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DA45B32F-A542-7546-9A2C-E0AC157A748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72109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A7E6CF-FAB7-F975-DCAC-C3FE04E92F1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8455" y="290948"/>
            <a:ext cx="5756275" cy="304797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11320835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46B0EC0C-0931-6540-B074-F78FEAD8BC2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09A0609-1D06-D04F-8D52-4E39B92852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0D36F16E-3725-F848-BDDF-7907B81F7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96C633BB-2E79-974A-87F1-594562487DF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F33B21BD-65B1-BA47-A141-F8C12A42C73A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38F5560B-4933-DB43-8C17-077668E24EF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Text Placeholder 57">
            <a:extLst>
              <a:ext uri="{FF2B5EF4-FFF2-40B4-BE49-F238E27FC236}">
                <a16:creationId xmlns:a16="http://schemas.microsoft.com/office/drawing/2014/main" id="{C39711F2-9070-F843-A056-A93C6BB0D39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1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D5663B-43AB-DD96-F6E3-CF91231D1ED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600" y="293125"/>
            <a:ext cx="5638800" cy="254000"/>
          </a:xfrm>
        </p:spPr>
        <p:txBody>
          <a:bodyPr wrap="none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2400" b="0" i="0" kern="1200" dirty="0">
                <a:solidFill>
                  <a:schemeClr val="accent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174170324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st Colo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37AC11C-34D5-1245-961A-397EAB59DFBD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528763"/>
            <a:ext cx="5638800" cy="3652837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79627F6-2087-4E45-BE52-0BCE13073F2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28763"/>
            <a:ext cx="5638800" cy="3652837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F0F4F8-1ADA-C284-ED16-DC4C79226C5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24600" y="271464"/>
            <a:ext cx="5638800" cy="385763"/>
          </a:xfrm>
        </p:spPr>
        <p:txBody>
          <a:bodyPr/>
          <a:lstStyle>
            <a:lvl1pPr marL="0" indent="0">
              <a:buFontTx/>
              <a:buNone/>
              <a:defRPr lang="en-US" sz="2400" b="0" i="0" kern="1200" dirty="0">
                <a:solidFill>
                  <a:srgbClr val="FFFFFF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heading here</a:t>
            </a:r>
          </a:p>
        </p:txBody>
      </p:sp>
    </p:spTree>
    <p:extLst>
      <p:ext uri="{BB962C8B-B14F-4D97-AF65-F5344CB8AC3E}">
        <p14:creationId xmlns:p14="http://schemas.microsoft.com/office/powerpoint/2010/main" val="3478168548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lumn Chart Pull 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36A460F7-C4DF-1649-A79C-B0036650A821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4067939"/>
            <a:ext cx="4343164" cy="1951861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773A52-E036-5040-83AA-48A07139B21E}"/>
              </a:ext>
            </a:extLst>
          </p:cNvPr>
          <p:cNvSpPr/>
          <p:nvPr userDrawn="1"/>
        </p:nvSpPr>
        <p:spPr>
          <a:xfrm>
            <a:off x="6096000" y="0"/>
            <a:ext cx="6095999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0F1E9E86-B1DB-EA44-B5E3-77C99E77484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580B8D3-16CF-6342-A5DF-3306CF5ECA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A9CFCB20-60E1-4B4A-BF88-5B9612F4BE2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A058DD17-2E23-BC40-A026-8858F9BE5659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79913-9831-2C46-96EF-35A1AAFB6AE5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7620000" y="876300"/>
            <a:ext cx="3048000" cy="514350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07A97B0-5987-F143-A781-7C143274D88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0851418" y="5052128"/>
            <a:ext cx="1111981" cy="838200"/>
          </a:xfrm>
        </p:spPr>
        <p:txBody>
          <a:bodyPr/>
          <a:lstStyle>
            <a:lvl1pPr>
              <a:buClr>
                <a:schemeClr val="bg1"/>
              </a:buClr>
              <a:defRPr sz="10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000"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 sz="10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0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D3BD8E0E-AB41-0A43-BD41-1C5E50C4C0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0851418" y="4121544"/>
            <a:ext cx="1111981" cy="838200"/>
          </a:xfrm>
        </p:spPr>
        <p:txBody>
          <a:bodyPr/>
          <a:lstStyle>
            <a:lvl1pPr marL="0" indent="0">
              <a:buNone/>
              <a:defRPr sz="4800">
                <a:ln>
                  <a:solidFill>
                    <a:schemeClr val="bg1"/>
                  </a:solidFill>
                </a:ln>
                <a:noFill/>
              </a:defRPr>
            </a:lvl1pPr>
            <a:lvl2pPr>
              <a:defRPr sz="1000">
                <a:solidFill>
                  <a:schemeClr val="bg1"/>
                </a:solidFill>
              </a:defRPr>
            </a:lvl2pPr>
            <a:lvl3pPr>
              <a:defRPr sz="1000">
                <a:solidFill>
                  <a:schemeClr val="bg1"/>
                </a:solidFill>
              </a:defRPr>
            </a:lvl3pPr>
            <a:lvl4pPr>
              <a:defRPr sz="1000">
                <a:solidFill>
                  <a:schemeClr val="bg1"/>
                </a:solidFill>
              </a:defRPr>
            </a:lvl4pPr>
            <a:lvl5pPr>
              <a:defRPr sz="1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91550247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EB9BDDA6-CF9D-284B-AE6B-08FD6D9B68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3C9F2814-2A42-8747-86C6-18C297A79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F32B6308-FC5C-7F40-92A6-CE736A7B7B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35761AD7-5E66-4446-BAD2-3EC71AA2C7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21D09163-64E4-724E-BD9C-63AEC08EB9B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28600" y="1714500"/>
            <a:ext cx="5638800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5181DA9B-DA3F-584E-A9F0-D45472FFF5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B7107E20-457F-884D-971B-B57AD13E53F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367205" y="1714500"/>
            <a:ext cx="2590801" cy="3467100"/>
          </a:xfrm>
        </p:spPr>
        <p:txBody>
          <a:bodyPr/>
          <a:lstStyle>
            <a:lvl1pPr marL="0" indent="0">
              <a:buFontTx/>
              <a:buNone/>
              <a:defRPr sz="16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600">
                <a:solidFill>
                  <a:srgbClr val="3D3C3C"/>
                </a:solidFill>
              </a:defRPr>
            </a:lvl2pPr>
            <a:lvl3pPr>
              <a:buFontTx/>
              <a:buNone/>
              <a:defRPr sz="16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6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61728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096000" y="0"/>
            <a:ext cx="609600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1714500"/>
            <a:ext cx="2590801" cy="3467100"/>
          </a:xfrm>
        </p:spPr>
        <p:txBody>
          <a:bodyPr/>
          <a:lstStyle>
            <a:lvl1pPr marL="0" indent="0"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714500"/>
            <a:ext cx="2590800" cy="34671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377687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Two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0165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33993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C464372-9BD0-7640-8704-53BEE62329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24599" y="3234981"/>
            <a:ext cx="5633407" cy="1853076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 marL="288925" indent="0">
              <a:buFontTx/>
              <a:buNone/>
              <a:defRPr sz="1600"/>
            </a:lvl2pPr>
            <a:lvl3pPr>
              <a:buFontTx/>
              <a:buNone/>
              <a:defRPr sz="1600"/>
            </a:lvl3pPr>
            <a:lvl4pPr marL="741363" indent="0">
              <a:buFontTx/>
              <a:buNone/>
              <a:defRPr sz="1600"/>
            </a:lvl4pPr>
            <a:lvl5pPr marL="1042987" indent="0">
              <a:buFontTx/>
              <a:buNone/>
              <a:defRPr sz="1600"/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  <p:sp>
        <p:nvSpPr>
          <p:cNvPr id="11" name="Picture Placeholder 7">
            <a:extLst>
              <a:ext uri="{FF2B5EF4-FFF2-40B4-BE49-F238E27FC236}">
                <a16:creationId xmlns:a16="http://schemas.microsoft.com/office/drawing/2014/main" id="{9B3291A2-618A-D34A-9F60-34F932C2116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6337743" y="1335033"/>
            <a:ext cx="5647235" cy="17145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764F239B-FC19-6A44-81DB-18C9D7976C8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28600" y="5522967"/>
            <a:ext cx="11743235" cy="496833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8143259-7705-1443-9A6F-DBEC48437FE7}"/>
              </a:ext>
            </a:extLst>
          </p:cNvPr>
          <p:cNvCxnSpPr/>
          <p:nvPr userDrawn="1"/>
        </p:nvCxnSpPr>
        <p:spPr>
          <a:xfrm>
            <a:off x="6096000" y="1238081"/>
            <a:ext cx="0" cy="405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26581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Column 2 ro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315983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599" y="2435703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8955" y="1315983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78954" y="2435703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C548CB3D-9B84-574E-885C-FE1F744C417D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6329651" y="1315983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6B5EA021-0173-634F-911F-DF1E746534B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9651" y="2435703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F7943D42-7EE2-DA40-A1D9-F914DDD8C888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372258" y="1315983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1617F172-2F05-B94E-AFAD-9E8E6F40C791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72257" y="2435703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864974"/>
            <a:ext cx="259080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228599" y="4984694"/>
            <a:ext cx="2590801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3278955" y="3864974"/>
            <a:ext cx="2583396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3278954" y="4984694"/>
            <a:ext cx="2583397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469C8122-40A6-AC4F-B228-B46DF4AA4968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6329651" y="3864974"/>
            <a:ext cx="2585749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9C07F3FD-607C-5645-B83E-9BA9ABD7D3D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651" y="4984694"/>
            <a:ext cx="2585750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  <p:sp>
        <p:nvSpPr>
          <p:cNvPr id="30" name="Picture Placeholder 7">
            <a:extLst>
              <a:ext uri="{FF2B5EF4-FFF2-40B4-BE49-F238E27FC236}">
                <a16:creationId xmlns:a16="http://schemas.microsoft.com/office/drawing/2014/main" id="{C55632ED-F088-FF49-851A-25B32D353EF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9372258" y="3864974"/>
            <a:ext cx="2591142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16C54EE8-524C-A143-B9F3-2572B4B443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257" y="4984694"/>
            <a:ext cx="2591143" cy="799278"/>
          </a:xfrm>
        </p:spPr>
        <p:txBody>
          <a:bodyPr/>
          <a:lstStyle>
            <a:lvl1pPr marL="0" indent="0">
              <a:buFontTx/>
              <a:buNone/>
              <a:defRPr sz="1200">
                <a:solidFill>
                  <a:srgbClr val="3D3C3C"/>
                </a:solidFill>
              </a:defRPr>
            </a:lvl1pPr>
            <a:lvl2pPr marL="288925" indent="0">
              <a:buFontTx/>
              <a:buNone/>
              <a:defRPr sz="1200">
                <a:solidFill>
                  <a:srgbClr val="3D3C3C"/>
                </a:solidFill>
              </a:defRPr>
            </a:lvl2pPr>
            <a:lvl3pPr>
              <a:buFontTx/>
              <a:buNone/>
              <a:defRPr sz="1200">
                <a:solidFill>
                  <a:srgbClr val="3D3C3C"/>
                </a:solidFill>
              </a:defRPr>
            </a:lvl3pPr>
            <a:lvl4pPr marL="741363" indent="0">
              <a:buFontTx/>
              <a:buNone/>
              <a:defRPr sz="1200">
                <a:solidFill>
                  <a:srgbClr val="3D3C3C"/>
                </a:solidFill>
              </a:defRPr>
            </a:lvl4pPr>
            <a:lvl5pPr marL="1042987" indent="0">
              <a:buFontTx/>
              <a:buNone/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11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- cloud with red wide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FF1D9E4-49B9-FD59-E6A9-BC27828EBF0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04687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3 Row Ic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7">
            <a:extLst>
              <a:ext uri="{FF2B5EF4-FFF2-40B4-BE49-F238E27FC236}">
                <a16:creationId xmlns:a16="http://schemas.microsoft.com/office/drawing/2014/main" id="{3156E150-B190-3242-B86B-86E5386A278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228600" y="1561995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5CBC600D-7F73-5E4D-86E8-9342C90438A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8F348682-6A55-C64A-BC2C-2C6CBF7A83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11B9A1EF-98E6-D542-8F7E-64F6A1355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75790C25-05B8-484B-BC54-308B460F350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BFF9C7AC-01C5-CE4C-9FA4-AFB13B116D0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213472" y="1564581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Picture Placeholder 7">
            <a:extLst>
              <a:ext uri="{FF2B5EF4-FFF2-40B4-BE49-F238E27FC236}">
                <a16:creationId xmlns:a16="http://schemas.microsoft.com/office/drawing/2014/main" id="{9DC01341-B0DA-2B4C-8FC1-7155C4FC0C6D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4572000" y="1562100"/>
            <a:ext cx="912720" cy="8763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44CD4AD7-AC38-1542-A051-1F97CBFCDCA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5556872" y="1564686"/>
            <a:ext cx="2599236" cy="87371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8C751FB4-3F20-2440-92C9-11D2CD59D1AB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28600" y="3273909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FAFA1B85-AF0B-F645-9CA3-C6128E1E72A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213472" y="3276496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FFEE3A9A-63B7-D948-8DBF-2356457C28C5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4572000" y="3274014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DF2BD0E-BE39-5A4C-829F-A44F7C5CDFC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5556872" y="3276601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F0203FBC-FB8C-F94A-A317-F50AD9F7409B}"/>
              </a:ext>
            </a:extLst>
          </p:cNvPr>
          <p:cNvSpPr>
            <a:spLocks noGrp="1"/>
          </p:cNvSpPr>
          <p:nvPr>
            <p:ph type="pic" sz="quarter" idx="46" hasCustomPrompt="1"/>
          </p:nvPr>
        </p:nvSpPr>
        <p:spPr>
          <a:xfrm>
            <a:off x="228600" y="5029881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C7D9D11-353D-9048-9564-37A684BF6807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213472" y="5032468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Picture Placeholder 7">
            <a:extLst>
              <a:ext uri="{FF2B5EF4-FFF2-40B4-BE49-F238E27FC236}">
                <a16:creationId xmlns:a16="http://schemas.microsoft.com/office/drawing/2014/main" id="{B2EA5CB2-F295-E346-9340-B2E11080602C}"/>
              </a:ext>
            </a:extLst>
          </p:cNvPr>
          <p:cNvSpPr>
            <a:spLocks noGrp="1"/>
          </p:cNvSpPr>
          <p:nvPr>
            <p:ph type="pic" sz="quarter" idx="48" hasCustomPrompt="1"/>
          </p:nvPr>
        </p:nvSpPr>
        <p:spPr>
          <a:xfrm>
            <a:off x="4572000" y="5029986"/>
            <a:ext cx="912720" cy="8406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6765B797-6F7F-7345-80FA-1A94CA24E699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5556872" y="5032573"/>
            <a:ext cx="2599236" cy="83820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266530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Compariso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386530"/>
            <a:ext cx="4343164" cy="538259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20000" y="1386530"/>
            <a:ext cx="4343163" cy="538259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878012-C8AC-8944-9C8F-566AE38AAA8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28600" y="2233612"/>
            <a:ext cx="4343400" cy="3786187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800100" indent="-2857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78F8ADB-2953-A64A-97B3-AB59AE4A7D2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632813" y="2233613"/>
            <a:ext cx="4330350" cy="3786186"/>
          </a:xfrm>
        </p:spPr>
        <p:txBody>
          <a:bodyPr/>
          <a:lstStyle>
            <a:lvl1pPr>
              <a:defRPr>
                <a:solidFill>
                  <a:srgbClr val="3D3C3C"/>
                </a:solidFill>
              </a:defRPr>
            </a:lvl1pPr>
            <a:lvl2pPr>
              <a:defRPr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>
                <a:solidFill>
                  <a:srgbClr val="3D3C3C"/>
                </a:solidFill>
              </a:defRPr>
            </a:lvl3pPr>
            <a:lvl4pPr>
              <a:defRPr>
                <a:solidFill>
                  <a:srgbClr val="3D3C3C"/>
                </a:solidFill>
              </a:defRPr>
            </a:lvl4pPr>
            <a:lvl5pPr>
              <a:defRPr>
                <a:solidFill>
                  <a:srgbClr val="3D3C3C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ight Arrow 3">
            <a:extLst>
              <a:ext uri="{FF2B5EF4-FFF2-40B4-BE49-F238E27FC236}">
                <a16:creationId xmlns:a16="http://schemas.microsoft.com/office/drawing/2014/main" id="{8D096CDA-242D-D948-869B-FB5A126D191B}"/>
              </a:ext>
            </a:extLst>
          </p:cNvPr>
          <p:cNvSpPr/>
          <p:nvPr userDrawn="1"/>
        </p:nvSpPr>
        <p:spPr>
          <a:xfrm>
            <a:off x="5440545" y="1337404"/>
            <a:ext cx="1310910" cy="649329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81394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70766" y="1214132"/>
            <a:ext cx="3045303" cy="86687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566599" y="1214132"/>
            <a:ext cx="3045303" cy="86687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367839" y="1214132"/>
            <a:ext cx="3045303" cy="86687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76159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566603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370537" y="2081003"/>
            <a:ext cx="3045304" cy="3100598"/>
          </a:xfrm>
          <a:solidFill>
            <a:srgbClr val="F2F1EE"/>
          </a:solidFill>
        </p:spPr>
        <p:txBody>
          <a:bodyPr lIns="91440" tIns="91440" rIns="91440" bIns="9144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Text Placeholder 11">
            <a:extLst>
              <a:ext uri="{FF2B5EF4-FFF2-40B4-BE49-F238E27FC236}">
                <a16:creationId xmlns:a16="http://schemas.microsoft.com/office/drawing/2014/main" id="{F2351650-0AF5-7B41-8717-C63444B9D1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70767" y="5530474"/>
            <a:ext cx="10642376" cy="489326"/>
          </a:xfrm>
          <a:prstGeom prst="rect">
            <a:avLst/>
          </a:prstGeom>
          <a:solidFill>
            <a:srgbClr val="042315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3375457323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282241" y="1714500"/>
            <a:ext cx="2593494" cy="876300"/>
          </a:xfrm>
          <a:prstGeom prst="rect">
            <a:avLst/>
          </a:prstGeom>
          <a:solidFill>
            <a:srgbClr val="FF462D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35630" y="1714500"/>
            <a:ext cx="2579770" cy="876300"/>
          </a:xfrm>
          <a:prstGeom prst="rect">
            <a:avLst/>
          </a:prstGeom>
          <a:solidFill>
            <a:srgbClr val="9E9287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9375295" y="1714500"/>
            <a:ext cx="2593841" cy="876300"/>
          </a:xfrm>
          <a:prstGeom prst="rect">
            <a:avLst/>
          </a:prstGeom>
          <a:solidFill>
            <a:srgbClr val="3D3C3C"/>
          </a:solidFill>
        </p:spPr>
        <p:txBody>
          <a:bodyPr lIns="91440" tIns="91440" rIns="91440" bIns="91440" anchor="ctr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bg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87634" y="2715236"/>
            <a:ext cx="2579766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5633" y="2715236"/>
            <a:ext cx="2574127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7993" y="2715236"/>
            <a:ext cx="2593842" cy="3304564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CCFC44E-C6B5-0540-A29E-F342F4B86B7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39631" y="1714500"/>
            <a:ext cx="2579770" cy="4305300"/>
          </a:xfrm>
          <a:noFill/>
        </p:spPr>
        <p:txBody>
          <a:bodyPr lIns="0" tIns="0" rIns="0" bIns="0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450746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1">
            <a:extLst>
              <a:ext uri="{FF2B5EF4-FFF2-40B4-BE49-F238E27FC236}">
                <a16:creationId xmlns:a16="http://schemas.microsoft.com/office/drawing/2014/main" id="{EF1E4B41-BB92-7648-895C-DEDFFB103A5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2907C453-C89F-D54F-BE99-D59C25A87C4B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597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3" name="Text Placeholder 11">
            <a:extLst>
              <a:ext uri="{FF2B5EF4-FFF2-40B4-BE49-F238E27FC236}">
                <a16:creationId xmlns:a16="http://schemas.microsoft.com/office/drawing/2014/main" id="{F120A87D-75BD-0849-874F-766E1D7B28E6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4599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35B1A441-818E-2042-B9D2-1725279087F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372601" y="1547954"/>
            <a:ext cx="2590800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rgbClr val="FF462D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 here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812CF4EA-6680-0A46-A72F-CE5A0D6FE2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66FB95D9-514F-4248-8F2E-F0EA7D69FC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527834FD-1748-9940-9248-BE341AABE1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D81B1FA-9FB8-7F4F-985E-2DCB4E4A2B2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199A1D2F-33C9-CD40-984C-B95180E5541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9C195B17-BEAC-A04A-987B-6D8C69F7C793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76600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0E5CE829-47CB-684E-8FA1-9EF59A28088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7296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72440BF4-40CE-3A4D-91C2-BCCF11E0F88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69903" y="1933365"/>
            <a:ext cx="2590801" cy="324823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27719626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 section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28600" y="1557103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273893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019009CE-AFDE-EE4A-A955-7307350C769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9372599" y="1549321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0709" y="1542911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28600" y="3719237"/>
            <a:ext cx="2590800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73893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4" name="Text Placeholder 13">
            <a:extLst>
              <a:ext uri="{FF2B5EF4-FFF2-40B4-BE49-F238E27FC236}">
                <a16:creationId xmlns:a16="http://schemas.microsoft.com/office/drawing/2014/main" id="{7C39C1A6-7460-C14B-83D4-33C9C6C4BE9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599" y="3711455"/>
            <a:ext cx="2592391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320709" y="3705045"/>
            <a:ext cx="2592391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22860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287390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329995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4CC2B804-C5D8-5A48-81B7-5713C7B60E20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9380692" y="1898033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2860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7" name="Text Placeholder 2">
            <a:extLst>
              <a:ext uri="{FF2B5EF4-FFF2-40B4-BE49-F238E27FC236}">
                <a16:creationId xmlns:a16="http://schemas.microsoft.com/office/drawing/2014/main" id="{A6C4C6A1-C28C-3C49-87BE-83DCC38A488C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050515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04615026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ed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3">
            <a:extLst>
              <a:ext uri="{FF2B5EF4-FFF2-40B4-BE49-F238E27FC236}">
                <a16:creationId xmlns:a16="http://schemas.microsoft.com/office/drawing/2014/main" id="{CCFAC936-D591-9543-BA96-1E3C3173F9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30598" y="1557103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16FEF210-22BD-C34B-8F6C-AE26E7B825A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13401" y="1542911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DF74593B-DD8B-A549-B7F6-CA6CE7B4CA8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1530608" y="5015406"/>
            <a:ext cx="3033977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AC9B3920-F627-8D4A-8EC7-F7F15F5934F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530598" y="3274175"/>
            <a:ext cx="3032115" cy="18567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2" name="Text Placeholder 13">
            <a:extLst>
              <a:ext uri="{FF2B5EF4-FFF2-40B4-BE49-F238E27FC236}">
                <a16:creationId xmlns:a16="http://schemas.microsoft.com/office/drawing/2014/main" id="{BDB30F7E-C25C-F643-8457-966A4E9EA430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613401" y="3259983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46" name="Text Placeholder 13">
            <a:extLst>
              <a:ext uri="{FF2B5EF4-FFF2-40B4-BE49-F238E27FC236}">
                <a16:creationId xmlns:a16="http://schemas.microsoft.com/office/drawing/2014/main" id="{C34D65A6-934C-D74C-BB66-6AF877EEE44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7613401" y="5015406"/>
            <a:ext cx="3049872" cy="20796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 b="1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7B3A751C-68B6-9143-8245-59EE2DA0AB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DEA0471-411E-9E4D-9433-E993E317E8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F5D09593-59D3-F446-AE5D-E987B7AF615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F529D1E-5228-F047-BF88-AAC5A30A8500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8EB7D0-7AE4-AA48-93F7-193A1229D2F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530598" y="189803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BCB215A-5B20-0743-94E0-557154D24C8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7613401" y="189803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 smtClean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A6D80D71-9424-2F44-B162-5999A7873AA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530598" y="5370528"/>
            <a:ext cx="3032115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DF379A3-1D0F-1E45-8702-288974609B71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530598" y="3605453"/>
            <a:ext cx="3032115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9D971439-FB54-6C49-B07B-45920EDEFC8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613401" y="3605453"/>
            <a:ext cx="3048000" cy="113108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8342C412-BD69-3649-A5ED-2A84EE7FAB3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7613401" y="5360876"/>
            <a:ext cx="3048000" cy="1154224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Text Placeholder 13">
            <a:extLst>
              <a:ext uri="{FF2B5EF4-FFF2-40B4-BE49-F238E27FC236}">
                <a16:creationId xmlns:a16="http://schemas.microsoft.com/office/drawing/2014/main" id="{0038B1A7-E95E-3C4D-8B65-1DC93655092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763349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3" name="Text Placeholder 13">
            <a:extLst>
              <a:ext uri="{FF2B5EF4-FFF2-40B4-BE49-F238E27FC236}">
                <a16:creationId xmlns:a16="http://schemas.microsoft.com/office/drawing/2014/main" id="{D7FBA33F-457B-9A44-B7DB-E88B05396B3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3349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4" name="Text Placeholder 13">
            <a:extLst>
              <a:ext uri="{FF2B5EF4-FFF2-40B4-BE49-F238E27FC236}">
                <a16:creationId xmlns:a16="http://schemas.microsoft.com/office/drawing/2014/main" id="{3EACCA0E-54DF-5545-8611-264EC0B9B2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3349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7" name="Text Placeholder 13">
            <a:extLst>
              <a:ext uri="{FF2B5EF4-FFF2-40B4-BE49-F238E27FC236}">
                <a16:creationId xmlns:a16="http://schemas.microsoft.com/office/drawing/2014/main" id="{4DB0FA13-C54A-684F-944E-EAE89AF8521F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6856651" y="1530058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9" name="Text Placeholder 13">
            <a:extLst>
              <a:ext uri="{FF2B5EF4-FFF2-40B4-BE49-F238E27FC236}">
                <a16:creationId xmlns:a16="http://schemas.microsoft.com/office/drawing/2014/main" id="{2A9471F6-7209-B74C-93EE-ADE8EE5C3E26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6856651" y="3261753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D290A8D4-25E0-2A4A-A5BB-4F9AC29D1ECE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856651" y="5001541"/>
            <a:ext cx="670445" cy="44163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0" indent="0">
              <a:buFont typeface="Arial" panose="020B0604020202020204" pitchFamily="34" charset="0"/>
              <a:buNone/>
              <a:defRPr sz="3600" b="1" i="0">
                <a:ln>
                  <a:solidFill>
                    <a:schemeClr val="accent1"/>
                  </a:solidFill>
                </a:ln>
                <a:noFill/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83702081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Lis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4D48C5E5-34ED-B246-8FE3-9A0EB5DFCD4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4207"/>
            <a:ext cx="5409901" cy="198390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01262A7-8C01-3247-86F3-20AFC51BA18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93EEF68C-1B1A-8646-8CCC-05086C1076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CCE7C15-0676-9343-AA28-66396C7379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17"/>
            <a:ext cx="5404508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5" name="Text Placeholder 57">
            <a:extLst>
              <a:ext uri="{FF2B5EF4-FFF2-40B4-BE49-F238E27FC236}">
                <a16:creationId xmlns:a16="http://schemas.microsoft.com/office/drawing/2014/main" id="{542C4BC2-AF38-2F4B-B584-42E2EC3A8BA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2673"/>
            <a:ext cx="54048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2BD0F517-AEAE-094F-9FEF-07077F56923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3993" y="3621085"/>
            <a:ext cx="5404508" cy="2398715"/>
          </a:xfrm>
        </p:spPr>
        <p:txBody>
          <a:bodyPr/>
          <a:lstStyle>
            <a:lvl1pPr>
              <a:defRPr sz="1600">
                <a:solidFill>
                  <a:srgbClr val="042315"/>
                </a:solidFill>
              </a:defRPr>
            </a:lvl1pPr>
            <a:lvl2pPr>
              <a:defRPr sz="1600">
                <a:solidFill>
                  <a:srgbClr val="042315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042315"/>
                </a:solidFill>
              </a:defRPr>
            </a:lvl3pPr>
            <a:lvl4pPr>
              <a:defRPr sz="1600">
                <a:solidFill>
                  <a:srgbClr val="042315"/>
                </a:solidFill>
              </a:defRPr>
            </a:lvl4pPr>
            <a:lvl5pPr>
              <a:defRPr sz="16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7824789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C470976-FFAD-FF4D-88C0-372D1E35504C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506526"/>
            <a:ext cx="456362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516F41D2-B2DC-6149-9C04-C0436A0B59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655115"/>
            <a:ext cx="5410200" cy="35264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pic>
        <p:nvPicPr>
          <p:cNvPr id="13" name="Picture 12" descr="Logo&#10;&#10;Description automatically generated">
            <a:extLst>
              <a:ext uri="{FF2B5EF4-FFF2-40B4-BE49-F238E27FC236}">
                <a16:creationId xmlns:a16="http://schemas.microsoft.com/office/drawing/2014/main" id="{288FBC1C-9839-D947-98D7-456B672566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0AAAA15-AAFD-3441-81B3-29C7FC7F8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3E462E2-8F77-744A-9EA3-B06C21622F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5CB77C58-1442-CD4F-B09A-E4C3C0A4BF3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D0323FFB-0571-EE48-AB6D-FD97A544B1C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6000" y="1683598"/>
            <a:ext cx="5867400" cy="3498002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42950" indent="-228600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08392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Imag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228600" y="342900"/>
            <a:ext cx="5638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4103402"/>
            <a:ext cx="5638800" cy="138299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96910279-9442-8E4A-A6CD-DB04454EB188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324600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B16D5EF2-90FE-0743-9161-0A6E956C8C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EF60A5AE-250D-4E49-B021-1C521BCDC5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5B66687D-5BC4-3E4E-A68A-2BDE83E23A85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9367205" y="342900"/>
            <a:ext cx="2590800" cy="339090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8521467-5A4D-DC4C-8410-4F4BA6EC8F21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9995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8BCD9262-AFB5-7745-9C49-6EED75D3C688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9380692" y="4103402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788282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hort Title cloud with red slim trelli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862320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9"/>
            <a:ext cx="2616994" cy="17408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4" y="5151120"/>
            <a:ext cx="5638313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5EFC5E5-B593-5C6D-1C35-2216FEFAA8BF}"/>
              </a:ext>
            </a:extLst>
          </p:cNvPr>
          <p:cNvPicPr>
            <a:picLocks/>
          </p:cNvPicPr>
          <p:nvPr userDrawn="1"/>
        </p:nvPicPr>
        <p:blipFill>
          <a:blip r:embed="rId3"/>
          <a:srcRect t="148" b="148"/>
          <a:stretch/>
        </p:blipFill>
        <p:spPr>
          <a:xfrm>
            <a:off x="7972926" y="-9814"/>
            <a:ext cx="4227443" cy="688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35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5638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8235772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olumn w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5">
            <a:extLst>
              <a:ext uri="{FF2B5EF4-FFF2-40B4-BE49-F238E27FC236}">
                <a16:creationId xmlns:a16="http://schemas.microsoft.com/office/drawing/2014/main" id="{A4E6BBF2-7781-E343-B49D-D33BA3D3968C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096000" y="0"/>
            <a:ext cx="6098650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EA063F93-84B2-BE43-8D77-3C0BB979F6F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9A3519CA-86F6-E148-960A-96BA7CBB56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ABBF34B6-3693-EF41-9961-F50D8ABFD7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077D9E05-0750-E841-960C-4644D2EF082E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E77FBE84-FF3D-CA4E-A263-492C77082FE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5B3D50F-8A60-FE4D-B79F-87494D7256E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276600" y="1522864"/>
            <a:ext cx="2590800" cy="3658735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527012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5/8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2257A07E-BDA3-564B-83D2-65A079B34E0F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4572000" y="0"/>
            <a:ext cx="7620001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12" name="Picture 11" descr="Logo&#10;&#10;Description automatically generated">
            <a:extLst>
              <a:ext uri="{FF2B5EF4-FFF2-40B4-BE49-F238E27FC236}">
                <a16:creationId xmlns:a16="http://schemas.microsoft.com/office/drawing/2014/main" id="{C9120F30-EC12-5140-BF58-E40715C194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12B99E8-4214-D34A-9777-9881FE3AAF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9C5ED5A-85E8-1949-97FD-5763222807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3125"/>
            <a:ext cx="413505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76AFAA7E-B539-7E4A-83D2-34621A7B4E0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2673"/>
            <a:ext cx="4135281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6BC99E50-AF54-4A43-BD6F-CE5EA52E5ABA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0" y="1527048"/>
            <a:ext cx="4135055" cy="4113767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754063" indent="-2270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22011305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w 3 column content +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3C5F26F-AEEA-3841-81A4-64DE570D963D}"/>
              </a:ext>
            </a:extLst>
          </p:cNvPr>
          <p:cNvSpPr/>
          <p:nvPr userDrawn="1"/>
        </p:nvSpPr>
        <p:spPr>
          <a:xfrm>
            <a:off x="9149394" y="4267200"/>
            <a:ext cx="3042606" cy="2590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B054A2-1BCE-2E4A-A6D2-31CE0DBB283E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9149394" y="0"/>
            <a:ext cx="3042606" cy="42672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  <a:endParaRPr lang="en-MX"/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B809A16B-1C7C-2047-87C8-57441110C2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247302"/>
            <a:ext cx="5508625" cy="125799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dolor.</a:t>
            </a:r>
          </a:p>
        </p:txBody>
      </p:sp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F246527-7CA0-5B4D-86E9-3A271DD75E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AD1A1224-2892-B041-99D4-C5045FE659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131CABF7-D828-314C-A892-4D805CF925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D87D3C-216A-894E-A218-6C4DE93114D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28601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400">
                <a:solidFill>
                  <a:srgbClr val="3D3C3C"/>
                </a:solidFill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2B6635BF-3AE8-384B-B98F-BB5B2DD4AE84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284304" y="1527048"/>
            <a:ext cx="2583096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81A47BF4-9246-BB41-A64D-AD21AD38259C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31527" y="1527048"/>
            <a:ext cx="2590800" cy="3582536"/>
          </a:xfrm>
        </p:spPr>
        <p:txBody>
          <a:bodyPr/>
          <a:lstStyle>
            <a:lvl1pPr>
              <a:defRPr sz="1400">
                <a:solidFill>
                  <a:srgbClr val="3D3C3C"/>
                </a:solidFill>
              </a:defRPr>
            </a:lvl1pPr>
            <a:lvl2pPr>
              <a:defRPr sz="1400">
                <a:solidFill>
                  <a:srgbClr val="3D3C3C"/>
                </a:solidFill>
              </a:defRPr>
            </a:lvl2pPr>
            <a:lvl3pPr marL="698500" indent="-171450">
              <a:defRPr lang="en-US" sz="14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400">
                <a:solidFill>
                  <a:srgbClr val="3D3C3C"/>
                </a:solidFill>
              </a:defRPr>
            </a:lvl4pPr>
            <a:lvl5pPr>
              <a:defRPr sz="14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360244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8CFD9EED-E73E-BA4A-A54B-31BB3063D1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5890472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Sections Content Spring Green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4A39C16-71DE-FC41-BCE1-4B0A8A4D43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61" y="6343601"/>
            <a:ext cx="730343" cy="232381"/>
          </a:xfrm>
          <a:prstGeom prst="rect">
            <a:avLst/>
          </a:prstGeom>
        </p:spPr>
      </p:pic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60611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quote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042315"/>
                </a:solidFill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rgbClr val="042315"/>
                </a:solidFill>
              </a:defRPr>
            </a:lvl1pPr>
            <a:lvl2pPr>
              <a:defRPr sz="1200">
                <a:solidFill>
                  <a:srgbClr val="042315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042315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042315"/>
                </a:solidFill>
              </a:defRPr>
            </a:lvl4pPr>
            <a:lvl5pPr>
              <a:defRPr sz="1200">
                <a:solidFill>
                  <a:srgbClr val="042315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E94D75FA-3AE9-FC4C-A49E-066D99CE42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A5BB4E20-DF6B-C747-B076-731C7445A345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933082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+ Description w Icon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2B990099-A11A-7B43-8CA5-F3DF42BB6820}"/>
              </a:ext>
            </a:extLst>
          </p:cNvPr>
          <p:cNvSpPr/>
          <p:nvPr userDrawn="1"/>
        </p:nvSpPr>
        <p:spPr>
          <a:xfrm>
            <a:off x="0" y="1"/>
            <a:ext cx="6096000" cy="6858000"/>
          </a:xfrm>
          <a:prstGeom prst="rect">
            <a:avLst/>
          </a:prstGeom>
          <a:solidFill>
            <a:srgbClr val="3D3C3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765B41-3ECC-AC41-8E76-B63961BC41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7024" y="1638801"/>
            <a:ext cx="4324740" cy="1795410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 </a:t>
            </a:r>
            <a:br>
              <a:rPr lang="en-US"/>
            </a:br>
            <a:r>
              <a:rPr lang="en-US"/>
              <a:t>as a caption.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31EE4CC-B4BD-B042-93C4-EF60CFEA1FE0}"/>
              </a:ext>
            </a:extLst>
          </p:cNvPr>
          <p:cNvCxnSpPr>
            <a:cxnSpLocks/>
          </p:cNvCxnSpPr>
          <p:nvPr userDrawn="1"/>
        </p:nvCxnSpPr>
        <p:spPr>
          <a:xfrm>
            <a:off x="238822" y="3777624"/>
            <a:ext cx="4176964" cy="0"/>
          </a:xfrm>
          <a:prstGeom prst="line">
            <a:avLst/>
          </a:prstGeom>
          <a:ln w="15875">
            <a:solidFill>
              <a:srgbClr val="FFFFFF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F71F9149-9238-0147-86CC-3A984442921F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6335392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8E89F605-86BE-3943-B6E4-9EEC3BFBC8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Picture Placeholder 6">
            <a:extLst>
              <a:ext uri="{FF2B5EF4-FFF2-40B4-BE49-F238E27FC236}">
                <a16:creationId xmlns:a16="http://schemas.microsoft.com/office/drawing/2014/main" id="{5A1BCB11-7322-B848-A05D-16BBECC15890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9386089" y="2063469"/>
            <a:ext cx="1813288" cy="171772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41FD34FF-14FE-3B40-A89F-A89FAB709A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A43DDA07-B043-994B-A28E-DD4DD9ADAB81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AC9B620-1A35-0B42-8618-D60039FB16A2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28600" y="4072486"/>
            <a:ext cx="4343400" cy="1917457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 marL="800100" indent="-285750">
              <a:defRPr lang="en-US" sz="1600" b="0" i="0" kern="1200" dirty="0">
                <a:solidFill>
                  <a:schemeClr val="bg1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EE1C422-C24F-8742-9C36-1A90C06E649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0BBE1A8C-EED0-2D44-85EB-62036724B473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072486"/>
            <a:ext cx="2590800" cy="1947314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38874556-CB25-C04A-ACF6-BABE93E19E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1008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Sections Content Spring Green">
    <p:bg>
      <p:bgPr>
        <a:solidFill>
          <a:srgbClr val="3D3C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13">
            <a:extLst>
              <a:ext uri="{FF2B5EF4-FFF2-40B4-BE49-F238E27FC236}">
                <a16:creationId xmlns:a16="http://schemas.microsoft.com/office/drawing/2014/main" id="{99586EBE-3DF0-4A48-9605-33B0222C81C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1" y="3531004"/>
            <a:ext cx="4343163" cy="22535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1400" b="1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3EB15DC8-43BC-BE49-B6EF-CCEAB5A7B9D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28600" y="3874293"/>
            <a:ext cx="4343163" cy="2145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0663F8-A1AE-2C4B-9A48-4DC0DDE9DDC1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2A3D4230-D22E-2F44-A0BD-23E5299778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6747"/>
            <a:ext cx="4343164" cy="19866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body text here–Lorem ipsum dolor sit </a:t>
            </a:r>
            <a:r>
              <a:rPr lang="en-US" err="1"/>
              <a:t>amet</a:t>
            </a:r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A1B9FD7A-B5E1-4141-8848-C6EABDA80C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19B553B-0E15-8547-8BE4-242A40F754D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5815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D453A100-A460-8F49-926F-6E6645E187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4071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0E80175B-880D-EE4E-85E9-D291C5BA9AA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1521303"/>
            <a:ext cx="5641840" cy="4498497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42A89384-3C2D-3947-9BCB-183B1A776F2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0805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ext w Quote and Sections Spring Gree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FAC584B-51AC-494E-8940-2F1049D5012F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Arial" panose="020B0604020202020204" pitchFamily="34" charset="0"/>
            </a:endParaRP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DEB15A68-363E-E442-BC4A-CFBD8A5D58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6610" y="1327879"/>
            <a:ext cx="4345390" cy="210112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042315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endParaRPr lang="en-US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72D6046-4BD5-8C4A-9B3B-5F06C6EF002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324600" y="1327879"/>
            <a:ext cx="5638800" cy="124150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Add quote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sp>
        <p:nvSpPr>
          <p:cNvPr id="34" name="Text Placeholder 4">
            <a:extLst>
              <a:ext uri="{FF2B5EF4-FFF2-40B4-BE49-F238E27FC236}">
                <a16:creationId xmlns:a16="http://schemas.microsoft.com/office/drawing/2014/main" id="{6F924156-E1B8-B14F-A963-69768B30CBE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328357" y="2781791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7C8248D5-28FE-934C-AB72-DC1094D972E3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782669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95519BA-330B-9E41-B885-10800C63FF4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28357" y="4529819"/>
            <a:ext cx="2598921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EB0895CA-2CD0-584E-B737-18E1D07B65C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9372599" y="4529818"/>
            <a:ext cx="2592789" cy="361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400" b="1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Section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5F310CA1-E2E7-7840-920F-B3B08FAEB4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765CF9B-370B-9F4D-9F16-B74047BC0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B9F8AB1-17E0-7745-B279-1FD45BB44789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24600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1926D91-B149-C449-A782-3F62F1F2267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375297" y="3111500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Text Placeholder 6">
            <a:extLst>
              <a:ext uri="{FF2B5EF4-FFF2-40B4-BE49-F238E27FC236}">
                <a16:creationId xmlns:a16="http://schemas.microsoft.com/office/drawing/2014/main" id="{CE946066-00A4-E041-845C-485A22A5B1C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600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9" name="Text Placeholder 6">
            <a:extLst>
              <a:ext uri="{FF2B5EF4-FFF2-40B4-BE49-F238E27FC236}">
                <a16:creationId xmlns:a16="http://schemas.microsoft.com/office/drawing/2014/main" id="{4C6A6BF6-E451-BA41-A840-E12653E208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375297" y="4863426"/>
            <a:ext cx="2601913" cy="990600"/>
          </a:xfrm>
        </p:spPr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  <a:lvl2pPr>
              <a:defRPr sz="1200">
                <a:solidFill>
                  <a:schemeClr val="bg1"/>
                </a:solidFill>
              </a:defRPr>
            </a:lvl2pPr>
            <a:lvl3pPr marL="698500" indent="-171450">
              <a:defRPr lang="en-US" sz="1200" b="0" i="0" kern="1200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200">
                <a:solidFill>
                  <a:schemeClr val="bg1"/>
                </a:solidFill>
              </a:defRPr>
            </a:lvl4pPr>
            <a:lvl5pP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778AB207-C065-1044-8FC3-FC2B3B849B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66131"/>
            <a:ext cx="4343165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Arial" panose="020B0604020202020204" pitchFamily="34" charset="0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1F606AC-C408-FB45-A037-89CBCC5F5C87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28600" y="705999"/>
            <a:ext cx="4343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Arial" panose="020B0604020202020204" pitchFamily="34" charset="0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703683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ort Title skye with red wide trellis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1A4964-738C-AD42-9CB9-A65FDF17C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r="52528"/>
          <a:stretch/>
        </p:blipFill>
        <p:spPr>
          <a:xfrm>
            <a:off x="6240464" y="0"/>
            <a:ext cx="5951536" cy="6858000"/>
          </a:xfrm>
          <a:prstGeom prst="rect">
            <a:avLst/>
          </a:prstGeo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5D0E3-FB80-A24A-A68A-591D83BA598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0668" y="342900"/>
            <a:ext cx="1381538" cy="439580"/>
          </a:xfrm>
          <a:prstGeom prst="rect">
            <a:avLst/>
          </a:prstGeom>
        </p:spPr>
      </p:pic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042315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</p:spTree>
    <p:extLst>
      <p:ext uri="{BB962C8B-B14F-4D97-AF65-F5344CB8AC3E}">
        <p14:creationId xmlns:p14="http://schemas.microsoft.com/office/powerpoint/2010/main" val="41226109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0"/>
            <a:ext cx="304800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Text Placeholder 11">
            <a:extLst>
              <a:ext uri="{FF2B5EF4-FFF2-40B4-BE49-F238E27FC236}">
                <a16:creationId xmlns:a16="http://schemas.microsoft.com/office/drawing/2014/main" id="{373A9760-9DB0-3E44-BA65-46626A8F904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88909EB9-8AA5-D14D-8354-DC27C26D36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7C910DDF-AB17-C149-9180-790A86F06A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11CD3D8-86B6-9E42-A92C-E3853CE7DEB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019070F-D07D-5A43-82D3-8B5D5C73380A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/>
            </a:lvl1pPr>
            <a:lvl2pPr>
              <a:defRPr sz="1600"/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AC7D98CE-AED7-0044-B0AC-A73C2D22EE37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9380692" y="1943101"/>
            <a:ext cx="2582708" cy="40767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9AA48CA4-03D3-41D1-985F-8A6131B22B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3" name="Text Placeholder 57">
            <a:extLst>
              <a:ext uri="{FF2B5EF4-FFF2-40B4-BE49-F238E27FC236}">
                <a16:creationId xmlns:a16="http://schemas.microsoft.com/office/drawing/2014/main" id="{7661925A-A314-4EC5-8001-2296B870FFA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599" y="714025"/>
            <a:ext cx="868679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7185503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1224" userDrawn="1">
          <p15:clr>
            <a:srgbClr val="FBAE40"/>
          </p15:clr>
        </p15:guide>
        <p15:guide id="4" orient="horz" pos="936" userDrawn="1">
          <p15:clr>
            <a:srgbClr val="FBAE40"/>
          </p15:clr>
        </p15:guide>
      </p15:sldGuideLst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9144000" y="1"/>
            <a:ext cx="3048000" cy="3429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5B7000-1525-9D40-B881-051F187F6406}"/>
              </a:ext>
            </a:extLst>
          </p:cNvPr>
          <p:cNvSpPr/>
          <p:nvPr userDrawn="1"/>
        </p:nvSpPr>
        <p:spPr>
          <a:xfrm>
            <a:off x="9143999" y="3429000"/>
            <a:ext cx="3048001" cy="3429000"/>
          </a:xfrm>
          <a:prstGeom prst="rect">
            <a:avLst/>
          </a:prstGeom>
          <a:solidFill>
            <a:srgbClr val="FF462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14" name="Picture 13" descr="Logo&#10;&#10;Description automatically generated">
            <a:extLst>
              <a:ext uri="{FF2B5EF4-FFF2-40B4-BE49-F238E27FC236}">
                <a16:creationId xmlns:a16="http://schemas.microsoft.com/office/drawing/2014/main" id="{351F7529-2B40-C449-ACE3-99A38B7B0F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6" name="Text Placeholder 11">
            <a:extLst>
              <a:ext uri="{FF2B5EF4-FFF2-40B4-BE49-F238E27FC236}">
                <a16:creationId xmlns:a16="http://schemas.microsoft.com/office/drawing/2014/main" id="{75BC7E2B-E8DF-C94A-9A1E-99A4EE5AF69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28600" y="1534188"/>
            <a:ext cx="4114799" cy="32349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1400" b="1" i="0" spc="0">
                <a:solidFill>
                  <a:schemeClr val="accent1"/>
                </a:solidFill>
                <a:latin typeface="TWK Everett" panose="020B0204000000000000" pitchFamily="34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Subheading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EA35FC36-AD3B-B148-B5B0-DCBA6ADED4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3367E2EE-40BC-864B-BC29-94AE865A63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8686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554CA73C-F0CA-3D41-9DD0-B5C1C818FFC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8687272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A060A8EF-09BD-DE42-8C97-9E987936F9F0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754063" indent="-239713">
              <a:buFont typeface="Courier New" panose="02070309020205020404" pitchFamily="49" charset="0"/>
              <a:buChar char="o"/>
              <a:tabLst/>
              <a:defRPr sz="1600">
                <a:solidFill>
                  <a:srgbClr val="3D3C3C"/>
                </a:solidFill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1BEF47F6-FA94-AD4B-ACE1-9B449C9BF43E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800600" y="1943101"/>
            <a:ext cx="4114800" cy="4076700"/>
          </a:xfrm>
        </p:spPr>
        <p:txBody>
          <a:bodyPr/>
          <a:lstStyle>
            <a:lvl1pPr>
              <a:defRPr sz="1600">
                <a:solidFill>
                  <a:srgbClr val="3D3C3C"/>
                </a:solidFill>
              </a:defRPr>
            </a:lvl1pPr>
            <a:lvl2pPr>
              <a:defRPr sz="1600">
                <a:solidFill>
                  <a:srgbClr val="3D3C3C"/>
                </a:solidFill>
              </a:defRPr>
            </a:lvl2pPr>
            <a:lvl3pPr marL="800100" indent="-285750">
              <a:defRPr lang="en-US" sz="16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600">
                <a:solidFill>
                  <a:srgbClr val="3D3C3C"/>
                </a:solidFill>
              </a:defRPr>
            </a:lvl4pPr>
            <a:lvl5pPr>
              <a:defRPr sz="16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754063" lvl="2" indent="-2397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707701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24" userDrawn="1">
          <p15:clr>
            <a:srgbClr val="FBAE40"/>
          </p15:clr>
        </p15:guide>
        <p15:guide id="2" pos="2736" userDrawn="1">
          <p15:clr>
            <a:srgbClr val="FBAE40"/>
          </p15:clr>
        </p15:guide>
        <p15:guide id="3" orient="horz" pos="936" userDrawn="1">
          <p15:clr>
            <a:srgbClr val="FBAE40"/>
          </p15:clr>
        </p15:guide>
        <p15:guide id="4" orient="horz" pos="1224" userDrawn="1">
          <p15:clr>
            <a:srgbClr val="FBAE40"/>
          </p15:clr>
        </p15:guide>
      </p15:sldGuideLst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age Content +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B4B7933-C5EF-5346-A1EA-62BC3520BDE6}"/>
              </a:ext>
            </a:extLst>
          </p:cNvPr>
          <p:cNvSpPr/>
          <p:nvPr userDrawn="1"/>
        </p:nvSpPr>
        <p:spPr>
          <a:xfrm>
            <a:off x="0" y="0"/>
            <a:ext cx="3048000" cy="6879102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6599" y="342900"/>
            <a:ext cx="4225049" cy="19044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C224597-8715-D34F-A07C-F9AE1EF2A1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5AED7C1-57C7-EB42-B60B-97603D0678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Title 1">
            <a:extLst>
              <a:ext uri="{FF2B5EF4-FFF2-40B4-BE49-F238E27FC236}">
                <a16:creationId xmlns:a16="http://schemas.microsoft.com/office/drawing/2014/main" id="{A33EFBCC-431C-6443-AA33-6CFDC8F1C97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05D81803-BCDE-3B4B-A55B-F229C7C660CF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F66EC57E-ED10-0940-9F4F-D9F535242F8F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DC05E58-74B0-0247-AC01-1C047754F4F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730246" y="347005"/>
            <a:ext cx="4241586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0ABA2B2D-70FB-2747-9758-85261B5F9944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7730245" y="2479236"/>
            <a:ext cx="4241587" cy="189619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82ACC1EC-9F0D-5943-8F6A-19905B79075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2479236"/>
            <a:ext cx="4225045" cy="1896191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8" name="Picture Placeholder 7">
            <a:extLst>
              <a:ext uri="{FF2B5EF4-FFF2-40B4-BE49-F238E27FC236}">
                <a16:creationId xmlns:a16="http://schemas.microsoft.com/office/drawing/2014/main" id="{D5734C4E-11C3-B746-885D-E15253270F1A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3276600" y="4607363"/>
            <a:ext cx="4225044" cy="19204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E17520F-6514-EF42-BCF3-3CAD8D25420D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7730243" y="4611468"/>
            <a:ext cx="4241589" cy="1912200"/>
          </a:xfrm>
        </p:spPr>
        <p:txBody>
          <a:bodyPr anchor="ctr"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69126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5ACBF0"/>
          </p15:clr>
        </p15:guide>
      </p15:sldGuideLst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low chart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49BF4555-FDB8-1741-8569-DDC432C60ECC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0" y="4914900"/>
            <a:ext cx="12192000" cy="1943100"/>
          </a:xfrm>
          <a:prstGeom prst="rect">
            <a:avLst/>
          </a:prstGeom>
          <a:solidFill>
            <a:srgbClr val="042315"/>
          </a:solidFill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31DD7824-BD13-0D43-8CDD-B13D91F59E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73080" y="1580875"/>
            <a:ext cx="2646319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3D07870-6C96-0749-B784-2EFB8AF86FC0}"/>
              </a:ext>
            </a:extLst>
          </p:cNvPr>
          <p:cNvSpPr>
            <a:spLocks noGrp="1"/>
          </p:cNvSpPr>
          <p:nvPr>
            <p:ph idx="41" hasCustomPrompt="1"/>
          </p:nvPr>
        </p:nvSpPr>
        <p:spPr>
          <a:xfrm>
            <a:off x="3222833" y="1580875"/>
            <a:ext cx="2636473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2A202486-4E9E-FA41-9537-4D521D495572}"/>
              </a:ext>
            </a:extLst>
          </p:cNvPr>
          <p:cNvSpPr>
            <a:spLocks noGrp="1"/>
          </p:cNvSpPr>
          <p:nvPr>
            <p:ph idx="43" hasCustomPrompt="1"/>
          </p:nvPr>
        </p:nvSpPr>
        <p:spPr>
          <a:xfrm>
            <a:off x="6277913" y="1580875"/>
            <a:ext cx="2629391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4D814DDA-CE33-D74D-8B34-C7E82FD5DB0F}"/>
              </a:ext>
            </a:extLst>
          </p:cNvPr>
          <p:cNvSpPr>
            <a:spLocks noGrp="1"/>
          </p:cNvSpPr>
          <p:nvPr>
            <p:ph idx="45" hasCustomPrompt="1"/>
          </p:nvPr>
        </p:nvSpPr>
        <p:spPr>
          <a:xfrm>
            <a:off x="9322100" y="1580875"/>
            <a:ext cx="2649392" cy="1256546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8000" b="0" i="0">
                <a:ln w="12700">
                  <a:solidFill>
                    <a:sysClr val="windowText" lastClr="000000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01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7326253-BCC0-B54A-BB89-CEA446CC4AE5}"/>
              </a:ext>
            </a:extLst>
          </p:cNvPr>
          <p:cNvCxnSpPr>
            <a:cxnSpLocks/>
          </p:cNvCxnSpPr>
          <p:nvPr userDrawn="1"/>
        </p:nvCxnSpPr>
        <p:spPr>
          <a:xfrm>
            <a:off x="3048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DC22D75-6CA2-8C4F-8DBD-939B876FA9F4}"/>
              </a:ext>
            </a:extLst>
          </p:cNvPr>
          <p:cNvCxnSpPr>
            <a:cxnSpLocks/>
          </p:cNvCxnSpPr>
          <p:nvPr userDrawn="1"/>
        </p:nvCxnSpPr>
        <p:spPr>
          <a:xfrm>
            <a:off x="6096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625290A-61F5-A24D-930E-A6DEBD4074B2}"/>
              </a:ext>
            </a:extLst>
          </p:cNvPr>
          <p:cNvCxnSpPr>
            <a:cxnSpLocks/>
          </p:cNvCxnSpPr>
          <p:nvPr userDrawn="1"/>
        </p:nvCxnSpPr>
        <p:spPr>
          <a:xfrm>
            <a:off x="9144000" y="1710657"/>
            <a:ext cx="0" cy="2533798"/>
          </a:xfrm>
          <a:prstGeom prst="line">
            <a:avLst/>
          </a:prstGeom>
          <a:ln w="158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4" name="Picture 23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F1B39193-F8AF-2F45-A45C-2AFCCB80D04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600"/>
            <a:ext cx="730346" cy="232382"/>
          </a:xfrm>
          <a:prstGeom prst="rect">
            <a:avLst/>
          </a:prstGeom>
        </p:spPr>
      </p:pic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59E95EB3-CE74-1D47-8882-CECC764A6C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F50FBBC0-187B-3045-B1FA-8D3B9FA412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081E1690-AC6B-5C4B-B272-1CB1DF1EF62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228600" y="714025"/>
            <a:ext cx="10439968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3B6147C3-A7AC-C345-8158-DB04F8A9A3E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4" name="Text Placeholder 2">
            <a:extLst>
              <a:ext uri="{FF2B5EF4-FFF2-40B4-BE49-F238E27FC236}">
                <a16:creationId xmlns:a16="http://schemas.microsoft.com/office/drawing/2014/main" id="{BCA8F4E4-21FF-3647-91D3-D364BA34E178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509D900E-8279-514E-85B7-1FE999893C68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5983D252-EBCF-4044-AD35-ED92FC4A81D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2924305"/>
            <a:ext cx="2590800" cy="134289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 marL="698500" indent="-171450">
              <a:defRPr lang="en-US" sz="1200" b="0" i="0" kern="1200" dirty="0">
                <a:solidFill>
                  <a:schemeClr val="tx2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13402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Icon Layout 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9CF9618-9267-2348-BF4F-29AC15DD8C77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30038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4C045D8E-03A8-8849-A250-8432BCFB999C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D54D9701-B3F9-A644-8A44-320EA67A7F6A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2590800" cy="3637703"/>
          </a:xfrm>
        </p:spPr>
        <p:txBody>
          <a:bodyPr/>
          <a:lstStyle>
            <a:lvl1pPr>
              <a:buClr>
                <a:schemeClr val="bg1"/>
              </a:buClr>
              <a:defRPr sz="1200"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 sz="1200">
                <a:solidFill>
                  <a:schemeClr val="bg1"/>
                </a:solidFill>
              </a:defRPr>
            </a:lvl2pPr>
            <a:lvl3pPr marL="690563" indent="-163513">
              <a:buClr>
                <a:schemeClr val="bg1"/>
              </a:buClr>
              <a:buFont typeface="Courier New" panose="02070309020205020404" pitchFamily="49" charset="0"/>
              <a:buChar char="o"/>
              <a:tabLst/>
              <a:defRPr sz="1200"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 sz="1200"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4F339EAA-15D9-414A-9F7F-D7E057F06797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4580203" y="2566524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E082F470-458B-B34A-B8B9-B570D23EC1FE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7626854" y="2566524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98D4E62-3DC9-7D44-AD7A-1781F255E6B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580203" y="5155975"/>
            <a:ext cx="2540788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FB3EFCC4-5FC2-654B-981B-03BE481BAA9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626854" y="5155975"/>
            <a:ext cx="2544834" cy="838200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Add body text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569D77-6DDD-D242-ADD5-95CE612F0128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4572000" y="876300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651D57A5-E63F-804E-931C-2733A7925148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7619999" y="876300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98F05831-170C-B84C-BB32-E72C54C9FD2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4572000" y="3506211"/>
            <a:ext cx="1524000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61B459C8-66F6-334F-9830-45D99BE838E6}"/>
              </a:ext>
            </a:extLst>
          </p:cNvPr>
          <p:cNvSpPr>
            <a:spLocks noGrp="1"/>
          </p:cNvSpPr>
          <p:nvPr>
            <p:ph sz="quarter" idx="57" hasCustomPrompt="1"/>
          </p:nvPr>
        </p:nvSpPr>
        <p:spPr>
          <a:xfrm>
            <a:off x="7619999" y="3506211"/>
            <a:ext cx="1526427" cy="1536700"/>
          </a:xfrm>
        </p:spPr>
        <p:txBody>
          <a:bodyPr/>
          <a:lstStyle>
            <a:lvl1pPr marL="0" indent="0">
              <a:buNone/>
              <a:defRPr sz="2400">
                <a:ln>
                  <a:solidFill>
                    <a:schemeClr val="tx2"/>
                  </a:solidFill>
                </a:ln>
                <a:noFill/>
              </a:defRPr>
            </a:lvl1pPr>
          </a:lstStyle>
          <a:p>
            <a:pPr lvl="0"/>
            <a:r>
              <a:rPr lang="en-US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127290551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+ Chart w Image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E102A00-847B-B048-9312-C9DCAE7F563D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MX" b="0" i="0">
              <a:latin typeface="TWK Everett" panose="020B0204000000000000" pitchFamily="34" charset="77"/>
            </a:endParaRPr>
          </a:p>
        </p:txBody>
      </p:sp>
      <p:pic>
        <p:nvPicPr>
          <p:cNvPr id="28" name="Picture 27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5CC5D61C-D3BE-EB44-8E30-08504E1FCE1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7" y="6343600"/>
            <a:ext cx="730346" cy="232382"/>
          </a:xfrm>
          <a:prstGeom prst="rect">
            <a:avLst/>
          </a:prstGeom>
        </p:spPr>
      </p:pic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DB726F07-4F06-3D41-BCD9-7EF1FEC154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45F3A209-F7B5-B342-A7C7-36235F4BE3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81780"/>
            <a:ext cx="5638801" cy="65802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caption or quote here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6A51D8F-74DC-8647-90D4-F17C675F8BD7}"/>
              </a:ext>
            </a:extLst>
          </p:cNvPr>
          <p:cNvSpPr>
            <a:spLocks noGrp="1"/>
          </p:cNvSpPr>
          <p:nvPr>
            <p:ph sz="quarter" idx="51" hasCustomPrompt="1"/>
          </p:nvPr>
        </p:nvSpPr>
        <p:spPr>
          <a:xfrm>
            <a:off x="6465888" y="371475"/>
            <a:ext cx="5505450" cy="575468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/>
              <a:t>ADD CHART HERE</a:t>
            </a:r>
          </a:p>
        </p:txBody>
      </p:sp>
      <p:sp>
        <p:nvSpPr>
          <p:cNvPr id="10" name="Text Placeholder 57">
            <a:extLst>
              <a:ext uri="{FF2B5EF4-FFF2-40B4-BE49-F238E27FC236}">
                <a16:creationId xmlns:a16="http://schemas.microsoft.com/office/drawing/2014/main" id="{4897332F-5292-6241-B79B-1C8D4B64032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28600" y="718643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A1B4ED1B-C51F-C64E-A206-858E2596E7E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28600" y="1568173"/>
            <a:ext cx="5638800" cy="3637703"/>
          </a:xfrm>
        </p:spPr>
        <p:txBody>
          <a:bodyPr/>
          <a:lstStyle>
            <a:lvl1pPr marL="0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1pPr>
            <a:lvl2pPr marL="288925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2pPr>
            <a:lvl3pPr marL="527050" indent="0">
              <a:buClr>
                <a:schemeClr val="bg1"/>
              </a:buClr>
              <a:buFontTx/>
              <a:buNone/>
              <a:tabLst/>
              <a:defRPr sz="1200">
                <a:solidFill>
                  <a:schemeClr val="bg1"/>
                </a:solidFill>
              </a:defRPr>
            </a:lvl3pPr>
            <a:lvl4pPr marL="741363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4pPr>
            <a:lvl5pPr marL="1042987" indent="0">
              <a:buClr>
                <a:schemeClr val="bg1"/>
              </a:buClr>
              <a:buFontTx/>
              <a:buNone/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Lorem ipsum dolor sit </a:t>
            </a:r>
            <a:r>
              <a:rPr lang="en-US" dirty="0" err="1"/>
              <a:t>amet</a:t>
            </a:r>
            <a:r>
              <a:rPr lang="en-US" dirty="0"/>
              <a:t>,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adipiscing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, sed do </a:t>
            </a:r>
            <a:r>
              <a:rPr lang="en-US" dirty="0" err="1"/>
              <a:t>eiusmod</a:t>
            </a:r>
            <a:r>
              <a:rPr lang="en-US" dirty="0"/>
              <a:t> </a:t>
            </a:r>
            <a:r>
              <a:rPr lang="en-US" dirty="0" err="1"/>
              <a:t>tempor</a:t>
            </a:r>
            <a:r>
              <a:rPr lang="en-US" dirty="0"/>
              <a:t> </a:t>
            </a:r>
            <a:r>
              <a:rPr lang="en-US" dirty="0" err="1"/>
              <a:t>incididunt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en-US" dirty="0"/>
              <a:t> </a:t>
            </a:r>
            <a:r>
              <a:rPr lang="en-US" dirty="0" err="1"/>
              <a:t>labore</a:t>
            </a:r>
            <a:r>
              <a:rPr lang="en-US" dirty="0"/>
              <a:t> et dolore magna </a:t>
            </a:r>
            <a:r>
              <a:rPr lang="en-US" dirty="0" err="1"/>
              <a:t>aliqua</a:t>
            </a:r>
            <a:r>
              <a:rPr lang="en-US" dirty="0"/>
              <a:t>.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691755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2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1" y="0"/>
            <a:ext cx="3050388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821636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2821789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Picture Placeholder 7">
            <a:extLst>
              <a:ext uri="{FF2B5EF4-FFF2-40B4-BE49-F238E27FC236}">
                <a16:creationId xmlns:a16="http://schemas.microsoft.com/office/drawing/2014/main" id="{48B0F41E-B8A6-554F-9791-EFEE29A1B57F}"/>
              </a:ext>
            </a:extLst>
          </p:cNvPr>
          <p:cNvSpPr>
            <a:spLocks noGrp="1"/>
          </p:cNvSpPr>
          <p:nvPr>
            <p:ph type="pic" sz="quarter" idx="5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18" name="Picture Placeholder 7">
            <a:extLst>
              <a:ext uri="{FF2B5EF4-FFF2-40B4-BE49-F238E27FC236}">
                <a16:creationId xmlns:a16="http://schemas.microsoft.com/office/drawing/2014/main" id="{2C0D7F61-83A3-9A4C-B808-82ECDF5F6234}"/>
              </a:ext>
            </a:extLst>
          </p:cNvPr>
          <p:cNvSpPr>
            <a:spLocks noGrp="1"/>
          </p:cNvSpPr>
          <p:nvPr>
            <p:ph type="pic" sz="quarter" idx="5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68797393-7089-8246-8E6B-9C691D9E8144}"/>
              </a:ext>
            </a:extLst>
          </p:cNvPr>
          <p:cNvSpPr>
            <a:spLocks noGrp="1"/>
          </p:cNvSpPr>
          <p:nvPr>
            <p:ph type="pic" sz="quarter" idx="5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BDBF6EDA-CB83-144B-84E9-B6DA6CFBDBF6}"/>
              </a:ext>
            </a:extLst>
          </p:cNvPr>
          <p:cNvSpPr>
            <a:spLocks noGrp="1"/>
          </p:cNvSpPr>
          <p:nvPr>
            <p:ph type="pic" sz="quarter" idx="5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A6A01146-6CEE-454C-86E0-79564E0A450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08BA9884-E94D-354D-AF51-8C4AC3E5E452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087E36DB-49F0-CE41-A792-DC6FC1181DD0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8C04423A-19C1-994E-A97A-17205ACBAEBA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6865230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Icons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0D870B24-0DC1-6F49-BBFC-0E81923751D2}"/>
              </a:ext>
            </a:extLst>
          </p:cNvPr>
          <p:cNvSpPr/>
          <p:nvPr userDrawn="1"/>
        </p:nvSpPr>
        <p:spPr>
          <a:xfrm>
            <a:off x="6093611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7812CDE-A829-4449-AB06-658316745F6A}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58" name="Picture Placeholder 7">
            <a:extLst>
              <a:ext uri="{FF2B5EF4-FFF2-40B4-BE49-F238E27FC236}">
                <a16:creationId xmlns:a16="http://schemas.microsoft.com/office/drawing/2014/main" id="{514A8316-B0F0-E64C-A005-F00E6DA71761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>
          <a:xfrm>
            <a:off x="228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ICON HERE</a:t>
            </a:r>
          </a:p>
        </p:txBody>
      </p:sp>
      <p:sp>
        <p:nvSpPr>
          <p:cNvPr id="59" name="Picture Placeholder 7">
            <a:extLst>
              <a:ext uri="{FF2B5EF4-FFF2-40B4-BE49-F238E27FC236}">
                <a16:creationId xmlns:a16="http://schemas.microsoft.com/office/drawing/2014/main" id="{750311B1-E416-7646-B8BF-DF3C53F6A2D5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3276600" y="1270365"/>
            <a:ext cx="1872632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0" name="Picture Placeholder 7">
            <a:extLst>
              <a:ext uri="{FF2B5EF4-FFF2-40B4-BE49-F238E27FC236}">
                <a16:creationId xmlns:a16="http://schemas.microsoft.com/office/drawing/2014/main" id="{17E006E3-4291-4049-AD93-B5278AF31AD5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6324600" y="1263328"/>
            <a:ext cx="1872632" cy="171526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sp>
        <p:nvSpPr>
          <p:cNvPr id="61" name="Picture Placeholder 7">
            <a:extLst>
              <a:ext uri="{FF2B5EF4-FFF2-40B4-BE49-F238E27FC236}">
                <a16:creationId xmlns:a16="http://schemas.microsoft.com/office/drawing/2014/main" id="{A4BC3B16-ACE1-104A-8B2D-FE828E65AF7A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9381035" y="1270365"/>
            <a:ext cx="1872047" cy="17082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ICON HERE</a:t>
            </a:r>
          </a:p>
        </p:txBody>
      </p:sp>
      <p:pic>
        <p:nvPicPr>
          <p:cNvPr id="18" name="Picture 17" descr="Logo&#10;&#10;Description automatically generated">
            <a:extLst>
              <a:ext uri="{FF2B5EF4-FFF2-40B4-BE49-F238E27FC236}">
                <a16:creationId xmlns:a16="http://schemas.microsoft.com/office/drawing/2014/main" id="{2F119EDA-9392-0544-ACC8-3C3BAB3C83C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5A5C78B-D28F-5D41-8FEE-ECEB00452A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1C62E2FA-474D-F54A-B505-395B993ABB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247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8" name="Text Placeholder 57">
            <a:extLst>
              <a:ext uri="{FF2B5EF4-FFF2-40B4-BE49-F238E27FC236}">
                <a16:creationId xmlns:a16="http://schemas.microsoft.com/office/drawing/2014/main" id="{526CF53C-689A-294D-947F-C20332A6D6E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40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1578A9E8-7662-D44E-88D0-D10124D0B10B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7390166D-9663-AA42-BBFA-258771F1F030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Text Placeholder 2">
            <a:extLst>
              <a:ext uri="{FF2B5EF4-FFF2-40B4-BE49-F238E27FC236}">
                <a16:creationId xmlns:a16="http://schemas.microsoft.com/office/drawing/2014/main" id="{529AD3E3-4375-D04F-AB3B-7EB9F42B658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85E4EDD6-9F53-254B-948E-B849AA85100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1035" y="31694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89576882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Larg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C9DFC84E-FA9E-F842-B8A0-3F47FB47FC4C}"/>
              </a:ext>
            </a:extLst>
          </p:cNvPr>
          <p:cNvSpPr>
            <a:spLocks noGrp="1"/>
          </p:cNvSpPr>
          <p:nvPr>
            <p:ph type="chart" sz="quarter" idx="27" hasCustomPrompt="1"/>
          </p:nvPr>
        </p:nvSpPr>
        <p:spPr>
          <a:xfrm>
            <a:off x="6096000" y="495300"/>
            <a:ext cx="5867400" cy="590549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CLICK ICON TO ADD PIE CHART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E9CCAB3E-BAC6-1241-B951-C30FC038FA9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3632"/>
            <a:ext cx="4343164" cy="210536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here–Lorem ipsum dolor sit </a:t>
            </a:r>
            <a:r>
              <a:rPr lang="en-US" dirty="0" err="1"/>
              <a:t>amet</a:t>
            </a:r>
            <a:endParaRPr lang="en-US" dirty="0"/>
          </a:p>
        </p:txBody>
      </p:sp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182A9DD2-DB6A-814F-B033-4A4301ED42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E159D05-25FE-E542-9360-CAC0772D3A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41C0787-5E53-2F41-BBC9-8BEE0618F7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963E82A3-4B6A-BC48-8272-63030B15170A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4003537066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4 Columns +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C27F7F1D-5819-234C-BE8D-F846B9D0BFDC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228599" y="1711521"/>
            <a:ext cx="2595335" cy="22940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4" name="Chart Placeholder 6">
            <a:extLst>
              <a:ext uri="{FF2B5EF4-FFF2-40B4-BE49-F238E27FC236}">
                <a16:creationId xmlns:a16="http://schemas.microsoft.com/office/drawing/2014/main" id="{22C00934-DE81-9D4F-B3D1-D3A5B7ADC6E9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3284993" y="1711522"/>
            <a:ext cx="2589484" cy="2294036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6" name="Chart Placeholder 6">
            <a:extLst>
              <a:ext uri="{FF2B5EF4-FFF2-40B4-BE49-F238E27FC236}">
                <a16:creationId xmlns:a16="http://schemas.microsoft.com/office/drawing/2014/main" id="{12EF8ABA-27C6-994A-A725-2D1F1E3C8DE4}"/>
              </a:ext>
            </a:extLst>
          </p:cNvPr>
          <p:cNvSpPr>
            <a:spLocks noGrp="1"/>
          </p:cNvSpPr>
          <p:nvPr>
            <p:ph type="chart" sz="quarter" idx="33" hasCustomPrompt="1"/>
          </p:nvPr>
        </p:nvSpPr>
        <p:spPr>
          <a:xfrm>
            <a:off x="6330181" y="1714500"/>
            <a:ext cx="2590848" cy="229173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sp>
        <p:nvSpPr>
          <p:cNvPr id="18" name="Chart Placeholder 6">
            <a:extLst>
              <a:ext uri="{FF2B5EF4-FFF2-40B4-BE49-F238E27FC236}">
                <a16:creationId xmlns:a16="http://schemas.microsoft.com/office/drawing/2014/main" id="{8439C5E2-126A-564E-A99D-172D1FA225D3}"/>
              </a:ext>
            </a:extLst>
          </p:cNvPr>
          <p:cNvSpPr>
            <a:spLocks noGrp="1"/>
          </p:cNvSpPr>
          <p:nvPr>
            <p:ph type="chart" sz="quarter" idx="35" hasCustomPrompt="1"/>
          </p:nvPr>
        </p:nvSpPr>
        <p:spPr>
          <a:xfrm>
            <a:off x="9381890" y="1711296"/>
            <a:ext cx="2595065" cy="22917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CHART HERE</a:t>
            </a:r>
          </a:p>
        </p:txBody>
      </p:sp>
      <p:pic>
        <p:nvPicPr>
          <p:cNvPr id="19" name="Picture 18" descr="Logo&#10;&#10;Description automatically generated">
            <a:extLst>
              <a:ext uri="{FF2B5EF4-FFF2-40B4-BE49-F238E27FC236}">
                <a16:creationId xmlns:a16="http://schemas.microsoft.com/office/drawing/2014/main" id="{4BA91AE6-204A-BF4C-8B70-11BD3F742DE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FA3F480-FA67-2844-910B-8F8B94D6A1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33C0C82F-EBCB-1845-9AE0-442714C906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5" name="Text Placeholder 57">
            <a:extLst>
              <a:ext uri="{FF2B5EF4-FFF2-40B4-BE49-F238E27FC236}">
                <a16:creationId xmlns:a16="http://schemas.microsoft.com/office/drawing/2014/main" id="{77AF6F60-273D-034D-9770-DBBC2D3B40D0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04F34E55-2528-0F47-9D93-3D0A7C381B9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168B7E4F-0121-0F47-B328-04659EC7D47F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87390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D12D380E-4278-7745-84E6-86D45BE79C45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9995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2294AAB9-98B9-D34E-9669-E3C6FD13AEC5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9380692" y="4121926"/>
            <a:ext cx="2590800" cy="1386505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82372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hort Title Spruce with wide white trellis">
    <p:bg>
      <p:bgPr>
        <a:solidFill>
          <a:srgbClr val="29707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B6B568E-C907-154F-B8B9-6B9E2D5F650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33680" y="1596171"/>
            <a:ext cx="5638313" cy="2552699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ts val="8200"/>
              </a:lnSpc>
              <a:buNone/>
              <a:defRPr sz="74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Title goes here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BC974797-F8F6-2E47-988B-FF5AFC751F8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33680" y="6361668"/>
            <a:ext cx="2585720" cy="194579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 marL="457200" indent="0">
              <a:buFont typeface="Arial" panose="020B0604020202020204" pitchFamily="34" charset="0"/>
              <a:buNone/>
              <a:defRPr/>
            </a:lvl2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AF80A485-3231-0F43-86FC-1F3036CE01B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34975" y="5151120"/>
            <a:ext cx="5632426" cy="457200"/>
          </a:xfrm>
        </p:spPr>
        <p:txBody>
          <a:bodyPr/>
          <a:lstStyle>
            <a:lvl1pPr marL="0" indent="0">
              <a:buNone/>
              <a:defRPr sz="1200" b="0" i="0">
                <a:solidFill>
                  <a:srgbClr val="FFFFFF"/>
                </a:solidFill>
                <a:latin typeface="TWK Everett" panose="020B0204000000000000" pitchFamily="34" charset="77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Presenter name, role, group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8169F3-1E93-BCDA-25B5-530400BDF7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2736" y="342900"/>
            <a:ext cx="1381537" cy="4395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4FDB74-DEEC-DD83-46E0-6C9EEB309AAE}"/>
              </a:ext>
            </a:extLst>
          </p:cNvPr>
          <p:cNvPicPr>
            <a:picLocks/>
          </p:cNvPicPr>
          <p:nvPr userDrawn="1"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6380" t="19" r="8770" b="19"/>
          <a:stretch/>
        </p:blipFill>
        <p:spPr>
          <a:xfrm>
            <a:off x="6137329" y="-6536"/>
            <a:ext cx="6054671" cy="6864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6358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Collag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7">
            <a:extLst>
              <a:ext uri="{FF2B5EF4-FFF2-40B4-BE49-F238E27FC236}">
                <a16:creationId xmlns:a16="http://schemas.microsoft.com/office/drawing/2014/main" id="{D533621A-3B50-3E49-95CE-6E76D524021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9144001" y="1"/>
            <a:ext cx="3039908" cy="6858000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228602" y="145357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3276601" y="148820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6324600" y="148590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228602" y="3693062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3276601" y="3727699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324600" y="3725390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8686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8687270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228602" y="2298081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3276601" y="2332718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24600" y="23304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2" y="4533506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276601" y="4568143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324600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7934681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Rows + Number Icons Cloud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37381A-FB30-D746-B9AF-A57A9F25DEA9}"/>
              </a:ext>
            </a:extLst>
          </p:cNvPr>
          <p:cNvSpPr>
            <a:spLocks noGrp="1"/>
          </p:cNvSpPr>
          <p:nvPr>
            <p:ph type="pic" sz="quarter" idx="59" hasCustomPrompt="1"/>
          </p:nvPr>
        </p:nvSpPr>
        <p:spPr>
          <a:xfrm>
            <a:off x="6096000" y="0"/>
            <a:ext cx="6096000" cy="6853238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ADD PHOTO HERE</a:t>
            </a:r>
          </a:p>
        </p:txBody>
      </p:sp>
      <p:pic>
        <p:nvPicPr>
          <p:cNvPr id="27" name="Picture 26" descr="Logo&#10;&#10;Description automatically generated">
            <a:extLst>
              <a:ext uri="{FF2B5EF4-FFF2-40B4-BE49-F238E27FC236}">
                <a16:creationId xmlns:a16="http://schemas.microsoft.com/office/drawing/2014/main" id="{ACF0EF1D-ADB1-8E48-BEB8-A33EEC595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4E6E9ED7-CE8B-DA48-86F3-1D34203D46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8" name="Title 1">
            <a:extLst>
              <a:ext uri="{FF2B5EF4-FFF2-40B4-BE49-F238E27FC236}">
                <a16:creationId xmlns:a16="http://schemas.microsoft.com/office/drawing/2014/main" id="{F5C11761-C1D0-FD45-AC79-71641D4D5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9" name="Text Placeholder 57">
            <a:extLst>
              <a:ext uri="{FF2B5EF4-FFF2-40B4-BE49-F238E27FC236}">
                <a16:creationId xmlns:a16="http://schemas.microsoft.com/office/drawing/2014/main" id="{DDDEE1BD-C0BD-D34A-98F1-DFA5B7561BA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5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D31BCF95-4828-C34E-A775-48934DDA85D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1997069" y="1570594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11C685EA-27B7-5943-AD52-5E9D250433BF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1991674" y="3295366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6DC45F44-6CD8-7B49-A629-42720605F70A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228600" y="1553062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BBA7945-0BE1-214C-B256-608506718208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228600" y="3268571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0DB46209-9729-4840-B4ED-8C84D053EFC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1991674" y="5035153"/>
            <a:ext cx="3875726" cy="1073547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28650" indent="-163513">
              <a:tabLst/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423BFE5-BAFD-CA41-A643-BCE6075A4485}"/>
              </a:ext>
            </a:extLst>
          </p:cNvPr>
          <p:cNvSpPr>
            <a:spLocks noGrp="1"/>
          </p:cNvSpPr>
          <p:nvPr>
            <p:ph sz="quarter" idx="58" hasCustomPrompt="1"/>
          </p:nvPr>
        </p:nvSpPr>
        <p:spPr>
          <a:xfrm>
            <a:off x="228600" y="5008358"/>
            <a:ext cx="1536700" cy="1100342"/>
          </a:xfrm>
          <a:noFill/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FF462D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</p:spTree>
    <p:extLst>
      <p:ext uri="{BB962C8B-B14F-4D97-AF65-F5344CB8AC3E}">
        <p14:creationId xmlns:p14="http://schemas.microsoft.com/office/powerpoint/2010/main" val="3293773058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Icons List 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7">
            <a:extLst>
              <a:ext uri="{FF2B5EF4-FFF2-40B4-BE49-F238E27FC236}">
                <a16:creationId xmlns:a16="http://schemas.microsoft.com/office/drawing/2014/main" id="{EAA83C25-A7D5-C44E-BC03-EABD420FC337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>
          <a:xfrm>
            <a:off x="3275642" y="145703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1" name="Picture Placeholder 7">
            <a:extLst>
              <a:ext uri="{FF2B5EF4-FFF2-40B4-BE49-F238E27FC236}">
                <a16:creationId xmlns:a16="http://schemas.microsoft.com/office/drawing/2014/main" id="{1C3320EC-C702-784B-966E-56589D005226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>
          <a:xfrm>
            <a:off x="6327091" y="145703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2" name="Picture Placeholder 7">
            <a:extLst>
              <a:ext uri="{FF2B5EF4-FFF2-40B4-BE49-F238E27FC236}">
                <a16:creationId xmlns:a16="http://schemas.microsoft.com/office/drawing/2014/main" id="{4404D43E-76A6-4948-9A3B-149BCDDC8C7A}"/>
              </a:ext>
            </a:extLst>
          </p:cNvPr>
          <p:cNvSpPr>
            <a:spLocks noGrp="1"/>
          </p:cNvSpPr>
          <p:nvPr>
            <p:ph type="pic" sz="quarter" idx="35" hasCustomPrompt="1"/>
          </p:nvPr>
        </p:nvSpPr>
        <p:spPr>
          <a:xfrm>
            <a:off x="9379614" y="145703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3" name="Picture Placeholder 7">
            <a:extLst>
              <a:ext uri="{FF2B5EF4-FFF2-40B4-BE49-F238E27FC236}">
                <a16:creationId xmlns:a16="http://schemas.microsoft.com/office/drawing/2014/main" id="{72FB2A4E-1B5D-FF46-A012-D1DF01E24703}"/>
              </a:ext>
            </a:extLst>
          </p:cNvPr>
          <p:cNvSpPr>
            <a:spLocks noGrp="1"/>
          </p:cNvSpPr>
          <p:nvPr>
            <p:ph type="pic" sz="quarter" idx="36" hasCustomPrompt="1"/>
          </p:nvPr>
        </p:nvSpPr>
        <p:spPr>
          <a:xfrm>
            <a:off x="3275642" y="3727596"/>
            <a:ext cx="912044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4" name="Picture Placeholder 7">
            <a:extLst>
              <a:ext uri="{FF2B5EF4-FFF2-40B4-BE49-F238E27FC236}">
                <a16:creationId xmlns:a16="http://schemas.microsoft.com/office/drawing/2014/main" id="{B0DC0B18-D14B-A540-91A5-DB1C9ED122B4}"/>
              </a:ext>
            </a:extLst>
          </p:cNvPr>
          <p:cNvSpPr>
            <a:spLocks noGrp="1"/>
          </p:cNvSpPr>
          <p:nvPr>
            <p:ph type="pic" sz="quarter" idx="37" hasCustomPrompt="1"/>
          </p:nvPr>
        </p:nvSpPr>
        <p:spPr>
          <a:xfrm>
            <a:off x="6327091" y="3727596"/>
            <a:ext cx="91204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26" name="Picture Placeholder 7">
            <a:extLst>
              <a:ext uri="{FF2B5EF4-FFF2-40B4-BE49-F238E27FC236}">
                <a16:creationId xmlns:a16="http://schemas.microsoft.com/office/drawing/2014/main" id="{CD67EB63-28F4-E040-9A84-8011CD7C8FE5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79614" y="3727596"/>
            <a:ext cx="910693" cy="81831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PLACE ICON HERE</a:t>
            </a:r>
          </a:p>
        </p:txBody>
      </p:sp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25908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599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4600" y="2292309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9614" y="2292309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F79B734D-A981-F249-B5AD-DD37EA9B21F9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276599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E519CFCA-B445-8D46-AEAE-3AF6051D729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324600" y="4565834"/>
            <a:ext cx="2594641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4" name="Text Placeholder 2">
            <a:extLst>
              <a:ext uri="{FF2B5EF4-FFF2-40B4-BE49-F238E27FC236}">
                <a16:creationId xmlns:a16="http://schemas.microsoft.com/office/drawing/2014/main" id="{F60FF828-F1B0-E946-9A7C-82E0A6FCCE44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379614" y="4565834"/>
            <a:ext cx="2590800" cy="869992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448759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icons numbers">
    <p:bg>
      <p:bgPr>
        <a:solidFill>
          <a:srgbClr val="F2F1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lide Number Placeholder 5">
            <a:extLst>
              <a:ext uri="{FF2B5EF4-FFF2-40B4-BE49-F238E27FC236}">
                <a16:creationId xmlns:a16="http://schemas.microsoft.com/office/drawing/2014/main" id="{1FBCF938-EB1F-E842-88D8-795586C115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3" name="Picture 32" descr="Logo&#10;&#10;Description automatically generated">
            <a:extLst>
              <a:ext uri="{FF2B5EF4-FFF2-40B4-BE49-F238E27FC236}">
                <a16:creationId xmlns:a16="http://schemas.microsoft.com/office/drawing/2014/main" id="{56085531-9FD4-A147-87FA-A9EBEBFBE63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6" name="Title 1">
            <a:extLst>
              <a:ext uri="{FF2B5EF4-FFF2-40B4-BE49-F238E27FC236}">
                <a16:creationId xmlns:a16="http://schemas.microsoft.com/office/drawing/2014/main" id="{B96B7D0F-251B-FD43-BCB7-CB20958C0B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281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7" name="Text Placeholder 57">
            <a:extLst>
              <a:ext uri="{FF2B5EF4-FFF2-40B4-BE49-F238E27FC236}">
                <a16:creationId xmlns:a16="http://schemas.microsoft.com/office/drawing/2014/main" id="{84B35694-6A50-2E4B-A859-D0BD696C8081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2819554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37F4BA20-7EA4-D548-8BDD-288F2CD56CA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276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9" name="Text Placeholder 2">
            <a:extLst>
              <a:ext uri="{FF2B5EF4-FFF2-40B4-BE49-F238E27FC236}">
                <a16:creationId xmlns:a16="http://schemas.microsoft.com/office/drawing/2014/main" id="{49F3F735-7447-7F4C-9666-191D8DB32FD4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632652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909D859B-5629-A343-B124-724E2D222163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9372600" y="1338688"/>
            <a:ext cx="2590800" cy="4681111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CEB27A4-334A-A14E-ABCB-FF0FE4C45437}"/>
              </a:ext>
            </a:extLst>
          </p:cNvPr>
          <p:cNvSpPr>
            <a:spLocks noGrp="1"/>
          </p:cNvSpPr>
          <p:nvPr>
            <p:ph sz="quarter" idx="54" hasCustomPrompt="1"/>
          </p:nvPr>
        </p:nvSpPr>
        <p:spPr>
          <a:xfrm>
            <a:off x="3276599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4DC4447-B143-E64A-B37F-4CA9ECB1087D}"/>
              </a:ext>
            </a:extLst>
          </p:cNvPr>
          <p:cNvSpPr>
            <a:spLocks noGrp="1"/>
          </p:cNvSpPr>
          <p:nvPr>
            <p:ph sz="quarter" idx="55" hasCustomPrompt="1"/>
          </p:nvPr>
        </p:nvSpPr>
        <p:spPr>
          <a:xfrm>
            <a:off x="6326520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E40A1C0-99AC-9E4D-A44D-319D057C0A41}"/>
              </a:ext>
            </a:extLst>
          </p:cNvPr>
          <p:cNvSpPr>
            <a:spLocks noGrp="1"/>
          </p:cNvSpPr>
          <p:nvPr>
            <p:ph sz="quarter" idx="56" hasCustomPrompt="1"/>
          </p:nvPr>
        </p:nvSpPr>
        <p:spPr>
          <a:xfrm>
            <a:off x="9369073" y="306073"/>
            <a:ext cx="2590799" cy="593087"/>
          </a:xfrm>
        </p:spPr>
        <p:txBody>
          <a:bodyPr/>
          <a:lstStyle>
            <a:lvl1pPr marL="0" indent="0">
              <a:buNone/>
              <a:defRPr sz="2400">
                <a:ln>
                  <a:noFill/>
                </a:ln>
                <a:solidFill>
                  <a:srgbClr val="042315"/>
                </a:solidFill>
              </a:defRPr>
            </a:lvl1pPr>
          </a:lstStyle>
          <a:p>
            <a:pPr lvl="0"/>
            <a:r>
              <a:rPr lang="en-US" dirty="0"/>
              <a:t>Add icon or text</a:t>
            </a:r>
          </a:p>
        </p:txBody>
      </p:sp>
      <p:sp>
        <p:nvSpPr>
          <p:cNvPr id="15" name="Text Placeholder 2">
            <a:extLst>
              <a:ext uri="{FF2B5EF4-FFF2-40B4-BE49-F238E27FC236}">
                <a16:creationId xmlns:a16="http://schemas.microsoft.com/office/drawing/2014/main" id="{52C66027-8C58-2E48-AF9C-F509505FA3B3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327660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Subheading</a:t>
            </a:r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9CC59EC9-E651-6C4B-B488-6E5FFEAB7E55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326520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E24D388-4045-7548-AF64-526E9A4406E8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373643" y="1039283"/>
            <a:ext cx="2590800" cy="299406"/>
          </a:xfrm>
        </p:spPr>
        <p:txBody>
          <a:bodyPr/>
          <a:lstStyle>
            <a:lvl1pPr marL="0" indent="0">
              <a:buNone/>
              <a:defRPr sz="1400" b="1">
                <a:solidFill>
                  <a:srgbClr val="FF462D"/>
                </a:solidFill>
              </a:defRPr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Subheading</a:t>
            </a:r>
          </a:p>
        </p:txBody>
      </p:sp>
    </p:spTree>
    <p:extLst>
      <p:ext uri="{BB962C8B-B14F-4D97-AF65-F5344CB8AC3E}">
        <p14:creationId xmlns:p14="http://schemas.microsoft.com/office/powerpoint/2010/main" val="3232076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28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3276603" y="1714500"/>
            <a:ext cx="2590792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6324598" y="171457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9372600" y="1714500"/>
            <a:ext cx="2590798" cy="262413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28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28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76603" y="4497479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3" y="4822803"/>
            <a:ext cx="2590792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324598" y="449754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24598" y="482287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372600" y="4497479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372600" y="4822803"/>
            <a:ext cx="2590798" cy="28257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buNone/>
              <a:defRPr lang="en-US" sz="16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26" name="Picture 25" descr="Logo&#10;&#10;Description automatically generated">
            <a:extLst>
              <a:ext uri="{FF2B5EF4-FFF2-40B4-BE49-F238E27FC236}">
                <a16:creationId xmlns:a16="http://schemas.microsoft.com/office/drawing/2014/main" id="{E6571758-38E8-8443-8E30-CABA2E0B43C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7" name="Slide Number Placeholder 5">
            <a:extLst>
              <a:ext uri="{FF2B5EF4-FFF2-40B4-BE49-F238E27FC236}">
                <a16:creationId xmlns:a16="http://schemas.microsoft.com/office/drawing/2014/main" id="{0B36663A-F467-DB43-B684-1727EE9E42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1" name="Title 1">
            <a:extLst>
              <a:ext uri="{FF2B5EF4-FFF2-40B4-BE49-F238E27FC236}">
                <a16:creationId xmlns:a16="http://schemas.microsoft.com/office/drawing/2014/main" id="{7D3CF3FA-A4EE-3A4E-94C5-46B3773C1C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2" name="Text Placeholder 57">
            <a:extLst>
              <a:ext uri="{FF2B5EF4-FFF2-40B4-BE49-F238E27FC236}">
                <a16:creationId xmlns:a16="http://schemas.microsoft.com/office/drawing/2014/main" id="{9BC898E2-BCBF-4446-BABF-861D604C6793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614652819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4-8 Per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B3700A0-29DE-834A-B6C2-E3D4696E5DD5}"/>
              </a:ext>
            </a:extLst>
          </p:cNvPr>
          <p:cNvSpPr>
            <a:spLocks noGrp="1"/>
          </p:cNvSpPr>
          <p:nvPr>
            <p:ph type="pic" sz="quarter" idx="27" hasCustomPrompt="1"/>
          </p:nvPr>
        </p:nvSpPr>
        <p:spPr>
          <a:xfrm>
            <a:off x="233819" y="1714499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PHOTO HERE</a:t>
            </a:r>
          </a:p>
        </p:txBody>
      </p:sp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FB033EB2-943A-4B45-BCB7-8F690C8C2FA8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2819400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3" name="Picture Placeholder 5">
            <a:extLst>
              <a:ext uri="{FF2B5EF4-FFF2-40B4-BE49-F238E27FC236}">
                <a16:creationId xmlns:a16="http://schemas.microsoft.com/office/drawing/2014/main" id="{0A8E385F-9F3A-F34C-B402-8E3D0FAF6512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>
          <a:xfrm>
            <a:off x="4575437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4" name="Picture Placeholder 5">
            <a:extLst>
              <a:ext uri="{FF2B5EF4-FFF2-40B4-BE49-F238E27FC236}">
                <a16:creationId xmlns:a16="http://schemas.microsoft.com/office/drawing/2014/main" id="{F3F9DA77-6808-2944-8C0A-444E071E459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7627572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16" name="Text Placeholder 57">
            <a:extLst>
              <a:ext uri="{FF2B5EF4-FFF2-40B4-BE49-F238E27FC236}">
                <a16:creationId xmlns:a16="http://schemas.microsoft.com/office/drawing/2014/main" id="{B2B820F6-126F-8149-B82A-8DD59FF74529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33820" y="3395323"/>
            <a:ext cx="1512000" cy="277171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7" name="Text Placeholder 57">
            <a:extLst>
              <a:ext uri="{FF2B5EF4-FFF2-40B4-BE49-F238E27FC236}">
                <a16:creationId xmlns:a16="http://schemas.microsoft.com/office/drawing/2014/main" id="{6ABDDB77-D01D-2D45-AB6A-133D17B19CC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33820" y="3734391"/>
            <a:ext cx="1512000" cy="23238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18" name="Text Placeholder 57">
            <a:extLst>
              <a:ext uri="{FF2B5EF4-FFF2-40B4-BE49-F238E27FC236}">
                <a16:creationId xmlns:a16="http://schemas.microsoft.com/office/drawing/2014/main" id="{FF1B4342-A191-6046-A5F0-BFF28F19A6B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2819413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19" name="Text Placeholder 57">
            <a:extLst>
              <a:ext uri="{FF2B5EF4-FFF2-40B4-BE49-F238E27FC236}">
                <a16:creationId xmlns:a16="http://schemas.microsoft.com/office/drawing/2014/main" id="{B1600CC4-0E13-0843-97B2-BA2085875C30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819413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0" name="Text Placeholder 57">
            <a:extLst>
              <a:ext uri="{FF2B5EF4-FFF2-40B4-BE49-F238E27FC236}">
                <a16:creationId xmlns:a16="http://schemas.microsoft.com/office/drawing/2014/main" id="{5E8E0B01-55EB-4048-BB54-664B94BD7B1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575438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1" name="Text Placeholder 57">
            <a:extLst>
              <a:ext uri="{FF2B5EF4-FFF2-40B4-BE49-F238E27FC236}">
                <a16:creationId xmlns:a16="http://schemas.microsoft.com/office/drawing/2014/main" id="{BC7BECD0-75FF-3042-BDE3-94019E61C03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75438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22" name="Text Placeholder 57">
            <a:extLst>
              <a:ext uri="{FF2B5EF4-FFF2-40B4-BE49-F238E27FC236}">
                <a16:creationId xmlns:a16="http://schemas.microsoft.com/office/drawing/2014/main" id="{8A6F00F2-D50A-574E-A221-C293AC5D87F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627560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23" name="Text Placeholder 57">
            <a:extLst>
              <a:ext uri="{FF2B5EF4-FFF2-40B4-BE49-F238E27FC236}">
                <a16:creationId xmlns:a16="http://schemas.microsoft.com/office/drawing/2014/main" id="{E8139806-FAC2-774B-8754-D3B9129FDC3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627560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48" name="Picture Placeholder 5">
            <a:extLst>
              <a:ext uri="{FF2B5EF4-FFF2-40B4-BE49-F238E27FC236}">
                <a16:creationId xmlns:a16="http://schemas.microsoft.com/office/drawing/2014/main" id="{6A8C7DF1-F337-EC49-B05B-13C6FB2E93AF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9368761" y="17145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49" name="Text Placeholder 57">
            <a:extLst>
              <a:ext uri="{FF2B5EF4-FFF2-40B4-BE49-F238E27FC236}">
                <a16:creationId xmlns:a16="http://schemas.microsoft.com/office/drawing/2014/main" id="{72914EC1-F551-494C-AB2B-F015EEF053C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9368775" y="33953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0" name="Text Placeholder 57">
            <a:extLst>
              <a:ext uri="{FF2B5EF4-FFF2-40B4-BE49-F238E27FC236}">
                <a16:creationId xmlns:a16="http://schemas.microsoft.com/office/drawing/2014/main" id="{CCFFABBE-6F7E-E64A-9FA8-9B23B70A1D7F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9368775" y="36896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1" name="Picture Placeholder 5">
            <a:extLst>
              <a:ext uri="{FF2B5EF4-FFF2-40B4-BE49-F238E27FC236}">
                <a16:creationId xmlns:a16="http://schemas.microsoft.com/office/drawing/2014/main" id="{EC564B29-DBC8-B145-A90E-D7D31E17F1A4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28194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2" name="Picture Placeholder 5">
            <a:extLst>
              <a:ext uri="{FF2B5EF4-FFF2-40B4-BE49-F238E27FC236}">
                <a16:creationId xmlns:a16="http://schemas.microsoft.com/office/drawing/2014/main" id="{5CBBEB45-0860-9C48-AAFB-DA5D97E359DB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4572000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3" name="Picture Placeholder 5">
            <a:extLst>
              <a:ext uri="{FF2B5EF4-FFF2-40B4-BE49-F238E27FC236}">
                <a16:creationId xmlns:a16="http://schemas.microsoft.com/office/drawing/2014/main" id="{5E3A23D0-9830-8048-8B42-F3CA60156086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7619999" y="4267200"/>
            <a:ext cx="1512000" cy="152888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b="0" i="0">
                <a:latin typeface="TWK Everett" panose="020B0204000000000000" pitchFamily="34" charset="77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ADD PHOTO HERE</a:t>
            </a:r>
          </a:p>
        </p:txBody>
      </p:sp>
      <p:sp>
        <p:nvSpPr>
          <p:cNvPr id="54" name="Text Placeholder 57">
            <a:extLst>
              <a:ext uri="{FF2B5EF4-FFF2-40B4-BE49-F238E27FC236}">
                <a16:creationId xmlns:a16="http://schemas.microsoft.com/office/drawing/2014/main" id="{76ACB4EF-278F-E541-939B-B6B3CC5C4B59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2815987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5" name="Text Placeholder 57">
            <a:extLst>
              <a:ext uri="{FF2B5EF4-FFF2-40B4-BE49-F238E27FC236}">
                <a16:creationId xmlns:a16="http://schemas.microsoft.com/office/drawing/2014/main" id="{CE0EAFE2-1B77-834B-80F8-5BFA0E7621AD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2815987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6" name="Text Placeholder 57">
            <a:extLst>
              <a:ext uri="{FF2B5EF4-FFF2-40B4-BE49-F238E27FC236}">
                <a16:creationId xmlns:a16="http://schemas.microsoft.com/office/drawing/2014/main" id="{CF17D70D-4BB0-4347-B562-FFF0B31BD3EC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4572000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7" name="Text Placeholder 57">
            <a:extLst>
              <a:ext uri="{FF2B5EF4-FFF2-40B4-BE49-F238E27FC236}">
                <a16:creationId xmlns:a16="http://schemas.microsoft.com/office/drawing/2014/main" id="{1D4F9C0D-1795-924F-8193-D71FF1184747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572000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sp>
        <p:nvSpPr>
          <p:cNvPr id="58" name="Text Placeholder 57">
            <a:extLst>
              <a:ext uri="{FF2B5EF4-FFF2-40B4-BE49-F238E27FC236}">
                <a16:creationId xmlns:a16="http://schemas.microsoft.com/office/drawing/2014/main" id="{71A7BF9A-B896-0448-889A-ADCA45DC590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7620013" y="5948023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Name Last</a:t>
            </a:r>
          </a:p>
        </p:txBody>
      </p:sp>
      <p:sp>
        <p:nvSpPr>
          <p:cNvPr id="59" name="Text Placeholder 57">
            <a:extLst>
              <a:ext uri="{FF2B5EF4-FFF2-40B4-BE49-F238E27FC236}">
                <a16:creationId xmlns:a16="http://schemas.microsoft.com/office/drawing/2014/main" id="{C61426B2-4DDC-E948-AB1D-24296D6D19E0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7620013" y="6242302"/>
            <a:ext cx="1512000" cy="313129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>
              <a:lnSpc>
                <a:spcPct val="100000"/>
              </a:lnSpc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Job title</a:t>
            </a:r>
          </a:p>
        </p:txBody>
      </p:sp>
      <p:pic>
        <p:nvPicPr>
          <p:cNvPr id="34" name="Picture 33" descr="Logo&#10;&#10;Description automatically generated">
            <a:extLst>
              <a:ext uri="{FF2B5EF4-FFF2-40B4-BE49-F238E27FC236}">
                <a16:creationId xmlns:a16="http://schemas.microsoft.com/office/drawing/2014/main" id="{FF444141-5F5D-0A4B-B3B1-D579875621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31" name="Slide Number Placeholder 5">
            <a:extLst>
              <a:ext uri="{FF2B5EF4-FFF2-40B4-BE49-F238E27FC236}">
                <a16:creationId xmlns:a16="http://schemas.microsoft.com/office/drawing/2014/main" id="{FA9BC06C-D2E7-6D48-8415-2205C0DC84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26779BA8-C97F-874A-8BBE-7ACBBB2682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38" name="Text Placeholder 57">
            <a:extLst>
              <a:ext uri="{FF2B5EF4-FFF2-40B4-BE49-F238E27FC236}">
                <a16:creationId xmlns:a16="http://schemas.microsoft.com/office/drawing/2014/main" id="{9B4AF5FC-3E30-3C49-AFCF-90344C8AAF7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1590213216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7FFDD16-D6AF-F546-AFFB-F1DFB952EE6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45C3063-15BD-654C-9219-D8942C102CA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6" y="6343600"/>
            <a:ext cx="730346" cy="232382"/>
          </a:xfrm>
          <a:prstGeom prst="rect">
            <a:avLst/>
          </a:prstGeom>
        </p:spPr>
      </p:pic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8A4D290C-BEF9-874F-8BBF-1DDB874CC324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9E3CBA1F-D75D-DD44-9FC9-83187D25CF3F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5DB25DF3-BBB5-1641-9E31-8ABDBD451F1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2475" y="2944525"/>
            <a:ext cx="1299289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8" name="Text Placeholder 4">
            <a:extLst>
              <a:ext uri="{FF2B5EF4-FFF2-40B4-BE49-F238E27FC236}">
                <a16:creationId xmlns:a16="http://schemas.microsoft.com/office/drawing/2014/main" id="{9FC6793A-E990-1242-BCCE-2EF1D5D853D0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599" y="2944525"/>
            <a:ext cx="1303205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9CCE9A66-E750-8148-9DDB-9D91DE72E20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C3FE4973-4952-3349-805B-3FA1455D48B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2EC41A7F-860C-CC4C-B213-895AA10E454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2475" y="4562154"/>
            <a:ext cx="1299525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EAC04860-BBA9-2A4B-AC04-7428C5D389A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A1245DC1-45B0-8541-930E-EFEA19590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bg1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CF0456-889B-074D-AE66-E88CFF94C69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600" y="294477"/>
            <a:ext cx="10439400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chemeClr val="accent1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4" name="Text Placeholder 57">
            <a:extLst>
              <a:ext uri="{FF2B5EF4-FFF2-40B4-BE49-F238E27FC236}">
                <a16:creationId xmlns:a16="http://schemas.microsoft.com/office/drawing/2014/main" id="{0544D3FE-C889-BD43-88F4-BC1179588CF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29102727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BDF542D8-F4D5-2F4C-AA85-3E9B98B22018}"/>
              </a:ext>
            </a:extLst>
          </p:cNvPr>
          <p:cNvSpPr/>
          <p:nvPr userDrawn="1"/>
        </p:nvSpPr>
        <p:spPr>
          <a:xfrm>
            <a:off x="0" y="2373330"/>
            <a:ext cx="12192000" cy="4506786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9A1B2B-D46E-AA4D-9668-3E8D9A2A0138}"/>
              </a:ext>
            </a:extLst>
          </p:cNvPr>
          <p:cNvCxnSpPr>
            <a:cxnSpLocks/>
          </p:cNvCxnSpPr>
          <p:nvPr userDrawn="1"/>
        </p:nvCxnSpPr>
        <p:spPr>
          <a:xfrm>
            <a:off x="371475" y="4238090"/>
            <a:ext cx="11423256" cy="0"/>
          </a:xfrm>
          <a:prstGeom prst="line">
            <a:avLst/>
          </a:prstGeom>
          <a:ln w="444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 Placeholder 4">
            <a:extLst>
              <a:ext uri="{FF2B5EF4-FFF2-40B4-BE49-F238E27FC236}">
                <a16:creationId xmlns:a16="http://schemas.microsoft.com/office/drawing/2014/main" id="{F4F25738-2311-D740-B2C6-BE1CD071D2E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6334306" y="4562153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0" name="Text Placeholder 4">
            <a:extLst>
              <a:ext uri="{FF2B5EF4-FFF2-40B4-BE49-F238E27FC236}">
                <a16:creationId xmlns:a16="http://schemas.microsoft.com/office/drawing/2014/main" id="{71554AD8-46DA-5949-B9F4-86A6FE74E82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77990" y="4567814"/>
            <a:ext cx="1214111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56EA88FE-AAA6-7A4A-AD45-A304903C515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276600" y="2944525"/>
            <a:ext cx="129516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04893F28-3E47-1B42-A0F2-3648AC289416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9372600" y="2944525"/>
            <a:ext cx="1285694" cy="753744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0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43" name="Text Placeholder 4">
            <a:extLst>
              <a:ext uri="{FF2B5EF4-FFF2-40B4-BE49-F238E27FC236}">
                <a16:creationId xmlns:a16="http://schemas.microsoft.com/office/drawing/2014/main" id="{6468B048-C31D-8A43-A3B0-2F05CB6A5B2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477990" y="3299800"/>
            <a:ext cx="1214111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2018</a:t>
            </a:r>
          </a:p>
        </p:txBody>
      </p:sp>
      <p:sp>
        <p:nvSpPr>
          <p:cNvPr id="44" name="Text Placeholder 4">
            <a:extLst>
              <a:ext uri="{FF2B5EF4-FFF2-40B4-BE49-F238E27FC236}">
                <a16:creationId xmlns:a16="http://schemas.microsoft.com/office/drawing/2014/main" id="{9BD5E972-A66C-A44A-8BAE-6B3DB96BA0D5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334306" y="3299800"/>
            <a:ext cx="1285694" cy="51392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2020</a:t>
            </a:r>
          </a:p>
        </p:txBody>
      </p:sp>
      <p:sp>
        <p:nvSpPr>
          <p:cNvPr id="45" name="Text Placeholder 4">
            <a:extLst>
              <a:ext uri="{FF2B5EF4-FFF2-40B4-BE49-F238E27FC236}">
                <a16:creationId xmlns:a16="http://schemas.microsoft.com/office/drawing/2014/main" id="{C9A96D1D-4DDD-8A4B-BFAA-3FF018F03F7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600" y="4562154"/>
            <a:ext cx="1295164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2019</a:t>
            </a:r>
          </a:p>
        </p:txBody>
      </p:sp>
      <p:sp>
        <p:nvSpPr>
          <p:cNvPr id="46" name="Text Placeholder 4">
            <a:extLst>
              <a:ext uri="{FF2B5EF4-FFF2-40B4-BE49-F238E27FC236}">
                <a16:creationId xmlns:a16="http://schemas.microsoft.com/office/drawing/2014/main" id="{EA54360F-73BE-6146-B6A8-15F19C594CE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372600" y="4562153"/>
            <a:ext cx="1295400" cy="451635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2021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6476946-9985-9A4D-B5AF-7FB5D60D17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85731E03-0FB6-594C-B3AD-74A73B9749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28600" y="1580455"/>
            <a:ext cx="5638800" cy="479628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 consequent </a:t>
            </a:r>
            <a:r>
              <a:rPr lang="en-US" err="1"/>
              <a:t>interdum</a:t>
            </a:r>
            <a:r>
              <a:rPr lang="en-US"/>
              <a:t> </a:t>
            </a:r>
            <a:r>
              <a:rPr lang="en-US" err="1"/>
              <a:t>varius</a:t>
            </a:r>
            <a:r>
              <a:rPr lang="en-US"/>
              <a:t> sit </a:t>
            </a:r>
            <a:r>
              <a:rPr lang="en-US" err="1"/>
              <a:t>amet</a:t>
            </a:r>
            <a:r>
              <a:rPr lang="en-US"/>
              <a:t>. 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B6FA4843-5EA9-2646-9CAC-172DC0B161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64B8027C-5EF9-7C4A-9B0D-1B079AE626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104394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1BF9AC26-FC9D-8545-A80A-3449AE4BDBD2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1043996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</p:spTree>
    <p:extLst>
      <p:ext uri="{BB962C8B-B14F-4D97-AF65-F5344CB8AC3E}">
        <p14:creationId xmlns:p14="http://schemas.microsoft.com/office/powerpoint/2010/main" val="817604095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Cl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F2F1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17" name="Chart Placeholder 16">
            <a:extLst>
              <a:ext uri="{FF2B5EF4-FFF2-40B4-BE49-F238E27FC236}">
                <a16:creationId xmlns:a16="http://schemas.microsoft.com/office/drawing/2014/main" id="{968EB040-BF86-1A41-8C69-5DED5E27CDE2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43FB1247-FEB8-FD44-8B83-7FE927AF1171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4AE38E9C-5D6C-C948-B3A6-E27F18CF72CF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32" name="Content Placeholder 2">
            <a:extLst>
              <a:ext uri="{FF2B5EF4-FFF2-40B4-BE49-F238E27FC236}">
                <a16:creationId xmlns:a16="http://schemas.microsoft.com/office/drawing/2014/main" id="{1E43EDBF-C7F2-D34C-9A7D-2CB4701F220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10928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6074238C-8160-2049-9CB5-36B4F32B666E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610928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BA20546B-74D7-664A-AEC5-81567BA99A6D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610928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C7F5C8C4-19DE-3741-811C-580DA268552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610928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EFF18462-2306-9A4F-AA43-F1AF90986DEC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610928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37" name="Text Placeholder 4">
            <a:extLst>
              <a:ext uri="{FF2B5EF4-FFF2-40B4-BE49-F238E27FC236}">
                <a16:creationId xmlns:a16="http://schemas.microsoft.com/office/drawing/2014/main" id="{F6ABDC22-19AC-AE45-9A2A-DF2146AE0CC5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610928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2" name="Picture 21" descr="Logo&#10;&#10;Description automatically generated">
            <a:extLst>
              <a:ext uri="{FF2B5EF4-FFF2-40B4-BE49-F238E27FC236}">
                <a16:creationId xmlns:a16="http://schemas.microsoft.com/office/drawing/2014/main" id="{B105C35A-1449-FE49-B5BE-4BC1AB5D79B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62E7A7F0-3DA6-7544-8D17-6D264BC7A8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7C6E41A1-9410-294A-9B62-24ED3286BA8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30" name="Title 1">
            <a:extLst>
              <a:ext uri="{FF2B5EF4-FFF2-40B4-BE49-F238E27FC236}">
                <a16:creationId xmlns:a16="http://schemas.microsoft.com/office/drawing/2014/main" id="{98A5121F-BAA4-6F4A-84C2-849E6A9D7D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 dirty="0"/>
              <a:t>Add heading here</a:t>
            </a:r>
          </a:p>
        </p:txBody>
      </p:sp>
      <p:sp>
        <p:nvSpPr>
          <p:cNvPr id="31" name="Text Placeholder 57">
            <a:extLst>
              <a:ext uri="{FF2B5EF4-FFF2-40B4-BE49-F238E27FC236}">
                <a16:creationId xmlns:a16="http://schemas.microsoft.com/office/drawing/2014/main" id="{47EF89B8-95D8-6540-9368-4EFED80D5274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 dirty="0"/>
              <a:t>Add subheading here</a:t>
            </a:r>
          </a:p>
        </p:txBody>
      </p:sp>
      <p:sp>
        <p:nvSpPr>
          <p:cNvPr id="38" name="Text Placeholder 2">
            <a:extLst>
              <a:ext uri="{FF2B5EF4-FFF2-40B4-BE49-F238E27FC236}">
                <a16:creationId xmlns:a16="http://schemas.microsoft.com/office/drawing/2014/main" id="{6B5337DD-68B3-1441-805E-A5E5D14B595E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0563" indent="-163513">
              <a:buFont typeface="Courier New" panose="02070309020205020404" pitchFamily="49" charset="0"/>
              <a:buChar char="o"/>
              <a:tabLst/>
              <a:defRPr sz="1200">
                <a:solidFill>
                  <a:srgbClr val="3D3C3C"/>
                </a:solidFill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8361563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 3 Data Series (Right)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BC938A9-452C-1549-BE20-0A5AA1D7F600}"/>
              </a:ext>
            </a:extLst>
          </p:cNvPr>
          <p:cNvSpPr/>
          <p:nvPr userDrawn="1"/>
        </p:nvSpPr>
        <p:spPr>
          <a:xfrm>
            <a:off x="6096000" y="0"/>
            <a:ext cx="6096001" cy="6858000"/>
          </a:xfrm>
          <a:prstGeom prst="rect">
            <a:avLst/>
          </a:prstGeom>
          <a:solidFill>
            <a:srgbClr val="DDEDE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b="0" i="0">
              <a:latin typeface="TWK Everett" panose="020B0204000000000000" pitchFamily="34" charset="77"/>
            </a:endParaRPr>
          </a:p>
        </p:txBody>
      </p:sp>
      <p:sp>
        <p:nvSpPr>
          <p:cNvPr id="47" name="Content Placeholder 2">
            <a:extLst>
              <a:ext uri="{FF2B5EF4-FFF2-40B4-BE49-F238E27FC236}">
                <a16:creationId xmlns:a16="http://schemas.microsoft.com/office/drawing/2014/main" id="{0EE8F709-F96A-174E-8BD3-B90D583D96F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0130" y="2490724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8" name="Content Placeholder 2">
            <a:extLst>
              <a:ext uri="{FF2B5EF4-FFF2-40B4-BE49-F238E27FC236}">
                <a16:creationId xmlns:a16="http://schemas.microsoft.com/office/drawing/2014/main" id="{2F775E0D-BE32-DC44-A8AF-F3BFCA8B5CAD}"/>
              </a:ext>
            </a:extLst>
          </p:cNvPr>
          <p:cNvSpPr>
            <a:spLocks noGrp="1"/>
          </p:cNvSpPr>
          <p:nvPr>
            <p:ph idx="27" hasCustomPrompt="1"/>
          </p:nvPr>
        </p:nvSpPr>
        <p:spPr>
          <a:xfrm>
            <a:off x="6560130" y="4638023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43%</a:t>
            </a:r>
          </a:p>
        </p:txBody>
      </p: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1B052F5E-4798-9045-911D-7DAF79460AC8}"/>
              </a:ext>
            </a:extLst>
          </p:cNvPr>
          <p:cNvSpPr>
            <a:spLocks noGrp="1"/>
          </p:cNvSpPr>
          <p:nvPr>
            <p:ph idx="28" hasCustomPrompt="1"/>
          </p:nvPr>
        </p:nvSpPr>
        <p:spPr>
          <a:xfrm>
            <a:off x="6560130" y="343425"/>
            <a:ext cx="1924521" cy="879674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6200" b="0" i="0">
                <a:ln w="12700">
                  <a:solidFill>
                    <a:srgbClr val="042315"/>
                  </a:solidFill>
                </a:ln>
                <a:noFill/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43%</a:t>
            </a:r>
          </a:p>
        </p:txBody>
      </p:sp>
      <p:sp>
        <p:nvSpPr>
          <p:cNvPr id="50" name="Text Placeholder 4">
            <a:extLst>
              <a:ext uri="{FF2B5EF4-FFF2-40B4-BE49-F238E27FC236}">
                <a16:creationId xmlns:a16="http://schemas.microsoft.com/office/drawing/2014/main" id="{AD0D975F-B435-184D-BBBA-DD4B4F13A20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560130" y="1256199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text—</a:t>
            </a:r>
            <a:r>
              <a:rPr lang="en-US" dirty="0" err="1"/>
              <a:t>sepien</a:t>
            </a:r>
            <a:r>
              <a:rPr lang="en-US" dirty="0"/>
              <a:t> et ligula </a:t>
            </a:r>
            <a:r>
              <a:rPr lang="en-US" dirty="0" err="1"/>
              <a:t>ullamcorper</a:t>
            </a:r>
            <a:r>
              <a:rPr lang="en-US" dirty="0"/>
              <a:t> </a:t>
            </a:r>
            <a:r>
              <a:rPr lang="en-US" dirty="0" err="1"/>
              <a:t>malesuada</a:t>
            </a:r>
            <a:r>
              <a:rPr lang="en-US" dirty="0"/>
              <a:t> </a:t>
            </a:r>
            <a:r>
              <a:rPr lang="en-US" dirty="0" err="1"/>
              <a:t>proin</a:t>
            </a:r>
            <a:r>
              <a:rPr lang="en-US" dirty="0"/>
              <a:t> libero </a:t>
            </a:r>
            <a:r>
              <a:rPr lang="en-US" dirty="0" err="1"/>
              <a:t>nunc</a:t>
            </a:r>
            <a:r>
              <a:rPr lang="en-US" dirty="0"/>
              <a:t>.</a:t>
            </a:r>
          </a:p>
        </p:txBody>
      </p:sp>
      <p:sp>
        <p:nvSpPr>
          <p:cNvPr id="51" name="Text Placeholder 4">
            <a:extLst>
              <a:ext uri="{FF2B5EF4-FFF2-40B4-BE49-F238E27FC236}">
                <a16:creationId xmlns:a16="http://schemas.microsoft.com/office/drawing/2014/main" id="{64B03BB7-5EDC-A24B-AB82-587FC884975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560130" y="3424046"/>
            <a:ext cx="1924521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sp>
        <p:nvSpPr>
          <p:cNvPr id="52" name="Text Placeholder 4">
            <a:extLst>
              <a:ext uri="{FF2B5EF4-FFF2-40B4-BE49-F238E27FC236}">
                <a16:creationId xmlns:a16="http://schemas.microsoft.com/office/drawing/2014/main" id="{9D739BD5-61A3-4B4A-BAF0-2302FCB9925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560130" y="5571345"/>
            <a:ext cx="1924520" cy="714981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l">
              <a:buNone/>
              <a:defRPr sz="1200" b="0" i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/>
              <a:t>Add text—</a:t>
            </a:r>
            <a:r>
              <a:rPr lang="en-US" err="1"/>
              <a:t>sepien</a:t>
            </a:r>
            <a:r>
              <a:rPr lang="en-US"/>
              <a:t> et ligula </a:t>
            </a:r>
            <a:r>
              <a:rPr lang="en-US" err="1"/>
              <a:t>ullamcorper</a:t>
            </a:r>
            <a:r>
              <a:rPr lang="en-US"/>
              <a:t> </a:t>
            </a:r>
            <a:r>
              <a:rPr lang="en-US" err="1"/>
              <a:t>malesuada</a:t>
            </a:r>
            <a:r>
              <a:rPr lang="en-US"/>
              <a:t> </a:t>
            </a:r>
            <a:r>
              <a:rPr lang="en-US" err="1"/>
              <a:t>proin</a:t>
            </a:r>
            <a:r>
              <a:rPr lang="en-US"/>
              <a:t> libero </a:t>
            </a:r>
            <a:r>
              <a:rPr lang="en-US" err="1"/>
              <a:t>nunc</a:t>
            </a:r>
            <a:r>
              <a:rPr lang="en-US"/>
              <a:t>.</a:t>
            </a:r>
          </a:p>
        </p:txBody>
      </p:sp>
      <p:pic>
        <p:nvPicPr>
          <p:cNvPr id="20" name="Picture 19" descr="Logo&#10;&#10;Description automatically generated">
            <a:extLst>
              <a:ext uri="{FF2B5EF4-FFF2-40B4-BE49-F238E27FC236}">
                <a16:creationId xmlns:a16="http://schemas.microsoft.com/office/drawing/2014/main" id="{97D249BC-C200-7443-9760-7204385F6F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2558" y="6343599"/>
            <a:ext cx="730344" cy="232383"/>
          </a:xfrm>
          <a:prstGeom prst="rect">
            <a:avLst/>
          </a:prstGeom>
        </p:spPr>
      </p:pic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6548677B-61C8-1A4D-8C33-27190397990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28600" y="1325706"/>
            <a:ext cx="4343400" cy="1147297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32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pPr lvl="0"/>
            <a:r>
              <a:rPr lang="en-US" dirty="0"/>
              <a:t>Add body text here– as a caption</a:t>
            </a:r>
          </a:p>
        </p:txBody>
      </p:sp>
      <p:sp>
        <p:nvSpPr>
          <p:cNvPr id="23" name="Slide Number Placeholder 5">
            <a:extLst>
              <a:ext uri="{FF2B5EF4-FFF2-40B4-BE49-F238E27FC236}">
                <a16:creationId xmlns:a16="http://schemas.microsoft.com/office/drawing/2014/main" id="{23C7BE69-7B56-B043-8F79-03D68ACFED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82E6AB1-3AD0-734E-BB66-52D31474D79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28599" y="294477"/>
            <a:ext cx="5638801" cy="28107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 sz="2400" b="0" i="0">
                <a:solidFill>
                  <a:srgbClr val="FF462D"/>
                </a:solidFill>
                <a:latin typeface="TWK Everett" panose="020B0204000000000000" pitchFamily="34" charset="77"/>
              </a:defRPr>
            </a:lvl1pPr>
          </a:lstStyle>
          <a:p>
            <a:r>
              <a:rPr lang="en-US"/>
              <a:t>Add heading here</a:t>
            </a:r>
          </a:p>
        </p:txBody>
      </p:sp>
      <p:sp>
        <p:nvSpPr>
          <p:cNvPr id="27" name="Text Placeholder 57">
            <a:extLst>
              <a:ext uri="{FF2B5EF4-FFF2-40B4-BE49-F238E27FC236}">
                <a16:creationId xmlns:a16="http://schemas.microsoft.com/office/drawing/2014/main" id="{764D90E9-CF3D-D545-B3AF-220D056ACE58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228600" y="714025"/>
            <a:ext cx="5639106" cy="310833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en-US" sz="1400" b="0" i="0" dirty="0" smtClean="0">
                <a:solidFill>
                  <a:srgbClr val="3D3C3C"/>
                </a:solidFill>
                <a:latin typeface="TWK Everett" panose="020B0204000000000000" pitchFamily="34" charset="77"/>
              </a:defRPr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Add subheading here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515B666A-1C2F-A545-A6BA-B8A519DE1828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228600" y="3277126"/>
            <a:ext cx="4343164" cy="2742673"/>
          </a:xfrm>
        </p:spPr>
        <p:txBody>
          <a:bodyPr/>
          <a:lstStyle>
            <a:lvl1pPr>
              <a:defRPr sz="1200">
                <a:solidFill>
                  <a:srgbClr val="3D3C3C"/>
                </a:solidFill>
              </a:defRPr>
            </a:lvl1pPr>
            <a:lvl2pPr>
              <a:defRPr sz="1200">
                <a:solidFill>
                  <a:srgbClr val="3D3C3C"/>
                </a:solidFill>
              </a:defRPr>
            </a:lvl2pPr>
            <a:lvl3pPr marL="698500" indent="-171450">
              <a:defRPr lang="en-US" sz="1200" b="0" i="0" kern="1200" dirty="0">
                <a:solidFill>
                  <a:srgbClr val="3D3C3C"/>
                </a:solidFill>
                <a:latin typeface="TWK Everett" panose="020B0204000000000000" pitchFamily="34" charset="77"/>
                <a:ea typeface="TWK Everett" panose="020B0204000000000000" pitchFamily="34" charset="77"/>
                <a:cs typeface="TWK Everett" panose="020B0204000000000000" pitchFamily="34" charset="77"/>
              </a:defRPr>
            </a:lvl3pPr>
            <a:lvl4pPr>
              <a:defRPr sz="1200">
                <a:solidFill>
                  <a:srgbClr val="3D3C3C"/>
                </a:solidFill>
              </a:defRPr>
            </a:lvl4pPr>
            <a:lvl5pPr>
              <a:defRPr sz="1200">
                <a:solidFill>
                  <a:srgbClr val="3D3C3C"/>
                </a:solidFill>
              </a:defRPr>
            </a:lvl5pPr>
          </a:lstStyle>
          <a:p>
            <a:pPr lvl="0"/>
            <a:r>
              <a:rPr lang="en-US" dirty="0"/>
              <a:t>Add body text</a:t>
            </a:r>
          </a:p>
          <a:p>
            <a:pPr lvl="1"/>
            <a:r>
              <a:rPr lang="en-US" dirty="0"/>
              <a:t>Second level</a:t>
            </a:r>
          </a:p>
          <a:p>
            <a:pPr marL="690563" lvl="2" indent="-163513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rgbClr val="3D3C3C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hart Placeholder 16">
            <a:extLst>
              <a:ext uri="{FF2B5EF4-FFF2-40B4-BE49-F238E27FC236}">
                <a16:creationId xmlns:a16="http://schemas.microsoft.com/office/drawing/2014/main" id="{3A0BBCBA-C8E1-4AB5-A9BB-F058E066BFF0}"/>
              </a:ext>
            </a:extLst>
          </p:cNvPr>
          <p:cNvSpPr>
            <a:spLocks noGrp="1"/>
          </p:cNvSpPr>
          <p:nvPr>
            <p:ph type="chart" sz="quarter" idx="29" hasCustomPrompt="1"/>
          </p:nvPr>
        </p:nvSpPr>
        <p:spPr>
          <a:xfrm>
            <a:off x="9381035" y="343425"/>
            <a:ext cx="2590800" cy="162775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19" name="Chart Placeholder 16">
            <a:extLst>
              <a:ext uri="{FF2B5EF4-FFF2-40B4-BE49-F238E27FC236}">
                <a16:creationId xmlns:a16="http://schemas.microsoft.com/office/drawing/2014/main" id="{72D911F8-A9E0-48DA-996A-E5B9C4937BDE}"/>
              </a:ext>
            </a:extLst>
          </p:cNvPr>
          <p:cNvSpPr>
            <a:spLocks noGrp="1"/>
          </p:cNvSpPr>
          <p:nvPr>
            <p:ph type="chart" sz="quarter" idx="30" hasCustomPrompt="1"/>
          </p:nvPr>
        </p:nvSpPr>
        <p:spPr>
          <a:xfrm>
            <a:off x="9372600" y="2490724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  <p:sp>
        <p:nvSpPr>
          <p:cNvPr id="21" name="Chart Placeholder 16">
            <a:extLst>
              <a:ext uri="{FF2B5EF4-FFF2-40B4-BE49-F238E27FC236}">
                <a16:creationId xmlns:a16="http://schemas.microsoft.com/office/drawing/2014/main" id="{45F1F91B-EA51-422E-BFBC-19578BC3CD23}"/>
              </a:ext>
            </a:extLst>
          </p:cNvPr>
          <p:cNvSpPr>
            <a:spLocks noGrp="1"/>
          </p:cNvSpPr>
          <p:nvPr>
            <p:ph type="chart" sz="quarter" idx="31" hasCustomPrompt="1"/>
          </p:nvPr>
        </p:nvSpPr>
        <p:spPr>
          <a:xfrm>
            <a:off x="9372601" y="4638023"/>
            <a:ext cx="2590800" cy="1648303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buNone/>
              <a:defRPr b="0" i="0">
                <a:latin typeface="TWK Everett" panose="020B0204000000000000" pitchFamily="34" charset="77"/>
              </a:defRPr>
            </a:lvl1pPr>
          </a:lstStyle>
          <a:p>
            <a:r>
              <a:rPr lang="en-US"/>
              <a:t>PIE CHART</a:t>
            </a:r>
          </a:p>
        </p:txBody>
      </p:sp>
    </p:spTree>
    <p:extLst>
      <p:ext uri="{BB962C8B-B14F-4D97-AF65-F5344CB8AC3E}">
        <p14:creationId xmlns:p14="http://schemas.microsoft.com/office/powerpoint/2010/main" val="28947071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117" Type="http://schemas.openxmlformats.org/officeDocument/2006/relationships/slideLayout" Target="../slideLayouts/slideLayout117.xml"/><Relationship Id="rId21" Type="http://schemas.openxmlformats.org/officeDocument/2006/relationships/slideLayout" Target="../slideLayouts/slideLayout21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63" Type="http://schemas.openxmlformats.org/officeDocument/2006/relationships/slideLayout" Target="../slideLayouts/slideLayout63.xml"/><Relationship Id="rId68" Type="http://schemas.openxmlformats.org/officeDocument/2006/relationships/slideLayout" Target="../slideLayouts/slideLayout68.xml"/><Relationship Id="rId84" Type="http://schemas.openxmlformats.org/officeDocument/2006/relationships/slideLayout" Target="../slideLayouts/slideLayout84.xml"/><Relationship Id="rId89" Type="http://schemas.openxmlformats.org/officeDocument/2006/relationships/slideLayout" Target="../slideLayouts/slideLayout89.xml"/><Relationship Id="rId112" Type="http://schemas.openxmlformats.org/officeDocument/2006/relationships/slideLayout" Target="../slideLayouts/slideLayout112.xml"/><Relationship Id="rId16" Type="http://schemas.openxmlformats.org/officeDocument/2006/relationships/slideLayout" Target="../slideLayouts/slideLayout16.xml"/><Relationship Id="rId107" Type="http://schemas.openxmlformats.org/officeDocument/2006/relationships/slideLayout" Target="../slideLayouts/slideLayout107.xml"/><Relationship Id="rId11" Type="http://schemas.openxmlformats.org/officeDocument/2006/relationships/slideLayout" Target="../slideLayouts/slideLayout11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74" Type="http://schemas.openxmlformats.org/officeDocument/2006/relationships/slideLayout" Target="../slideLayouts/slideLayout74.xml"/><Relationship Id="rId79" Type="http://schemas.openxmlformats.org/officeDocument/2006/relationships/slideLayout" Target="../slideLayouts/slideLayout79.xml"/><Relationship Id="rId102" Type="http://schemas.openxmlformats.org/officeDocument/2006/relationships/slideLayout" Target="../slideLayouts/slideLayout102.xml"/><Relationship Id="rId5" Type="http://schemas.openxmlformats.org/officeDocument/2006/relationships/slideLayout" Target="../slideLayouts/slideLayout5.xml"/><Relationship Id="rId90" Type="http://schemas.openxmlformats.org/officeDocument/2006/relationships/slideLayout" Target="../slideLayouts/slideLayout90.xml"/><Relationship Id="rId95" Type="http://schemas.openxmlformats.org/officeDocument/2006/relationships/slideLayout" Target="../slideLayouts/slideLayout95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64" Type="http://schemas.openxmlformats.org/officeDocument/2006/relationships/slideLayout" Target="../slideLayouts/slideLayout64.xml"/><Relationship Id="rId69" Type="http://schemas.openxmlformats.org/officeDocument/2006/relationships/slideLayout" Target="../slideLayouts/slideLayout69.xml"/><Relationship Id="rId113" Type="http://schemas.openxmlformats.org/officeDocument/2006/relationships/slideLayout" Target="../slideLayouts/slideLayout113.xml"/><Relationship Id="rId118" Type="http://schemas.openxmlformats.org/officeDocument/2006/relationships/slideLayout" Target="../slideLayouts/slideLayout118.xml"/><Relationship Id="rId80" Type="http://schemas.openxmlformats.org/officeDocument/2006/relationships/slideLayout" Target="../slideLayouts/slideLayout80.xml"/><Relationship Id="rId85" Type="http://schemas.openxmlformats.org/officeDocument/2006/relationships/slideLayout" Target="../slideLayouts/slideLayout85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59" Type="http://schemas.openxmlformats.org/officeDocument/2006/relationships/slideLayout" Target="../slideLayouts/slideLayout59.xml"/><Relationship Id="rId103" Type="http://schemas.openxmlformats.org/officeDocument/2006/relationships/slideLayout" Target="../slideLayouts/slideLayout103.xml"/><Relationship Id="rId108" Type="http://schemas.openxmlformats.org/officeDocument/2006/relationships/slideLayout" Target="../slideLayouts/slideLayout108.xml"/><Relationship Id="rId54" Type="http://schemas.openxmlformats.org/officeDocument/2006/relationships/slideLayout" Target="../slideLayouts/slideLayout54.xml"/><Relationship Id="rId70" Type="http://schemas.openxmlformats.org/officeDocument/2006/relationships/slideLayout" Target="../slideLayouts/slideLayout70.xml"/><Relationship Id="rId75" Type="http://schemas.openxmlformats.org/officeDocument/2006/relationships/slideLayout" Target="../slideLayouts/slideLayout75.xml"/><Relationship Id="rId91" Type="http://schemas.openxmlformats.org/officeDocument/2006/relationships/slideLayout" Target="../slideLayouts/slideLayout91.xml"/><Relationship Id="rId96" Type="http://schemas.openxmlformats.org/officeDocument/2006/relationships/slideLayout" Target="../slideLayouts/slideLayout9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49" Type="http://schemas.openxmlformats.org/officeDocument/2006/relationships/slideLayout" Target="../slideLayouts/slideLayout49.xml"/><Relationship Id="rId114" Type="http://schemas.openxmlformats.org/officeDocument/2006/relationships/slideLayout" Target="../slideLayouts/slideLayout114.xml"/><Relationship Id="rId119" Type="http://schemas.openxmlformats.org/officeDocument/2006/relationships/slideLayout" Target="../slideLayouts/slideLayout119.xml"/><Relationship Id="rId44" Type="http://schemas.openxmlformats.org/officeDocument/2006/relationships/slideLayout" Target="../slideLayouts/slideLayout44.xml"/><Relationship Id="rId60" Type="http://schemas.openxmlformats.org/officeDocument/2006/relationships/slideLayout" Target="../slideLayouts/slideLayout60.xml"/><Relationship Id="rId65" Type="http://schemas.openxmlformats.org/officeDocument/2006/relationships/slideLayout" Target="../slideLayouts/slideLayout65.xml"/><Relationship Id="rId81" Type="http://schemas.openxmlformats.org/officeDocument/2006/relationships/slideLayout" Target="../slideLayouts/slideLayout81.xml"/><Relationship Id="rId86" Type="http://schemas.openxmlformats.org/officeDocument/2006/relationships/slideLayout" Target="../slideLayouts/slideLayout86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Relationship Id="rId109" Type="http://schemas.openxmlformats.org/officeDocument/2006/relationships/slideLayout" Target="../slideLayouts/slideLayout109.xml"/><Relationship Id="rId34" Type="http://schemas.openxmlformats.org/officeDocument/2006/relationships/slideLayout" Target="../slideLayouts/slideLayout34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6" Type="http://schemas.openxmlformats.org/officeDocument/2006/relationships/slideLayout" Target="../slideLayouts/slideLayout76.xml"/><Relationship Id="rId97" Type="http://schemas.openxmlformats.org/officeDocument/2006/relationships/slideLayout" Target="../slideLayouts/slideLayout97.xml"/><Relationship Id="rId104" Type="http://schemas.openxmlformats.org/officeDocument/2006/relationships/slideLayout" Target="../slideLayouts/slideLayout104.xml"/><Relationship Id="rId120" Type="http://schemas.openxmlformats.org/officeDocument/2006/relationships/slideLayout" Target="../slideLayouts/slideLayout120.xml"/><Relationship Id="rId7" Type="http://schemas.openxmlformats.org/officeDocument/2006/relationships/slideLayout" Target="../slideLayouts/slideLayout7.xml"/><Relationship Id="rId71" Type="http://schemas.openxmlformats.org/officeDocument/2006/relationships/slideLayout" Target="../slideLayouts/slideLayout71.xml"/><Relationship Id="rId92" Type="http://schemas.openxmlformats.org/officeDocument/2006/relationships/slideLayout" Target="../slideLayouts/slideLayout92.xml"/><Relationship Id="rId2" Type="http://schemas.openxmlformats.org/officeDocument/2006/relationships/slideLayout" Target="../slideLayouts/slideLayout2.xml"/><Relationship Id="rId29" Type="http://schemas.openxmlformats.org/officeDocument/2006/relationships/slideLayout" Target="../slideLayouts/slideLayout29.xml"/><Relationship Id="rId24" Type="http://schemas.openxmlformats.org/officeDocument/2006/relationships/slideLayout" Target="../slideLayouts/slideLayout24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66" Type="http://schemas.openxmlformats.org/officeDocument/2006/relationships/slideLayout" Target="../slideLayouts/slideLayout66.xml"/><Relationship Id="rId87" Type="http://schemas.openxmlformats.org/officeDocument/2006/relationships/slideLayout" Target="../slideLayouts/slideLayout87.xml"/><Relationship Id="rId110" Type="http://schemas.openxmlformats.org/officeDocument/2006/relationships/slideLayout" Target="../slideLayouts/slideLayout110.xml"/><Relationship Id="rId115" Type="http://schemas.openxmlformats.org/officeDocument/2006/relationships/slideLayout" Target="../slideLayouts/slideLayout115.xml"/><Relationship Id="rId61" Type="http://schemas.openxmlformats.org/officeDocument/2006/relationships/slideLayout" Target="../slideLayouts/slideLayout61.xml"/><Relationship Id="rId82" Type="http://schemas.openxmlformats.org/officeDocument/2006/relationships/slideLayout" Target="../slideLayouts/slideLayout82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56" Type="http://schemas.openxmlformats.org/officeDocument/2006/relationships/slideLayout" Target="../slideLayouts/slideLayout56.xml"/><Relationship Id="rId77" Type="http://schemas.openxmlformats.org/officeDocument/2006/relationships/slideLayout" Target="../slideLayouts/slideLayout77.xml"/><Relationship Id="rId100" Type="http://schemas.openxmlformats.org/officeDocument/2006/relationships/slideLayout" Target="../slideLayouts/slideLayout100.xml"/><Relationship Id="rId105" Type="http://schemas.openxmlformats.org/officeDocument/2006/relationships/slideLayout" Target="../slideLayouts/slideLayout105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72" Type="http://schemas.openxmlformats.org/officeDocument/2006/relationships/slideLayout" Target="../slideLayouts/slideLayout72.xml"/><Relationship Id="rId93" Type="http://schemas.openxmlformats.org/officeDocument/2006/relationships/slideLayout" Target="../slideLayouts/slideLayout93.xml"/><Relationship Id="rId98" Type="http://schemas.openxmlformats.org/officeDocument/2006/relationships/slideLayout" Target="../slideLayouts/slideLayout98.xml"/><Relationship Id="rId121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5" Type="http://schemas.openxmlformats.org/officeDocument/2006/relationships/slideLayout" Target="../slideLayouts/slideLayout25.xml"/><Relationship Id="rId46" Type="http://schemas.openxmlformats.org/officeDocument/2006/relationships/slideLayout" Target="../slideLayouts/slideLayout46.xml"/><Relationship Id="rId67" Type="http://schemas.openxmlformats.org/officeDocument/2006/relationships/slideLayout" Target="../slideLayouts/slideLayout67.xml"/><Relationship Id="rId116" Type="http://schemas.openxmlformats.org/officeDocument/2006/relationships/slideLayout" Target="../slideLayouts/slideLayout11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62" Type="http://schemas.openxmlformats.org/officeDocument/2006/relationships/slideLayout" Target="../slideLayouts/slideLayout62.xml"/><Relationship Id="rId83" Type="http://schemas.openxmlformats.org/officeDocument/2006/relationships/slideLayout" Target="../slideLayouts/slideLayout83.xml"/><Relationship Id="rId88" Type="http://schemas.openxmlformats.org/officeDocument/2006/relationships/slideLayout" Target="../slideLayouts/slideLayout88.xml"/><Relationship Id="rId111" Type="http://schemas.openxmlformats.org/officeDocument/2006/relationships/slideLayout" Target="../slideLayouts/slideLayout111.xml"/><Relationship Id="rId15" Type="http://schemas.openxmlformats.org/officeDocument/2006/relationships/slideLayout" Target="../slideLayouts/slideLayout15.xml"/><Relationship Id="rId36" Type="http://schemas.openxmlformats.org/officeDocument/2006/relationships/slideLayout" Target="../slideLayouts/slideLayout36.xml"/><Relationship Id="rId57" Type="http://schemas.openxmlformats.org/officeDocument/2006/relationships/slideLayout" Target="../slideLayouts/slideLayout57.xml"/><Relationship Id="rId106" Type="http://schemas.openxmlformats.org/officeDocument/2006/relationships/slideLayout" Target="../slideLayouts/slideLayout106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52" Type="http://schemas.openxmlformats.org/officeDocument/2006/relationships/slideLayout" Target="../slideLayouts/slideLayout52.xml"/><Relationship Id="rId73" Type="http://schemas.openxmlformats.org/officeDocument/2006/relationships/slideLayout" Target="../slideLayouts/slideLayout73.xml"/><Relationship Id="rId78" Type="http://schemas.openxmlformats.org/officeDocument/2006/relationships/slideLayout" Target="../slideLayouts/slideLayout78.xml"/><Relationship Id="rId94" Type="http://schemas.openxmlformats.org/officeDocument/2006/relationships/slideLayout" Target="../slideLayouts/slideLayout94.xml"/><Relationship Id="rId99" Type="http://schemas.openxmlformats.org/officeDocument/2006/relationships/slideLayout" Target="../slideLayouts/slideLayout99.xml"/><Relationship Id="rId101" Type="http://schemas.openxmlformats.org/officeDocument/2006/relationships/slideLayout" Target="../slideLayouts/slideLayout10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546512-28CF-D240-B81F-9ACB8CB1A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332740"/>
            <a:ext cx="11734800" cy="51451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130B2-56B0-7F46-8400-1E3680E9AA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8600" y="1694180"/>
            <a:ext cx="11506200" cy="36576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marL="693738" lvl="2" indent="-2365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bg2"/>
              </a:buClr>
              <a:buSzPct val="90000"/>
              <a:buFont typeface="Courier New" panose="02070309020205020404" pitchFamily="49" charset="0"/>
              <a:buChar char="o"/>
              <a:tabLst/>
            </a:pPr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0"/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3B5C29C-C4AF-DD48-AE8A-5B7CB4F103A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14480" y="6317405"/>
            <a:ext cx="257355" cy="215947"/>
          </a:xfrm>
          <a:prstGeom prst="rect">
            <a:avLst/>
          </a:prstGeom>
        </p:spPr>
        <p:txBody>
          <a:bodyPr lIns="0" tIns="0" rIns="0" bIns="0" numCol="1" anchor="b">
            <a:noAutofit/>
          </a:bodyPr>
          <a:lstStyle>
            <a:lvl1pPr algn="r">
              <a:defRPr sz="700" b="0" i="0">
                <a:solidFill>
                  <a:schemeClr val="tx2"/>
                </a:solidFill>
                <a:latin typeface="TWK Everett" panose="020B0204000000000000" pitchFamily="34" charset="77"/>
              </a:defRPr>
            </a:lvl1pPr>
          </a:lstStyle>
          <a:p>
            <a:fld id="{BB55D76A-9B6E-CD41-ABBE-F6C938295BA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327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870" r:id="rId2"/>
    <p:sldLayoutId id="2147483900" r:id="rId3"/>
    <p:sldLayoutId id="2147483908" r:id="rId4"/>
    <p:sldLayoutId id="2147483909" r:id="rId5"/>
    <p:sldLayoutId id="2147483829" r:id="rId6"/>
    <p:sldLayoutId id="2147483929" r:id="rId7"/>
    <p:sldLayoutId id="2147483871" r:id="rId8"/>
    <p:sldLayoutId id="2147483924" r:id="rId9"/>
    <p:sldLayoutId id="2147483792" r:id="rId10"/>
    <p:sldLayoutId id="2147483872" r:id="rId11"/>
    <p:sldLayoutId id="2147483901" r:id="rId12"/>
    <p:sldLayoutId id="2147483910" r:id="rId13"/>
    <p:sldLayoutId id="2147483911" r:id="rId14"/>
    <p:sldLayoutId id="2147483874" r:id="rId15"/>
    <p:sldLayoutId id="2147483873" r:id="rId16"/>
    <p:sldLayoutId id="2147483828" r:id="rId17"/>
    <p:sldLayoutId id="2147483931" r:id="rId18"/>
    <p:sldLayoutId id="2147483847" r:id="rId19"/>
    <p:sldLayoutId id="2147483925" r:id="rId20"/>
    <p:sldLayoutId id="2147483913" r:id="rId21"/>
    <p:sldLayoutId id="2147483903" r:id="rId22"/>
    <p:sldLayoutId id="2147483930" r:id="rId23"/>
    <p:sldLayoutId id="2147483904" r:id="rId24"/>
    <p:sldLayoutId id="2147483784" r:id="rId25"/>
    <p:sldLayoutId id="2147483842" r:id="rId26"/>
    <p:sldLayoutId id="2147483905" r:id="rId27"/>
    <p:sldLayoutId id="2147483915" r:id="rId28"/>
    <p:sldLayoutId id="2147483841" r:id="rId29"/>
    <p:sldLayoutId id="2147483855" r:id="rId30"/>
    <p:sldLayoutId id="2147483895" r:id="rId31"/>
    <p:sldLayoutId id="2147483889" r:id="rId32"/>
    <p:sldLayoutId id="2147483896" r:id="rId33"/>
    <p:sldLayoutId id="2147483891" r:id="rId34"/>
    <p:sldLayoutId id="2147483890" r:id="rId35"/>
    <p:sldLayoutId id="2147483892" r:id="rId36"/>
    <p:sldLayoutId id="2147483906" r:id="rId37"/>
    <p:sldLayoutId id="2147483907" r:id="rId38"/>
    <p:sldLayoutId id="2147483766" r:id="rId39"/>
    <p:sldLayoutId id="2147483856" r:id="rId40"/>
    <p:sldLayoutId id="2147483857" r:id="rId41"/>
    <p:sldLayoutId id="2147483815" r:id="rId42"/>
    <p:sldLayoutId id="2147483816" r:id="rId43"/>
    <p:sldLayoutId id="2147483838" r:id="rId44"/>
    <p:sldLayoutId id="2147483839" r:id="rId45"/>
    <p:sldLayoutId id="2147483853" r:id="rId46"/>
    <p:sldLayoutId id="2147483877" r:id="rId47"/>
    <p:sldLayoutId id="2147483814" r:id="rId48"/>
    <p:sldLayoutId id="2147483791" r:id="rId49"/>
    <p:sldLayoutId id="2147483804" r:id="rId50"/>
    <p:sldLayoutId id="2147483802" r:id="rId51"/>
    <p:sldLayoutId id="2147483865" r:id="rId52"/>
    <p:sldLayoutId id="2147483866" r:id="rId53"/>
    <p:sldLayoutId id="2147483867" r:id="rId54"/>
    <p:sldLayoutId id="2147483876" r:id="rId55"/>
    <p:sldLayoutId id="2147483868" r:id="rId56"/>
    <p:sldLayoutId id="2147483869" r:id="rId57"/>
    <p:sldLayoutId id="2147483881" r:id="rId58"/>
    <p:sldLayoutId id="2147483882" r:id="rId59"/>
    <p:sldLayoutId id="2147483886" r:id="rId60"/>
    <p:sldLayoutId id="2147483893" r:id="rId61"/>
    <p:sldLayoutId id="2147483880" r:id="rId62"/>
    <p:sldLayoutId id="2147483887" r:id="rId63"/>
    <p:sldLayoutId id="2147483805" r:id="rId64"/>
    <p:sldLayoutId id="2147483777" r:id="rId65"/>
    <p:sldLayoutId id="2147483885" r:id="rId66"/>
    <p:sldLayoutId id="2147483785" r:id="rId67"/>
    <p:sldLayoutId id="2147483799" r:id="rId68"/>
    <p:sldLayoutId id="2147483823" r:id="rId69"/>
    <p:sldLayoutId id="2147483864" r:id="rId70"/>
    <p:sldLayoutId id="2147483897" r:id="rId71"/>
    <p:sldLayoutId id="2147483819" r:id="rId72"/>
    <p:sldLayoutId id="2147483822" r:id="rId73"/>
    <p:sldLayoutId id="2147483831" r:id="rId74"/>
    <p:sldLayoutId id="2147483788" r:id="rId75"/>
    <p:sldLayoutId id="2147483798" r:id="rId76"/>
    <p:sldLayoutId id="2147483917" r:id="rId77"/>
    <p:sldLayoutId id="2147483918" r:id="rId78"/>
    <p:sldLayoutId id="2147483927" r:id="rId79"/>
    <p:sldLayoutId id="2147483859" r:id="rId80"/>
    <p:sldLayoutId id="2147483860" r:id="rId81"/>
    <p:sldLayoutId id="2147483863" r:id="rId82"/>
    <p:sldLayoutId id="2147483824" r:id="rId83"/>
    <p:sldLayoutId id="2147483833" r:id="rId84"/>
    <p:sldLayoutId id="2147483884" r:id="rId85"/>
    <p:sldLayoutId id="2147483827" r:id="rId86"/>
    <p:sldLayoutId id="2147483854" r:id="rId87"/>
    <p:sldLayoutId id="2147483811" r:id="rId88"/>
    <p:sldLayoutId id="2147483826" r:id="rId89"/>
    <p:sldLayoutId id="2147483861" r:id="rId90"/>
    <p:sldLayoutId id="2147483888" r:id="rId91"/>
    <p:sldLayoutId id="2147483878" r:id="rId92"/>
    <p:sldLayoutId id="2147483879" r:id="rId93"/>
    <p:sldLayoutId id="2147483825" r:id="rId94"/>
    <p:sldLayoutId id="2147483845" r:id="rId95"/>
    <p:sldLayoutId id="2147483810" r:id="rId96"/>
    <p:sldLayoutId id="2147483850" r:id="rId97"/>
    <p:sldLayoutId id="2147483813" r:id="rId98"/>
    <p:sldLayoutId id="2147483852" r:id="rId99"/>
    <p:sldLayoutId id="2147483894" r:id="rId100"/>
    <p:sldLayoutId id="2147483883" r:id="rId101"/>
    <p:sldLayoutId id="2147483767" r:id="rId102"/>
    <p:sldLayoutId id="2147483821" r:id="rId103"/>
    <p:sldLayoutId id="2147483846" r:id="rId104"/>
    <p:sldLayoutId id="2147483875" r:id="rId105"/>
    <p:sldLayoutId id="2147483809" r:id="rId106"/>
    <p:sldLayoutId id="2147483834" r:id="rId107"/>
    <p:sldLayoutId id="2147483835" r:id="rId108"/>
    <p:sldLayoutId id="2147483851" r:id="rId109"/>
    <p:sldLayoutId id="2147483786" r:id="rId110"/>
    <p:sldLayoutId id="2147483898" r:id="rId111"/>
    <p:sldLayoutId id="2147483782" r:id="rId112"/>
    <p:sldLayoutId id="2147483919" r:id="rId113"/>
    <p:sldLayoutId id="2147483899" r:id="rId114"/>
    <p:sldLayoutId id="2147483797" r:id="rId115"/>
    <p:sldLayoutId id="2147483920" r:id="rId116"/>
    <p:sldLayoutId id="2147483926" r:id="rId117"/>
    <p:sldLayoutId id="2147483923" r:id="rId118"/>
    <p:sldLayoutId id="2147483921" r:id="rId119"/>
    <p:sldLayoutId id="2147483916" r:id="rId1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6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Clr>
          <a:schemeClr val="tx2"/>
        </a:buClr>
        <a:buFont typeface="System Font Regular"/>
        <a:buChar char="–"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1pPr>
      <a:lvl2pPr marL="514350" indent="-2254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2pPr>
      <a:lvl3pPr marL="457200" indent="0" algn="l" defTabSz="914400" rtl="0" eaLnBrk="1" latinLnBrk="0" hangingPunct="1">
        <a:lnSpc>
          <a:spcPct val="100000"/>
        </a:lnSpc>
        <a:spcBef>
          <a:spcPts val="500"/>
        </a:spcBef>
        <a:buClr>
          <a:srgbClr val="3D3C3C"/>
        </a:buClr>
        <a:buSzPct val="90000"/>
        <a:buFont typeface="Courier New" panose="02070309020205020404" pitchFamily="49" charset="0"/>
        <a:buNone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3pPr>
      <a:lvl4pPr marL="1030288" indent="-288925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System Font Regular"/>
        <a:buChar char="–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4pPr>
      <a:lvl5pPr marL="1257300" indent="-214313" algn="l" defTabSz="914400" rtl="0" eaLnBrk="1" latinLnBrk="0" hangingPunct="1">
        <a:lnSpc>
          <a:spcPct val="100000"/>
        </a:lnSpc>
        <a:spcBef>
          <a:spcPts val="500"/>
        </a:spcBef>
        <a:buClr>
          <a:schemeClr val="tx2"/>
        </a:buClr>
        <a:buFont typeface="Arial" panose="020B0604020202020204" pitchFamily="34" charset="0"/>
        <a:buChar char="•"/>
        <a:tabLst/>
        <a:defRPr sz="1400" b="0" i="0" kern="1200">
          <a:solidFill>
            <a:schemeClr val="tx2"/>
          </a:solidFill>
          <a:latin typeface="TWK Everett" panose="020B0204000000000000" pitchFamily="34" charset="77"/>
          <a:ea typeface="TWK Everett" panose="020B0204000000000000" pitchFamily="34" charset="77"/>
          <a:cs typeface="TWK Everett" panose="020B0204000000000000" pitchFamily="34" charset="77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5" pos="3696" userDrawn="1">
          <p15:clr>
            <a:srgbClr val="F26B43"/>
          </p15:clr>
        </p15:guide>
        <p15:guide id="26" pos="3840" userDrawn="1">
          <p15:clr>
            <a:srgbClr val="F26B43"/>
          </p15:clr>
        </p15:guide>
        <p15:guide id="27" pos="2880" userDrawn="1">
          <p15:clr>
            <a:srgbClr val="F26B43"/>
          </p15:clr>
        </p15:guide>
        <p15:guide id="28" pos="3984" userDrawn="1">
          <p15:clr>
            <a:srgbClr val="F26B43"/>
          </p15:clr>
        </p15:guide>
        <p15:guide id="29" pos="4800" userDrawn="1">
          <p15:clr>
            <a:srgbClr val="F26B43"/>
          </p15:clr>
        </p15:guide>
        <p15:guide id="30" pos="5616" userDrawn="1">
          <p15:clr>
            <a:srgbClr val="F26B43"/>
          </p15:clr>
        </p15:guide>
        <p15:guide id="31" pos="2064" userDrawn="1">
          <p15:clr>
            <a:srgbClr val="F26B43"/>
          </p15:clr>
        </p15:guide>
        <p15:guide id="32" pos="1920" userDrawn="1">
          <p15:clr>
            <a:srgbClr val="F26B43"/>
          </p15:clr>
        </p15:guide>
        <p15:guide id="33" pos="1776" userDrawn="1">
          <p15:clr>
            <a:srgbClr val="F26B43"/>
          </p15:clr>
        </p15:guide>
        <p15:guide id="34" pos="144" userDrawn="1">
          <p15:clr>
            <a:srgbClr val="F26B43"/>
          </p15:clr>
        </p15:guide>
        <p15:guide id="35" pos="5904" userDrawn="1">
          <p15:clr>
            <a:srgbClr val="F26B43"/>
          </p15:clr>
        </p15:guide>
        <p15:guide id="36" orient="horz" pos="216" userDrawn="1">
          <p15:clr>
            <a:srgbClr val="F26B43"/>
          </p15:clr>
        </p15:guide>
        <p15:guide id="37" orient="horz" pos="4104" userDrawn="1">
          <p15:clr>
            <a:srgbClr val="F26B43"/>
          </p15:clr>
        </p15:guide>
        <p15:guide id="38" pos="960" userDrawn="1">
          <p15:clr>
            <a:srgbClr val="F26B43"/>
          </p15:clr>
        </p15:guide>
        <p15:guide id="39" pos="5760" userDrawn="1">
          <p15:clr>
            <a:srgbClr val="F26B43"/>
          </p15:clr>
        </p15:guide>
        <p15:guide id="40" orient="horz" pos="552" userDrawn="1">
          <p15:clr>
            <a:srgbClr val="F26B43"/>
          </p15:clr>
        </p15:guide>
        <p15:guide id="41" orient="horz" pos="3792" userDrawn="1">
          <p15:clr>
            <a:srgbClr val="F26B43"/>
          </p15:clr>
        </p15:guide>
        <p15:guide id="42" orient="horz" pos="2160" userDrawn="1">
          <p15:clr>
            <a:srgbClr val="F26B43"/>
          </p15:clr>
        </p15:guide>
        <p15:guide id="44" orient="horz" pos="1080" userDrawn="1">
          <p15:clr>
            <a:srgbClr val="F26B43"/>
          </p15:clr>
        </p15:guide>
        <p15:guide id="45" orient="horz" pos="2688" userDrawn="1">
          <p15:clr>
            <a:srgbClr val="F26B43"/>
          </p15:clr>
        </p15:guide>
        <p15:guide id="47" orient="horz" pos="3264" userDrawn="1">
          <p15:clr>
            <a:srgbClr val="F26B43"/>
          </p15:clr>
        </p15:guide>
        <p15:guide id="49" orient="horz" pos="1632" userDrawn="1">
          <p15:clr>
            <a:srgbClr val="F26B43"/>
          </p15:clr>
        </p15:guide>
        <p15:guide id="51" pos="7536" userDrawn="1">
          <p15:clr>
            <a:srgbClr val="F26B43"/>
          </p15:clr>
        </p15:guide>
        <p15:guide id="52" pos="67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22C1C2-3C23-6245-9606-B7DB8FB1F58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486" y="1596171"/>
            <a:ext cx="6624320" cy="2552699"/>
          </a:xfrm>
        </p:spPr>
        <p:txBody>
          <a:bodyPr/>
          <a:lstStyle/>
          <a:p>
            <a:r>
              <a:rPr lang="en-US" sz="7000" dirty="0"/>
              <a:t>POO in Python</a:t>
            </a:r>
            <a:endParaRPr lang="en-MX" sz="7000" dirty="0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92DD1B27-5B5E-A74D-B273-DAC23B99ADD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85F1630-AFF9-C040-91C5-9027172A0DD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83464" y="4680896"/>
            <a:ext cx="5641848" cy="457200"/>
          </a:xfrm>
        </p:spPr>
        <p:txBody>
          <a:bodyPr/>
          <a:lstStyle/>
          <a:p>
            <a:r>
              <a:rPr lang="en-US" sz="2400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135049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Parent and child class, work together!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3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</p:spTree>
    <p:extLst>
      <p:ext uri="{BB962C8B-B14F-4D97-AF65-F5344CB8AC3E}">
        <p14:creationId xmlns:p14="http://schemas.microsoft.com/office/powerpoint/2010/main" val="31036736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Inheritance allows us to define a class that inherits all the methods and properties from another class.</a:t>
            </a: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Parent class is the class being inherited from, also called base class.</a:t>
            </a: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Child class is the class that inherits from another class, also called derived class.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937261" y="2762334"/>
            <a:ext cx="6097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7338520" y="2681256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Student(Person):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pass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82466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15224566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"polymorphism" == "many forms"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4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1556930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The word "polymorphism" means "many forms", and in programming it refers to methods/functions/operators with the same name that can be executed on many objects or classes.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937261" y="2762334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Car: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"Drive!"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6102387" y="1885171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Boat: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brand):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self.brand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brand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move(self):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"Sail!"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F753-1511-1A0C-7E82-B68AA7D66B80}"/>
              </a:ext>
            </a:extLst>
          </p:cNvPr>
          <p:cNvSpPr txBox="1"/>
          <p:nvPr/>
        </p:nvSpPr>
        <p:spPr>
          <a:xfrm>
            <a:off x="6449060" y="4811905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x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(car1, boat1):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x.move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DE6C991-16F9-F07B-7CBF-EACA7694BE55}"/>
              </a:ext>
            </a:extLst>
          </p:cNvPr>
          <p:cNvCxnSpPr/>
          <p:nvPr/>
        </p:nvCxnSpPr>
        <p:spPr>
          <a:xfrm>
            <a:off x="3835400" y="4800600"/>
            <a:ext cx="1820333" cy="2624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29AB2F6-1C54-8C04-CFA4-E348AA809C67}"/>
              </a:ext>
            </a:extLst>
          </p:cNvPr>
          <p:cNvCxnSpPr>
            <a:cxnSpLocks/>
          </p:cNvCxnSpPr>
          <p:nvPr/>
        </p:nvCxnSpPr>
        <p:spPr>
          <a:xfrm flipH="1">
            <a:off x="7619600" y="4013200"/>
            <a:ext cx="466067" cy="787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0861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1055347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Try Except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5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</p:txBody>
      </p:sp>
    </p:spTree>
    <p:extLst>
      <p:ext uri="{BB962C8B-B14F-4D97-AF65-F5344CB8AC3E}">
        <p14:creationId xmlns:p14="http://schemas.microsoft.com/office/powerpoint/2010/main" val="889986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When an error occurs, or exception as we call it, Python will normally stop and generate an error message.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 Handling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488373" y="2537500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"An exception occurred"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6009603" y="1575215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NameError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"Variable x is not defined"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else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98F753-1511-1A0C-7E82-B68AA7D66B80}"/>
              </a:ext>
            </a:extLst>
          </p:cNvPr>
          <p:cNvSpPr txBox="1"/>
          <p:nvPr/>
        </p:nvSpPr>
        <p:spPr>
          <a:xfrm>
            <a:off x="5443220" y="4251302"/>
            <a:ext cx="609738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(x)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"Something went wrong"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finally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"The 'try except' is finished"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3260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405732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Time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6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Labs!</a:t>
            </a:r>
          </a:p>
        </p:txBody>
      </p:sp>
    </p:spTree>
    <p:extLst>
      <p:ext uri="{BB962C8B-B14F-4D97-AF65-F5344CB8AC3E}">
        <p14:creationId xmlns:p14="http://schemas.microsoft.com/office/powerpoint/2010/main" val="14836604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481A20-237A-9E48-AF21-50FE4B999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7449" y="1169900"/>
            <a:ext cx="1042290" cy="4846698"/>
          </a:xfrm>
        </p:spPr>
        <p:txBody>
          <a:bodyPr/>
          <a:lstStyle/>
          <a:p>
            <a:r>
              <a:rPr lang="en-US" dirty="0"/>
              <a:t>01</a:t>
            </a:r>
          </a:p>
          <a:p>
            <a:r>
              <a:rPr lang="en-US" dirty="0"/>
              <a:t>02</a:t>
            </a:r>
          </a:p>
          <a:p>
            <a:r>
              <a:rPr lang="en-US" dirty="0"/>
              <a:t>03</a:t>
            </a:r>
          </a:p>
          <a:p>
            <a:r>
              <a:rPr lang="en-US" dirty="0"/>
              <a:t>04</a:t>
            </a:r>
          </a:p>
          <a:p>
            <a:r>
              <a:rPr lang="en-US" dirty="0"/>
              <a:t>05</a:t>
            </a:r>
          </a:p>
          <a:p>
            <a:r>
              <a:rPr lang="en-US" dirty="0"/>
              <a:t>06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60DF-902E-D342-9782-5A45045513E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512848" y="1169899"/>
            <a:ext cx="10679151" cy="4222537"/>
          </a:xfrm>
        </p:spPr>
        <p:txBody>
          <a:bodyPr/>
          <a:lstStyle/>
          <a:p>
            <a:r>
              <a:rPr lang="en-US" dirty="0"/>
              <a:t>Class variables</a:t>
            </a:r>
          </a:p>
          <a:p>
            <a:r>
              <a:rPr lang="en-US" dirty="0"/>
              <a:t>Class methods</a:t>
            </a:r>
          </a:p>
          <a:p>
            <a:r>
              <a:rPr lang="en-US" dirty="0"/>
              <a:t>Inheritance</a:t>
            </a:r>
          </a:p>
          <a:p>
            <a:r>
              <a:rPr lang="en-US" dirty="0"/>
              <a:t>Polymorphism</a:t>
            </a:r>
          </a:p>
          <a:p>
            <a:r>
              <a:rPr lang="en-US" dirty="0"/>
              <a:t>Exceptions</a:t>
            </a:r>
          </a:p>
          <a:p>
            <a:r>
              <a:rPr lang="en-US" dirty="0"/>
              <a:t>Labs!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B5895A-0DE3-7143-AD22-C922F9A2D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8126833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14995027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3F4420-0531-B942-A3A0-73CBF9BBA1E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MX" dirty="0"/>
              <a:t>Thank You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C5FC814-AC05-5F4C-8836-EFA166F94A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May 2023</a:t>
            </a:r>
          </a:p>
        </p:txBody>
      </p:sp>
    </p:spTree>
    <p:extLst>
      <p:ext uri="{BB962C8B-B14F-4D97-AF65-F5344CB8AC3E}">
        <p14:creationId xmlns:p14="http://schemas.microsoft.com/office/powerpoint/2010/main" val="4239619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Types, numbers, casting, others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/>
              <a:t>01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Class variables</a:t>
            </a:r>
          </a:p>
        </p:txBody>
      </p:sp>
    </p:spTree>
    <p:extLst>
      <p:ext uri="{BB962C8B-B14F-4D97-AF65-F5344CB8AC3E}">
        <p14:creationId xmlns:p14="http://schemas.microsoft.com/office/powerpoint/2010/main" val="309541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Python is an object-oriented programming language.</a:t>
            </a: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Almost everything in Python is an object, with its properties and methods.</a:t>
            </a: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A Class is like an object constructor, or a "blueprint" for creating objects.</a:t>
            </a:r>
          </a:p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Objects are the basic units of object-oriented programming.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 and their variables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804257" y="3926116"/>
            <a:ext cx="609738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6401493" y="3467687"/>
            <a:ext cx="609738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 = 0</a:t>
            </a:r>
          </a:p>
        </p:txBody>
      </p:sp>
    </p:spTree>
    <p:extLst>
      <p:ext uri="{BB962C8B-B14F-4D97-AF65-F5344CB8AC3E}">
        <p14:creationId xmlns:p14="http://schemas.microsoft.com/office/powerpoint/2010/main" val="214422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761936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816E54F-277B-8340-B96C-2B208FEC29C7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/>
              <a:t>Methods in objects are functions that belong to the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27EB9-E68D-9A4D-A16B-35D4DC8AC992}"/>
              </a:ext>
            </a:extLst>
          </p:cNvPr>
          <p:cNvSpPr>
            <a:spLocks noGrp="1"/>
          </p:cNvSpPr>
          <p:nvPr>
            <p:ph idx="17"/>
          </p:nvPr>
        </p:nvSpPr>
        <p:spPr/>
        <p:txBody>
          <a:bodyPr/>
          <a:lstStyle/>
          <a:p>
            <a:r>
              <a:rPr lang="en-MX" dirty="0"/>
              <a:t>0</a:t>
            </a:r>
            <a:r>
              <a:rPr lang="en-US" dirty="0"/>
              <a:t>2</a:t>
            </a:r>
            <a:endParaRPr lang="en-MX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B01AC8-E417-6B40-9BF5-1A297F1465D1}"/>
              </a:ext>
            </a:extLst>
          </p:cNvPr>
          <p:cNvSpPr>
            <a:spLocks noGrp="1"/>
          </p:cNvSpPr>
          <p:nvPr>
            <p:ph idx="16"/>
          </p:nvPr>
        </p:nvSpPr>
        <p:spPr/>
        <p:txBody>
          <a:bodyPr/>
          <a:lstStyle/>
          <a:p>
            <a:r>
              <a:rPr lang="en-US" dirty="0"/>
              <a:t>Class methods</a:t>
            </a:r>
          </a:p>
        </p:txBody>
      </p:sp>
    </p:spTree>
    <p:extLst>
      <p:ext uri="{BB962C8B-B14F-4D97-AF65-F5344CB8AC3E}">
        <p14:creationId xmlns:p14="http://schemas.microsoft.com/office/powerpoint/2010/main" val="2417523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Objects can also contain methods. Methods in objects are functions that belong to the object.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Classes and their methods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937261" y="2762334"/>
            <a:ext cx="6097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__(self, name, age):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(self):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self.name)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7338520" y="2265758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 =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def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add(self, 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oints):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self.points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points</a:t>
            </a:r>
          </a:p>
        </p:txBody>
      </p:sp>
    </p:spTree>
    <p:extLst>
      <p:ext uri="{BB962C8B-B14F-4D97-AF65-F5344CB8AC3E}">
        <p14:creationId xmlns:p14="http://schemas.microsoft.com/office/powerpoint/2010/main" val="32729259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40EDEC8-70B8-9646-A8BC-3C9C2B7B1B65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228600" y="1244884"/>
            <a:ext cx="8067502" cy="1822264"/>
          </a:xfrm>
        </p:spPr>
        <p:txBody>
          <a:bodyPr/>
          <a:lstStyle/>
          <a:p>
            <a:r>
              <a:rPr lang="en-US" sz="1800" dirty="0">
                <a:solidFill>
                  <a:srgbClr val="222222"/>
                </a:solidFill>
                <a:latin typeface="Open Sans" panose="020B0606030504020204" pitchFamily="34" charset="0"/>
              </a:rPr>
              <a:t>The self parameter is a reference to the current instance of the class, and is used to access variables that belongs to the class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C80B39-B63F-4D48-94C0-803AFFC300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BB55D76A-9B6E-CD41-ABBE-F6C938295BA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F08FD84-4E1F-3D4B-A86F-D7CA40298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self parameter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052D091-86E6-5CC1-8AA5-618299596530}"/>
              </a:ext>
            </a:extLst>
          </p:cNvPr>
          <p:cNvSpPr txBox="1"/>
          <p:nvPr/>
        </p:nvSpPr>
        <p:spPr>
          <a:xfrm>
            <a:off x="937261" y="2762334"/>
            <a:ext cx="609738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Person: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__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__(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name, age):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self.name = name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self.age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age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myfunc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"Hello my name is "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+ 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.name)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6C5214-F4CC-BA57-486A-F0E6A7A59EBB}"/>
              </a:ext>
            </a:extLst>
          </p:cNvPr>
          <p:cNvSpPr txBox="1"/>
          <p:nvPr/>
        </p:nvSpPr>
        <p:spPr>
          <a:xfrm rot="20885776">
            <a:off x="7338520" y="2265758"/>
            <a:ext cx="609738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Student:</a:t>
            </a:r>
            <a:br>
              <a:rPr lang="en-US" dirty="0"/>
            </a:b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points = 0</a:t>
            </a:r>
          </a:p>
          <a:p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CD"/>
                </a:solidFill>
                <a:latin typeface="Consolas" panose="020B0609020204030204" pitchFamily="49" charset="0"/>
              </a:rPr>
              <a:t> def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add(</a:t>
            </a:r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oints):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self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.points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+= points</a:t>
            </a:r>
          </a:p>
        </p:txBody>
      </p:sp>
    </p:spTree>
    <p:extLst>
      <p:ext uri="{BB962C8B-B14F-4D97-AF65-F5344CB8AC3E}">
        <p14:creationId xmlns:p14="http://schemas.microsoft.com/office/powerpoint/2010/main" val="1594273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35440-6C9C-5C4D-9EA7-7A6F1457D1E8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Let’s go!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9FB218-C216-9D4A-871F-C59FFF08EF9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Come one! Works in the IDLE!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4E31D2-09EF-5943-9486-8AE0FA38C54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/>
              <a:t>Python academy</a:t>
            </a:r>
          </a:p>
        </p:txBody>
      </p:sp>
    </p:spTree>
    <p:extLst>
      <p:ext uri="{BB962C8B-B14F-4D97-AF65-F5344CB8AC3E}">
        <p14:creationId xmlns:p14="http://schemas.microsoft.com/office/powerpoint/2010/main" val="346451644"/>
      </p:ext>
    </p:extLst>
  </p:cSld>
  <p:clrMapOvr>
    <a:masterClrMapping/>
  </p:clrMapOvr>
</p:sld>
</file>

<file path=ppt/theme/theme1.xml><?xml version="1.0" encoding="utf-8"?>
<a:theme xmlns:a="http://schemas.openxmlformats.org/drawingml/2006/main" name="Kyndryl Template">
  <a:themeElements>
    <a:clrScheme name="Kyndryl 20220421">
      <a:dk1>
        <a:srgbClr val="002313"/>
      </a:dk1>
      <a:lt1>
        <a:srgbClr val="FFFFFF"/>
      </a:lt1>
      <a:dk2>
        <a:srgbClr val="3D3B3B"/>
      </a:dk2>
      <a:lt2>
        <a:srgbClr val="F2F0ED"/>
      </a:lt2>
      <a:accent1>
        <a:srgbClr val="FF462D"/>
      </a:accent1>
      <a:accent2>
        <a:srgbClr val="E4F4F1"/>
      </a:accent2>
      <a:accent3>
        <a:srgbClr val="4CDD84"/>
      </a:accent3>
      <a:accent4>
        <a:srgbClr val="287079"/>
      </a:accent4>
      <a:accent5>
        <a:srgbClr val="9E9287"/>
      </a:accent5>
      <a:accent6>
        <a:srgbClr val="187E3E"/>
      </a:accent6>
      <a:hlink>
        <a:srgbClr val="FF462D"/>
      </a:hlink>
      <a:folHlink>
        <a:srgbClr val="4CDD84"/>
      </a:folHlink>
    </a:clrScheme>
    <a:fontScheme name="K">
      <a:majorFont>
        <a:latin typeface="TWK Everett"/>
        <a:ea typeface=""/>
        <a:cs typeface=""/>
      </a:majorFont>
      <a:minorFont>
        <a:latin typeface="TWK Evere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spAutoFit/>
      </a:bodyPr>
      <a:lstStyle>
        <a:defPPr algn="l">
          <a:defRPr sz="1400" dirty="0">
            <a:solidFill>
              <a:schemeClr val="bg1"/>
            </a:solidFill>
            <a:latin typeface="Arial" panose="020B0604020202020204" pitchFamily="34" charset="0"/>
          </a:defRPr>
        </a:defPPr>
      </a:lstStyle>
    </a:txDef>
  </a:objectDefaults>
  <a:extraClrSchemeLst/>
  <a:custClrLst>
    <a:custClr name="White">
      <a:srgbClr val="FFFFFF"/>
    </a:custClr>
    <a:custClr name="Cloud">
      <a:srgbClr val="F2F1EE"/>
    </a:custClr>
    <a:custClr name="Spruce">
      <a:srgbClr val="29707A"/>
    </a:custClr>
    <a:custClr name="Deep Forest">
      <a:srgbClr val="042315"/>
    </a:custClr>
    <a:custClr name="Warm Red">
      <a:srgbClr val="FF462D"/>
    </a:custClr>
    <a:custClr name="Skye">
      <a:srgbClr val="E4F4F1"/>
    </a:custClr>
    <a:custClr name="Spring Green">
      <a:srgbClr val="4CDD84"/>
    </a:custClr>
    <a:custClr name="Earth">
      <a:srgbClr val="9E9287"/>
    </a:custClr>
    <a:custClr name="Dark Stone">
      <a:srgbClr val="3D3C3C"/>
    </a:custClr>
    <a:custClr name="Digital Dark Spring Green">
      <a:srgbClr val="187E3F"/>
    </a:custClr>
    <a:custClr name="Digital Dark Earth">
      <a:srgbClr val="565049"/>
    </a:custClr>
  </a:custClrLst>
  <a:extLst>
    <a:ext uri="{05A4C25C-085E-4340-85A3-A5531E510DB2}">
      <thm15:themeFamily xmlns:thm15="http://schemas.microsoft.com/office/thememl/2012/main" name="Kyndryl_Powerpoint_Template_Everett_1.4.1" id="{FAF10C91-4D46-A743-ACB4-AA128826437B}" vid="{FCAF6459-8A11-DB46-87E8-6F6EAAB1D22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SharedWithUsers xmlns="e2255b01-4739-4dd9-8f7f-9ba3dd7b8282">
      <UserInfo>
        <DisplayName>LF-Americas-NewBiz-IBM NewCo Members</DisplayName>
        <AccountId>7</AccountId>
        <AccountType/>
      </UserInfo>
      <UserInfo>
        <DisplayName>Erin Wilson</DisplayName>
        <AccountId>47</AccountId>
        <AccountType/>
      </UserInfo>
    </SharedWithUser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781CBBD45A6BE4A8F3CCE4AD22A0218" ma:contentTypeVersion="11" ma:contentTypeDescription="Create a new document." ma:contentTypeScope="" ma:versionID="b710028bd616b197e5f046a10f67541b">
  <xsd:schema xmlns:xsd="http://www.w3.org/2001/XMLSchema" xmlns:xs="http://www.w3.org/2001/XMLSchema" xmlns:p="http://schemas.microsoft.com/office/2006/metadata/properties" xmlns:ns1="http://schemas.microsoft.com/sharepoint/v3" xmlns:ns3="e2255b01-4739-4dd9-8f7f-9ba3dd7b8282" xmlns:ns4="f78aefa4-c6d8-4655-9dd1-9751904414dc" targetNamespace="http://schemas.microsoft.com/office/2006/metadata/properties" ma:root="true" ma:fieldsID="33c098bec771395290a844fbc704312c" ns1:_="" ns3:_="" ns4:_="">
    <xsd:import namespace="http://schemas.microsoft.com/sharepoint/v3"/>
    <xsd:import namespace="e2255b01-4739-4dd9-8f7f-9ba3dd7b8282"/>
    <xsd:import namespace="f78aefa4-c6d8-4655-9dd1-9751904414d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1:_ip_UnifiedCompliancePolicyProperties" minOccurs="0"/>
                <xsd:element ref="ns1:_ip_UnifiedCompliancePolicyUIAction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2255b01-4739-4dd9-8f7f-9ba3dd7b828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8aefa4-c6d8-4655-9dd1-9751904414d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C8E937-4CF1-428D-AE9A-6FF7182CED01}">
  <ds:schemaRefs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http://schemas.openxmlformats.org/package/2006/metadata/core-properties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f78aefa4-c6d8-4655-9dd1-9751904414dc"/>
    <ds:schemaRef ds:uri="e2255b01-4739-4dd9-8f7f-9ba3dd7b8282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3D1F5DE1-AF70-41E9-A02F-B159F3CD5C6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114D9D1-66E5-45C1-9F0A-CAECDFA612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2255b01-4739-4dd9-8f7f-9ba3dd7b8282"/>
    <ds:schemaRef ds:uri="f78aefa4-c6d8-4655-9dd1-9751904414d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260df36-bc43-424c-8f44-c85226657b01}" enabled="0" method="" siteId="{f260df36-bc43-424c-8f44-c85226657b0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Kyndryl_Powerpoint_Template_Everett_1.4.1 (1)</Template>
  <TotalTime>1750</TotalTime>
  <Words>790</Words>
  <Application>Microsoft Office PowerPoint</Application>
  <PresentationFormat>Widescreen</PresentationFormat>
  <Paragraphs>99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Consolas</vt:lpstr>
      <vt:lpstr>Courier New</vt:lpstr>
      <vt:lpstr>Open Sans</vt:lpstr>
      <vt:lpstr>System Font Regular</vt:lpstr>
      <vt:lpstr>TWK Everett</vt:lpstr>
      <vt:lpstr>Kyndryl Template</vt:lpstr>
      <vt:lpstr>PowerPoint Presentation</vt:lpstr>
      <vt:lpstr>Agenda</vt:lpstr>
      <vt:lpstr>PowerPoint Presentation</vt:lpstr>
      <vt:lpstr>Python Classes and their variables</vt:lpstr>
      <vt:lpstr>PowerPoint Presentation</vt:lpstr>
      <vt:lpstr>PowerPoint Presentation</vt:lpstr>
      <vt:lpstr>Python Classes and their methods</vt:lpstr>
      <vt:lpstr>The self parameter</vt:lpstr>
      <vt:lpstr>PowerPoint Presentation</vt:lpstr>
      <vt:lpstr>PowerPoint Presentation</vt:lpstr>
      <vt:lpstr>Inheritance</vt:lpstr>
      <vt:lpstr>PowerPoint Presentation</vt:lpstr>
      <vt:lpstr>PowerPoint Presentation</vt:lpstr>
      <vt:lpstr>Polymorphism</vt:lpstr>
      <vt:lpstr>PowerPoint Presentation</vt:lpstr>
      <vt:lpstr>PowerPoint Presentation</vt:lpstr>
      <vt:lpstr>Exception Handling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Luis Alfonso Palomares</dc:creator>
  <cp:keywords/>
  <dc:description/>
  <cp:lastModifiedBy>Luis Alfonso Palomares</cp:lastModifiedBy>
  <cp:revision>7</cp:revision>
  <dcterms:created xsi:type="dcterms:W3CDTF">2022-10-11T16:56:28Z</dcterms:created>
  <dcterms:modified xsi:type="dcterms:W3CDTF">2023-05-30T16:18:23Z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0x0101000781CBBD45A6BE4A8F3CCE4AD22A0218</vt:lpwstr>
  </property>
  <property fmtid="{D5CDD505-2E9C-101B-9397-08002B2CF9AE}" pid="3" name="Order">
    <vt:lpwstr>177800.000000000</vt:lpwstr>
  </property>
  <property fmtid="{D5CDD505-2E9C-101B-9397-08002B2CF9AE}" pid="4" name="xd_ProgID">
    <vt:lpwstr/>
  </property>
  <property fmtid="{D5CDD505-2E9C-101B-9397-08002B2CF9AE}" pid="5" name="MediaServiceImageTags">
    <vt:lpwstr/>
  </property>
  <property fmtid="{D5CDD505-2E9C-101B-9397-08002B2CF9AE}" pid="6" name="ComplianceAssetId">
    <vt:lpwstr/>
  </property>
  <property fmtid="{D5CDD505-2E9C-101B-9397-08002B2CF9AE}" pid="7" name="TemplateUrl">
    <vt:lpwstr/>
  </property>
  <property fmtid="{D5CDD505-2E9C-101B-9397-08002B2CF9AE}" pid="8" name="_ExtendedDescription">
    <vt:lpwstr/>
  </property>
  <property fmtid="{D5CDD505-2E9C-101B-9397-08002B2CF9AE}" pid="9" name="TriggerFlowInfo">
    <vt:lpwstr/>
  </property>
  <property fmtid="{D5CDD505-2E9C-101B-9397-08002B2CF9AE}" pid="10" name="xd_Signature">
    <vt:lpwstr/>
  </property>
</Properties>
</file>