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7"/>
  </p:notesMasterIdLst>
  <p:sldIdLst>
    <p:sldId id="359" r:id="rId5"/>
    <p:sldId id="318" r:id="rId6"/>
    <p:sldId id="397" r:id="rId7"/>
    <p:sldId id="405" r:id="rId8"/>
    <p:sldId id="398" r:id="rId9"/>
    <p:sldId id="415" r:id="rId10"/>
    <p:sldId id="400" r:id="rId11"/>
    <p:sldId id="417" r:id="rId12"/>
    <p:sldId id="401" r:id="rId13"/>
    <p:sldId id="410" r:id="rId14"/>
    <p:sldId id="418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</p14:sldIdLst>
        </p14:section>
        <p14:section name="01" id="{AE2595CB-0387-4C22-9AC1-196086276F5D}">
          <p14:sldIdLst>
            <p14:sldId id="397"/>
            <p14:sldId id="405"/>
          </p14:sldIdLst>
        </p14:section>
        <p14:section name="02" id="{8D6A9E85-A107-478A-93DB-896AD017D672}">
          <p14:sldIdLst>
            <p14:sldId id="398"/>
            <p14:sldId id="415"/>
          </p14:sldIdLst>
        </p14:section>
        <p14:section name="03" id="{BEE56687-6DB3-4F9F-9259-995BC116DF5A}">
          <p14:sldIdLst>
            <p14:sldId id="400"/>
            <p14:sldId id="417"/>
          </p14:sldIdLst>
        </p14:section>
        <p14:section name="04" id="{CF587F51-2CBC-491F-8DFE-4620BEA2843E}">
          <p14:sldIdLst>
            <p14:sldId id="401"/>
            <p14:sldId id="410"/>
            <p14:sldId id="418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284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POO in Python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4680896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It is suggested to have a dedicated virtual environment for each project, and one way to manage a virtual environment is </a:t>
            </a:r>
            <a:r>
              <a:rPr lang="en-US" sz="1800" dirty="0" err="1">
                <a:solidFill>
                  <a:srgbClr val="222222"/>
                </a:solidFill>
                <a:latin typeface="Open Sans" panose="020B0606030504020204" pitchFamily="34" charset="0"/>
              </a:rPr>
              <a:t>venv</a:t>
            </a: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, which is included in Python.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Enviroments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804257" y="392611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python -m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venv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environ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5528656" y="274362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source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environ/bin/activate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7EC043-AC22-A2E6-2D8E-F966727A6A74}"/>
              </a:ext>
            </a:extLst>
          </p:cNvPr>
          <p:cNvSpPr txBox="1"/>
          <p:nvPr/>
        </p:nvSpPr>
        <p:spPr>
          <a:xfrm rot="526973">
            <a:off x="6766444" y="467709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deactivate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2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105534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Simple class</a:t>
            </a:r>
          </a:p>
          <a:p>
            <a:r>
              <a:rPr lang="en-US" dirty="0"/>
              <a:t>Complex Class</a:t>
            </a:r>
          </a:p>
          <a:p>
            <a:r>
              <a:rPr lang="en-US" dirty="0"/>
              <a:t>How to deal with exceptions</a:t>
            </a:r>
          </a:p>
          <a:p>
            <a:r>
              <a:rPr lang="en-US" dirty="0"/>
              <a:t>Environments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Create your own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/>
              <a:t>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Simple class</a:t>
            </a:r>
          </a:p>
        </p:txBody>
      </p:sp>
    </p:spTree>
    <p:extLst>
      <p:ext uri="{BB962C8B-B14F-4D97-AF65-F5344CB8AC3E}">
        <p14:creationId xmlns:p14="http://schemas.microsoft.com/office/powerpoint/2010/main" val="30954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Create your own complex element!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2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Complex Class</a:t>
            </a:r>
          </a:p>
        </p:txBody>
      </p:sp>
    </p:spTree>
    <p:extLst>
      <p:ext uri="{BB962C8B-B14F-4D97-AF65-F5344CB8AC3E}">
        <p14:creationId xmlns:p14="http://schemas.microsoft.com/office/powerpoint/2010/main" val="2417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64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Exceptions, errors, come one!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3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How to deal with exceptions</a:t>
            </a:r>
          </a:p>
        </p:txBody>
      </p:sp>
    </p:spTree>
    <p:extLst>
      <p:ext uri="{BB962C8B-B14F-4D97-AF65-F5344CB8AC3E}">
        <p14:creationId xmlns:p14="http://schemas.microsoft.com/office/powerpoint/2010/main" val="31036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152245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Many project, one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4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4155693024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2851</TotalTime>
  <Words>163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Consolas</vt:lpstr>
      <vt:lpstr>Courier New</vt:lpstr>
      <vt:lpstr>Open Sans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Enviroments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9</cp:revision>
  <dcterms:created xsi:type="dcterms:W3CDTF">2022-10-11T16:56:28Z</dcterms:created>
  <dcterms:modified xsi:type="dcterms:W3CDTF">2023-06-06T15:22:24Z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