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9"/>
  </p:notesMasterIdLst>
  <p:sldIdLst>
    <p:sldId id="359" r:id="rId5"/>
    <p:sldId id="318" r:id="rId6"/>
    <p:sldId id="405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8E1D55-DB7D-1744-8F01-1BA770634552}">
          <p14:sldIdLst>
            <p14:sldId id="359"/>
            <p14:sldId id="318"/>
          </p14:sldIdLst>
        </p14:section>
        <p14:section name="01" id="{AE2595CB-0387-4C22-9AC1-196086276F5D}">
          <p14:sldIdLst>
            <p14:sldId id="405"/>
          </p14:sldIdLst>
        </p14:section>
        <p14:section name="End" id="{4F0D0037-DAC4-4287-AFFC-4EC85E5D07D0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48" y="36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197159"/>
            <a:ext cx="6624320" cy="2552699"/>
          </a:xfrm>
        </p:spPr>
        <p:txBody>
          <a:bodyPr/>
          <a:lstStyle/>
          <a:p>
            <a:r>
              <a:rPr lang="en-US" sz="7000" dirty="0"/>
              <a:t>Advanced Python </a:t>
            </a:r>
          </a:p>
          <a:p>
            <a:r>
              <a:rPr lang="en-US" sz="7000" dirty="0"/>
              <a:t>Practice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4680896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4846698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8" y="1169899"/>
            <a:ext cx="10679151" cy="4222537"/>
          </a:xfrm>
        </p:spPr>
        <p:txBody>
          <a:bodyPr/>
          <a:lstStyle/>
          <a:p>
            <a:r>
              <a:rPr lang="en-US" dirty="0"/>
              <a:t>Practice and more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1" ma:contentTypeDescription="Create a new document." ma:contentTypeScope="" ma:versionID="b710028bd616b197e5f046a10f67541b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33c098bec771395290a844fbc704312c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8E937-4CF1-428D-AE9A-6FF7182CED0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f78aefa4-c6d8-4655-9dd1-9751904414dc"/>
    <ds:schemaRef ds:uri="e2255b01-4739-4dd9-8f7f-9ba3dd7b82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14D9D1-66E5-45C1-9F0A-CAECDFA61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 (1)</Template>
  <TotalTime>5529</TotalTime>
  <Words>31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12</cp:revision>
  <dcterms:created xsi:type="dcterms:W3CDTF">2022-10-11T16:56:28Z</dcterms:created>
  <dcterms:modified xsi:type="dcterms:W3CDTF">2023-07-04T14:46:06Z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