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9"/>
  </p:notesMasterIdLst>
  <p:sldIdLst>
    <p:sldId id="359" r:id="rId5"/>
    <p:sldId id="318" r:id="rId6"/>
    <p:sldId id="397" r:id="rId7"/>
    <p:sldId id="433" r:id="rId8"/>
    <p:sldId id="434" r:id="rId9"/>
    <p:sldId id="435" r:id="rId10"/>
    <p:sldId id="436" r:id="rId11"/>
    <p:sldId id="437" r:id="rId12"/>
    <p:sldId id="438" r:id="rId13"/>
    <p:sldId id="405" r:id="rId14"/>
    <p:sldId id="400" r:id="rId15"/>
    <p:sldId id="410" r:id="rId16"/>
    <p:sldId id="439"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08E1D55-DB7D-1744-8F01-1BA770634552}">
          <p14:sldIdLst>
            <p14:sldId id="359"/>
            <p14:sldId id="318"/>
          </p14:sldIdLst>
        </p14:section>
        <p14:section name="01" id="{AE2595CB-0387-4C22-9AC1-196086276F5D}">
          <p14:sldIdLst>
            <p14:sldId id="397"/>
            <p14:sldId id="433"/>
            <p14:sldId id="434"/>
            <p14:sldId id="435"/>
            <p14:sldId id="436"/>
            <p14:sldId id="437"/>
            <p14:sldId id="438"/>
            <p14:sldId id="405"/>
          </p14:sldIdLst>
        </p14:section>
        <p14:section name="03" id="{BEE56687-6DB3-4F9F-9259-995BC116DF5A}">
          <p14:sldIdLst>
            <p14:sldId id="400"/>
          </p14:sldIdLst>
        </p14:section>
        <p14:section name="04" id="{CF587F51-2CBC-491F-8DFE-4620BEA2843E}">
          <p14:sldIdLst>
            <p14:sldId id="410"/>
            <p14:sldId id="439"/>
          </p14:sldIdLst>
        </p14:section>
        <p14:section name="End" id="{4F0D0037-DAC4-4287-AFFC-4EC85E5D07D0}">
          <p14:sldIdLst>
            <p14:sldId id="291"/>
          </p14:sldIdLst>
        </p14:section>
      </p14:sectionLst>
    </p:ext>
    <p:ext uri="{EFAFB233-063F-42B5-8137-9DF3F51BA10A}">
      <p15:sldGuideLst xmlns:p15="http://schemas.microsoft.com/office/powerpoint/2012/main">
        <p15:guide id="1" orient="horz" pos="1344" userDrawn="1">
          <p15:clr>
            <a:srgbClr val="A4A3A4"/>
          </p15:clr>
        </p15:guide>
        <p15:guide id="2" orient="horz" pos="2544" userDrawn="1">
          <p15:clr>
            <a:srgbClr val="A4A3A4"/>
          </p15:clr>
        </p15:guide>
        <p15:guide id="3" orient="horz" pos="3888" userDrawn="1">
          <p15:clr>
            <a:srgbClr val="A4A3A4"/>
          </p15:clr>
        </p15:guide>
        <p15:guide id="4"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vete, Danielle" initials="PD" lastIdx="1" clrIdx="0">
    <p:extLst>
      <p:ext uri="{19B8F6BF-5375-455C-9EA6-DF929625EA0E}">
        <p15:presenceInfo xmlns:p15="http://schemas.microsoft.com/office/powerpoint/2012/main" userId="S::danielle.prevete@landorandfitch.com::ea741048-338b-4cc5-acdc-1e3087087a08" providerId="AD"/>
      </p:ext>
    </p:extLst>
  </p:cmAuthor>
  <p:cmAuthor id="2" name="Grace Jung" initials="GJ" lastIdx="3" clrIdx="1">
    <p:extLst>
      <p:ext uri="{19B8F6BF-5375-455C-9EA6-DF929625EA0E}">
        <p15:presenceInfo xmlns:p15="http://schemas.microsoft.com/office/powerpoint/2012/main" userId="S::grace.jung@landorandfitch.com::97d4d1cb-889a-4aa0-8ca0-500bfccc13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DEA"/>
    <a:srgbClr val="F2F2EE"/>
    <a:srgbClr val="29707A"/>
    <a:srgbClr val="E3E2DC"/>
    <a:srgbClr val="F8F7F5"/>
    <a:srgbClr val="F8F7F6"/>
    <a:srgbClr val="F8F8F6"/>
    <a:srgbClr val="F8F9F6"/>
    <a:srgbClr val="F8FAF6"/>
    <a:srgbClr val="F8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0"/>
    <p:restoredTop sz="95500"/>
  </p:normalViewPr>
  <p:slideViewPr>
    <p:cSldViewPr snapToGrid="0">
      <p:cViewPr>
        <p:scale>
          <a:sx n="62" d="100"/>
          <a:sy n="62" d="100"/>
        </p:scale>
        <p:origin x="880" y="388"/>
      </p:cViewPr>
      <p:guideLst>
        <p:guide orient="horz" pos="1344"/>
        <p:guide orient="horz" pos="2544"/>
        <p:guide orient="horz" pos="3888"/>
        <p:guide pos="384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WK Everett" panose="020B0204000000000000"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WK Everett" panose="020B0204000000000000" pitchFamily="34" charset="77"/>
              </a:defRPr>
            </a:lvl1pPr>
          </a:lstStyle>
          <a:p>
            <a:fld id="{DED8EAC6-2D5B-D844-A615-EDB1D698BF23}" type="datetimeFigureOut">
              <a:rPr lang="en-US" smtClean="0"/>
              <a:pPr/>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WK Everett" panose="020B0204000000000000"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WK Everett" panose="020B0204000000000000" pitchFamily="34" charset="77"/>
              </a:defRPr>
            </a:lvl1pPr>
          </a:lstStyle>
          <a:p>
            <a:fld id="{2BA7E1BB-25B4-574B-B089-309528012E51}" type="slidenum">
              <a:rPr lang="en-US" smtClean="0"/>
              <a:pPr/>
              <a:t>‹#›</a:t>
            </a:fld>
            <a:endParaRPr lang="en-US"/>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TWK Everett" panose="020B0204000000000000" pitchFamily="34" charset="77"/>
        <a:ea typeface="+mn-ea"/>
        <a:cs typeface="+mn-cs"/>
      </a:defRPr>
    </a:lvl1pPr>
    <a:lvl2pPr marL="457200" algn="l" defTabSz="914400" rtl="0" eaLnBrk="1" latinLnBrk="0" hangingPunct="1">
      <a:defRPr sz="1200" b="0" i="0" kern="1200">
        <a:solidFill>
          <a:schemeClr val="tx1"/>
        </a:solidFill>
        <a:latin typeface="TWK Everett" panose="020B0204000000000000" pitchFamily="34" charset="77"/>
        <a:ea typeface="+mn-ea"/>
        <a:cs typeface="+mn-cs"/>
      </a:defRPr>
    </a:lvl2pPr>
    <a:lvl3pPr marL="914400" algn="l" defTabSz="914400" rtl="0" eaLnBrk="1" latinLnBrk="0" hangingPunct="1">
      <a:defRPr sz="1200" b="0" i="0" kern="1200">
        <a:solidFill>
          <a:schemeClr val="tx1"/>
        </a:solidFill>
        <a:latin typeface="TWK Everett" panose="020B0204000000000000" pitchFamily="34" charset="77"/>
        <a:ea typeface="+mn-ea"/>
        <a:cs typeface="+mn-cs"/>
      </a:defRPr>
    </a:lvl3pPr>
    <a:lvl4pPr marL="1371600" algn="l" defTabSz="914400" rtl="0" eaLnBrk="1" latinLnBrk="0" hangingPunct="1">
      <a:defRPr sz="1200" b="0" i="0" kern="1200">
        <a:solidFill>
          <a:schemeClr val="tx1"/>
        </a:solidFill>
        <a:latin typeface="TWK Everett" panose="020B0204000000000000" pitchFamily="34" charset="77"/>
        <a:ea typeface="+mn-ea"/>
        <a:cs typeface="+mn-cs"/>
      </a:defRPr>
    </a:lvl4pPr>
    <a:lvl5pPr marL="1828800" algn="l" defTabSz="914400" rtl="0" eaLnBrk="1" latinLnBrk="0" hangingPunct="1">
      <a:defRPr sz="1200" b="0" i="0" kern="1200">
        <a:solidFill>
          <a:schemeClr val="tx1"/>
        </a:solidFill>
        <a:latin typeface="TWK Everett" panose="020B0204000000000000"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a:p>
        </p:txBody>
      </p:sp>
      <p:sp>
        <p:nvSpPr>
          <p:cNvPr id="4" name="Slide Number Placeholder 3"/>
          <p:cNvSpPr>
            <a:spLocks noGrp="1"/>
          </p:cNvSpPr>
          <p:nvPr>
            <p:ph type="sldNum" sz="quarter" idx="5"/>
          </p:nvPr>
        </p:nvSpPr>
        <p:spPr/>
        <p:txBody>
          <a:bodyPr/>
          <a:lstStyle/>
          <a:p>
            <a:fld id="{2BA7E1BB-25B4-574B-B089-309528012E51}" type="slidenum">
              <a:rPr lang="en-US" smtClean="0"/>
              <a:pPr/>
              <a:t>1</a:t>
            </a:fld>
            <a:endParaRPr lang="en-US"/>
          </a:p>
        </p:txBody>
      </p:sp>
    </p:spTree>
    <p:extLst>
      <p:ext uri="{BB962C8B-B14F-4D97-AF65-F5344CB8AC3E}">
        <p14:creationId xmlns:p14="http://schemas.microsoft.com/office/powerpoint/2010/main" val="3657748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1">
    <p:bg>
      <p:bgPr>
        <a:solidFill>
          <a:srgbClr val="FF462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5337011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Title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782761768"/>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solidFill>
                <a:srgbClr val="29707A"/>
              </a:solidFill>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dirty="0"/>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2963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2994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dirty="0"/>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17308524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Table">
    <p:bg>
      <p:bgPr>
        <a:solidFill>
          <a:schemeClr val="bg1"/>
        </a:solidFill>
        <a:effectLst/>
      </p:bgPr>
    </p:bg>
    <p:spTree>
      <p:nvGrpSpPr>
        <p:cNvPr id="1" name=""/>
        <p:cNvGrpSpPr/>
        <p:nvPr/>
      </p:nvGrpSpPr>
      <p:grpSpPr>
        <a:xfrm>
          <a:off x="0" y="0"/>
          <a:ext cx="0" cy="0"/>
          <a:chOff x="0" y="0"/>
          <a:chExt cx="0" cy="0"/>
        </a:xfrm>
      </p:grpSpPr>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228434" y="1716860"/>
            <a:ext cx="5638966" cy="4302940"/>
          </a:xfrm>
        </p:spPr>
        <p:txBody>
          <a:bodyPr anchor="ctr"/>
          <a:lstStyle>
            <a:lvl1pPr marL="0" indent="0" algn="ctr">
              <a:buNone/>
              <a:defRPr/>
            </a:lvl1pPr>
          </a:lstStyle>
          <a:p>
            <a:r>
              <a:rPr lang="en-US"/>
              <a:t>ADD TABLE HERE</a:t>
            </a:r>
          </a:p>
        </p:txBody>
      </p:sp>
      <p:sp>
        <p:nvSpPr>
          <p:cNvPr id="8" name="Table Placeholder 2">
            <a:extLst>
              <a:ext uri="{FF2B5EF4-FFF2-40B4-BE49-F238E27FC236}">
                <a16:creationId xmlns:a16="http://schemas.microsoft.com/office/drawing/2014/main" id="{D80F0705-A022-4045-8792-F7E7A9E212B3}"/>
              </a:ext>
            </a:extLst>
          </p:cNvPr>
          <p:cNvSpPr>
            <a:spLocks noGrp="1"/>
          </p:cNvSpPr>
          <p:nvPr>
            <p:ph type="tbl" sz="quarter" idx="57" hasCustomPrompt="1"/>
          </p:nvPr>
        </p:nvSpPr>
        <p:spPr>
          <a:xfrm>
            <a:off x="6337920" y="1716860"/>
            <a:ext cx="5638966" cy="430294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688787106"/>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52" name="Picture 51" descr="Logo&#10;&#10;Description automatically generated">
            <a:extLst>
              <a:ext uri="{FF2B5EF4-FFF2-40B4-BE49-F238E27FC236}">
                <a16:creationId xmlns:a16="http://schemas.microsoft.com/office/drawing/2014/main" id="{33AB6C80-2E57-8645-B8FE-95BB17927EC9}"/>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3" name="Slide Number Placeholder 5">
            <a:extLst>
              <a:ext uri="{FF2B5EF4-FFF2-40B4-BE49-F238E27FC236}">
                <a16:creationId xmlns:a16="http://schemas.microsoft.com/office/drawing/2014/main" id="{A8679A03-5236-3147-AA52-4643289064A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7" name="Title 1">
            <a:extLst>
              <a:ext uri="{FF2B5EF4-FFF2-40B4-BE49-F238E27FC236}">
                <a16:creationId xmlns:a16="http://schemas.microsoft.com/office/drawing/2014/main" id="{084226B9-DFD0-AC4C-9623-2ABBBDEF5F9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58" name="Text Placeholder 57">
            <a:extLst>
              <a:ext uri="{FF2B5EF4-FFF2-40B4-BE49-F238E27FC236}">
                <a16:creationId xmlns:a16="http://schemas.microsoft.com/office/drawing/2014/main" id="{BB274BC4-8559-6840-8EED-14B31B565268}"/>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able Placeholder 2">
            <a:extLst>
              <a:ext uri="{FF2B5EF4-FFF2-40B4-BE49-F238E27FC236}">
                <a16:creationId xmlns:a16="http://schemas.microsoft.com/office/drawing/2014/main" id="{687CC35A-5913-DB48-89E7-73EDB3D06399}"/>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405539609"/>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3324137904"/>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harted List Blue">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484E63CF-6BA0-9E4E-80B5-B3027757A97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43F9380-EE94-6448-A41D-9DDBA8D4F53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A70FD612-8821-EE49-A0C5-77C6111FD9B4}"/>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3CF5CC65-92EA-304D-B5FD-87FA9451CC64}"/>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61" name="Table Placeholder 2">
            <a:extLst>
              <a:ext uri="{FF2B5EF4-FFF2-40B4-BE49-F238E27FC236}">
                <a16:creationId xmlns:a16="http://schemas.microsoft.com/office/drawing/2014/main" id="{5F5CE32C-8106-1248-8E7D-0220696468D6}"/>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4288272264"/>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1" name="Picture 40" descr="Logo&#10;&#10;Description automatically generated">
            <a:extLst>
              <a:ext uri="{FF2B5EF4-FFF2-40B4-BE49-F238E27FC236}">
                <a16:creationId xmlns:a16="http://schemas.microsoft.com/office/drawing/2014/main" id="{B7F35B84-2392-CE43-8742-604433B6BC5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2" name="Slide Number Placeholder 5">
            <a:extLst>
              <a:ext uri="{FF2B5EF4-FFF2-40B4-BE49-F238E27FC236}">
                <a16:creationId xmlns:a16="http://schemas.microsoft.com/office/drawing/2014/main" id="{634F4663-0B4A-8447-9D6F-40CDA939E66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 name="Table Placeholder 2">
            <a:extLst>
              <a:ext uri="{FF2B5EF4-FFF2-40B4-BE49-F238E27FC236}">
                <a16:creationId xmlns:a16="http://schemas.microsoft.com/office/drawing/2014/main" id="{743C99B3-5983-A74C-AE34-2CF10800CFFB}"/>
              </a:ext>
            </a:extLst>
          </p:cNvPr>
          <p:cNvSpPr>
            <a:spLocks noGrp="1"/>
          </p:cNvSpPr>
          <p:nvPr>
            <p:ph type="tbl" sz="quarter" idx="27" hasCustomPrompt="1"/>
          </p:nvPr>
        </p:nvSpPr>
        <p:spPr>
          <a:xfrm>
            <a:off x="228600" y="1714500"/>
            <a:ext cx="11734800" cy="4305300"/>
          </a:xfrm>
        </p:spPr>
        <p:txBody>
          <a:bodyPr anchor="ctr"/>
          <a:lstStyle>
            <a:lvl1pPr marL="0" indent="0" algn="ctr">
              <a:buNone/>
              <a:defRPr/>
            </a:lvl1pPr>
          </a:lstStyle>
          <a:p>
            <a:r>
              <a:rPr lang="en-US"/>
              <a:t>TABLE</a:t>
            </a:r>
          </a:p>
        </p:txBody>
      </p:sp>
      <p:sp>
        <p:nvSpPr>
          <p:cNvPr id="39" name="Title 1">
            <a:extLst>
              <a:ext uri="{FF2B5EF4-FFF2-40B4-BE49-F238E27FC236}">
                <a16:creationId xmlns:a16="http://schemas.microsoft.com/office/drawing/2014/main" id="{76F04F07-B6C3-D64A-A8EB-8BD4B16258F3}"/>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40" name="Text Placeholder 57">
            <a:extLst>
              <a:ext uri="{FF2B5EF4-FFF2-40B4-BE49-F238E27FC236}">
                <a16:creationId xmlns:a16="http://schemas.microsoft.com/office/drawing/2014/main" id="{7E2547DE-EE34-4E4C-847E-F8CEB7838917}"/>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3870797328"/>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Process Chart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A1A9D-031F-4331-825A-FD1C8B738EFD}"/>
              </a:ext>
            </a:extLst>
          </p:cNvPr>
          <p:cNvSpPr/>
          <p:nvPr userDrawn="1"/>
        </p:nvSpPr>
        <p:spPr>
          <a:xfrm>
            <a:off x="228600" y="1325418"/>
            <a:ext cx="2819400" cy="619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407F6F4-9E55-4BC4-8704-1D382B6DD33C}"/>
              </a:ext>
            </a:extLst>
          </p:cNvPr>
          <p:cNvSpPr/>
          <p:nvPr userDrawn="1"/>
        </p:nvSpPr>
        <p:spPr>
          <a:xfrm>
            <a:off x="0" y="1870364"/>
            <a:ext cx="12192000" cy="498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A picture containing text, clipart&#10;&#10;Description automatically generated">
            <a:extLst>
              <a:ext uri="{FF2B5EF4-FFF2-40B4-BE49-F238E27FC236}">
                <a16:creationId xmlns:a16="http://schemas.microsoft.com/office/drawing/2014/main" id="{D744919A-6CC0-D14F-BF22-588EE7513F23}"/>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Slide Number Placeholder 5">
            <a:extLst>
              <a:ext uri="{FF2B5EF4-FFF2-40B4-BE49-F238E27FC236}">
                <a16:creationId xmlns:a16="http://schemas.microsoft.com/office/drawing/2014/main" id="{3116FF97-4445-BF40-AE91-BFFEC49483B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181F1528-7C93-7148-803C-FDD0C36D6117}"/>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6" name="Text Placeholder 17">
            <a:extLst>
              <a:ext uri="{FF2B5EF4-FFF2-40B4-BE49-F238E27FC236}">
                <a16:creationId xmlns:a16="http://schemas.microsoft.com/office/drawing/2014/main" id="{8295ABCC-E89D-B444-82DF-8B0448694500}"/>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8" name="Text Placeholder 17">
            <a:extLst>
              <a:ext uri="{FF2B5EF4-FFF2-40B4-BE49-F238E27FC236}">
                <a16:creationId xmlns:a16="http://schemas.microsoft.com/office/drawing/2014/main" id="{86557ABE-570C-D545-911A-E5C1FBAE419F}"/>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4" name="Text Placeholder 17">
            <a:extLst>
              <a:ext uri="{FF2B5EF4-FFF2-40B4-BE49-F238E27FC236}">
                <a16:creationId xmlns:a16="http://schemas.microsoft.com/office/drawing/2014/main" id="{3A7F10FF-CBA4-7D44-83DC-75C094FECF3C}"/>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6" name="Text Placeholder 17">
            <a:extLst>
              <a:ext uri="{FF2B5EF4-FFF2-40B4-BE49-F238E27FC236}">
                <a16:creationId xmlns:a16="http://schemas.microsoft.com/office/drawing/2014/main" id="{2C699DAB-206F-D643-A70A-B85E8C27A883}"/>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37" name="Text Placeholder 17">
            <a:extLst>
              <a:ext uri="{FF2B5EF4-FFF2-40B4-BE49-F238E27FC236}">
                <a16:creationId xmlns:a16="http://schemas.microsoft.com/office/drawing/2014/main" id="{1BAF056B-960B-664A-8434-DD58A98A2222}"/>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8" name="Text Placeholder 17">
            <a:extLst>
              <a:ext uri="{FF2B5EF4-FFF2-40B4-BE49-F238E27FC236}">
                <a16:creationId xmlns:a16="http://schemas.microsoft.com/office/drawing/2014/main" id="{6FF8F0DC-0B57-2E41-81C2-5F66B8CF510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332D4C44-31E9-574D-A565-23C4B75109BF}"/>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4" name="Title 1">
            <a:extLst>
              <a:ext uri="{FF2B5EF4-FFF2-40B4-BE49-F238E27FC236}">
                <a16:creationId xmlns:a16="http://schemas.microsoft.com/office/drawing/2014/main" id="{96C91E94-E3C6-F441-BE0C-1FE98E6C87B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D4DBD2DA-3AD2-C642-8C55-472AFA14ADD6}"/>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10DDCB49-4846-B146-B0EF-71F476960308}"/>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2">
            <a:extLst>
              <a:ext uri="{FF2B5EF4-FFF2-40B4-BE49-F238E27FC236}">
                <a16:creationId xmlns:a16="http://schemas.microsoft.com/office/drawing/2014/main" id="{E5214661-A1C2-714C-8FD6-F37BA412DA38}"/>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4" name="Text Placeholder 2">
            <a:extLst>
              <a:ext uri="{FF2B5EF4-FFF2-40B4-BE49-F238E27FC236}">
                <a16:creationId xmlns:a16="http://schemas.microsoft.com/office/drawing/2014/main" id="{B302BA0B-8DE8-2447-9102-73B26408E4A8}"/>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5" name="Text Placeholder 2">
            <a:extLst>
              <a:ext uri="{FF2B5EF4-FFF2-40B4-BE49-F238E27FC236}">
                <a16:creationId xmlns:a16="http://schemas.microsoft.com/office/drawing/2014/main" id="{AF2AF5BF-FCB0-4D40-89D7-86A641BF9435}"/>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94366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Process Chart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233C1-48E2-427E-B2C6-38E32055A963}"/>
              </a:ext>
            </a:extLst>
          </p:cNvPr>
          <p:cNvSpPr/>
          <p:nvPr userDrawn="1"/>
        </p:nvSpPr>
        <p:spPr>
          <a:xfrm>
            <a:off x="228600" y="1325418"/>
            <a:ext cx="2819400" cy="6191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F5FF190-10F1-4201-AE5D-1C3673291F69}"/>
              </a:ext>
            </a:extLst>
          </p:cNvPr>
          <p:cNvSpPr/>
          <p:nvPr userDrawn="1"/>
        </p:nvSpPr>
        <p:spPr>
          <a:xfrm>
            <a:off x="0" y="1870364"/>
            <a:ext cx="12192000" cy="49876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CA0ED773-31F7-2247-ABD3-B39BA81F2279}"/>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20" name="Slide Number Placeholder 5">
            <a:extLst>
              <a:ext uri="{FF2B5EF4-FFF2-40B4-BE49-F238E27FC236}">
                <a16:creationId xmlns:a16="http://schemas.microsoft.com/office/drawing/2014/main" id="{60C23041-45CB-C040-9C5A-DD33E3262E9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39137709-4275-4140-8465-53BD64A4AEDF}"/>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25" name="Text Placeholder 17">
            <a:extLst>
              <a:ext uri="{FF2B5EF4-FFF2-40B4-BE49-F238E27FC236}">
                <a16:creationId xmlns:a16="http://schemas.microsoft.com/office/drawing/2014/main" id="{0EC246B4-F1D0-754E-B440-28226D2ADC1F}"/>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D01DC6FC-9816-B845-ADAD-84758D8D2735}"/>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8" name="Text Placeholder 17">
            <a:extLst>
              <a:ext uri="{FF2B5EF4-FFF2-40B4-BE49-F238E27FC236}">
                <a16:creationId xmlns:a16="http://schemas.microsoft.com/office/drawing/2014/main" id="{825BF896-F0D4-614F-B330-1F7669890212}"/>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Subheading</a:t>
            </a:r>
          </a:p>
        </p:txBody>
      </p:sp>
      <p:sp>
        <p:nvSpPr>
          <p:cNvPr id="40" name="Text Placeholder 17">
            <a:extLst>
              <a:ext uri="{FF2B5EF4-FFF2-40B4-BE49-F238E27FC236}">
                <a16:creationId xmlns:a16="http://schemas.microsoft.com/office/drawing/2014/main" id="{9D299DA0-65CE-614C-B064-6912719EF7D7}"/>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ext Placeholder 17">
            <a:extLst>
              <a:ext uri="{FF2B5EF4-FFF2-40B4-BE49-F238E27FC236}">
                <a16:creationId xmlns:a16="http://schemas.microsoft.com/office/drawing/2014/main" id="{85BAD7E9-72C8-4044-B630-FC8F601134DD}"/>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50" name="Title 1">
            <a:extLst>
              <a:ext uri="{FF2B5EF4-FFF2-40B4-BE49-F238E27FC236}">
                <a16:creationId xmlns:a16="http://schemas.microsoft.com/office/drawing/2014/main" id="{B54EF588-9AC7-4947-A06B-1CE0E07D150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51" name="Text Placeholder 57">
            <a:extLst>
              <a:ext uri="{FF2B5EF4-FFF2-40B4-BE49-F238E27FC236}">
                <a16:creationId xmlns:a16="http://schemas.microsoft.com/office/drawing/2014/main" id="{672A8537-72C1-2E4B-B560-7BDCA4C1CB4C}"/>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65A10F9C-411F-AA4A-9E2C-D8BAEEFCAF25}"/>
              </a:ext>
            </a:extLst>
          </p:cNvPr>
          <p:cNvSpPr>
            <a:spLocks noGrp="1"/>
          </p:cNvSpPr>
          <p:nvPr>
            <p:ph type="body" sz="quarter" idx="48" hasCustomPrompt="1"/>
          </p:nvPr>
        </p:nvSpPr>
        <p:spPr>
          <a:xfrm>
            <a:off x="466642"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0563" indent="-163513">
              <a:buClr>
                <a:srgbClr val="042315"/>
              </a:buClr>
              <a:buFont typeface="Courier New" panose="02070309020205020404" pitchFamily="49" charset="0"/>
              <a:buChar char="o"/>
              <a:tabLst/>
              <a:defRPr sz="1200">
                <a:solidFill>
                  <a:schemeClr val="tx2"/>
                </a:solidFill>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2">
            <a:extLst>
              <a:ext uri="{FF2B5EF4-FFF2-40B4-BE49-F238E27FC236}">
                <a16:creationId xmlns:a16="http://schemas.microsoft.com/office/drawing/2014/main" id="{2DD909CB-E93C-0944-B3AD-BFBF8FC7DDC5}"/>
              </a:ext>
            </a:extLst>
          </p:cNvPr>
          <p:cNvSpPr>
            <a:spLocks noGrp="1"/>
          </p:cNvSpPr>
          <p:nvPr>
            <p:ph type="body" sz="quarter" idx="46" hasCustomPrompt="1"/>
          </p:nvPr>
        </p:nvSpPr>
        <p:spPr>
          <a:xfrm>
            <a:off x="3287390"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smtClean="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4" name="Text Placeholder 2">
            <a:extLst>
              <a:ext uri="{FF2B5EF4-FFF2-40B4-BE49-F238E27FC236}">
                <a16:creationId xmlns:a16="http://schemas.microsoft.com/office/drawing/2014/main" id="{0B7E7D2A-5EB7-4E40-88FC-349939DAE0E2}"/>
              </a:ext>
            </a:extLst>
          </p:cNvPr>
          <p:cNvSpPr>
            <a:spLocks noGrp="1"/>
          </p:cNvSpPr>
          <p:nvPr>
            <p:ph type="body" sz="quarter" idx="49" hasCustomPrompt="1"/>
          </p:nvPr>
        </p:nvSpPr>
        <p:spPr>
          <a:xfrm>
            <a:off x="6329995"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17">
            <a:extLst>
              <a:ext uri="{FF2B5EF4-FFF2-40B4-BE49-F238E27FC236}">
                <a16:creationId xmlns:a16="http://schemas.microsoft.com/office/drawing/2014/main" id="{B39E6ED3-4CD7-49CA-A458-BB6774387EB2}"/>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17" name="Text Placeholder 17">
            <a:extLst>
              <a:ext uri="{FF2B5EF4-FFF2-40B4-BE49-F238E27FC236}">
                <a16:creationId xmlns:a16="http://schemas.microsoft.com/office/drawing/2014/main" id="{AEFC73BE-DDBB-4D8B-9CA4-D050AD207443}"/>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18" name="Text Placeholder 2">
            <a:extLst>
              <a:ext uri="{FF2B5EF4-FFF2-40B4-BE49-F238E27FC236}">
                <a16:creationId xmlns:a16="http://schemas.microsoft.com/office/drawing/2014/main" id="{31B2FF86-28F1-4C18-B526-42934A5F2E6C}"/>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tx2"/>
                </a:solidFill>
              </a:defRPr>
            </a:lvl1pPr>
            <a:lvl2pPr>
              <a:buClr>
                <a:schemeClr val="bg1"/>
              </a:buClr>
              <a:defRPr sz="1200">
                <a:solidFill>
                  <a:schemeClr val="tx2"/>
                </a:solidFill>
              </a:defRPr>
            </a:lvl2pPr>
            <a:lvl3pPr marL="698500" indent="-171450">
              <a:buClr>
                <a:schemeClr val="bg1"/>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tx2"/>
                </a:solidFill>
              </a:defRPr>
            </a:lvl4pPr>
            <a:lvl5pPr>
              <a:buClr>
                <a:schemeClr val="bg1"/>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64266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Process Chart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6AEFE81-BF82-4FA1-B342-B6823A6FA12C}"/>
              </a:ext>
            </a:extLst>
          </p:cNvPr>
          <p:cNvSpPr/>
          <p:nvPr userDrawn="1"/>
        </p:nvSpPr>
        <p:spPr>
          <a:xfrm>
            <a:off x="228600" y="1325418"/>
            <a:ext cx="2819400" cy="6191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52D97EC-971A-4805-9D10-C3F0AE18C118}"/>
              </a:ext>
            </a:extLst>
          </p:cNvPr>
          <p:cNvSpPr/>
          <p:nvPr userDrawn="1"/>
        </p:nvSpPr>
        <p:spPr>
          <a:xfrm>
            <a:off x="0" y="1870364"/>
            <a:ext cx="12192000" cy="498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Logo&#10;&#10;Description automatically generated">
            <a:extLst>
              <a:ext uri="{FF2B5EF4-FFF2-40B4-BE49-F238E27FC236}">
                <a16:creationId xmlns:a16="http://schemas.microsoft.com/office/drawing/2014/main" id="{0848920E-B932-2B44-A55F-272B9ABE1F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6" name="Slide Number Placeholder 5">
            <a:extLst>
              <a:ext uri="{FF2B5EF4-FFF2-40B4-BE49-F238E27FC236}">
                <a16:creationId xmlns:a16="http://schemas.microsoft.com/office/drawing/2014/main" id="{F1808E42-71B3-BB49-9A56-CAF0072E426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accent1"/>
                </a:solidFill>
                <a:latin typeface="TWK Everett" panose="020B0204000000000000" pitchFamily="34" charset="77"/>
              </a:defRPr>
            </a:lvl1pPr>
          </a:lstStyle>
          <a:p>
            <a:fld id="{BB55D76A-9B6E-CD41-ABBE-F6C938295BAD}" type="slidenum">
              <a:rPr lang="en-US" smtClean="0"/>
              <a:pPr/>
              <a:t>‹#›</a:t>
            </a:fld>
            <a:endParaRPr lang="en-US"/>
          </a:p>
        </p:txBody>
      </p:sp>
      <p:sp>
        <p:nvSpPr>
          <p:cNvPr id="29" name="Text Placeholder 17">
            <a:extLst>
              <a:ext uri="{FF2B5EF4-FFF2-40B4-BE49-F238E27FC236}">
                <a16:creationId xmlns:a16="http://schemas.microsoft.com/office/drawing/2014/main" id="{F75C68DB-2951-1A44-A054-DCB57397752A}"/>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EBCB5D1A-0C51-C74C-973A-DFE7F04DC47C}"/>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3" name="Text Placeholder 17">
            <a:extLst>
              <a:ext uri="{FF2B5EF4-FFF2-40B4-BE49-F238E27FC236}">
                <a16:creationId xmlns:a16="http://schemas.microsoft.com/office/drawing/2014/main" id="{9923D297-C75B-7C49-BAE4-03E8D0793F87}"/>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5" name="Text Placeholder 17">
            <a:extLst>
              <a:ext uri="{FF2B5EF4-FFF2-40B4-BE49-F238E27FC236}">
                <a16:creationId xmlns:a16="http://schemas.microsoft.com/office/drawing/2014/main" id="{A30F8217-0AB2-5B4E-825A-A317C6984358}"/>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7" name="Text Placeholder 17">
            <a:extLst>
              <a:ext uri="{FF2B5EF4-FFF2-40B4-BE49-F238E27FC236}">
                <a16:creationId xmlns:a16="http://schemas.microsoft.com/office/drawing/2014/main" id="{37023B4A-0693-2342-B901-52D5F3C003F5}"/>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accent1"/>
                </a:solidFill>
                <a:latin typeface="TWK Everett" panose="020B0204000000000000" pitchFamily="34" charset="77"/>
              </a:defRPr>
            </a:lvl1pPr>
          </a:lstStyle>
          <a:p>
            <a:pPr lvl="0"/>
            <a:r>
              <a:rPr lang="en-US"/>
              <a:t>Subheading</a:t>
            </a:r>
          </a:p>
        </p:txBody>
      </p:sp>
      <p:sp>
        <p:nvSpPr>
          <p:cNvPr id="38" name="Text Placeholder 17">
            <a:extLst>
              <a:ext uri="{FF2B5EF4-FFF2-40B4-BE49-F238E27FC236}">
                <a16:creationId xmlns:a16="http://schemas.microsoft.com/office/drawing/2014/main" id="{8EE0D4D9-E606-0D41-B8D6-CB52FB436888}"/>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C37CA248-422C-494E-854B-8921BCC60C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0" name="Text Placeholder 17">
            <a:extLst>
              <a:ext uri="{FF2B5EF4-FFF2-40B4-BE49-F238E27FC236}">
                <a16:creationId xmlns:a16="http://schemas.microsoft.com/office/drawing/2014/main" id="{885A4DC7-074E-D64E-A171-A9D1C3F5C29E}"/>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itle 1">
            <a:extLst>
              <a:ext uri="{FF2B5EF4-FFF2-40B4-BE49-F238E27FC236}">
                <a16:creationId xmlns:a16="http://schemas.microsoft.com/office/drawing/2014/main" id="{5CC07517-49B8-444D-8401-DC29C1F9F8E2}"/>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44" name="Text Placeholder 57">
            <a:extLst>
              <a:ext uri="{FF2B5EF4-FFF2-40B4-BE49-F238E27FC236}">
                <a16:creationId xmlns:a16="http://schemas.microsoft.com/office/drawing/2014/main" id="{5C7CD894-CBF6-0B49-BD1D-03D16B2CD3BD}"/>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5" name="Text Placeholder 2">
            <a:extLst>
              <a:ext uri="{FF2B5EF4-FFF2-40B4-BE49-F238E27FC236}">
                <a16:creationId xmlns:a16="http://schemas.microsoft.com/office/drawing/2014/main" id="{CE26EA23-B799-0445-8AE4-14799534E1A1}"/>
              </a:ext>
            </a:extLst>
          </p:cNvPr>
          <p:cNvSpPr>
            <a:spLocks noGrp="1"/>
          </p:cNvSpPr>
          <p:nvPr>
            <p:ph type="body" sz="quarter" idx="48" hasCustomPrompt="1"/>
          </p:nvPr>
        </p:nvSpPr>
        <p:spPr>
          <a:xfrm>
            <a:off x="46664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0563" indent="-163513">
              <a:buClr>
                <a:schemeClr val="accent1"/>
              </a:buClr>
              <a:buFont typeface="Courier New" panose="02070309020205020404" pitchFamily="49" charset="0"/>
              <a:buChar char="o"/>
              <a:tabLst/>
              <a:defRPr sz="1200">
                <a:solidFill>
                  <a:schemeClr val="accent1"/>
                </a:solidFill>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Text Placeholder 2">
            <a:extLst>
              <a:ext uri="{FF2B5EF4-FFF2-40B4-BE49-F238E27FC236}">
                <a16:creationId xmlns:a16="http://schemas.microsoft.com/office/drawing/2014/main" id="{8261388D-60A4-8144-B4EC-3E0857C447C5}"/>
              </a:ext>
            </a:extLst>
          </p:cNvPr>
          <p:cNvSpPr>
            <a:spLocks noGrp="1"/>
          </p:cNvSpPr>
          <p:nvPr>
            <p:ph type="body" sz="quarter" idx="46" hasCustomPrompt="1"/>
          </p:nvPr>
        </p:nvSpPr>
        <p:spPr>
          <a:xfrm>
            <a:off x="3287390"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7" name="Text Placeholder 2">
            <a:extLst>
              <a:ext uri="{FF2B5EF4-FFF2-40B4-BE49-F238E27FC236}">
                <a16:creationId xmlns:a16="http://schemas.microsoft.com/office/drawing/2014/main" id="{A7D3D450-1EC9-534F-BCF6-C67D9416FDC2}"/>
              </a:ext>
            </a:extLst>
          </p:cNvPr>
          <p:cNvSpPr>
            <a:spLocks noGrp="1"/>
          </p:cNvSpPr>
          <p:nvPr>
            <p:ph type="body" sz="quarter" idx="49" hasCustomPrompt="1"/>
          </p:nvPr>
        </p:nvSpPr>
        <p:spPr>
          <a:xfrm>
            <a:off x="6329995"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9" name="Text Placeholder 2">
            <a:extLst>
              <a:ext uri="{FF2B5EF4-FFF2-40B4-BE49-F238E27FC236}">
                <a16:creationId xmlns:a16="http://schemas.microsoft.com/office/drawing/2014/main" id="{748C79D5-07F1-9E43-B6CA-0AD37095F021}"/>
              </a:ext>
            </a:extLst>
          </p:cNvPr>
          <p:cNvSpPr>
            <a:spLocks noGrp="1"/>
          </p:cNvSpPr>
          <p:nvPr>
            <p:ph type="body" sz="quarter" idx="50" hasCustomPrompt="1"/>
          </p:nvPr>
        </p:nvSpPr>
        <p:spPr>
          <a:xfrm>
            <a:off x="938069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63074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Process Chart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25B5F8-E196-4D05-AA7A-FD19AA38C644}"/>
              </a:ext>
            </a:extLst>
          </p:cNvPr>
          <p:cNvSpPr/>
          <p:nvPr userDrawn="1"/>
        </p:nvSpPr>
        <p:spPr>
          <a:xfrm>
            <a:off x="228600" y="1325418"/>
            <a:ext cx="2819400" cy="619171"/>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0899C1A-A880-4D80-BEEA-A1425AFB8A15}"/>
              </a:ext>
            </a:extLst>
          </p:cNvPr>
          <p:cNvSpPr/>
          <p:nvPr userDrawn="1"/>
        </p:nvSpPr>
        <p:spPr>
          <a:xfrm>
            <a:off x="0" y="1870364"/>
            <a:ext cx="12192000" cy="4987636"/>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 Placeholder 17">
            <a:extLst>
              <a:ext uri="{FF2B5EF4-FFF2-40B4-BE49-F238E27FC236}">
                <a16:creationId xmlns:a16="http://schemas.microsoft.com/office/drawing/2014/main" id="{68422AB4-38AC-E245-95E9-D4EBD4FE1543}"/>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6" name="Text Placeholder 17">
            <a:extLst>
              <a:ext uri="{FF2B5EF4-FFF2-40B4-BE49-F238E27FC236}">
                <a16:creationId xmlns:a16="http://schemas.microsoft.com/office/drawing/2014/main" id="{4EF2367C-A2C2-2A4C-A1BA-998AD4CF95D3}"/>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9" name="Text Placeholder 17">
            <a:extLst>
              <a:ext uri="{FF2B5EF4-FFF2-40B4-BE49-F238E27FC236}">
                <a16:creationId xmlns:a16="http://schemas.microsoft.com/office/drawing/2014/main" id="{AC3943E1-6165-E04A-8A64-6375279C0C43}"/>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62" name="Text Placeholder 17">
            <a:extLst>
              <a:ext uri="{FF2B5EF4-FFF2-40B4-BE49-F238E27FC236}">
                <a16:creationId xmlns:a16="http://schemas.microsoft.com/office/drawing/2014/main" id="{5DD84469-3B96-D541-953A-A77D2F733946}"/>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pic>
        <p:nvPicPr>
          <p:cNvPr id="21" name="Picture 20" descr="A picture containing text, clipart&#10;&#10;Description automatically generated">
            <a:extLst>
              <a:ext uri="{FF2B5EF4-FFF2-40B4-BE49-F238E27FC236}">
                <a16:creationId xmlns:a16="http://schemas.microsoft.com/office/drawing/2014/main" id="{A39DA26E-DC8D-ED40-A66C-D2F430BF086D}"/>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Text Placeholder 17">
            <a:extLst>
              <a:ext uri="{FF2B5EF4-FFF2-40B4-BE49-F238E27FC236}">
                <a16:creationId xmlns:a16="http://schemas.microsoft.com/office/drawing/2014/main" id="{CB31445D-8949-F147-B03B-08A7BBBADEB7}"/>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23" name="Text Placeholder 17">
            <a:extLst>
              <a:ext uri="{FF2B5EF4-FFF2-40B4-BE49-F238E27FC236}">
                <a16:creationId xmlns:a16="http://schemas.microsoft.com/office/drawing/2014/main" id="{65260156-A6C9-7F45-AA47-3B158742A32A}"/>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4" name="Text Placeholder 17">
            <a:extLst>
              <a:ext uri="{FF2B5EF4-FFF2-40B4-BE49-F238E27FC236}">
                <a16:creationId xmlns:a16="http://schemas.microsoft.com/office/drawing/2014/main" id="{EE27787B-F07F-6A48-9F01-A11E5B25E8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5" name="Text Placeholder 17">
            <a:extLst>
              <a:ext uri="{FF2B5EF4-FFF2-40B4-BE49-F238E27FC236}">
                <a16:creationId xmlns:a16="http://schemas.microsoft.com/office/drawing/2014/main" id="{AC275A25-09EF-0D49-9C98-A13E944E4AE4}"/>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6" name="Slide Number Placeholder 5">
            <a:extLst>
              <a:ext uri="{FF2B5EF4-FFF2-40B4-BE49-F238E27FC236}">
                <a16:creationId xmlns:a16="http://schemas.microsoft.com/office/drawing/2014/main" id="{D83A7B57-1BBE-624F-9AAA-EEDF3187D49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9" name="Title 1">
            <a:extLst>
              <a:ext uri="{FF2B5EF4-FFF2-40B4-BE49-F238E27FC236}">
                <a16:creationId xmlns:a16="http://schemas.microsoft.com/office/drawing/2014/main" id="{1FBFDA0E-35D5-9848-9648-B18F4E46E51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0" name="Text Placeholder 57">
            <a:extLst>
              <a:ext uri="{FF2B5EF4-FFF2-40B4-BE49-F238E27FC236}">
                <a16:creationId xmlns:a16="http://schemas.microsoft.com/office/drawing/2014/main" id="{64FA7348-CF79-3C47-A078-816D07D28D59}"/>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1" name="Text Placeholder 2">
            <a:extLst>
              <a:ext uri="{FF2B5EF4-FFF2-40B4-BE49-F238E27FC236}">
                <a16:creationId xmlns:a16="http://schemas.microsoft.com/office/drawing/2014/main" id="{F77DEA71-831F-8E4A-849D-60CE3B9BEF93}"/>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11E04F33-9CC2-B64C-AA85-D8C4C72C58C6}"/>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0D58AACB-F794-854A-9587-3A75E2B89451}"/>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00A9CBD2-646C-9644-ACEE-8B75B3DE454A}"/>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49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Title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dirty="0"/>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88E2E725-27A3-A34B-A6E6-98D48C01FAEA}"/>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pic>
        <p:nvPicPr>
          <p:cNvPr id="13" name="Picture 12">
            <a:extLst>
              <a:ext uri="{FF2B5EF4-FFF2-40B4-BE49-F238E27FC236}">
                <a16:creationId xmlns:a16="http://schemas.microsoft.com/office/drawing/2014/main" id="{8911F572-F513-CA40-988E-80E733CA39B5}"/>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1761121469"/>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3738CA75-714F-DA40-A93F-9A4281C9673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2" name="Text Placeholder 57">
            <a:extLst>
              <a:ext uri="{FF2B5EF4-FFF2-40B4-BE49-F238E27FC236}">
                <a16:creationId xmlns:a16="http://schemas.microsoft.com/office/drawing/2014/main" id="{6971B0DC-62D2-2D4D-A70E-3CC614E4426A}"/>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15973436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Warm Red w Header &amp;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339087"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433654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w Footer">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2A5CE08-B2C8-5A46-ADA5-70DF07294F2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37431565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Cloud-w Footer">
    <p:bg>
      <p:bgPr>
        <a:solidFill>
          <a:schemeClr val="bg2"/>
        </a:solid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26CE632E-613D-CD40-8FC5-7FD7842C60A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 name="Slide Number Placeholder 5">
            <a:extLst>
              <a:ext uri="{FF2B5EF4-FFF2-40B4-BE49-F238E27FC236}">
                <a16:creationId xmlns:a16="http://schemas.microsoft.com/office/drawing/2014/main" id="{6806DA1B-28D9-944B-8727-940F8A8C645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16286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Warm Red w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428381304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Dark Stone w Footer">
    <p:bg>
      <p:bgPr>
        <a:solidFill>
          <a:srgbClr val="3D3C3C"/>
        </a:solidFill>
        <a:effectLst/>
      </p:bgPr>
    </p:bg>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401BAC5F-4BD7-964A-A778-D42104CA4C41}"/>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4" name="Slide Number Placeholder 5">
            <a:extLst>
              <a:ext uri="{FF2B5EF4-FFF2-40B4-BE49-F238E27FC236}">
                <a16:creationId xmlns:a16="http://schemas.microsoft.com/office/drawing/2014/main" id="{476B7D36-32ED-4B4E-971E-D7FD3D71FB9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4232773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ey 1/4, Red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742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56E7E791-559D-DF46-9A4D-AA548D86E68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773AAFA-CDCB-254C-AB03-2264AF77D03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29936077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Cloud 1/4, Dark Stone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3D3C3C"/>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4983245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Cloud 1/4, Spring Green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4CDD84"/>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19519738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rey 1/4, White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5800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69A56F4A-839E-3048-AFFF-AD0F63AC0E3A}"/>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F3D35AC5-55CC-E946-8741-7EC0EAA15BE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6499601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Title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4097545277"/>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w page #">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956502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Title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547387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ng Title Digital Dark Earth">
    <p:bg>
      <p:bgPr>
        <a:solidFill>
          <a:srgbClr val="565049"/>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42441572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Title 4">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0" name="Text Placeholder 21">
            <a:extLst>
              <a:ext uri="{FF2B5EF4-FFF2-40B4-BE49-F238E27FC236}">
                <a16:creationId xmlns:a16="http://schemas.microsoft.com/office/drawing/2014/main" id="{4C9C7A7A-3C96-7149-AC61-D61B519D6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68263738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ng Title 5">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8" name="Text Placeholder 21">
            <a:extLst>
              <a:ext uri="{FF2B5EF4-FFF2-40B4-BE49-F238E27FC236}">
                <a16:creationId xmlns:a16="http://schemas.microsoft.com/office/drawing/2014/main" id="{2A8E9CF1-CA51-BE4E-B6E5-6852DD5DE36B}"/>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33434971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4433824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 red with white slim trellis">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BCDB9E84-3DFE-523C-0F24-B1DD29104650}"/>
              </a:ext>
            </a:extLst>
          </p:cNvPr>
          <p:cNvPicPr>
            <a:picLocks/>
          </p:cNvPicPr>
          <p:nvPr userDrawn="1"/>
        </p:nvPicPr>
        <p:blipFill>
          <a:blip r:embed="rId3"/>
          <a:srcRect t="33" b="33"/>
          <a:stretch/>
        </p:blipFill>
        <p:spPr>
          <a:xfrm>
            <a:off x="7409137" y="-6536"/>
            <a:ext cx="4782863" cy="6864536"/>
          </a:xfrm>
          <a:prstGeom prst="rect">
            <a:avLst/>
          </a:prstGeom>
        </p:spPr>
      </p:pic>
    </p:spTree>
    <p:extLst>
      <p:ext uri="{BB962C8B-B14F-4D97-AF65-F5344CB8AC3E}">
        <p14:creationId xmlns:p14="http://schemas.microsoft.com/office/powerpoint/2010/main" val="234864699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98ECEF-1C03-9345-9A2A-7C30D07CC70C}"/>
              </a:ext>
            </a:extLst>
          </p:cNvPr>
          <p:cNvPicPr>
            <a:picLocks noChangeAspect="1"/>
          </p:cNvPicPr>
          <p:nvPr userDrawn="1"/>
        </p:nvPicPr>
        <p:blipFill>
          <a:blip r:embed="rId2"/>
          <a:stretch>
            <a:fillRect/>
          </a:stretch>
        </p:blipFill>
        <p:spPr>
          <a:xfrm>
            <a:off x="230668" y="342900"/>
            <a:ext cx="1381538" cy="439581"/>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E3E26CD3-2748-548C-83B5-5E750B0E60CA}"/>
              </a:ext>
            </a:extLst>
          </p:cNvPr>
          <p:cNvPicPr>
            <a:picLocks/>
          </p:cNvPicPr>
          <p:nvPr userDrawn="1"/>
        </p:nvPicPr>
        <p:blipFill rotWithShape="1">
          <a:blip r:embed="rId3"/>
          <a:srcRect l="72" r="59620"/>
          <a:stretch/>
        </p:blipFill>
        <p:spPr>
          <a:xfrm>
            <a:off x="7223861" y="0"/>
            <a:ext cx="4968139" cy="6858000"/>
          </a:xfrm>
          <a:prstGeom prst="rect">
            <a:avLst/>
          </a:prstGeom>
        </p:spPr>
      </p:pic>
    </p:spTree>
    <p:extLst>
      <p:ext uri="{BB962C8B-B14F-4D97-AF65-F5344CB8AC3E}">
        <p14:creationId xmlns:p14="http://schemas.microsoft.com/office/powerpoint/2010/main" val="18382073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ort Title 2">
    <p:bg>
      <p:bgPr>
        <a:solidFill>
          <a:srgbClr val="4CDD84"/>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rgbClr val="042315"/>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9" name="Text Placeholder 21">
            <a:extLst>
              <a:ext uri="{FF2B5EF4-FFF2-40B4-BE49-F238E27FC236}">
                <a16:creationId xmlns:a16="http://schemas.microsoft.com/office/drawing/2014/main" id="{BA051F55-DD70-AD45-9776-3723F17DB84F}"/>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Subtitle</a:t>
            </a:r>
          </a:p>
        </p:txBody>
      </p:sp>
      <p:sp>
        <p:nvSpPr>
          <p:cNvPr id="12" name="Text Placeholder 3">
            <a:extLst>
              <a:ext uri="{FF2B5EF4-FFF2-40B4-BE49-F238E27FC236}">
                <a16:creationId xmlns:a16="http://schemas.microsoft.com/office/drawing/2014/main" id="{01F1864E-4A1D-E640-AA2F-C5487E5EB324}"/>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8A1D029C-7A8D-C547-9427-8AD9CAEC58C8}"/>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32631041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hank You -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5EDF76E2-8C6A-AA86-7A5A-67D47B2AED4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2" name="Picture 1">
            <a:extLst>
              <a:ext uri="{FF2B5EF4-FFF2-40B4-BE49-F238E27FC236}">
                <a16:creationId xmlns:a16="http://schemas.microsoft.com/office/drawing/2014/main" id="{EE8B1A74-0186-4F16-154F-C0CA099D8D40}"/>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1215039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124066025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35758914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pic>
        <p:nvPicPr>
          <p:cNvPr id="2" name="Picture 1">
            <a:extLst>
              <a:ext uri="{FF2B5EF4-FFF2-40B4-BE49-F238E27FC236}">
                <a16:creationId xmlns:a16="http://schemas.microsoft.com/office/drawing/2014/main" id="{E2121BAE-A4D8-B505-11EE-0A79783EE8CE}"/>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35615007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kye with red wide trelllis">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241995738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Chapter Divider Warm Red">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285413615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Chapter Divider Green">
    <p:bg>
      <p:bgPr>
        <a:solidFill>
          <a:schemeClr val="accent3"/>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042315"/>
                </a:solidFill>
                <a:latin typeface="TWK Everett" panose="020B0204000000000000" pitchFamily="34" charset="77"/>
              </a:defRPr>
            </a:lvl1pPr>
          </a:lstStyle>
          <a:p>
            <a:pPr lvl="0"/>
            <a:r>
              <a:rPr lang="en-US" dirty="0"/>
              <a:t>Insert description here</a:t>
            </a:r>
          </a:p>
        </p:txBody>
      </p:sp>
      <p:pic>
        <p:nvPicPr>
          <p:cNvPr id="10" name="Picture 9">
            <a:extLst>
              <a:ext uri="{FF2B5EF4-FFF2-40B4-BE49-F238E27FC236}">
                <a16:creationId xmlns:a16="http://schemas.microsoft.com/office/drawing/2014/main" id="{C88309BA-99AB-D042-9BA5-FC2F85D9AFF6}"/>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042315"/>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dirty="0"/>
              <a:t>Chapter</a:t>
            </a:r>
          </a:p>
        </p:txBody>
      </p:sp>
    </p:spTree>
    <p:extLst>
      <p:ext uri="{BB962C8B-B14F-4D97-AF65-F5344CB8AC3E}">
        <p14:creationId xmlns:p14="http://schemas.microsoft.com/office/powerpoint/2010/main" val="240556016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Chapter Divider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32545996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Chapter Divider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16812886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Divider Cloud">
    <p:bg>
      <p:bgPr>
        <a:solidFill>
          <a:srgbClr val="F2F1EE"/>
        </a:solidFill>
        <a:effectLst/>
      </p:bgPr>
    </p: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6CC754FC-6B1F-0448-97FB-2208D732A01E}"/>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Insert description here</a:t>
            </a:r>
          </a:p>
        </p:txBody>
      </p:sp>
      <p:pic>
        <p:nvPicPr>
          <p:cNvPr id="11" name="Picture 10" descr="Logo&#10;&#10;Description automatically generated">
            <a:extLst>
              <a:ext uri="{FF2B5EF4-FFF2-40B4-BE49-F238E27FC236}">
                <a16:creationId xmlns:a16="http://schemas.microsoft.com/office/drawing/2014/main" id="{61330102-06AC-B845-BAE2-176412377C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6" name="Content Placeholder 2">
            <a:extLst>
              <a:ext uri="{FF2B5EF4-FFF2-40B4-BE49-F238E27FC236}">
                <a16:creationId xmlns:a16="http://schemas.microsoft.com/office/drawing/2014/main" id="{BD6BAC55-8C3C-4599-8C59-20D138865900}"/>
              </a:ext>
            </a:extLst>
          </p:cNvPr>
          <p:cNvSpPr>
            <a:spLocks noGrp="1"/>
          </p:cNvSpPr>
          <p:nvPr>
            <p:ph idx="17" hasCustomPrompt="1"/>
          </p:nvPr>
        </p:nvSpPr>
        <p:spPr>
          <a:xfrm>
            <a:off x="190012" y="224042"/>
            <a:ext cx="1223963" cy="900113"/>
          </a:xfrm>
          <a:prstGeom prst="rect">
            <a:avLst/>
          </a:prstGeom>
          <a:noFill/>
          <a:ln>
            <a:noFill/>
          </a:ln>
        </p:spPr>
        <p:txBody>
          <a:bodyPr lIns="0" tIns="0" rIns="0" bIns="0" anchor="t">
            <a:noAutofit/>
          </a:bodyPr>
          <a:lstStyle>
            <a:lvl1pPr marL="0" indent="0" algn="l">
              <a:lnSpc>
                <a:spcPct val="100000"/>
              </a:lnSpc>
              <a:buNone/>
              <a:defRPr sz="6700" b="0" i="0">
                <a:ln w="12700">
                  <a:solidFill>
                    <a:srgbClr val="3D3C3C"/>
                  </a:solidFill>
                </a:ln>
                <a:noFill/>
                <a:latin typeface="TWK Everett" panose="020B0204000000000000" pitchFamily="34" charset="77"/>
              </a:defRPr>
            </a:lvl1pPr>
          </a:lstStyle>
          <a:p>
            <a:pPr lvl="0"/>
            <a:r>
              <a:rPr lang="en-US" dirty="0"/>
              <a:t>02</a:t>
            </a:r>
          </a:p>
        </p:txBody>
      </p:sp>
      <p:sp>
        <p:nvSpPr>
          <p:cNvPr id="7" name="Content Placeholder 2">
            <a:extLst>
              <a:ext uri="{FF2B5EF4-FFF2-40B4-BE49-F238E27FC236}">
                <a16:creationId xmlns:a16="http://schemas.microsoft.com/office/drawing/2014/main" id="{001581BA-ADBF-4A98-9C93-3741A8616464}"/>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3D3C3C"/>
                </a:solidFill>
                <a:latin typeface="TWK Everett" panose="020B0204000000000000" pitchFamily="34" charset="77"/>
              </a:defRPr>
            </a:lvl1pPr>
          </a:lstStyle>
          <a:p>
            <a:pPr lvl="0"/>
            <a:r>
              <a:rPr lang="en-US" dirty="0"/>
              <a:t>Chapter</a:t>
            </a:r>
          </a:p>
        </p:txBody>
      </p:sp>
    </p:spTree>
    <p:extLst>
      <p:ext uri="{BB962C8B-B14F-4D97-AF65-F5344CB8AC3E}">
        <p14:creationId xmlns:p14="http://schemas.microsoft.com/office/powerpoint/2010/main" val="148150169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ort Title Spruce">
    <p:bg>
      <p:bgPr>
        <a:solidFill>
          <a:srgbClr val="29707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76845734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Divider Blue">
    <p:bg>
      <p:bgPr>
        <a:solidFill>
          <a:srgbClr val="DDEDEA"/>
        </a:solidFill>
        <a:effectLst/>
      </p:bgPr>
    </p:bg>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E5D5053D-7ADF-5D49-BBEB-9C125E50592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Text Placeholder 7">
            <a:extLst>
              <a:ext uri="{FF2B5EF4-FFF2-40B4-BE49-F238E27FC236}">
                <a16:creationId xmlns:a16="http://schemas.microsoft.com/office/drawing/2014/main" id="{4C11FB87-C14F-164F-AA85-F14D4AA3431F}"/>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FF462D"/>
                </a:solidFill>
                <a:latin typeface="TWK Everett" panose="020B0204000000000000" pitchFamily="34" charset="77"/>
              </a:defRPr>
            </a:lvl1pPr>
          </a:lstStyle>
          <a:p>
            <a:pPr lvl="0"/>
            <a:r>
              <a:rPr lang="en-US"/>
              <a:t>Insert description here</a:t>
            </a:r>
          </a:p>
        </p:txBody>
      </p:sp>
      <p:sp>
        <p:nvSpPr>
          <p:cNvPr id="10" name="Content Placeholder 2">
            <a:extLst>
              <a:ext uri="{FF2B5EF4-FFF2-40B4-BE49-F238E27FC236}">
                <a16:creationId xmlns:a16="http://schemas.microsoft.com/office/drawing/2014/main" id="{7BE8EF94-EB7B-AA48-95A2-30B1DAB6AC22}"/>
              </a:ext>
            </a:extLst>
          </p:cNvPr>
          <p:cNvSpPr>
            <a:spLocks noGrp="1"/>
          </p:cNvSpPr>
          <p:nvPr>
            <p:ph idx="16" hasCustomPrompt="1"/>
          </p:nvPr>
        </p:nvSpPr>
        <p:spPr>
          <a:xfrm>
            <a:off x="1497762" y="219885"/>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sp>
        <p:nvSpPr>
          <p:cNvPr id="12" name="Content Placeholder 2">
            <a:extLst>
              <a:ext uri="{FF2B5EF4-FFF2-40B4-BE49-F238E27FC236}">
                <a16:creationId xmlns:a16="http://schemas.microsoft.com/office/drawing/2014/main" id="{3CB874B7-E306-D146-93DB-034442038E2C}"/>
              </a:ext>
            </a:extLst>
          </p:cNvPr>
          <p:cNvSpPr>
            <a:spLocks noGrp="1"/>
          </p:cNvSpPr>
          <p:nvPr>
            <p:ph idx="17" hasCustomPrompt="1"/>
          </p:nvPr>
        </p:nvSpPr>
        <p:spPr>
          <a:xfrm>
            <a:off x="190012" y="219885"/>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FF462D"/>
                  </a:solidFill>
                </a:ln>
                <a:noFill/>
                <a:latin typeface="TWK Everett" panose="020B0204000000000000" pitchFamily="34" charset="77"/>
              </a:defRPr>
            </a:lvl1pPr>
          </a:lstStyle>
          <a:p>
            <a:pPr lvl="0"/>
            <a:r>
              <a:rPr lang="en-US" dirty="0"/>
              <a:t>02</a:t>
            </a:r>
          </a:p>
        </p:txBody>
      </p:sp>
    </p:spTree>
    <p:extLst>
      <p:ext uri="{BB962C8B-B14F-4D97-AF65-F5344CB8AC3E}">
        <p14:creationId xmlns:p14="http://schemas.microsoft.com/office/powerpoint/2010/main" val="322719087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 Divider Image">
    <p:bg>
      <p:bgPr>
        <a:solidFill>
          <a:srgbClr val="3D3C3C"/>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a:prstGeom prst="rect">
            <a:avLst/>
          </a:prstGeom>
          <a:no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dirty="0"/>
              <a:t>ADD PHOTO HERE AND SEND TO BACK</a:t>
            </a:r>
          </a:p>
        </p:txBody>
      </p:sp>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dirty="0"/>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dirty="0"/>
              <a:t>Chapter</a:t>
            </a:r>
          </a:p>
        </p:txBody>
      </p:sp>
      <p:pic>
        <p:nvPicPr>
          <p:cNvPr id="9" name="Picture 8" descr="A picture containing text, clipart&#10;&#10;Description automatically generated">
            <a:extLst>
              <a:ext uri="{FF2B5EF4-FFF2-40B4-BE49-F238E27FC236}">
                <a16:creationId xmlns:a16="http://schemas.microsoft.com/office/drawing/2014/main" id="{B608B01B-46BA-0247-B48A-299071CE2135}"/>
              </a:ext>
            </a:extLst>
          </p:cNvPr>
          <p:cNvPicPr>
            <a:picLocks noChangeAspect="1"/>
          </p:cNvPicPr>
          <p:nvPr userDrawn="1"/>
        </p:nvPicPr>
        <p:blipFill>
          <a:blip r:embed="rId2"/>
          <a:stretch>
            <a:fillRect/>
          </a:stretch>
        </p:blipFill>
        <p:spPr>
          <a:xfrm>
            <a:off x="239751" y="6333894"/>
            <a:ext cx="730346" cy="232382"/>
          </a:xfrm>
          <a:prstGeom prst="rect">
            <a:avLst/>
          </a:prstGeom>
        </p:spPr>
      </p:pic>
    </p:spTree>
    <p:extLst>
      <p:ext uri="{BB962C8B-B14F-4D97-AF65-F5344CB8AC3E}">
        <p14:creationId xmlns:p14="http://schemas.microsoft.com/office/powerpoint/2010/main" val="240645014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dirty="0"/>
              <a:t>Chapter</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pic>
        <p:nvPicPr>
          <p:cNvPr id="5" name="Picture 4">
            <a:extLst>
              <a:ext uri="{FF2B5EF4-FFF2-40B4-BE49-F238E27FC236}">
                <a16:creationId xmlns:a16="http://schemas.microsoft.com/office/drawing/2014/main" id="{F29BB170-C560-6D47-BE04-7215B1F1BEDE}"/>
              </a:ext>
            </a:extLst>
          </p:cNvPr>
          <p:cNvPicPr>
            <a:picLocks/>
          </p:cNvPicPr>
          <p:nvPr userDrawn="1"/>
        </p:nvPicPr>
        <p:blipFill>
          <a:blip r:embed="rId3"/>
          <a:srcRect l="30404" r="30404"/>
          <a:stretch/>
        </p:blipFill>
        <p:spPr>
          <a:xfrm>
            <a:off x="7409137" y="-6536"/>
            <a:ext cx="4782863" cy="6864536"/>
          </a:xfrm>
          <a:prstGeom prst="rect">
            <a:avLst/>
          </a:prstGeom>
        </p:spPr>
      </p:pic>
    </p:spTree>
    <p:extLst>
      <p:ext uri="{BB962C8B-B14F-4D97-AF65-F5344CB8AC3E}">
        <p14:creationId xmlns:p14="http://schemas.microsoft.com/office/powerpoint/2010/main" val="859382731"/>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pring Green">
    <p:bg>
      <p:bgPr>
        <a:solidFill>
          <a:srgbClr val="4CDD84"/>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dirty="0"/>
              <a:t>Chapter</a:t>
            </a:r>
          </a:p>
        </p:txBody>
      </p:sp>
      <p:pic>
        <p:nvPicPr>
          <p:cNvPr id="5" name="Picture 4">
            <a:extLst>
              <a:ext uri="{FF2B5EF4-FFF2-40B4-BE49-F238E27FC236}">
                <a16:creationId xmlns:a16="http://schemas.microsoft.com/office/drawing/2014/main" id="{04D4953F-417F-F54A-B77A-F170D3767D0F}"/>
              </a:ext>
            </a:extLst>
          </p:cNvPr>
          <p:cNvPicPr>
            <a:picLocks noChangeAspect="1"/>
          </p:cNvPicPr>
          <p:nvPr userDrawn="1"/>
        </p:nvPicPr>
        <p:blipFill>
          <a:blip r:embed="rId2"/>
          <a:stretch>
            <a:fillRect/>
          </a:stretch>
        </p:blipFill>
        <p:spPr>
          <a:xfrm>
            <a:off x="232561" y="6343601"/>
            <a:ext cx="730343" cy="232381"/>
          </a:xfrm>
          <a:prstGeom prst="rect">
            <a:avLst/>
          </a:prstGeom>
        </p:spPr>
      </p:pic>
      <p:pic>
        <p:nvPicPr>
          <p:cNvPr id="8" name="Picture 7">
            <a:extLst>
              <a:ext uri="{FF2B5EF4-FFF2-40B4-BE49-F238E27FC236}">
                <a16:creationId xmlns:a16="http://schemas.microsoft.com/office/drawing/2014/main" id="{DB8DFD8F-EF20-1F67-F7FC-11C0BF987F8C}"/>
              </a:ext>
            </a:extLst>
          </p:cNvPr>
          <p:cNvPicPr>
            <a:picLocks/>
          </p:cNvPicPr>
          <p:nvPr userDrawn="1"/>
        </p:nvPicPr>
        <p:blipFill rotWithShape="1">
          <a:blip r:embed="rId3"/>
          <a:srcRect l="198" r="18826"/>
          <a:stretch/>
        </p:blipFill>
        <p:spPr>
          <a:xfrm>
            <a:off x="7443995" y="0"/>
            <a:ext cx="4968139" cy="6858000"/>
          </a:xfrm>
          <a:prstGeom prst="rect">
            <a:avLst/>
          </a:prstGeom>
        </p:spPr>
      </p:pic>
    </p:spTree>
    <p:extLst>
      <p:ext uri="{BB962C8B-B14F-4D97-AF65-F5344CB8AC3E}">
        <p14:creationId xmlns:p14="http://schemas.microsoft.com/office/powerpoint/2010/main" val="338945860"/>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pruce">
    <p:bg>
      <p:bgPr>
        <a:solidFill>
          <a:srgbClr val="29707A"/>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A0733665-B5FA-4BFE-A8A0-860EAB727A95}"/>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10" name="Picture 9">
            <a:extLst>
              <a:ext uri="{FF2B5EF4-FFF2-40B4-BE49-F238E27FC236}">
                <a16:creationId xmlns:a16="http://schemas.microsoft.com/office/drawing/2014/main" id="{F07C94A8-5005-5268-2AF8-F2AE71C69F4C}"/>
              </a:ext>
            </a:extLst>
          </p:cNvPr>
          <p:cNvPicPr>
            <a:picLocks/>
          </p:cNvPicPr>
          <p:nvPr userDrawn="1"/>
        </p:nvPicPr>
        <p:blipFill rotWithShape="1">
          <a:blip r:embed="rId3"/>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425169658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Dark Stone">
    <p:bg>
      <p:bgPr>
        <a:solidFill>
          <a:srgbClr val="3D3C3C"/>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402DA3-C165-49D0-AFF1-BE1A3104A856}"/>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a:extLst>
              <a:ext uri="{FF2B5EF4-FFF2-40B4-BE49-F238E27FC236}">
                <a16:creationId xmlns:a16="http://schemas.microsoft.com/office/drawing/2014/main" id="{B6EC1E95-6239-53A3-732A-02A9068D0F4D}"/>
              </a:ext>
            </a:extLst>
          </p:cNvPr>
          <p:cNvPicPr>
            <a:picLocks/>
          </p:cNvPicPr>
          <p:nvPr userDrawn="1"/>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63738313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Digital Dark Earth">
    <p:bg>
      <p:bgPr>
        <a:solidFill>
          <a:srgbClr val="565049"/>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a:extLst>
              <a:ext uri="{FF2B5EF4-FFF2-40B4-BE49-F238E27FC236}">
                <a16:creationId xmlns:a16="http://schemas.microsoft.com/office/drawing/2014/main" id="{2531BFE6-FC6B-4852-1256-CA06F4A8B78C}"/>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73200785"/>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pring Green">
    <p:bg>
      <p:bgPr>
        <a:solidFill>
          <a:srgbClr val="F2F1EE"/>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36871475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kye">
    <p:bg>
      <p:bgPr>
        <a:solidFill>
          <a:srgbClr val="E4F4F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271290403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22E15C3-C2A6-DC48-80F6-132467E90B39}"/>
              </a:ext>
            </a:extLst>
          </p:cNvPr>
          <p:cNvSpPr>
            <a:spLocks noGrp="1"/>
          </p:cNvSpPr>
          <p:nvPr>
            <p:ph idx="1" hasCustomPrompt="1"/>
          </p:nvPr>
        </p:nvSpPr>
        <p:spPr>
          <a:xfrm>
            <a:off x="217449" y="1169900"/>
            <a:ext cx="1042290" cy="2971902"/>
          </a:xfrm>
          <a:prstGeom prst="rect">
            <a:avLst/>
          </a:prstGeom>
        </p:spPr>
        <p:txBody>
          <a:bodyPr lIns="0" tIns="0" rIns="0" bIns="0" anchor="t">
            <a:noAutofit/>
          </a:bodyPr>
          <a:lstStyle>
            <a:lvl1pPr marL="0" indent="0">
              <a:lnSpc>
                <a:spcPct val="100000"/>
              </a:lnSpc>
              <a:buNone/>
              <a:defRPr sz="4400" b="0" i="0">
                <a:ln w="12700">
                  <a:solidFill>
                    <a:srgbClr val="042315"/>
                  </a:solidFill>
                </a:ln>
                <a:noFill/>
                <a:latin typeface="TWK Everett" panose="020B0204000000000000" pitchFamily="34" charset="77"/>
              </a:defRPr>
            </a:lvl1pPr>
          </a:lstStyle>
          <a:p>
            <a:pPr lvl="0"/>
            <a:r>
              <a:rPr lang="en-US" dirty="0"/>
              <a:t>01</a:t>
            </a:r>
          </a:p>
          <a:p>
            <a:pPr lvl="0"/>
            <a:r>
              <a:rPr lang="en-US" dirty="0"/>
              <a:t>02</a:t>
            </a:r>
          </a:p>
          <a:p>
            <a:pPr lvl="0"/>
            <a:r>
              <a:rPr lang="en-US" dirty="0"/>
              <a:t>03</a:t>
            </a:r>
          </a:p>
          <a:p>
            <a:pPr lvl="0"/>
            <a:r>
              <a:rPr lang="en-US" dirty="0"/>
              <a:t>04</a:t>
            </a:r>
          </a:p>
        </p:txBody>
      </p:sp>
      <p:sp>
        <p:nvSpPr>
          <p:cNvPr id="8" name="Content Placeholder 2">
            <a:extLst>
              <a:ext uri="{FF2B5EF4-FFF2-40B4-BE49-F238E27FC236}">
                <a16:creationId xmlns:a16="http://schemas.microsoft.com/office/drawing/2014/main" id="{68351100-00A3-BB45-901F-81B0F8E8E0ED}"/>
              </a:ext>
            </a:extLst>
          </p:cNvPr>
          <p:cNvSpPr>
            <a:spLocks noGrp="1"/>
          </p:cNvSpPr>
          <p:nvPr>
            <p:ph idx="13" hasCustomPrompt="1"/>
          </p:nvPr>
        </p:nvSpPr>
        <p:spPr>
          <a:xfrm>
            <a:off x="1512849"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042315"/>
                </a:solidFill>
                <a:latin typeface="TWK Everett" panose="020B0204000000000000" pitchFamily="34" charset="77"/>
              </a:defRPr>
            </a:lvl1pPr>
          </a:lstStyle>
          <a:p>
            <a:pPr lvl="0"/>
            <a:r>
              <a:rPr lang="en-US" dirty="0"/>
              <a:t>Chapter</a:t>
            </a:r>
          </a:p>
          <a:p>
            <a:pPr lvl="0"/>
            <a:r>
              <a:rPr lang="en-US" dirty="0"/>
              <a:t>Chapter</a:t>
            </a:r>
          </a:p>
          <a:p>
            <a:pPr lvl="0"/>
            <a:r>
              <a:rPr lang="en-US" dirty="0"/>
              <a:t>Chapter</a:t>
            </a:r>
          </a:p>
          <a:p>
            <a:pPr lvl="0"/>
            <a:r>
              <a:rPr lang="en-US" dirty="0"/>
              <a:t>Chapter</a:t>
            </a:r>
          </a:p>
        </p:txBody>
      </p:sp>
      <p:pic>
        <p:nvPicPr>
          <p:cNvPr id="7" name="Picture 6" descr="Logo&#10;&#10;Description automatically generated">
            <a:extLst>
              <a:ext uri="{FF2B5EF4-FFF2-40B4-BE49-F238E27FC236}">
                <a16:creationId xmlns:a16="http://schemas.microsoft.com/office/drawing/2014/main" id="{16B62E10-C52F-FD49-B291-720A2576A45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Title Placeholder 1">
            <a:extLst>
              <a:ext uri="{FF2B5EF4-FFF2-40B4-BE49-F238E27FC236}">
                <a16:creationId xmlns:a16="http://schemas.microsoft.com/office/drawing/2014/main" id="{88451C69-4432-45D6-BB5C-72DFA0297BCE}"/>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042315"/>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7882990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Title Dark Stone">
    <p:bg>
      <p:bgPr>
        <a:solidFill>
          <a:srgbClr val="3D3C3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02079311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2">
    <p:bg>
      <p:bgPr>
        <a:solidFill>
          <a:srgbClr val="F2F1EE"/>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5CDD57-D1A6-D140-B3A1-649C3BED6ACE}"/>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rgbClr val="3D3C3C"/>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49B6D032-5AFE-C842-B1D6-D212C39ED609}"/>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3D3C3C"/>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472CD8C4-0A34-E143-B218-38214025F08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2337892B-8722-4084-BE4B-618522AA50BF}"/>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3D3C3C"/>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51215892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3">
    <p:bg>
      <p:bgPr>
        <a:solidFill>
          <a:srgbClr val="DDEDEA"/>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CAEB9F49-EEFB-174B-A4D2-63CE4B73D390}"/>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chemeClr val="accent1"/>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3" name="Content Placeholder 2">
            <a:extLst>
              <a:ext uri="{FF2B5EF4-FFF2-40B4-BE49-F238E27FC236}">
                <a16:creationId xmlns:a16="http://schemas.microsoft.com/office/drawing/2014/main" id="{A3606B28-53C4-C149-A5FD-DC39EC1569C5}"/>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chemeClr val="accent1"/>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D8F8A693-D9D2-D042-8649-15F2C0B509C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C63CC257-99FA-4AE1-ADB7-A1565E4EDD32}"/>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chemeClr val="accent1"/>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33700031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or Statement - Half Image">
    <p:bg>
      <p:bgPr>
        <a:solidFill>
          <a:schemeClr val="accent3"/>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20000" y="0"/>
            <a:ext cx="4557712"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7162" y="1528647"/>
            <a:ext cx="7019926" cy="3619500"/>
          </a:xfrm>
          <a:prstGeom prst="rect">
            <a:avLst/>
          </a:prstGeom>
        </p:spPr>
        <p:txBody>
          <a:bodyPr lIns="0" tIns="0" rIns="0" bIns="0">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dirty="0"/>
              <a:t>Quote or statement</a:t>
            </a:r>
          </a:p>
        </p:txBody>
      </p:sp>
      <p:sp>
        <p:nvSpPr>
          <p:cNvPr id="10" name="Slide Number Placeholder 5">
            <a:extLst>
              <a:ext uri="{FF2B5EF4-FFF2-40B4-BE49-F238E27FC236}">
                <a16:creationId xmlns:a16="http://schemas.microsoft.com/office/drawing/2014/main" id="{33D2F460-B831-3F4D-B439-F9CC8036DA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630B31AA-5271-7F45-90C7-D043A42015D7}"/>
              </a:ext>
            </a:extLst>
          </p:cNvPr>
          <p:cNvSpPr>
            <a:spLocks noGrp="1"/>
          </p:cNvSpPr>
          <p:nvPr>
            <p:ph type="title" hasCustomPrompt="1"/>
          </p:nvPr>
        </p:nvSpPr>
        <p:spPr>
          <a:xfrm>
            <a:off x="228599" y="294417"/>
            <a:ext cx="2819401"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2DD52D0F-13FB-4843-AAA6-1D8F14BAD6D8}"/>
              </a:ext>
            </a:extLst>
          </p:cNvPr>
          <p:cNvSpPr>
            <a:spLocks noGrp="1"/>
          </p:cNvSpPr>
          <p:nvPr>
            <p:ph type="body" sz="quarter" idx="26"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11" name="Picture 10">
            <a:extLst>
              <a:ext uri="{FF2B5EF4-FFF2-40B4-BE49-F238E27FC236}">
                <a16:creationId xmlns:a16="http://schemas.microsoft.com/office/drawing/2014/main" id="{47D22A43-CEC1-A447-AA6A-E343DCB2210C}"/>
              </a:ext>
            </a:extLst>
          </p:cNvPr>
          <p:cNvPicPr>
            <a:picLocks noChangeAspect="1"/>
          </p:cNvPicPr>
          <p:nvPr userDrawn="1"/>
        </p:nvPicPr>
        <p:blipFill>
          <a:blip r:embed="rId2"/>
          <a:stretch>
            <a:fillRect/>
          </a:stretch>
        </p:blipFill>
        <p:spPr>
          <a:xfrm>
            <a:off x="232561" y="6343601"/>
            <a:ext cx="730343" cy="232381"/>
          </a:xfrm>
          <a:prstGeom prst="rect">
            <a:avLst/>
          </a:prstGeom>
        </p:spPr>
      </p:pic>
    </p:spTree>
    <p:extLst>
      <p:ext uri="{BB962C8B-B14F-4D97-AF65-F5344CB8AC3E}">
        <p14:creationId xmlns:p14="http://schemas.microsoft.com/office/powerpoint/2010/main" val="2167991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or Statement Full Image">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12192"/>
            <a:ext cx="12192000"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dirty="0"/>
              <a:t>ADD PHOTO HERE AND SEND TO BACK</a:t>
            </a:r>
          </a:p>
        </p:txBody>
      </p:sp>
      <p:sp>
        <p:nvSpPr>
          <p:cNvPr id="7" name="Text Placeholder 4">
            <a:extLst>
              <a:ext uri="{FF2B5EF4-FFF2-40B4-BE49-F238E27FC236}">
                <a16:creationId xmlns:a16="http://schemas.microsoft.com/office/drawing/2014/main" id="{01667CA7-79BC-5E48-BDE0-776E99AFF118}"/>
              </a:ext>
            </a:extLst>
          </p:cNvPr>
          <p:cNvSpPr>
            <a:spLocks noGrp="1"/>
          </p:cNvSpPr>
          <p:nvPr>
            <p:ph type="body" sz="quarter" idx="23" hasCustomPrompt="1"/>
          </p:nvPr>
        </p:nvSpPr>
        <p:spPr>
          <a:xfrm>
            <a:off x="197162" y="1528647"/>
            <a:ext cx="5069782" cy="3619500"/>
          </a:xfrm>
          <a:prstGeom prst="rect">
            <a:avLst/>
          </a:prstGeom>
        </p:spPr>
        <p:txBody>
          <a:bodyPr lIns="0" tIns="0" rIns="0" bIns="0">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8" name="Slide Number Placeholder 5">
            <a:extLst>
              <a:ext uri="{FF2B5EF4-FFF2-40B4-BE49-F238E27FC236}">
                <a16:creationId xmlns:a16="http://schemas.microsoft.com/office/drawing/2014/main" id="{1639BBFD-7D67-0149-BBF4-BC38D780C7E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9539848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r Statement - Cloud - Vital K">
    <p:bg>
      <p:bgPr>
        <a:solidFill>
          <a:srgbClr val="F2F1EE"/>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2590" y="153318"/>
            <a:ext cx="7019925" cy="4605480"/>
          </a:xfrm>
          <a:prstGeom prst="rect">
            <a:avLst/>
          </a:prstGeom>
        </p:spPr>
        <p:txBody>
          <a:bodyPr lIns="0" tIns="0" rIns="0" bIns="0" anchor="t">
            <a:noAutofit/>
          </a:bodyPr>
          <a:lstStyle>
            <a:lvl1pPr marL="0" indent="0">
              <a:lnSpc>
                <a:spcPct val="100000"/>
              </a:lnSpc>
              <a:buNone/>
              <a:defRPr sz="7200" b="0" i="0">
                <a:solidFill>
                  <a:schemeClr val="accent1"/>
                </a:solidFill>
                <a:latin typeface="TWK Everett" panose="020B0204000000000000" pitchFamily="34" charset="77"/>
              </a:defRPr>
            </a:lvl1pPr>
          </a:lstStyle>
          <a:p>
            <a:pPr lvl="0"/>
            <a:r>
              <a:rPr lang="en-US" dirty="0"/>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userDrawn="1"/>
        </p:nvPicPr>
        <p:blipFill rotWithShape="1">
          <a:blip r:embed="rId2"/>
          <a:srcRect l="1" r="47580" b="47410"/>
          <a:stretch/>
        </p:blipFill>
        <p:spPr>
          <a:xfrm>
            <a:off x="7643813" y="354709"/>
            <a:ext cx="2264275" cy="3074291"/>
          </a:xfrm>
          <a:prstGeom prst="rect">
            <a:avLst/>
          </a:prstGeom>
        </p:spPr>
      </p:pic>
      <p:pic>
        <p:nvPicPr>
          <p:cNvPr id="6" name="Picture 5" descr="Logo&#10;&#10;Description automatically generated">
            <a:extLst>
              <a:ext uri="{FF2B5EF4-FFF2-40B4-BE49-F238E27FC236}">
                <a16:creationId xmlns:a16="http://schemas.microsoft.com/office/drawing/2014/main" id="{804EC2BF-DBF8-A04A-8C6C-BD9B3C631F5D}"/>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7" name="Slide Number Placeholder 5">
            <a:extLst>
              <a:ext uri="{FF2B5EF4-FFF2-40B4-BE49-F238E27FC236}">
                <a16:creationId xmlns:a16="http://schemas.microsoft.com/office/drawing/2014/main" id="{B7D3F953-AAA5-7545-AE20-48383DE9849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9" name="Picture 8">
            <a:extLst>
              <a:ext uri="{FF2B5EF4-FFF2-40B4-BE49-F238E27FC236}">
                <a16:creationId xmlns:a16="http://schemas.microsoft.com/office/drawing/2014/main" id="{2397DB1B-FE1E-E448-9143-FC5C6346E9E6}"/>
              </a:ext>
            </a:extLst>
          </p:cNvPr>
          <p:cNvPicPr>
            <a:picLocks noChangeAspect="1"/>
          </p:cNvPicPr>
          <p:nvPr userDrawn="1"/>
        </p:nvPicPr>
        <p:blipFill rotWithShape="1">
          <a:blip r:embed="rId2"/>
          <a:srcRect l="42944" t="37307"/>
          <a:stretch/>
        </p:blipFill>
        <p:spPr>
          <a:xfrm>
            <a:off x="9507255" y="2704605"/>
            <a:ext cx="2464580" cy="3664892"/>
          </a:xfrm>
          <a:prstGeom prst="rect">
            <a:avLst/>
          </a:prstGeom>
        </p:spPr>
      </p:pic>
    </p:spTree>
    <p:extLst>
      <p:ext uri="{BB962C8B-B14F-4D97-AF65-F5344CB8AC3E}">
        <p14:creationId xmlns:p14="http://schemas.microsoft.com/office/powerpoint/2010/main" val="1390785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r Statment Spring Green - Vital K">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userDrawn="1"/>
        </p:nvPicPr>
        <p:blipFill rotWithShape="1">
          <a:blip r:embed="rId2"/>
          <a:srcRect r="47728" b="44362"/>
          <a:stretch/>
        </p:blipFill>
        <p:spPr>
          <a:xfrm>
            <a:off x="7648461" y="354710"/>
            <a:ext cx="2251002" cy="3242506"/>
          </a:xfrm>
          <a:prstGeom prst="rect">
            <a:avLst/>
          </a:prstGeom>
        </p:spPr>
      </p:pic>
      <p:pic>
        <p:nvPicPr>
          <p:cNvPr id="10" name="Picture 9">
            <a:extLst>
              <a:ext uri="{FF2B5EF4-FFF2-40B4-BE49-F238E27FC236}">
                <a16:creationId xmlns:a16="http://schemas.microsoft.com/office/drawing/2014/main" id="{C0157CC1-5343-204C-A4BE-4F94CF2C7DE5}"/>
              </a:ext>
            </a:extLst>
          </p:cNvPr>
          <p:cNvPicPr>
            <a:picLocks noChangeAspect="1"/>
          </p:cNvPicPr>
          <p:nvPr userDrawn="1"/>
        </p:nvPicPr>
        <p:blipFill rotWithShape="1">
          <a:blip r:embed="rId2"/>
          <a:srcRect l="46347" t="42760"/>
          <a:stretch/>
        </p:blipFill>
        <p:spPr>
          <a:xfrm>
            <a:off x="9652958" y="3033687"/>
            <a:ext cx="2310441" cy="3335810"/>
          </a:xfrm>
          <a:prstGeom prst="rect">
            <a:avLst/>
          </a:prstGeom>
        </p:spPr>
      </p:pic>
      <p:pic>
        <p:nvPicPr>
          <p:cNvPr id="6" name="Picture 5">
            <a:extLst>
              <a:ext uri="{FF2B5EF4-FFF2-40B4-BE49-F238E27FC236}">
                <a16:creationId xmlns:a16="http://schemas.microsoft.com/office/drawing/2014/main" id="{28961CB1-90B9-AC42-9FFF-57092875E258}"/>
              </a:ext>
            </a:extLst>
          </p:cNvPr>
          <p:cNvPicPr>
            <a:picLocks noChangeAspect="1"/>
          </p:cNvPicPr>
          <p:nvPr userDrawn="1"/>
        </p:nvPicPr>
        <p:blipFill>
          <a:blip r:embed="rId3"/>
          <a:stretch>
            <a:fillRect/>
          </a:stretch>
        </p:blipFill>
        <p:spPr>
          <a:xfrm>
            <a:off x="232561" y="6343601"/>
            <a:ext cx="730343" cy="232381"/>
          </a:xfrm>
          <a:prstGeom prst="rect">
            <a:avLst/>
          </a:prstGeom>
        </p:spPr>
      </p:pic>
      <p:sp>
        <p:nvSpPr>
          <p:cNvPr id="11" name="Text Placeholder 4">
            <a:extLst>
              <a:ext uri="{FF2B5EF4-FFF2-40B4-BE49-F238E27FC236}">
                <a16:creationId xmlns:a16="http://schemas.microsoft.com/office/drawing/2014/main" id="{A3097A11-4D17-2E43-A878-096101EDF80E}"/>
              </a:ext>
            </a:extLst>
          </p:cNvPr>
          <p:cNvSpPr>
            <a:spLocks noGrp="1"/>
          </p:cNvSpPr>
          <p:nvPr>
            <p:ph type="body" sz="quarter" idx="23" hasCustomPrompt="1"/>
          </p:nvPr>
        </p:nvSpPr>
        <p:spPr>
          <a:xfrm>
            <a:off x="188057" y="151679"/>
            <a:ext cx="7019925" cy="4605480"/>
          </a:xfrm>
          <a:prstGeom prst="rect">
            <a:avLst/>
          </a:prstGeom>
        </p:spPr>
        <p:txBody>
          <a:bodyPr lIns="0" tIns="0" rIns="0" bIns="0" anchor="t">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dirty="0"/>
              <a:t>Quote or statement</a:t>
            </a:r>
          </a:p>
        </p:txBody>
      </p:sp>
      <p:sp>
        <p:nvSpPr>
          <p:cNvPr id="7" name="Slide Number Placeholder 5">
            <a:extLst>
              <a:ext uri="{FF2B5EF4-FFF2-40B4-BE49-F238E27FC236}">
                <a16:creationId xmlns:a16="http://schemas.microsoft.com/office/drawing/2014/main" id="{FDDC77D9-FE3E-294B-A9F4-0AAD8E3DBB1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982688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or Statment Spruce - Vital K">
    <p:bg>
      <p:bgPr>
        <a:solidFill>
          <a:srgbClr val="29707A"/>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1DCC84-DA1E-1F44-94A6-435D1A421E9C}"/>
              </a:ext>
            </a:extLst>
          </p:cNvPr>
          <p:cNvPicPr>
            <a:picLocks noChangeAspect="1"/>
          </p:cNvPicPr>
          <p:nvPr userDrawn="1"/>
        </p:nvPicPr>
        <p:blipFill rotWithShape="1">
          <a:blip r:embed="rId2"/>
          <a:srcRect l="43139" t="44975"/>
          <a:stretch/>
        </p:blipFill>
        <p:spPr>
          <a:xfrm>
            <a:off x="9515690" y="3161495"/>
            <a:ext cx="2456145" cy="3216628"/>
          </a:xfrm>
          <a:prstGeom prst="rect">
            <a:avLst/>
          </a:prstGeom>
        </p:spPr>
      </p:pic>
      <p:pic>
        <p:nvPicPr>
          <p:cNvPr id="9" name="Picture 8">
            <a:extLst>
              <a:ext uri="{FF2B5EF4-FFF2-40B4-BE49-F238E27FC236}">
                <a16:creationId xmlns:a16="http://schemas.microsoft.com/office/drawing/2014/main" id="{EC813B77-D11D-9F4C-B80E-BB2CEC44BAAB}"/>
              </a:ext>
            </a:extLst>
          </p:cNvPr>
          <p:cNvPicPr>
            <a:picLocks noChangeAspect="1"/>
          </p:cNvPicPr>
          <p:nvPr userDrawn="1"/>
        </p:nvPicPr>
        <p:blipFill rotWithShape="1">
          <a:blip r:embed="rId2"/>
          <a:srcRect r="48095" b="46156"/>
          <a:stretch/>
        </p:blipFill>
        <p:spPr>
          <a:xfrm>
            <a:off x="7643813" y="354710"/>
            <a:ext cx="2242059" cy="3147616"/>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3"/>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192590" y="145569"/>
            <a:ext cx="7019925" cy="4605480"/>
          </a:xfrm>
          <a:prstGeom prst="rect">
            <a:avLst/>
          </a:prstGeom>
        </p:spPr>
        <p:txBody>
          <a:bodyPr lIns="0" tIns="0" rIns="0" bIns="0" anchor="t">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dirty="0"/>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2319307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or Statment - Warm Red -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D4395F-3F20-C24B-919A-8D414FBD263F}"/>
              </a:ext>
            </a:extLst>
          </p:cNvPr>
          <p:cNvSpPr>
            <a:spLocks noGrp="1"/>
          </p:cNvSpPr>
          <p:nvPr>
            <p:ph type="pic" sz="quarter" idx="24" hasCustomPrompt="1"/>
          </p:nvPr>
        </p:nvSpPr>
        <p:spPr>
          <a:xfrm>
            <a:off x="6096000" y="0"/>
            <a:ext cx="6096000" cy="6858000"/>
          </a:xfrm>
        </p:spPr>
        <p:txBody>
          <a:bodyPr anchor="ctr"/>
          <a:lstStyle>
            <a:lvl1pPr marL="0" indent="0" algn="ctr">
              <a:buNone/>
              <a:defRPr>
                <a:solidFill>
                  <a:schemeClr val="bg1"/>
                </a:solidFill>
              </a:defRPr>
            </a:lvl1pPr>
          </a:lstStyle>
          <a:p>
            <a:r>
              <a:rPr lang="en-US"/>
              <a:t>ADD PHOTO HERE</a:t>
            </a:r>
          </a:p>
        </p:txBody>
      </p:sp>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211736" y="287072"/>
            <a:ext cx="5424477" cy="4931931"/>
          </a:xfrm>
          <a:prstGeom prst="rect">
            <a:avLst/>
          </a:prstGeom>
        </p:spPr>
        <p:txBody>
          <a:bodyPr lIns="0" tIns="0" rIns="0" bIns="0" anchor="t">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7797819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 Bio &amp; Headsho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276600" y="1714500"/>
            <a:ext cx="8343900" cy="2552700"/>
          </a:xfrm>
          <a:prstGeom prst="rect">
            <a:avLst/>
          </a:prstGeom>
        </p:spPr>
        <p:txBody>
          <a:bodyPr lIns="0" tIns="0" rIns="0" bIns="0">
            <a:noAutofit/>
          </a:bodyPr>
          <a:lstStyle>
            <a:lvl1pPr marL="0" indent="0">
              <a:buNone/>
              <a:defRPr sz="4400" b="0" i="0">
                <a:solidFill>
                  <a:srgbClr val="3D3C3C"/>
                </a:solidFill>
                <a:latin typeface="TWK Everett" panose="020B0204000000000000" pitchFamily="34" charset="77"/>
              </a:defRPr>
            </a:lvl1pPr>
          </a:lstStyle>
          <a:p>
            <a:pPr lvl="0"/>
            <a:r>
              <a:rPr lang="en-US"/>
              <a:t>Add quote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276600" y="4986748"/>
            <a:ext cx="2933698" cy="328612"/>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228600" y="1714499"/>
            <a:ext cx="2590800" cy="25527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pic>
        <p:nvPicPr>
          <p:cNvPr id="16" name="Picture 15" descr="Logo&#10;&#10;Description automatically generated">
            <a:extLst>
              <a:ext uri="{FF2B5EF4-FFF2-40B4-BE49-F238E27FC236}">
                <a16:creationId xmlns:a16="http://schemas.microsoft.com/office/drawing/2014/main" id="{481D5449-74DE-A94F-B85E-ABC3AC96D4C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42B41FB8-9A6B-504A-99EB-068E8A2DF04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AF34D7E2-E0D9-6E49-AB65-D1B04488496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006231EF-8E10-424C-A594-67CA70BB1789}"/>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8610015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rgbClr val="F2F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228600" y="1321724"/>
            <a:ext cx="7011974" cy="4698076"/>
          </a:xfrm>
          <a:prstGeom prst="rect">
            <a:avLst/>
          </a:prstGeo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a:solidFill>
                  <a:srgbClr val="FF462D"/>
                </a:solidFill>
                <a:latin typeface="TWK Everett" panose="020B0204000000000000" pitchFamily="34" charset="77"/>
              </a:defRPr>
            </a:lvl1pPr>
          </a:lstStyle>
          <a:p>
            <a:pPr>
              <a:lnSpc>
                <a:spcPct val="100000"/>
              </a:lnSpc>
            </a:pPr>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pic>
        <p:nvPicPr>
          <p:cNvPr id="11" name="Picture 10" descr="Logo&#10;&#10;Description automatically generated">
            <a:extLst>
              <a:ext uri="{FF2B5EF4-FFF2-40B4-BE49-F238E27FC236}">
                <a16:creationId xmlns:a16="http://schemas.microsoft.com/office/drawing/2014/main" id="{99743382-E4AD-9A43-9E24-1AB8F81B7FA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AE56B890-508D-894E-9ED0-A18663506A2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44383610-D668-8544-B7D6-2F1AACA3E523}"/>
              </a:ext>
            </a:extLst>
          </p:cNvPr>
          <p:cNvSpPr>
            <a:spLocks noGrp="1"/>
          </p:cNvSpPr>
          <p:nvPr>
            <p:ph type="title" hasCustomPrompt="1"/>
          </p:nvPr>
        </p:nvSpPr>
        <p:spPr>
          <a:xfrm>
            <a:off x="228600" y="293125"/>
            <a:ext cx="73910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A0CA2C9B-4F75-0446-9529-6658799FB934}"/>
              </a:ext>
            </a:extLst>
          </p:cNvPr>
          <p:cNvSpPr>
            <a:spLocks noGrp="1"/>
          </p:cNvSpPr>
          <p:nvPr>
            <p:ph type="body" sz="quarter" idx="28" hasCustomPrompt="1"/>
          </p:nvPr>
        </p:nvSpPr>
        <p:spPr>
          <a:xfrm>
            <a:off x="228600" y="712673"/>
            <a:ext cx="7391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9810084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Title Digital Dark Earth">
    <p:bg>
      <p:bgPr>
        <a:solidFill>
          <a:srgbClr val="56504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029854690"/>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224040" y="1877234"/>
            <a:ext cx="8919959" cy="3519811"/>
          </a:xfrm>
          <a:prstGeom prst="rect">
            <a:avLst/>
          </a:prstGeom>
        </p:spPr>
        <p:txBody>
          <a:bodyPr lIns="0" tIns="0" rIns="0" bIns="0">
            <a:noAutofit/>
          </a:bodyPr>
          <a:lstStyle>
            <a:lvl1pPr marL="0" indent="0">
              <a:lnSpc>
                <a:spcPct val="100000"/>
              </a:lnSpc>
              <a:buNone/>
              <a:defRPr sz="3200" b="0" i="0">
                <a:solidFill>
                  <a:srgbClr val="3D3C3C"/>
                </a:solidFill>
                <a:latin typeface="TWK Everett" panose="020B0204000000000000" pitchFamily="34" charset="77"/>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547793"/>
            <a:ext cx="8915400" cy="269093"/>
          </a:xfrm>
          <a:prstGeom prst="rect">
            <a:avLst/>
          </a:prstGeom>
        </p:spPr>
        <p:txBody>
          <a:bodyPr lIns="0" tIns="0" rIns="0" bIns="0">
            <a:noAutofit/>
          </a:bodyPr>
          <a:lstStyle>
            <a:lvl1pPr marL="0" indent="0" algn="l">
              <a:lnSpc>
                <a:spcPct val="100000"/>
              </a:lnSpc>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en-MX"/>
          </a:p>
        </p:txBody>
      </p:sp>
      <p:pic>
        <p:nvPicPr>
          <p:cNvPr id="10" name="Picture 9" descr="Logo&#10;&#10;Description automatically generated">
            <a:extLst>
              <a:ext uri="{FF2B5EF4-FFF2-40B4-BE49-F238E27FC236}">
                <a16:creationId xmlns:a16="http://schemas.microsoft.com/office/drawing/2014/main" id="{D5C7BB17-3FA7-9C41-B0D9-7038E333EB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FF83831B-2B67-404C-B3E8-D5CB13190CA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18062FC2-ABE4-C34F-8AFD-7A1011E7D3B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6" name="Text Placeholder 57">
            <a:extLst>
              <a:ext uri="{FF2B5EF4-FFF2-40B4-BE49-F238E27FC236}">
                <a16:creationId xmlns:a16="http://schemas.microsoft.com/office/drawing/2014/main" id="{289E4EDC-BD74-4448-ADE2-7D000BA8CB74}"/>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338566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201E37A0-70AA-D848-AB2D-6A28A283760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B332EC71-5381-9148-8B96-16902554417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8ABD51D-894D-544C-B7DD-8BE9E145D2F8}"/>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5542637F-F685-BC43-8125-94FB9084AD66}"/>
              </a:ext>
            </a:extLst>
          </p:cNvPr>
          <p:cNvSpPr>
            <a:spLocks noGrp="1"/>
          </p:cNvSpPr>
          <p:nvPr>
            <p:ph type="body" sz="quarter" idx="28"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B73BBD54-FD2A-DC49-B88D-D4A899116E2A}"/>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0" name="Text Placeholder 2">
            <a:extLst>
              <a:ext uri="{FF2B5EF4-FFF2-40B4-BE49-F238E27FC236}">
                <a16:creationId xmlns:a16="http://schemas.microsoft.com/office/drawing/2014/main" id="{C4AD8D1B-3F60-EC44-A487-7E5D890DA5DF}"/>
              </a:ext>
            </a:extLst>
          </p:cNvPr>
          <p:cNvSpPr>
            <a:spLocks noGrp="1"/>
          </p:cNvSpPr>
          <p:nvPr>
            <p:ph type="body" sz="quarter" idx="30" hasCustomPrompt="1"/>
          </p:nvPr>
        </p:nvSpPr>
        <p:spPr>
          <a:xfrm>
            <a:off x="6324599"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31803481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st Colo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2" name="Picture 11" descr="Logo&#10;&#10;Description automatically generated">
            <a:extLst>
              <a:ext uri="{FF2B5EF4-FFF2-40B4-BE49-F238E27FC236}">
                <a16:creationId xmlns:a16="http://schemas.microsoft.com/office/drawing/2014/main" id="{9A0DBACC-5B54-7647-BCA1-0D1C48AB2CE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4" name="Slide Number Placeholder 5">
            <a:extLst>
              <a:ext uri="{FF2B5EF4-FFF2-40B4-BE49-F238E27FC236}">
                <a16:creationId xmlns:a16="http://schemas.microsoft.com/office/drawing/2014/main" id="{213C8B34-2353-FD4D-9E71-B8BBEDA3192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29C24D1B-EF41-5446-89DF-2CEC95D00F24}"/>
              </a:ext>
            </a:extLst>
          </p:cNvPr>
          <p:cNvSpPr>
            <a:spLocks noGrp="1"/>
          </p:cNvSpPr>
          <p:nvPr>
            <p:ph type="title" hasCustomPrompt="1"/>
          </p:nvPr>
        </p:nvSpPr>
        <p:spPr>
          <a:xfrm>
            <a:off x="228599" y="293125"/>
            <a:ext cx="5720788"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19" name="Text Placeholder 57">
            <a:extLst>
              <a:ext uri="{FF2B5EF4-FFF2-40B4-BE49-F238E27FC236}">
                <a16:creationId xmlns:a16="http://schemas.microsoft.com/office/drawing/2014/main" id="{952D4BB9-D82E-9642-B6B5-59FB16BBDC79}"/>
              </a:ext>
            </a:extLst>
          </p:cNvPr>
          <p:cNvSpPr>
            <a:spLocks noGrp="1"/>
          </p:cNvSpPr>
          <p:nvPr>
            <p:ph type="body" sz="quarter" idx="27" hasCustomPrompt="1"/>
          </p:nvPr>
        </p:nvSpPr>
        <p:spPr>
          <a:xfrm>
            <a:off x="228600"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4" name="Text Placeholder 2">
            <a:extLst>
              <a:ext uri="{FF2B5EF4-FFF2-40B4-BE49-F238E27FC236}">
                <a16:creationId xmlns:a16="http://schemas.microsoft.com/office/drawing/2014/main" id="{B00C743D-E04D-CF43-AEE0-46389738794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5" name="Text Placeholder 2">
            <a:extLst>
              <a:ext uri="{FF2B5EF4-FFF2-40B4-BE49-F238E27FC236}">
                <a16:creationId xmlns:a16="http://schemas.microsoft.com/office/drawing/2014/main" id="{16134537-B4C0-FC49-AA11-C6E48C51A668}"/>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042315"/>
                </a:solidFill>
              </a:defRPr>
            </a:lvl1pPr>
            <a:lvl2pPr marL="288925" indent="0">
              <a:buFontTx/>
              <a:buNone/>
              <a:defRPr sz="1600">
                <a:solidFill>
                  <a:srgbClr val="042315"/>
                </a:solidFill>
              </a:defRPr>
            </a:lvl2pPr>
            <a:lvl3pPr>
              <a:buFontTx/>
              <a:buNone/>
              <a:defRPr sz="1600">
                <a:solidFill>
                  <a:srgbClr val="042315"/>
                </a:solidFill>
              </a:defRPr>
            </a:lvl3pPr>
            <a:lvl4pPr marL="741363" indent="0">
              <a:buFontTx/>
              <a:buNone/>
              <a:defRPr sz="1600">
                <a:solidFill>
                  <a:srgbClr val="042315"/>
                </a:solidFill>
              </a:defRPr>
            </a:lvl4pPr>
            <a:lvl5pPr marL="1042987" indent="0">
              <a:buFontTx/>
              <a:buNone/>
              <a:defRPr sz="1600">
                <a:solidFill>
                  <a:srgbClr val="042315"/>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0" name="Text Placeholder 57">
            <a:extLst>
              <a:ext uri="{FF2B5EF4-FFF2-40B4-BE49-F238E27FC236}">
                <a16:creationId xmlns:a16="http://schemas.microsoft.com/office/drawing/2014/main" id="{DA45B32F-A542-7546-9A2C-E0AC157A748E}"/>
              </a:ext>
            </a:extLst>
          </p:cNvPr>
          <p:cNvSpPr>
            <a:spLocks noGrp="1"/>
          </p:cNvSpPr>
          <p:nvPr>
            <p:ph type="body" sz="quarter" idx="31" hasCustomPrompt="1"/>
          </p:nvPr>
        </p:nvSpPr>
        <p:spPr>
          <a:xfrm>
            <a:off x="6324601"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E1A7E6CF-FAB7-F975-DCAC-C3FE04E92F1D}"/>
              </a:ext>
            </a:extLst>
          </p:cNvPr>
          <p:cNvSpPr>
            <a:spLocks noGrp="1"/>
          </p:cNvSpPr>
          <p:nvPr>
            <p:ph type="body" sz="quarter" idx="32" hasCustomPrompt="1"/>
          </p:nvPr>
        </p:nvSpPr>
        <p:spPr>
          <a:xfrm>
            <a:off x="6338455" y="290948"/>
            <a:ext cx="5756275" cy="304797"/>
          </a:xfrm>
        </p:spPr>
        <p:txBody>
          <a:bodyPr/>
          <a:lstStyle>
            <a:lvl1pPr marL="0" indent="0">
              <a:buFontTx/>
              <a:buNone/>
              <a:defRPr lang="en-US" sz="24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11132083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s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9" name="Picture 8" descr="Logo&#10;&#10;Description automatically generated">
            <a:extLst>
              <a:ext uri="{FF2B5EF4-FFF2-40B4-BE49-F238E27FC236}">
                <a16:creationId xmlns:a16="http://schemas.microsoft.com/office/drawing/2014/main" id="{46B0EC0C-0931-6540-B074-F78FEAD8BC2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909A0609-1D06-D04F-8D52-4E39B928528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0D36F16E-3725-F848-BDDF-7907B81F7F7D}"/>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1" name="Text Placeholder 57">
            <a:extLst>
              <a:ext uri="{FF2B5EF4-FFF2-40B4-BE49-F238E27FC236}">
                <a16:creationId xmlns:a16="http://schemas.microsoft.com/office/drawing/2014/main" id="{96C633BB-2E79-974A-87F1-594562487DF7}"/>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2" name="Text Placeholder 2">
            <a:extLst>
              <a:ext uri="{FF2B5EF4-FFF2-40B4-BE49-F238E27FC236}">
                <a16:creationId xmlns:a16="http://schemas.microsoft.com/office/drawing/2014/main" id="{F33B21BD-65B1-BA47-A141-F8C12A42C73A}"/>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4" name="Text Placeholder 2">
            <a:extLst>
              <a:ext uri="{FF2B5EF4-FFF2-40B4-BE49-F238E27FC236}">
                <a16:creationId xmlns:a16="http://schemas.microsoft.com/office/drawing/2014/main" id="{38F5560B-4933-DB43-8C17-077668E24EF2}"/>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11" name="Text Placeholder 57">
            <a:extLst>
              <a:ext uri="{FF2B5EF4-FFF2-40B4-BE49-F238E27FC236}">
                <a16:creationId xmlns:a16="http://schemas.microsoft.com/office/drawing/2014/main" id="{C39711F2-9070-F843-A056-A93C6BB0D393}"/>
              </a:ext>
            </a:extLst>
          </p:cNvPr>
          <p:cNvSpPr>
            <a:spLocks noGrp="1"/>
          </p:cNvSpPr>
          <p:nvPr>
            <p:ph type="body" sz="quarter" idx="31" hasCustomPrompt="1"/>
          </p:nvPr>
        </p:nvSpPr>
        <p:spPr>
          <a:xfrm>
            <a:off x="6324601"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AFD5663B-43AB-DD96-F6E3-CF91231D1ED4}"/>
              </a:ext>
            </a:extLst>
          </p:cNvPr>
          <p:cNvSpPr>
            <a:spLocks noGrp="1"/>
          </p:cNvSpPr>
          <p:nvPr>
            <p:ph type="body" sz="quarter" idx="32" hasCustomPrompt="1"/>
          </p:nvPr>
        </p:nvSpPr>
        <p:spPr>
          <a:xfrm>
            <a:off x="6324600" y="293125"/>
            <a:ext cx="5638800" cy="254000"/>
          </a:xfrm>
        </p:spPr>
        <p:txBody>
          <a:bodyPr wrap="none"/>
          <a:lstStyle>
            <a:lvl1pPr marL="0" indent="0" algn="l" defTabSz="914400" rtl="0" eaLnBrk="1" latinLnBrk="0" hangingPunct="1">
              <a:lnSpc>
                <a:spcPct val="100000"/>
              </a:lnSpc>
              <a:spcBef>
                <a:spcPct val="0"/>
              </a:spcBef>
              <a:buNone/>
              <a:defRPr lang="en-US" sz="24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1741703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st Colo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2" name="Text Placeholder 2">
            <a:extLst>
              <a:ext uri="{FF2B5EF4-FFF2-40B4-BE49-F238E27FC236}">
                <a16:creationId xmlns:a16="http://schemas.microsoft.com/office/drawing/2014/main" id="{037AC11C-34D5-1245-961A-397EAB59DFB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3" name="Text Placeholder 2">
            <a:extLst>
              <a:ext uri="{FF2B5EF4-FFF2-40B4-BE49-F238E27FC236}">
                <a16:creationId xmlns:a16="http://schemas.microsoft.com/office/drawing/2014/main" id="{A79627F6-2087-4E45-BE52-0BCE13073F2A}"/>
              </a:ext>
            </a:extLst>
          </p:cNvPr>
          <p:cNvSpPr>
            <a:spLocks noGrp="1"/>
          </p:cNvSpPr>
          <p:nvPr>
            <p:ph type="body" sz="quarter" idx="30" hasCustomPrompt="1"/>
          </p:nvPr>
        </p:nvSpPr>
        <p:spPr>
          <a:xfrm>
            <a:off x="6324599" y="1528763"/>
            <a:ext cx="5638800" cy="3652837"/>
          </a:xfrm>
        </p:spPr>
        <p:txBody>
          <a:bodyPr/>
          <a:lstStyle>
            <a:lvl1pPr marL="0" indent="0">
              <a:buClr>
                <a:schemeClr val="bg1"/>
              </a:buClr>
              <a:buFontTx/>
              <a:buNone/>
              <a:defRPr sz="1600">
                <a:solidFill>
                  <a:schemeClr val="bg1"/>
                </a:solidFill>
              </a:defRPr>
            </a:lvl1pPr>
            <a:lvl2pPr marL="288925" indent="0">
              <a:buClr>
                <a:schemeClr val="bg1"/>
              </a:buClr>
              <a:buFontTx/>
              <a:buNone/>
              <a:defRPr sz="1600">
                <a:solidFill>
                  <a:schemeClr val="bg1"/>
                </a:solidFill>
              </a:defRPr>
            </a:lvl2pPr>
            <a:lvl3pPr>
              <a:buClr>
                <a:schemeClr val="bg1"/>
              </a:buClr>
              <a:buFontTx/>
              <a:buNone/>
              <a:defRPr sz="1600">
                <a:solidFill>
                  <a:schemeClr val="bg1"/>
                </a:solidFill>
              </a:defRPr>
            </a:lvl3pPr>
            <a:lvl4pPr marL="741363" indent="0">
              <a:buClr>
                <a:schemeClr val="bg1"/>
              </a:buClr>
              <a:buFontTx/>
              <a:buNone/>
              <a:defRPr sz="1600">
                <a:solidFill>
                  <a:schemeClr val="bg1"/>
                </a:solidFill>
              </a:defRPr>
            </a:lvl4pPr>
            <a:lvl5pPr marL="1042987" indent="0">
              <a:buClr>
                <a:schemeClr val="bg1"/>
              </a:buClr>
              <a:buFontTx/>
              <a:buNone/>
              <a:defRPr sz="160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3" name="Text Placeholder 2">
            <a:extLst>
              <a:ext uri="{FF2B5EF4-FFF2-40B4-BE49-F238E27FC236}">
                <a16:creationId xmlns:a16="http://schemas.microsoft.com/office/drawing/2014/main" id="{72F0F4F8-1ADA-C284-ED16-DC4C79226C59}"/>
              </a:ext>
            </a:extLst>
          </p:cNvPr>
          <p:cNvSpPr>
            <a:spLocks noGrp="1"/>
          </p:cNvSpPr>
          <p:nvPr>
            <p:ph type="body" sz="quarter" idx="31" hasCustomPrompt="1"/>
          </p:nvPr>
        </p:nvSpPr>
        <p:spPr>
          <a:xfrm>
            <a:off x="6324600" y="271464"/>
            <a:ext cx="5638800" cy="385763"/>
          </a:xfrm>
        </p:spPr>
        <p:txBody>
          <a:bodyPr/>
          <a:lstStyle>
            <a:lvl1pPr marL="0" indent="0">
              <a:buFontTx/>
              <a:buNone/>
              <a:defRPr lang="en-US" sz="2400" b="0" i="0" kern="1200" dirty="0">
                <a:solidFill>
                  <a:srgbClr val="FFFFFF"/>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3478168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hart Pull quot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6A460F7-C4DF-1649-A79C-B0036650A821}"/>
              </a:ext>
            </a:extLst>
          </p:cNvPr>
          <p:cNvSpPr>
            <a:spLocks noGrp="1"/>
          </p:cNvSpPr>
          <p:nvPr>
            <p:ph type="body" sz="quarter" idx="37" hasCustomPrompt="1"/>
          </p:nvPr>
        </p:nvSpPr>
        <p:spPr>
          <a:xfrm>
            <a:off x="228600" y="4067939"/>
            <a:ext cx="4343164" cy="1951861"/>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1" name="Text Placeholder 57">
            <a:extLst>
              <a:ext uri="{FF2B5EF4-FFF2-40B4-BE49-F238E27FC236}">
                <a16:creationId xmlns:a16="http://schemas.microsoft.com/office/drawing/2014/main" id="{A058DD17-2E23-BC40-A026-8858F9BE5659}"/>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 name="Content Placeholder 3">
            <a:extLst>
              <a:ext uri="{FF2B5EF4-FFF2-40B4-BE49-F238E27FC236}">
                <a16:creationId xmlns:a16="http://schemas.microsoft.com/office/drawing/2014/main" id="{58A79913-9831-2C46-96EF-35A1AAFB6AE5}"/>
              </a:ext>
            </a:extLst>
          </p:cNvPr>
          <p:cNvSpPr>
            <a:spLocks noGrp="1"/>
          </p:cNvSpPr>
          <p:nvPr>
            <p:ph sz="quarter" idx="34" hasCustomPrompt="1"/>
          </p:nvPr>
        </p:nvSpPr>
        <p:spPr>
          <a:xfrm>
            <a:off x="7620000" y="876300"/>
            <a:ext cx="3048000" cy="5143500"/>
          </a:xfrm>
        </p:spPr>
        <p:txBody>
          <a:bodyPr/>
          <a:lstStyle>
            <a:lvl1pPr marL="0" indent="0">
              <a:buNone/>
              <a:defRPr>
                <a:solidFill>
                  <a:schemeClr val="bg1"/>
                </a:solidFill>
              </a:defRPr>
            </a:lvl1pPr>
          </a:lstStyle>
          <a:p>
            <a:pPr lvl="0"/>
            <a:r>
              <a:rPr lang="en-US"/>
              <a:t>Add chart here</a:t>
            </a:r>
          </a:p>
        </p:txBody>
      </p:sp>
      <p:sp>
        <p:nvSpPr>
          <p:cNvPr id="10" name="Text Placeholder 9">
            <a:extLst>
              <a:ext uri="{FF2B5EF4-FFF2-40B4-BE49-F238E27FC236}">
                <a16:creationId xmlns:a16="http://schemas.microsoft.com/office/drawing/2014/main" id="{807A97B0-5987-F143-A781-7C143274D885}"/>
              </a:ext>
            </a:extLst>
          </p:cNvPr>
          <p:cNvSpPr>
            <a:spLocks noGrp="1"/>
          </p:cNvSpPr>
          <p:nvPr>
            <p:ph type="body" sz="quarter" idx="35"/>
          </p:nvPr>
        </p:nvSpPr>
        <p:spPr>
          <a:xfrm>
            <a:off x="10851418" y="5052128"/>
            <a:ext cx="1111981" cy="838200"/>
          </a:xfrm>
        </p:spPr>
        <p:txBody>
          <a:bodyPr/>
          <a:lstStyle>
            <a:lvl1pPr>
              <a:buClr>
                <a:schemeClr val="bg1"/>
              </a:buClr>
              <a:defRPr sz="1000">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a:extLst>
              <a:ext uri="{FF2B5EF4-FFF2-40B4-BE49-F238E27FC236}">
                <a16:creationId xmlns:a16="http://schemas.microsoft.com/office/drawing/2014/main" id="{D3BD8E0E-AB41-0A43-BD41-1C5E50C4C077}"/>
              </a:ext>
            </a:extLst>
          </p:cNvPr>
          <p:cNvSpPr>
            <a:spLocks noGrp="1"/>
          </p:cNvSpPr>
          <p:nvPr>
            <p:ph type="body" sz="quarter" idx="36" hasCustomPrompt="1"/>
          </p:nvPr>
        </p:nvSpPr>
        <p:spPr>
          <a:xfrm>
            <a:off x="10851418" y="4121544"/>
            <a:ext cx="1111981" cy="838200"/>
          </a:xfrm>
        </p:spPr>
        <p:txBody>
          <a:bodyPr/>
          <a:lstStyle>
            <a:lvl1pPr marL="0" indent="0">
              <a:buNone/>
              <a:defRPr sz="4800">
                <a:ln>
                  <a:solidFill>
                    <a:schemeClr val="bg1"/>
                  </a:solidFill>
                </a:ln>
                <a:no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a:t>01</a:t>
            </a:r>
          </a:p>
        </p:txBody>
      </p:sp>
    </p:spTree>
    <p:extLst>
      <p:ext uri="{BB962C8B-B14F-4D97-AF65-F5344CB8AC3E}">
        <p14:creationId xmlns:p14="http://schemas.microsoft.com/office/powerpoint/2010/main" val="9155024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1">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EB9BDDA6-CF9D-284B-AE6B-08FD6D9B684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3C9F2814-2A42-8747-86C6-18C297A7962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F32B6308-FC5C-7F40-92A6-CE736A7B7BA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35761AD7-5E66-4446-BAD2-3EC71AA2C75B}"/>
              </a:ext>
            </a:extLst>
          </p:cNvPr>
          <p:cNvSpPr>
            <a:spLocks noGrp="1"/>
          </p:cNvSpPr>
          <p:nvPr>
            <p:ph type="body" sz="quarter" idx="31"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21D09163-64E4-724E-BD9C-63AEC08EB9B9}"/>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5181DA9B-DA3F-584E-A9F0-D45472FFF5A5}"/>
              </a:ext>
            </a:extLst>
          </p:cNvPr>
          <p:cNvSpPr>
            <a:spLocks noGrp="1"/>
          </p:cNvSpPr>
          <p:nvPr>
            <p:ph type="body" sz="quarter" idx="30" hasCustomPrompt="1"/>
          </p:nvPr>
        </p:nvSpPr>
        <p:spPr>
          <a:xfrm>
            <a:off x="6324599"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3" name="Text Placeholder 2">
            <a:extLst>
              <a:ext uri="{FF2B5EF4-FFF2-40B4-BE49-F238E27FC236}">
                <a16:creationId xmlns:a16="http://schemas.microsoft.com/office/drawing/2014/main" id="{B7107E20-457F-884D-971B-B57AD13E53FD}"/>
              </a:ext>
            </a:extLst>
          </p:cNvPr>
          <p:cNvSpPr>
            <a:spLocks noGrp="1"/>
          </p:cNvSpPr>
          <p:nvPr>
            <p:ph type="body" sz="quarter" idx="32" hasCustomPrompt="1"/>
          </p:nvPr>
        </p:nvSpPr>
        <p:spPr>
          <a:xfrm>
            <a:off x="9367205"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31546172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6096000" y="0"/>
            <a:ext cx="609600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1714500"/>
            <a:ext cx="2590801" cy="3467100"/>
          </a:xfrm>
        </p:spPr>
        <p:txBody>
          <a:bodyPr/>
          <a:lstStyle>
            <a:lvl1pPr marL="0" indent="0">
              <a:buNone/>
              <a:defRPr sz="1600"/>
            </a:lvl1pPr>
            <a:lvl2pPr>
              <a:defRPr sz="1600"/>
            </a:lvl2pPr>
            <a:lvl3pPr>
              <a:defRPr sz="1600"/>
            </a:lvl3pPr>
            <a:lvl4pPr>
              <a:defRPr sz="1600"/>
            </a:lvl4pPr>
            <a:lvl5pP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3276600" y="1714500"/>
            <a:ext cx="2590800" cy="3467100"/>
          </a:xfrm>
        </p:spPr>
        <p:txBody>
          <a:bodyPr/>
          <a:lstStyle>
            <a:lvl1pPr marL="0" indent="0">
              <a:buFontTx/>
              <a:buNone/>
              <a:defRPr sz="1600"/>
            </a:lvl1pPr>
            <a:lvl2pPr>
              <a:defRPr sz="1600"/>
            </a:lvl2pPr>
            <a:lvl3pPr>
              <a:defRPr sz="1600"/>
            </a:lvl3pPr>
            <a:lvl4pPr>
              <a:defRPr sz="1600"/>
            </a:lvl4pPr>
            <a:lvl5pP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21143776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Two Image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0165"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6324599"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11" name="Picture Placeholder 7">
            <a:extLst>
              <a:ext uri="{FF2B5EF4-FFF2-40B4-BE49-F238E27FC236}">
                <a16:creationId xmlns:a16="http://schemas.microsoft.com/office/drawing/2014/main" id="{9B3291A2-618A-D34A-9F60-34F932C21163}"/>
              </a:ext>
            </a:extLst>
          </p:cNvPr>
          <p:cNvSpPr>
            <a:spLocks noGrp="1"/>
          </p:cNvSpPr>
          <p:nvPr>
            <p:ph type="pic" sz="quarter" idx="36" hasCustomPrompt="1"/>
          </p:nvPr>
        </p:nvSpPr>
        <p:spPr>
          <a:xfrm>
            <a:off x="6337743"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Text Placeholder 11">
            <a:extLst>
              <a:ext uri="{FF2B5EF4-FFF2-40B4-BE49-F238E27FC236}">
                <a16:creationId xmlns:a16="http://schemas.microsoft.com/office/drawing/2014/main" id="{764F239B-FC19-6A44-81DB-18C9D7976C8C}"/>
              </a:ext>
            </a:extLst>
          </p:cNvPr>
          <p:cNvSpPr>
            <a:spLocks noGrp="1"/>
          </p:cNvSpPr>
          <p:nvPr>
            <p:ph type="body" sz="quarter" idx="37" hasCustomPrompt="1"/>
          </p:nvPr>
        </p:nvSpPr>
        <p:spPr>
          <a:xfrm>
            <a:off x="228600" y="5522967"/>
            <a:ext cx="11743235" cy="496833"/>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cxnSp>
        <p:nvCxnSpPr>
          <p:cNvPr id="3" name="Straight Connector 2">
            <a:extLst>
              <a:ext uri="{FF2B5EF4-FFF2-40B4-BE49-F238E27FC236}">
                <a16:creationId xmlns:a16="http://schemas.microsoft.com/office/drawing/2014/main" id="{88143259-7705-1443-9A6F-DBEC48437FE7}"/>
              </a:ext>
            </a:extLst>
          </p:cNvPr>
          <p:cNvCxnSpPr/>
          <p:nvPr userDrawn="1"/>
        </p:nvCxnSpPr>
        <p:spPr>
          <a:xfrm>
            <a:off x="6096000" y="1238081"/>
            <a:ext cx="0" cy="40541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658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Column 2 row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315983"/>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28599" y="2435703"/>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3278955" y="1315983"/>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3278954" y="2435703"/>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Picture Placeholder 7">
            <a:extLst>
              <a:ext uri="{FF2B5EF4-FFF2-40B4-BE49-F238E27FC236}">
                <a16:creationId xmlns:a16="http://schemas.microsoft.com/office/drawing/2014/main" id="{C548CB3D-9B84-574E-885C-FE1F744C417D}"/>
              </a:ext>
            </a:extLst>
          </p:cNvPr>
          <p:cNvSpPr>
            <a:spLocks noGrp="1"/>
          </p:cNvSpPr>
          <p:nvPr>
            <p:ph type="pic" sz="quarter" idx="38" hasCustomPrompt="1"/>
          </p:nvPr>
        </p:nvSpPr>
        <p:spPr>
          <a:xfrm>
            <a:off x="6329651" y="1315983"/>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7" name="Text Placeholder 2">
            <a:extLst>
              <a:ext uri="{FF2B5EF4-FFF2-40B4-BE49-F238E27FC236}">
                <a16:creationId xmlns:a16="http://schemas.microsoft.com/office/drawing/2014/main" id="{6B5EA021-0173-634F-911F-DF1E746534B2}"/>
              </a:ext>
            </a:extLst>
          </p:cNvPr>
          <p:cNvSpPr>
            <a:spLocks noGrp="1"/>
          </p:cNvSpPr>
          <p:nvPr>
            <p:ph type="body" sz="quarter" idx="39" hasCustomPrompt="1"/>
          </p:nvPr>
        </p:nvSpPr>
        <p:spPr>
          <a:xfrm>
            <a:off x="6329651" y="2435703"/>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8" name="Picture Placeholder 7">
            <a:extLst>
              <a:ext uri="{FF2B5EF4-FFF2-40B4-BE49-F238E27FC236}">
                <a16:creationId xmlns:a16="http://schemas.microsoft.com/office/drawing/2014/main" id="{F7943D42-7EE2-DA40-A1D9-F914DDD8C888}"/>
              </a:ext>
            </a:extLst>
          </p:cNvPr>
          <p:cNvSpPr>
            <a:spLocks noGrp="1"/>
          </p:cNvSpPr>
          <p:nvPr>
            <p:ph type="pic" sz="quarter" idx="40" hasCustomPrompt="1"/>
          </p:nvPr>
        </p:nvSpPr>
        <p:spPr>
          <a:xfrm>
            <a:off x="9372258" y="1315983"/>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3" name="Text Placeholder 2">
            <a:extLst>
              <a:ext uri="{FF2B5EF4-FFF2-40B4-BE49-F238E27FC236}">
                <a16:creationId xmlns:a16="http://schemas.microsoft.com/office/drawing/2014/main" id="{1617F172-2F05-B94E-AFAD-9E8E6F40C791}"/>
              </a:ext>
            </a:extLst>
          </p:cNvPr>
          <p:cNvSpPr>
            <a:spLocks noGrp="1"/>
          </p:cNvSpPr>
          <p:nvPr>
            <p:ph type="body" sz="quarter" idx="41" hasCustomPrompt="1"/>
          </p:nvPr>
        </p:nvSpPr>
        <p:spPr>
          <a:xfrm>
            <a:off x="9372257" y="2435703"/>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864974"/>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228599" y="4984694"/>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3278955" y="3864974"/>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3278954" y="4984694"/>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8" name="Picture Placeholder 7">
            <a:extLst>
              <a:ext uri="{FF2B5EF4-FFF2-40B4-BE49-F238E27FC236}">
                <a16:creationId xmlns:a16="http://schemas.microsoft.com/office/drawing/2014/main" id="{469C8122-40A6-AC4F-B228-B46DF4AA4968}"/>
              </a:ext>
            </a:extLst>
          </p:cNvPr>
          <p:cNvSpPr>
            <a:spLocks noGrp="1"/>
          </p:cNvSpPr>
          <p:nvPr>
            <p:ph type="pic" sz="quarter" idx="46" hasCustomPrompt="1"/>
          </p:nvPr>
        </p:nvSpPr>
        <p:spPr>
          <a:xfrm>
            <a:off x="6329651" y="3864974"/>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9" name="Text Placeholder 2">
            <a:extLst>
              <a:ext uri="{FF2B5EF4-FFF2-40B4-BE49-F238E27FC236}">
                <a16:creationId xmlns:a16="http://schemas.microsoft.com/office/drawing/2014/main" id="{9C07F3FD-607C-5645-B83E-9BA9ABD7D3D4}"/>
              </a:ext>
            </a:extLst>
          </p:cNvPr>
          <p:cNvSpPr>
            <a:spLocks noGrp="1"/>
          </p:cNvSpPr>
          <p:nvPr>
            <p:ph type="body" sz="quarter" idx="47" hasCustomPrompt="1"/>
          </p:nvPr>
        </p:nvSpPr>
        <p:spPr>
          <a:xfrm>
            <a:off x="6329651" y="4984694"/>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Picture Placeholder 7">
            <a:extLst>
              <a:ext uri="{FF2B5EF4-FFF2-40B4-BE49-F238E27FC236}">
                <a16:creationId xmlns:a16="http://schemas.microsoft.com/office/drawing/2014/main" id="{C55632ED-F088-FF49-851A-25B32D353EFC}"/>
              </a:ext>
            </a:extLst>
          </p:cNvPr>
          <p:cNvSpPr>
            <a:spLocks noGrp="1"/>
          </p:cNvSpPr>
          <p:nvPr>
            <p:ph type="pic" sz="quarter" idx="48" hasCustomPrompt="1"/>
          </p:nvPr>
        </p:nvSpPr>
        <p:spPr>
          <a:xfrm>
            <a:off x="9372258" y="3864974"/>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1" name="Text Placeholder 2">
            <a:extLst>
              <a:ext uri="{FF2B5EF4-FFF2-40B4-BE49-F238E27FC236}">
                <a16:creationId xmlns:a16="http://schemas.microsoft.com/office/drawing/2014/main" id="{16C54EE8-524C-A143-B9F3-2572B4B4436A}"/>
              </a:ext>
            </a:extLst>
          </p:cNvPr>
          <p:cNvSpPr>
            <a:spLocks noGrp="1"/>
          </p:cNvSpPr>
          <p:nvPr>
            <p:ph type="body" sz="quarter" idx="49" hasCustomPrompt="1"/>
          </p:nvPr>
        </p:nvSpPr>
        <p:spPr>
          <a:xfrm>
            <a:off x="9372257" y="4984694"/>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Tree>
    <p:extLst>
      <p:ext uri="{BB962C8B-B14F-4D97-AF65-F5344CB8AC3E}">
        <p14:creationId xmlns:p14="http://schemas.microsoft.com/office/powerpoint/2010/main" val="326411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rt Title -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7" name="Picture 16">
            <a:extLst>
              <a:ext uri="{FF2B5EF4-FFF2-40B4-BE49-F238E27FC236}">
                <a16:creationId xmlns:a16="http://schemas.microsoft.com/office/drawing/2014/main" id="{0FF1D9E4-49B9-FD59-E6A9-BC27828EBF09}"/>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43046872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lumn 3 Row Icon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561995"/>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1213472" y="1564581"/>
            <a:ext cx="2599236" cy="87371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4572000" y="1562100"/>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5556872" y="1564686"/>
            <a:ext cx="2599236" cy="87371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273909"/>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1213472" y="3276496"/>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4572000" y="3274014"/>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5556872" y="3276601"/>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2" name="Picture Placeholder 7">
            <a:extLst>
              <a:ext uri="{FF2B5EF4-FFF2-40B4-BE49-F238E27FC236}">
                <a16:creationId xmlns:a16="http://schemas.microsoft.com/office/drawing/2014/main" id="{F0203FBC-FB8C-F94A-A317-F50AD9F7409B}"/>
              </a:ext>
            </a:extLst>
          </p:cNvPr>
          <p:cNvSpPr>
            <a:spLocks noGrp="1"/>
          </p:cNvSpPr>
          <p:nvPr>
            <p:ph type="pic" sz="quarter" idx="46" hasCustomPrompt="1"/>
          </p:nvPr>
        </p:nvSpPr>
        <p:spPr>
          <a:xfrm>
            <a:off x="228600" y="5029881"/>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2" name="Text Placeholder 2">
            <a:extLst>
              <a:ext uri="{FF2B5EF4-FFF2-40B4-BE49-F238E27FC236}">
                <a16:creationId xmlns:a16="http://schemas.microsoft.com/office/drawing/2014/main" id="{8C7D9D11-353D-9048-9564-37A684BF6807}"/>
              </a:ext>
            </a:extLst>
          </p:cNvPr>
          <p:cNvSpPr>
            <a:spLocks noGrp="1"/>
          </p:cNvSpPr>
          <p:nvPr>
            <p:ph type="body" sz="quarter" idx="47" hasCustomPrompt="1"/>
          </p:nvPr>
        </p:nvSpPr>
        <p:spPr>
          <a:xfrm>
            <a:off x="1213472" y="5032468"/>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Picture Placeholder 7">
            <a:extLst>
              <a:ext uri="{FF2B5EF4-FFF2-40B4-BE49-F238E27FC236}">
                <a16:creationId xmlns:a16="http://schemas.microsoft.com/office/drawing/2014/main" id="{B2EA5CB2-F295-E346-9340-B2E11080602C}"/>
              </a:ext>
            </a:extLst>
          </p:cNvPr>
          <p:cNvSpPr>
            <a:spLocks noGrp="1"/>
          </p:cNvSpPr>
          <p:nvPr>
            <p:ph type="pic" sz="quarter" idx="48" hasCustomPrompt="1"/>
          </p:nvPr>
        </p:nvSpPr>
        <p:spPr>
          <a:xfrm>
            <a:off x="4572000" y="5029986"/>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4" name="Text Placeholder 2">
            <a:extLst>
              <a:ext uri="{FF2B5EF4-FFF2-40B4-BE49-F238E27FC236}">
                <a16:creationId xmlns:a16="http://schemas.microsoft.com/office/drawing/2014/main" id="{6765B797-6F7F-7345-80FA-1A94CA24E699}"/>
              </a:ext>
            </a:extLst>
          </p:cNvPr>
          <p:cNvSpPr>
            <a:spLocks noGrp="1"/>
          </p:cNvSpPr>
          <p:nvPr>
            <p:ph type="body" sz="quarter" idx="49" hasCustomPrompt="1"/>
          </p:nvPr>
        </p:nvSpPr>
        <p:spPr>
          <a:xfrm>
            <a:off x="5556872" y="5032573"/>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26653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Compariso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386530"/>
            <a:ext cx="4343164" cy="538259"/>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7620000" y="1386530"/>
            <a:ext cx="4343163" cy="538259"/>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BF878012-C8AC-8944-9C8F-566AE38AAA8B}"/>
              </a:ext>
            </a:extLst>
          </p:cNvPr>
          <p:cNvSpPr>
            <a:spLocks noGrp="1"/>
          </p:cNvSpPr>
          <p:nvPr>
            <p:ph type="body" sz="quarter" idx="35"/>
          </p:nvPr>
        </p:nvSpPr>
        <p:spPr>
          <a:xfrm>
            <a:off x="228600" y="2233612"/>
            <a:ext cx="4343400" cy="3786187"/>
          </a:xfrm>
        </p:spPr>
        <p:txBody>
          <a:bodyPr/>
          <a:lstStyle>
            <a:lvl1pPr>
              <a:defRPr>
                <a:solidFill>
                  <a:srgbClr val="3D3C3C"/>
                </a:solidFill>
              </a:defRPr>
            </a:lvl1pPr>
            <a:lvl2pPr>
              <a:defRPr>
                <a:solidFill>
                  <a:srgbClr val="3D3C3C"/>
                </a:solidFill>
              </a:defRPr>
            </a:lvl2pPr>
            <a:lvl3pPr marL="800100" indent="-2857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
            <a:extLst>
              <a:ext uri="{FF2B5EF4-FFF2-40B4-BE49-F238E27FC236}">
                <a16:creationId xmlns:a16="http://schemas.microsoft.com/office/drawing/2014/main" id="{278F8ADB-2953-A64A-97B3-AB59AE4A7D2B}"/>
              </a:ext>
            </a:extLst>
          </p:cNvPr>
          <p:cNvSpPr>
            <a:spLocks noGrp="1"/>
          </p:cNvSpPr>
          <p:nvPr>
            <p:ph type="body" sz="quarter" idx="36"/>
          </p:nvPr>
        </p:nvSpPr>
        <p:spPr>
          <a:xfrm>
            <a:off x="7632813" y="2233613"/>
            <a:ext cx="4330350" cy="3786186"/>
          </a:xfrm>
        </p:spPr>
        <p:txBody>
          <a:bodyPr/>
          <a:lstStyle>
            <a:lvl1pPr>
              <a:defRPr>
                <a:solidFill>
                  <a:srgbClr val="3D3C3C"/>
                </a:solidFill>
              </a:defRPr>
            </a:lvl1pPr>
            <a:lvl2pPr>
              <a:defRPr>
                <a:solidFill>
                  <a:srgbClr val="3D3C3C"/>
                </a:solidFill>
              </a:defRPr>
            </a:lvl2pPr>
            <a:lvl3pPr marL="742950" indent="-228600">
              <a:buFont typeface="Courier New" panose="02070309020205020404" pitchFamily="49" charset="0"/>
              <a:buChar char="o"/>
              <a:tabLst/>
              <a:defRPr>
                <a:solidFill>
                  <a:srgbClr val="3D3C3C"/>
                </a:solidFill>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ight Arrow 3">
            <a:extLst>
              <a:ext uri="{FF2B5EF4-FFF2-40B4-BE49-F238E27FC236}">
                <a16:creationId xmlns:a16="http://schemas.microsoft.com/office/drawing/2014/main" id="{8D096CDA-242D-D948-869B-FB5A126D191B}"/>
              </a:ext>
            </a:extLst>
          </p:cNvPr>
          <p:cNvSpPr/>
          <p:nvPr userDrawn="1"/>
        </p:nvSpPr>
        <p:spPr>
          <a:xfrm>
            <a:off x="5440545" y="1337404"/>
            <a:ext cx="1310910" cy="6493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8139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770766" y="1214132"/>
            <a:ext cx="3045303" cy="86687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dirty="0"/>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566599" y="1214132"/>
            <a:ext cx="3045303" cy="86687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dirty="0"/>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367839" y="1214132"/>
            <a:ext cx="3045303" cy="86687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776159"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4566603"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8370537"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4" name="Text Placeholder 11">
            <a:extLst>
              <a:ext uri="{FF2B5EF4-FFF2-40B4-BE49-F238E27FC236}">
                <a16:creationId xmlns:a16="http://schemas.microsoft.com/office/drawing/2014/main" id="{F2351650-0AF5-7B41-8717-C63444B9D1EB}"/>
              </a:ext>
            </a:extLst>
          </p:cNvPr>
          <p:cNvSpPr>
            <a:spLocks noGrp="1"/>
          </p:cNvSpPr>
          <p:nvPr>
            <p:ph type="body" sz="quarter" idx="37" hasCustomPrompt="1"/>
          </p:nvPr>
        </p:nvSpPr>
        <p:spPr>
          <a:xfrm>
            <a:off x="770767" y="5530474"/>
            <a:ext cx="10642376" cy="489326"/>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3754573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3282241" y="1714500"/>
            <a:ext cx="2593494" cy="87630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6335630" y="1714500"/>
            <a:ext cx="2579770" cy="87630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9375295" y="1714500"/>
            <a:ext cx="2593841" cy="87630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3287634" y="2715236"/>
            <a:ext cx="2579766"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6335633" y="2715236"/>
            <a:ext cx="2574127"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9377993" y="2715236"/>
            <a:ext cx="2593842"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0CCFC44E-C6B5-0540-A29E-F342F4B86B7B}"/>
              </a:ext>
            </a:extLst>
          </p:cNvPr>
          <p:cNvSpPr>
            <a:spLocks noGrp="1"/>
          </p:cNvSpPr>
          <p:nvPr>
            <p:ph type="body" sz="quarter" idx="37" hasCustomPrompt="1"/>
          </p:nvPr>
        </p:nvSpPr>
        <p:spPr>
          <a:xfrm>
            <a:off x="239631" y="1714500"/>
            <a:ext cx="2579770" cy="4305300"/>
          </a:xfrm>
          <a:noFill/>
        </p:spPr>
        <p:txBody>
          <a:bodyPr lIns="0" tIns="0" rIns="0" bIns="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4507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3276597"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6324599"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8" name="Text Placeholder 11">
            <a:extLst>
              <a:ext uri="{FF2B5EF4-FFF2-40B4-BE49-F238E27FC236}">
                <a16:creationId xmlns:a16="http://schemas.microsoft.com/office/drawing/2014/main" id="{35B1A441-818E-2042-B9D2-1725279087FC}"/>
              </a:ext>
            </a:extLst>
          </p:cNvPr>
          <p:cNvSpPr>
            <a:spLocks noGrp="1"/>
          </p:cNvSpPr>
          <p:nvPr>
            <p:ph type="body" sz="quarter" idx="33" hasCustomPrompt="1"/>
          </p:nvPr>
        </p:nvSpPr>
        <p:spPr>
          <a:xfrm>
            <a:off x="9372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233993" y="1933365"/>
            <a:ext cx="2590801" cy="324823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3276600"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6327296"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2">
            <a:extLst>
              <a:ext uri="{FF2B5EF4-FFF2-40B4-BE49-F238E27FC236}">
                <a16:creationId xmlns:a16="http://schemas.microsoft.com/office/drawing/2014/main" id="{72440BF4-40CE-3A4D-91C2-BCCF11E0F885}"/>
              </a:ext>
            </a:extLst>
          </p:cNvPr>
          <p:cNvSpPr>
            <a:spLocks noGrp="1"/>
          </p:cNvSpPr>
          <p:nvPr>
            <p:ph type="body" sz="quarter" idx="37" hasCustomPrompt="1"/>
          </p:nvPr>
        </p:nvSpPr>
        <p:spPr>
          <a:xfrm>
            <a:off x="9369903"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77196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 section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228600" y="1557103"/>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273893"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9372599" y="1549321"/>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6320709"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228600" y="3719237"/>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3273893"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4" name="Text Placeholder 13">
            <a:extLst>
              <a:ext uri="{FF2B5EF4-FFF2-40B4-BE49-F238E27FC236}">
                <a16:creationId xmlns:a16="http://schemas.microsoft.com/office/drawing/2014/main" id="{7C39C1A6-7460-C14B-83D4-33C9C6C4BE9C}"/>
              </a:ext>
            </a:extLst>
          </p:cNvPr>
          <p:cNvSpPr>
            <a:spLocks noGrp="1"/>
          </p:cNvSpPr>
          <p:nvPr>
            <p:ph type="body" sz="quarter" idx="37" hasCustomPrompt="1"/>
          </p:nvPr>
        </p:nvSpPr>
        <p:spPr>
          <a:xfrm>
            <a:off x="9372599" y="3711455"/>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6320709"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228600" y="1898033"/>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3287390"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6329995"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4CC2B804-C5D8-5A48-81B7-5713C7B60E20}"/>
              </a:ext>
            </a:extLst>
          </p:cNvPr>
          <p:cNvSpPr>
            <a:spLocks noGrp="1"/>
          </p:cNvSpPr>
          <p:nvPr>
            <p:ph type="body" sz="quarter" idx="44" hasCustomPrompt="1"/>
          </p:nvPr>
        </p:nvSpPr>
        <p:spPr>
          <a:xfrm>
            <a:off x="9380692"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22860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328739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6329995"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7" name="Text Placeholder 2">
            <a:extLst>
              <a:ext uri="{FF2B5EF4-FFF2-40B4-BE49-F238E27FC236}">
                <a16:creationId xmlns:a16="http://schemas.microsoft.com/office/drawing/2014/main" id="{A6C4C6A1-C28C-3C49-87BE-83DCC38A488C}"/>
              </a:ext>
            </a:extLst>
          </p:cNvPr>
          <p:cNvSpPr>
            <a:spLocks noGrp="1"/>
          </p:cNvSpPr>
          <p:nvPr>
            <p:ph type="body" sz="quarter" idx="48" hasCustomPrompt="1"/>
          </p:nvPr>
        </p:nvSpPr>
        <p:spPr>
          <a:xfrm>
            <a:off x="9380692"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6150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530598" y="1557103"/>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7613401" y="1542911"/>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1530608" y="5015406"/>
            <a:ext cx="3033977"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1530598" y="3274175"/>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7613401" y="3259983"/>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7613401" y="5015406"/>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1530598" y="1898033"/>
            <a:ext cx="3032115" cy="113108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7613401" y="189803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smtClean="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1530598" y="5370528"/>
            <a:ext cx="3032115"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1530598" y="3605453"/>
            <a:ext cx="3032115"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7613401" y="360545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7613401" y="5360876"/>
            <a:ext cx="3048000"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2" name="Text Placeholder 13">
            <a:extLst>
              <a:ext uri="{FF2B5EF4-FFF2-40B4-BE49-F238E27FC236}">
                <a16:creationId xmlns:a16="http://schemas.microsoft.com/office/drawing/2014/main" id="{0038B1A7-E95E-3C4D-8B65-1DC93655092F}"/>
              </a:ext>
            </a:extLst>
          </p:cNvPr>
          <p:cNvSpPr>
            <a:spLocks noGrp="1"/>
          </p:cNvSpPr>
          <p:nvPr>
            <p:ph type="body" sz="quarter" idx="48" hasCustomPrompt="1"/>
          </p:nvPr>
        </p:nvSpPr>
        <p:spPr>
          <a:xfrm>
            <a:off x="763349"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3" name="Text Placeholder 13">
            <a:extLst>
              <a:ext uri="{FF2B5EF4-FFF2-40B4-BE49-F238E27FC236}">
                <a16:creationId xmlns:a16="http://schemas.microsoft.com/office/drawing/2014/main" id="{D7FBA33F-457B-9A44-B7DB-E88B05396B3D}"/>
              </a:ext>
            </a:extLst>
          </p:cNvPr>
          <p:cNvSpPr>
            <a:spLocks noGrp="1"/>
          </p:cNvSpPr>
          <p:nvPr>
            <p:ph type="body" sz="quarter" idx="49" hasCustomPrompt="1"/>
          </p:nvPr>
        </p:nvSpPr>
        <p:spPr>
          <a:xfrm>
            <a:off x="763349"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4" name="Text Placeholder 13">
            <a:extLst>
              <a:ext uri="{FF2B5EF4-FFF2-40B4-BE49-F238E27FC236}">
                <a16:creationId xmlns:a16="http://schemas.microsoft.com/office/drawing/2014/main" id="{3EACCA0E-54DF-5545-8611-264EC0B9B273}"/>
              </a:ext>
            </a:extLst>
          </p:cNvPr>
          <p:cNvSpPr>
            <a:spLocks noGrp="1"/>
          </p:cNvSpPr>
          <p:nvPr>
            <p:ph type="body" sz="quarter" idx="50" hasCustomPrompt="1"/>
          </p:nvPr>
        </p:nvSpPr>
        <p:spPr>
          <a:xfrm>
            <a:off x="763349"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7" name="Text Placeholder 13">
            <a:extLst>
              <a:ext uri="{FF2B5EF4-FFF2-40B4-BE49-F238E27FC236}">
                <a16:creationId xmlns:a16="http://schemas.microsoft.com/office/drawing/2014/main" id="{4DB0FA13-C54A-684F-944E-EAE89AF8521F}"/>
              </a:ext>
            </a:extLst>
          </p:cNvPr>
          <p:cNvSpPr>
            <a:spLocks noGrp="1"/>
          </p:cNvSpPr>
          <p:nvPr>
            <p:ph type="body" sz="quarter" idx="51" hasCustomPrompt="1"/>
          </p:nvPr>
        </p:nvSpPr>
        <p:spPr>
          <a:xfrm>
            <a:off x="6856651"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9" name="Text Placeholder 13">
            <a:extLst>
              <a:ext uri="{FF2B5EF4-FFF2-40B4-BE49-F238E27FC236}">
                <a16:creationId xmlns:a16="http://schemas.microsoft.com/office/drawing/2014/main" id="{2A9471F6-7209-B74C-93EE-ADE8EE5C3E26}"/>
              </a:ext>
            </a:extLst>
          </p:cNvPr>
          <p:cNvSpPr>
            <a:spLocks noGrp="1"/>
          </p:cNvSpPr>
          <p:nvPr>
            <p:ph type="body" sz="quarter" idx="52" hasCustomPrompt="1"/>
          </p:nvPr>
        </p:nvSpPr>
        <p:spPr>
          <a:xfrm>
            <a:off x="6856651"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36" name="Text Placeholder 13">
            <a:extLst>
              <a:ext uri="{FF2B5EF4-FFF2-40B4-BE49-F238E27FC236}">
                <a16:creationId xmlns:a16="http://schemas.microsoft.com/office/drawing/2014/main" id="{D290A8D4-25E0-2A4A-A5BB-4F9AC29D1ECE}"/>
              </a:ext>
            </a:extLst>
          </p:cNvPr>
          <p:cNvSpPr>
            <a:spLocks noGrp="1"/>
          </p:cNvSpPr>
          <p:nvPr>
            <p:ph type="body" sz="quarter" idx="53" hasCustomPrompt="1"/>
          </p:nvPr>
        </p:nvSpPr>
        <p:spPr>
          <a:xfrm>
            <a:off x="6856651"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Tree>
    <p:extLst>
      <p:ext uri="{BB962C8B-B14F-4D97-AF65-F5344CB8AC3E}">
        <p14:creationId xmlns:p14="http://schemas.microsoft.com/office/powerpoint/2010/main" val="1837020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228600" y="1324207"/>
            <a:ext cx="5409901" cy="1983905"/>
          </a:xfrm>
          <a:prstGeom prst="rect">
            <a:avLst/>
          </a:prstGeom>
        </p:spPr>
        <p:txBody>
          <a:bodyPr lIns="0" tIns="0" rIns="0" bIns="0">
            <a:noAutofit/>
          </a:bodyPr>
          <a:lstStyle>
            <a:lvl1pPr marL="0" indent="0">
              <a:lnSpc>
                <a:spcPct val="100000"/>
              </a:lnSpc>
              <a:buNone/>
              <a:defRPr sz="3200" b="0" i="0">
                <a:solidFill>
                  <a:srgbClr val="042315"/>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13" name="Picture 12">
            <a:extLst>
              <a:ext uri="{FF2B5EF4-FFF2-40B4-BE49-F238E27FC236}">
                <a16:creationId xmlns:a16="http://schemas.microsoft.com/office/drawing/2014/main" id="{901262A7-8C01-3247-86F3-20AFC51BA18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2" name="Slide Number Placeholder 5">
            <a:extLst>
              <a:ext uri="{FF2B5EF4-FFF2-40B4-BE49-F238E27FC236}">
                <a16:creationId xmlns:a16="http://schemas.microsoft.com/office/drawing/2014/main" id="{93EEF68C-1B1A-8646-8CCC-05086C10767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4" name="Title 1">
            <a:extLst>
              <a:ext uri="{FF2B5EF4-FFF2-40B4-BE49-F238E27FC236}">
                <a16:creationId xmlns:a16="http://schemas.microsoft.com/office/drawing/2014/main" id="{BCCE7C15-0676-9343-AA28-66396C737996}"/>
              </a:ext>
            </a:extLst>
          </p:cNvPr>
          <p:cNvSpPr>
            <a:spLocks noGrp="1"/>
          </p:cNvSpPr>
          <p:nvPr>
            <p:ph type="title" hasCustomPrompt="1"/>
          </p:nvPr>
        </p:nvSpPr>
        <p:spPr>
          <a:xfrm>
            <a:off x="228599" y="294417"/>
            <a:ext cx="5404508"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5" name="Text Placeholder 57">
            <a:extLst>
              <a:ext uri="{FF2B5EF4-FFF2-40B4-BE49-F238E27FC236}">
                <a16:creationId xmlns:a16="http://schemas.microsoft.com/office/drawing/2014/main" id="{542C4BC2-AF38-2F4B-B584-42E2EC3A8BA4}"/>
              </a:ext>
            </a:extLst>
          </p:cNvPr>
          <p:cNvSpPr>
            <a:spLocks noGrp="1"/>
          </p:cNvSpPr>
          <p:nvPr>
            <p:ph type="body" sz="quarter" idx="32" hasCustomPrompt="1"/>
          </p:nvPr>
        </p:nvSpPr>
        <p:spPr>
          <a:xfrm>
            <a:off x="228600" y="712673"/>
            <a:ext cx="54048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2BD0F517-AEAE-094F-9FEF-07077F569232}"/>
              </a:ext>
            </a:extLst>
          </p:cNvPr>
          <p:cNvSpPr>
            <a:spLocks noGrp="1"/>
          </p:cNvSpPr>
          <p:nvPr>
            <p:ph type="body" sz="quarter" idx="35" hasCustomPrompt="1"/>
          </p:nvPr>
        </p:nvSpPr>
        <p:spPr>
          <a:xfrm>
            <a:off x="233993" y="3621085"/>
            <a:ext cx="5404508" cy="2398715"/>
          </a:xfrm>
        </p:spPr>
        <p:txBody>
          <a:bodyPr/>
          <a:lstStyle>
            <a:lvl1pPr>
              <a:defRPr sz="1600">
                <a:solidFill>
                  <a:srgbClr val="042315"/>
                </a:solidFill>
              </a:defRPr>
            </a:lvl1pPr>
            <a:lvl2pPr>
              <a:defRPr sz="1600">
                <a:solidFill>
                  <a:srgbClr val="042315"/>
                </a:solidFill>
              </a:defRPr>
            </a:lvl2pPr>
            <a:lvl3pPr marL="742950" indent="-228600">
              <a:buFont typeface="Courier New" panose="02070309020205020404" pitchFamily="49" charset="0"/>
              <a:buChar char="o"/>
              <a:tabLst/>
              <a:defRPr sz="1600">
                <a:solidFill>
                  <a:srgbClr val="042315"/>
                </a:solidFill>
              </a:defRPr>
            </a:lvl3pPr>
            <a:lvl4pPr>
              <a:defRPr sz="1600">
                <a:solidFill>
                  <a:srgbClr val="042315"/>
                </a:solidFill>
              </a:defRPr>
            </a:lvl4pPr>
            <a:lvl5pPr>
              <a:defRPr sz="1600">
                <a:solidFill>
                  <a:srgbClr val="042315"/>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8247899"/>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rge 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506526"/>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228600" y="1655115"/>
            <a:ext cx="5410200" cy="3526486"/>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13" name="Picture 12" descr="Logo&#10;&#10;Description automatically generated">
            <a:extLst>
              <a:ext uri="{FF2B5EF4-FFF2-40B4-BE49-F238E27FC236}">
                <a16:creationId xmlns:a16="http://schemas.microsoft.com/office/drawing/2014/main" id="{288FBC1C-9839-D947-98D7-456B672566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50AAAA15-AAFD-3441-81B3-29C7FC7F81C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83E462E2-8F77-744A-9EA3-B06C21622FA2}"/>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5CB77C58-1442-CD4F-B09A-E4C3C0A4BF3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D0323FFB-0571-EE48-AB6D-FD97A544B1C5}"/>
              </a:ext>
            </a:extLst>
          </p:cNvPr>
          <p:cNvSpPr>
            <a:spLocks noGrp="1"/>
          </p:cNvSpPr>
          <p:nvPr>
            <p:ph type="body" sz="quarter" idx="30" hasCustomPrompt="1"/>
          </p:nvPr>
        </p:nvSpPr>
        <p:spPr>
          <a:xfrm>
            <a:off x="6096000" y="1683598"/>
            <a:ext cx="5867400" cy="3498002"/>
          </a:xfrm>
        </p:spPr>
        <p:txBody>
          <a:bodyPr/>
          <a:lstStyle>
            <a:lvl1pPr>
              <a:defRPr sz="1600">
                <a:solidFill>
                  <a:srgbClr val="3D3C3C"/>
                </a:solidFill>
              </a:defRPr>
            </a:lvl1pPr>
            <a:lvl2pPr>
              <a:defRPr sz="1600">
                <a:solidFill>
                  <a:srgbClr val="3D3C3C"/>
                </a:solidFill>
              </a:defRPr>
            </a:lvl2pPr>
            <a:lvl3pPr marL="742950" indent="-228600">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083922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 3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228600" y="342900"/>
            <a:ext cx="5638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4103402"/>
            <a:ext cx="5638800" cy="1382998"/>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6324600"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8" name="Picture 7" descr="Logo&#10;&#10;Description automatically generated">
            <a:extLst>
              <a:ext uri="{FF2B5EF4-FFF2-40B4-BE49-F238E27FC236}">
                <a16:creationId xmlns:a16="http://schemas.microsoft.com/office/drawing/2014/main" id="{B16D5EF2-90FE-0743-9161-0A6E956C8C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EF60A5AE-250D-4E49-B021-1C521BCDC50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Picture Placeholder 3">
            <a:extLst>
              <a:ext uri="{FF2B5EF4-FFF2-40B4-BE49-F238E27FC236}">
                <a16:creationId xmlns:a16="http://schemas.microsoft.com/office/drawing/2014/main" id="{5B66687D-5BC4-3E4E-A68A-2BDE83E23A85}"/>
              </a:ext>
            </a:extLst>
          </p:cNvPr>
          <p:cNvSpPr>
            <a:spLocks noGrp="1"/>
          </p:cNvSpPr>
          <p:nvPr>
            <p:ph type="pic" sz="quarter" idx="43" hasCustomPrompt="1"/>
          </p:nvPr>
        </p:nvSpPr>
        <p:spPr>
          <a:xfrm>
            <a:off x="9367205"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Text Placeholder 2">
            <a:extLst>
              <a:ext uri="{FF2B5EF4-FFF2-40B4-BE49-F238E27FC236}">
                <a16:creationId xmlns:a16="http://schemas.microsoft.com/office/drawing/2014/main" id="{B8521467-5A4D-DC4C-8410-4F4BA6EC8F21}"/>
              </a:ext>
            </a:extLst>
          </p:cNvPr>
          <p:cNvSpPr>
            <a:spLocks noGrp="1"/>
          </p:cNvSpPr>
          <p:nvPr>
            <p:ph type="body" sz="quarter" idx="47" hasCustomPrompt="1"/>
          </p:nvPr>
        </p:nvSpPr>
        <p:spPr>
          <a:xfrm>
            <a:off x="6329995" y="4103402"/>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8BCD9262-AFB5-7745-9C49-6EED75D3C688}"/>
              </a:ext>
            </a:extLst>
          </p:cNvPr>
          <p:cNvSpPr>
            <a:spLocks noGrp="1"/>
          </p:cNvSpPr>
          <p:nvPr>
            <p:ph type="body" sz="quarter" idx="48" hasCustomPrompt="1"/>
          </p:nvPr>
        </p:nvSpPr>
        <p:spPr>
          <a:xfrm>
            <a:off x="9380692" y="4103402"/>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88282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hort Title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5" name="Picture 14">
            <a:extLst>
              <a:ext uri="{FF2B5EF4-FFF2-40B4-BE49-F238E27FC236}">
                <a16:creationId xmlns:a16="http://schemas.microsoft.com/office/drawing/2014/main" id="{25EFC5E5-B593-5C6D-1C35-2216FEFAA8BF}"/>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2948359646"/>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Right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5638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82357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ight Column w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65B3D50F-8A60-FE4D-B79F-87494D7256E3}"/>
              </a:ext>
            </a:extLst>
          </p:cNvPr>
          <p:cNvSpPr>
            <a:spLocks noGrp="1"/>
          </p:cNvSpPr>
          <p:nvPr>
            <p:ph type="body" sz="quarter" idx="41" hasCustomPrompt="1"/>
          </p:nvPr>
        </p:nvSpPr>
        <p:spPr>
          <a:xfrm>
            <a:off x="3276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270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 5/8 Image on Righ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572000" y="0"/>
            <a:ext cx="7620001"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PHOTO HERE</a:t>
            </a:r>
          </a:p>
        </p:txBody>
      </p:sp>
      <p:pic>
        <p:nvPicPr>
          <p:cNvPr id="12" name="Picture 11" descr="Logo&#10;&#10;Description automatically generated">
            <a:extLst>
              <a:ext uri="{FF2B5EF4-FFF2-40B4-BE49-F238E27FC236}">
                <a16:creationId xmlns:a16="http://schemas.microsoft.com/office/drawing/2014/main" id="{C9120F30-EC12-5140-BF58-E40715C1948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812B99E8-4214-D34A-9777-9881FE3AAF6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89C5ED5A-85E8-1949-97FD-5763222807C4}"/>
              </a:ext>
            </a:extLst>
          </p:cNvPr>
          <p:cNvSpPr>
            <a:spLocks noGrp="1"/>
          </p:cNvSpPr>
          <p:nvPr>
            <p:ph type="title" hasCustomPrompt="1"/>
          </p:nvPr>
        </p:nvSpPr>
        <p:spPr>
          <a:xfrm>
            <a:off x="228599" y="293125"/>
            <a:ext cx="4135057"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76AFAA7E-B539-7E4A-83D2-34621A7B4E0C}"/>
              </a:ext>
            </a:extLst>
          </p:cNvPr>
          <p:cNvSpPr>
            <a:spLocks noGrp="1"/>
          </p:cNvSpPr>
          <p:nvPr>
            <p:ph type="body" sz="quarter" idx="40" hasCustomPrompt="1"/>
          </p:nvPr>
        </p:nvSpPr>
        <p:spPr>
          <a:xfrm>
            <a:off x="228600" y="712673"/>
            <a:ext cx="4135281"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18" name="Text Placeholder 2">
            <a:extLst>
              <a:ext uri="{FF2B5EF4-FFF2-40B4-BE49-F238E27FC236}">
                <a16:creationId xmlns:a16="http://schemas.microsoft.com/office/drawing/2014/main" id="{6BC99E50-AF54-4A43-BD6F-CE5EA52E5ABA}"/>
              </a:ext>
            </a:extLst>
          </p:cNvPr>
          <p:cNvSpPr>
            <a:spLocks noGrp="1"/>
          </p:cNvSpPr>
          <p:nvPr>
            <p:ph type="body" sz="quarter" idx="30" hasCustomPrompt="1"/>
          </p:nvPr>
        </p:nvSpPr>
        <p:spPr>
          <a:xfrm>
            <a:off x="228600" y="1527048"/>
            <a:ext cx="4135055" cy="4113767"/>
          </a:xfrm>
        </p:spPr>
        <p:txBody>
          <a:bodyPr/>
          <a:lstStyle>
            <a:lvl1pPr>
              <a:defRPr sz="1400">
                <a:solidFill>
                  <a:srgbClr val="3D3C3C"/>
                </a:solidFill>
              </a:defRPr>
            </a:lvl1pPr>
            <a:lvl2pPr>
              <a:defRPr sz="1400">
                <a:solidFill>
                  <a:srgbClr val="3D3C3C"/>
                </a:solidFill>
              </a:defRPr>
            </a:lvl2pPr>
            <a:lvl3pPr marL="754063" indent="-2270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20113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Header w 3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userDrawn="1"/>
        </p:nvSpPr>
        <p:spPr>
          <a:xfrm>
            <a:off x="9149394" y="4267200"/>
            <a:ext cx="3042606" cy="259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hasCustomPrompt="1"/>
          </p:nvPr>
        </p:nvSpPr>
        <p:spPr>
          <a:xfrm>
            <a:off x="9149394" y="0"/>
            <a:ext cx="3042606" cy="42672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endParaRPr lang="en-MX"/>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247302"/>
            <a:ext cx="5508625" cy="1257995"/>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pic>
        <p:nvPicPr>
          <p:cNvPr id="9" name="Picture 8" descr="A picture containing text, clipart&#10;&#10;Description automatically generated">
            <a:extLst>
              <a:ext uri="{FF2B5EF4-FFF2-40B4-BE49-F238E27FC236}">
                <a16:creationId xmlns:a16="http://schemas.microsoft.com/office/drawing/2014/main" id="{0F246527-7CA0-5B4D-86E9-3A271DD75E75}"/>
              </a:ext>
            </a:extLst>
          </p:cNvPr>
          <p:cNvPicPr>
            <a:picLocks noChangeAspect="1"/>
          </p:cNvPicPr>
          <p:nvPr userDrawn="1"/>
        </p:nvPicPr>
        <p:blipFill>
          <a:blip r:embed="rId2"/>
          <a:stretch>
            <a:fillRect/>
          </a:stretch>
        </p:blipFill>
        <p:spPr>
          <a:xfrm>
            <a:off x="232558" y="6343600"/>
            <a:ext cx="730346" cy="232382"/>
          </a:xfrm>
          <a:prstGeom prst="rect">
            <a:avLst/>
          </a:prstGeom>
        </p:spPr>
      </p:pic>
      <p:pic>
        <p:nvPicPr>
          <p:cNvPr id="11" name="Picture 10" descr="Logo&#10;&#10;Description automatically generated">
            <a:extLst>
              <a:ext uri="{FF2B5EF4-FFF2-40B4-BE49-F238E27FC236}">
                <a16:creationId xmlns:a16="http://schemas.microsoft.com/office/drawing/2014/main" id="{AD1A1224-2892-B041-99D4-C5045FE65941}"/>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131CABF7-D828-314C-A892-4D805CF925C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4" name="Text Placeholder 2">
            <a:extLst>
              <a:ext uri="{FF2B5EF4-FFF2-40B4-BE49-F238E27FC236}">
                <a16:creationId xmlns:a16="http://schemas.microsoft.com/office/drawing/2014/main" id="{FFD87D3C-216A-894E-A218-6C4DE93114DB}"/>
              </a:ext>
            </a:extLst>
          </p:cNvPr>
          <p:cNvSpPr>
            <a:spLocks noGrp="1"/>
          </p:cNvSpPr>
          <p:nvPr>
            <p:ph type="body" sz="quarter" idx="30" hasCustomPrompt="1"/>
          </p:nvPr>
        </p:nvSpPr>
        <p:spPr>
          <a:xfrm>
            <a:off x="228601" y="1527048"/>
            <a:ext cx="2590800" cy="3582536"/>
          </a:xfrm>
        </p:spPr>
        <p:txBody>
          <a:bodyPr/>
          <a:lstStyle>
            <a:lvl1pPr>
              <a:defRPr sz="1400">
                <a:solidFill>
                  <a:srgbClr val="3D3C3C"/>
                </a:solidFill>
              </a:defRPr>
            </a:lvl1pPr>
            <a:lvl2pPr>
              <a:defRPr sz="1400">
                <a:solidFill>
                  <a:srgbClr val="3D3C3C"/>
                </a:solidFill>
              </a:defRPr>
            </a:lvl2pPr>
            <a:lvl3pPr marL="690563" indent="-1635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2B6635BF-3AE8-384B-B98F-BB5B2DD4AE84}"/>
              </a:ext>
            </a:extLst>
          </p:cNvPr>
          <p:cNvSpPr>
            <a:spLocks noGrp="1"/>
          </p:cNvSpPr>
          <p:nvPr>
            <p:ph type="body" sz="quarter" idx="43" hasCustomPrompt="1"/>
          </p:nvPr>
        </p:nvSpPr>
        <p:spPr>
          <a:xfrm>
            <a:off x="3284304" y="1527048"/>
            <a:ext cx="2583096"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81A47BF4-9246-BB41-A64D-AD21AD38259C}"/>
              </a:ext>
            </a:extLst>
          </p:cNvPr>
          <p:cNvSpPr>
            <a:spLocks noGrp="1"/>
          </p:cNvSpPr>
          <p:nvPr>
            <p:ph type="body" sz="quarter" idx="44" hasCustomPrompt="1"/>
          </p:nvPr>
        </p:nvSpPr>
        <p:spPr>
          <a:xfrm>
            <a:off x="6331527" y="1527048"/>
            <a:ext cx="2590800"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024436"/>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pic>
        <p:nvPicPr>
          <p:cNvPr id="14" name="Picture 13">
            <a:extLst>
              <a:ext uri="{FF2B5EF4-FFF2-40B4-BE49-F238E27FC236}">
                <a16:creationId xmlns:a16="http://schemas.microsoft.com/office/drawing/2014/main" id="{8CFD9EED-E73E-BA4A-A54B-31BB3063D1C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dirty="0"/>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904722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tx2"/>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endParaRPr lang="en-US"/>
          </a:p>
        </p:txBody>
      </p:sp>
      <p:pic>
        <p:nvPicPr>
          <p:cNvPr id="14" name="Picture 13">
            <a:extLst>
              <a:ext uri="{FF2B5EF4-FFF2-40B4-BE49-F238E27FC236}">
                <a16:creationId xmlns:a16="http://schemas.microsoft.com/office/drawing/2014/main" id="{E4A39C16-71DE-FC41-BCE1-4B0A8A4D43BA}"/>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6061198"/>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rgbClr val="042315"/>
                </a:solidFill>
              </a:defRPr>
            </a:lvl1pPr>
            <a:lvl2pPr>
              <a:defRPr sz="1200">
                <a:solidFill>
                  <a:srgbClr val="042315"/>
                </a:solidFill>
              </a:defRPr>
            </a:lvl2pPr>
            <a:lvl3pPr marL="690563" indent="-163513">
              <a:buFont typeface="Courier New" panose="02070309020205020404" pitchFamily="49" charset="0"/>
              <a:buChar char="o"/>
              <a:tabLst/>
              <a:defRPr sz="1200">
                <a:solidFill>
                  <a:srgbClr val="042315"/>
                </a:solidFill>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itle 1">
            <a:extLst>
              <a:ext uri="{FF2B5EF4-FFF2-40B4-BE49-F238E27FC236}">
                <a16:creationId xmlns:a16="http://schemas.microsoft.com/office/drawing/2014/main" id="{E94D75FA-3AE9-FC4C-A49E-066D99CE4213}"/>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8" name="Text Placeholder 57">
            <a:extLst>
              <a:ext uri="{FF2B5EF4-FFF2-40B4-BE49-F238E27FC236}">
                <a16:creationId xmlns:a16="http://schemas.microsoft.com/office/drawing/2014/main" id="{A5BB4E20-DF6B-C747-B076-731C7445A345}"/>
              </a:ext>
            </a:extLst>
          </p:cNvPr>
          <p:cNvSpPr>
            <a:spLocks noGrp="1"/>
          </p:cNvSpPr>
          <p:nvPr>
            <p:ph type="body" sz="quarter" idx="40"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493308205"/>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rgbClr val="FFFFFF"/>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solidFill>
                  <a:schemeClr val="bg1"/>
                </a:solidFill>
              </a:defRPr>
            </a:lvl1pPr>
            <a:lvl2pPr>
              <a:defRPr sz="1600">
                <a:solidFill>
                  <a:schemeClr val="bg1"/>
                </a:solidFill>
              </a:defRPr>
            </a:lvl2pPr>
            <a:lvl3pPr marL="800100" indent="-285750">
              <a:defRPr lang="en-US" sz="16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chemeClr val="bg1"/>
                </a:solidFill>
              </a:defRPr>
            </a:lvl4pPr>
            <a:lvl5pPr>
              <a:defRPr sz="1600">
                <a:solidFill>
                  <a:schemeClr val="bg1"/>
                </a:solidFill>
              </a:defRPr>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pic>
        <p:nvPicPr>
          <p:cNvPr id="16" name="Picture 15" descr="A picture containing text, clipart&#10;&#10;Description automatically generated">
            <a:extLst>
              <a:ext uri="{FF2B5EF4-FFF2-40B4-BE49-F238E27FC236}">
                <a16:creationId xmlns:a16="http://schemas.microsoft.com/office/drawing/2014/main" id="{38874556-CB25-C04A-ACF6-BABE93E19EE6}"/>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311008805"/>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Sections Content Spring Green">
    <p:bg>
      <p:bgPr>
        <a:solidFill>
          <a:srgbClr val="3D3C3C"/>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bg1"/>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endParaRPr lang="en-US" dirty="0"/>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pic>
        <p:nvPicPr>
          <p:cNvPr id="11" name="Picture 10" descr="A picture containing text, clipart&#10;&#10;Description automatically generated">
            <a:extLst>
              <a:ext uri="{FF2B5EF4-FFF2-40B4-BE49-F238E27FC236}">
                <a16:creationId xmlns:a16="http://schemas.microsoft.com/office/drawing/2014/main" id="{42A89384-3C2D-3947-9BCB-183B1A776F23}"/>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745080500"/>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Arial" panose="020B0604020202020204" pitchFamily="34" charset="0"/>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Arial" panose="020B0604020202020204" pitchFamily="34" charset="0"/>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dirty="0"/>
              <a:t>Add quote here–Lorem ipsum dolor sit </a:t>
            </a:r>
            <a:r>
              <a:rPr lang="en-US" dirty="0" err="1"/>
              <a:t>amet</a:t>
            </a:r>
            <a:endParaRPr lang="en-US" dirty="0"/>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chemeClr val="bg1"/>
                </a:solidFill>
              </a:defRPr>
            </a:lvl1pPr>
            <a:lvl2pPr>
              <a:defRPr sz="1200">
                <a:solidFill>
                  <a:schemeClr val="bg1"/>
                </a:solidFill>
              </a:defRPr>
            </a:lvl2pPr>
            <a:lvl3pPr marL="690563" indent="-163513">
              <a:buFont typeface="Courier New" panose="02070309020205020404" pitchFamily="49" charset="0"/>
              <a:buChar char="o"/>
              <a:tabLst/>
              <a:defRPr sz="1200">
                <a:solidFill>
                  <a:schemeClr val="bg1"/>
                </a:solidFill>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1" name="Title 1">
            <a:extLst>
              <a:ext uri="{FF2B5EF4-FFF2-40B4-BE49-F238E27FC236}">
                <a16:creationId xmlns:a16="http://schemas.microsoft.com/office/drawing/2014/main" id="{778AB207-C065-1044-8FC3-FC2B3B849B31}"/>
              </a:ext>
            </a:extLst>
          </p:cNvPr>
          <p:cNvSpPr>
            <a:spLocks noGrp="1"/>
          </p:cNvSpPr>
          <p:nvPr>
            <p:ph type="title" hasCustomPrompt="1"/>
          </p:nvPr>
        </p:nvSpPr>
        <p:spPr>
          <a:xfrm>
            <a:off x="228599" y="266131"/>
            <a:ext cx="4343165" cy="281078"/>
          </a:xfrm>
        </p:spPr>
        <p:txBody>
          <a:bodyPr>
            <a:noAutofit/>
          </a:bodyPr>
          <a:lstStyle>
            <a:lvl1pPr>
              <a:lnSpc>
                <a:spcPct val="100000"/>
              </a:lnSpc>
              <a:defRPr sz="2400" b="0" i="0">
                <a:solidFill>
                  <a:srgbClr val="FF462D"/>
                </a:solidFill>
                <a:latin typeface="Arial" panose="020B0604020202020204" pitchFamily="34" charset="0"/>
              </a:defRPr>
            </a:lvl1pPr>
          </a:lstStyle>
          <a:p>
            <a:r>
              <a:rPr lang="en-US" dirty="0"/>
              <a:t>Add heading here</a:t>
            </a:r>
          </a:p>
        </p:txBody>
      </p:sp>
      <p:sp>
        <p:nvSpPr>
          <p:cNvPr id="22" name="Text Placeholder 57">
            <a:extLst>
              <a:ext uri="{FF2B5EF4-FFF2-40B4-BE49-F238E27FC236}">
                <a16:creationId xmlns:a16="http://schemas.microsoft.com/office/drawing/2014/main" id="{01F606AC-C408-FB45-A037-89CBCC5F5C87}"/>
              </a:ext>
            </a:extLst>
          </p:cNvPr>
          <p:cNvSpPr>
            <a:spLocks noGrp="1"/>
          </p:cNvSpPr>
          <p:nvPr>
            <p:ph type="body" sz="quarter" idx="27" hasCustomPrompt="1"/>
          </p:nvPr>
        </p:nvSpPr>
        <p:spPr>
          <a:xfrm>
            <a:off x="228600" y="705999"/>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40703683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Title skye with red wide trellis">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userDrawn="1"/>
        </p:nvPicPr>
        <p:blipFill rotWithShape="1">
          <a:blip r:embed="rId2"/>
          <a:srcRect r="52528"/>
          <a:stretch/>
        </p:blipFill>
        <p:spPr>
          <a:xfrm>
            <a:off x="6240464" y="0"/>
            <a:ext cx="5951536" cy="685800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4122610934"/>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lumn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B7000-1525-9D40-B881-051F187F6406}"/>
              </a:ext>
            </a:extLst>
          </p:cNvPr>
          <p:cNvSpPr/>
          <p:nvPr userDrawn="1"/>
        </p:nvSpPr>
        <p:spPr>
          <a:xfrm>
            <a:off x="9143999" y="0"/>
            <a:ext cx="3048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Text Placeholder 11">
            <a:extLst>
              <a:ext uri="{FF2B5EF4-FFF2-40B4-BE49-F238E27FC236}">
                <a16:creationId xmlns:a16="http://schemas.microsoft.com/office/drawing/2014/main" id="{373A9760-9DB0-3E44-BA65-46626A8F9048}"/>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pic>
        <p:nvPicPr>
          <p:cNvPr id="14" name="Picture 13" descr="Logo&#10;&#10;Description automatically generated">
            <a:extLst>
              <a:ext uri="{FF2B5EF4-FFF2-40B4-BE49-F238E27FC236}">
                <a16:creationId xmlns:a16="http://schemas.microsoft.com/office/drawing/2014/main" id="{88909EB9-8AA5-D14D-8354-DC27C26D3641}"/>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7C910DDF-AB17-C149-9180-790A86F06A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2" name="Text Placeholder 2">
            <a:extLst>
              <a:ext uri="{FF2B5EF4-FFF2-40B4-BE49-F238E27FC236}">
                <a16:creationId xmlns:a16="http://schemas.microsoft.com/office/drawing/2014/main" id="{011CD3D8-86B6-9E42-A92C-E3853CE7DEB0}"/>
              </a:ext>
            </a:extLst>
          </p:cNvPr>
          <p:cNvSpPr>
            <a:spLocks noGrp="1"/>
          </p:cNvSpPr>
          <p:nvPr>
            <p:ph type="body" sz="quarter" idx="49" hasCustomPrompt="1"/>
          </p:nvPr>
        </p:nvSpPr>
        <p:spPr>
          <a:xfrm>
            <a:off x="228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5019070F-D07D-5A43-82D3-8B5D5C73380A}"/>
              </a:ext>
            </a:extLst>
          </p:cNvPr>
          <p:cNvSpPr>
            <a:spLocks noGrp="1"/>
          </p:cNvSpPr>
          <p:nvPr>
            <p:ph type="body" sz="quarter" idx="50" hasCustomPrompt="1"/>
          </p:nvPr>
        </p:nvSpPr>
        <p:spPr>
          <a:xfrm>
            <a:off x="4800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AC7D98CE-AED7-0044-B0AC-A73C2D22EE37}"/>
              </a:ext>
            </a:extLst>
          </p:cNvPr>
          <p:cNvSpPr>
            <a:spLocks noGrp="1"/>
          </p:cNvSpPr>
          <p:nvPr>
            <p:ph type="body" sz="quarter" idx="51" hasCustomPrompt="1"/>
          </p:nvPr>
        </p:nvSpPr>
        <p:spPr>
          <a:xfrm>
            <a:off x="9380692" y="1943101"/>
            <a:ext cx="2582708" cy="4076700"/>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9AA48CA4-03D3-41D1-985F-8A6131B22B0C}"/>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13" name="Text Placeholder 57">
            <a:extLst>
              <a:ext uri="{FF2B5EF4-FFF2-40B4-BE49-F238E27FC236}">
                <a16:creationId xmlns:a16="http://schemas.microsoft.com/office/drawing/2014/main" id="{7661925A-A314-4EC5-8001-2296B870FFAD}"/>
              </a:ext>
            </a:extLst>
          </p:cNvPr>
          <p:cNvSpPr>
            <a:spLocks noGrp="1"/>
          </p:cNvSpPr>
          <p:nvPr>
            <p:ph type="body" sz="quarter" idx="40" hasCustomPrompt="1"/>
          </p:nvPr>
        </p:nvSpPr>
        <p:spPr>
          <a:xfrm>
            <a:off x="228599" y="714025"/>
            <a:ext cx="868679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718550321"/>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1224" userDrawn="1">
          <p15:clr>
            <a:srgbClr val="FBAE40"/>
          </p15:clr>
        </p15:guide>
        <p15:guide id="4" orient="horz" pos="936"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hasCustomPrompt="1"/>
          </p:nvPr>
        </p:nvSpPr>
        <p:spPr>
          <a:xfrm>
            <a:off x="9144000" y="1"/>
            <a:ext cx="3048000" cy="3429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 name="Rectangle 1">
            <a:extLst>
              <a:ext uri="{FF2B5EF4-FFF2-40B4-BE49-F238E27FC236}">
                <a16:creationId xmlns:a16="http://schemas.microsoft.com/office/drawing/2014/main" id="{435B7000-1525-9D40-B881-051F187F6406}"/>
              </a:ext>
            </a:extLst>
          </p:cNvPr>
          <p:cNvSpPr/>
          <p:nvPr userDrawn="1"/>
        </p:nvSpPr>
        <p:spPr>
          <a:xfrm>
            <a:off x="9143999" y="3429000"/>
            <a:ext cx="3048001" cy="3429000"/>
          </a:xfrm>
          <a:prstGeom prst="rect">
            <a:avLst/>
          </a:prstGeom>
          <a:solidFill>
            <a:srgbClr val="FF4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4" name="Picture 13" descr="Logo&#10;&#10;Description automatically generated">
            <a:extLst>
              <a:ext uri="{FF2B5EF4-FFF2-40B4-BE49-F238E27FC236}">
                <a16:creationId xmlns:a16="http://schemas.microsoft.com/office/drawing/2014/main" id="{351F7529-2B40-C449-ACE3-99A38B7B0F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6" name="Text Placeholder 11">
            <a:extLst>
              <a:ext uri="{FF2B5EF4-FFF2-40B4-BE49-F238E27FC236}">
                <a16:creationId xmlns:a16="http://schemas.microsoft.com/office/drawing/2014/main" id="{75BC7E2B-E8DF-C94A-9A1E-99A4EE5AF693}"/>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8" name="Slide Number Placeholder 5">
            <a:extLst>
              <a:ext uri="{FF2B5EF4-FFF2-40B4-BE49-F238E27FC236}">
                <a16:creationId xmlns:a16="http://schemas.microsoft.com/office/drawing/2014/main" id="{EA35FC36-AD3B-B148-B5B0-DCBA6ADED4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dirty="0"/>
          </a:p>
        </p:txBody>
      </p:sp>
      <p:sp>
        <p:nvSpPr>
          <p:cNvPr id="21" name="Title 1">
            <a:extLst>
              <a:ext uri="{FF2B5EF4-FFF2-40B4-BE49-F238E27FC236}">
                <a16:creationId xmlns:a16="http://schemas.microsoft.com/office/drawing/2014/main" id="{3367E2EE-40BC-864B-BC29-94AE865A63C4}"/>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554CA73C-F0CA-3D41-9DD0-B5C1C818FFCD}"/>
              </a:ext>
            </a:extLst>
          </p:cNvPr>
          <p:cNvSpPr>
            <a:spLocks noGrp="1"/>
          </p:cNvSpPr>
          <p:nvPr>
            <p:ph type="body" sz="quarter" idx="40" hasCustomPrompt="1"/>
          </p:nvPr>
        </p:nvSpPr>
        <p:spPr>
          <a:xfrm>
            <a:off x="228600" y="714025"/>
            <a:ext cx="8687272"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A060A8EF-09BD-DE42-8C97-9E987936F9F0}"/>
              </a:ext>
            </a:extLst>
          </p:cNvPr>
          <p:cNvSpPr>
            <a:spLocks noGrp="1"/>
          </p:cNvSpPr>
          <p:nvPr>
            <p:ph type="body" sz="quarter" idx="49" hasCustomPrompt="1"/>
          </p:nvPr>
        </p:nvSpPr>
        <p:spPr>
          <a:xfrm>
            <a:off x="228600" y="1943101"/>
            <a:ext cx="4114800" cy="4076700"/>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1BEF47F6-FA94-AD4B-ACE1-9B449C9BF43E}"/>
              </a:ext>
            </a:extLst>
          </p:cNvPr>
          <p:cNvSpPr>
            <a:spLocks noGrp="1"/>
          </p:cNvSpPr>
          <p:nvPr>
            <p:ph type="body" sz="quarter" idx="50" hasCustomPrompt="1"/>
          </p:nvPr>
        </p:nvSpPr>
        <p:spPr>
          <a:xfrm>
            <a:off x="4800600" y="1943101"/>
            <a:ext cx="4114800" cy="4076700"/>
          </a:xfrm>
        </p:spPr>
        <p:txBody>
          <a:bodyPr/>
          <a:lstStyle>
            <a:lvl1pPr>
              <a:defRPr sz="1600">
                <a:solidFill>
                  <a:srgbClr val="3D3C3C"/>
                </a:solidFill>
              </a:defRPr>
            </a:lvl1pPr>
            <a:lvl2pPr>
              <a:defRPr sz="1600">
                <a:solidFill>
                  <a:srgbClr val="3D3C3C"/>
                </a:solidFill>
              </a:defRPr>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0770120"/>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936" userDrawn="1">
          <p15:clr>
            <a:srgbClr val="FBAE40"/>
          </p15:clr>
        </p15:guide>
        <p15:guide id="4" orient="horz" pos="1224"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lage Content + Imag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4B7933-C5EF-5346-A1EA-62BC3520BDE6}"/>
              </a:ext>
            </a:extLst>
          </p:cNvPr>
          <p:cNvSpPr/>
          <p:nvPr userDrawn="1"/>
        </p:nvSpPr>
        <p:spPr>
          <a:xfrm>
            <a:off x="0" y="0"/>
            <a:ext cx="3048000" cy="6879102"/>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6599" y="342900"/>
            <a:ext cx="4225049" cy="19044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1" name="Picture 10" descr="Logo&#10;&#10;Description automatically generated">
            <a:extLst>
              <a:ext uri="{FF2B5EF4-FFF2-40B4-BE49-F238E27FC236}">
                <a16:creationId xmlns:a16="http://schemas.microsoft.com/office/drawing/2014/main" id="{EC224597-8715-D34F-A07C-F9AE1EF2A1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5AED7C1-57C7-EB42-B60B-97603D06780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A33EFBCC-431C-6443-AA33-6CFDC8F1C973}"/>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05D81803-BCDE-3B4B-A55B-F229C7C660CF}"/>
              </a:ext>
            </a:extLst>
          </p:cNvPr>
          <p:cNvSpPr>
            <a:spLocks noGrp="1"/>
          </p:cNvSpPr>
          <p:nvPr>
            <p:ph type="body" sz="quarter" idx="40"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3" name="Text Placeholder 2">
            <a:extLst>
              <a:ext uri="{FF2B5EF4-FFF2-40B4-BE49-F238E27FC236}">
                <a16:creationId xmlns:a16="http://schemas.microsoft.com/office/drawing/2014/main" id="{F66EC57E-ED10-0940-9F4F-D9F535242F8F}"/>
              </a:ext>
            </a:extLst>
          </p:cNvPr>
          <p:cNvSpPr>
            <a:spLocks noGrp="1"/>
          </p:cNvSpPr>
          <p:nvPr>
            <p:ph type="body" sz="quarter" idx="49" hasCustomPrompt="1"/>
          </p:nvPr>
        </p:nvSpPr>
        <p:spPr>
          <a:xfrm>
            <a:off x="228600" y="1568173"/>
            <a:ext cx="2590800" cy="363770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DC05E58-74B0-0247-AC01-1C047754F4F9}"/>
              </a:ext>
            </a:extLst>
          </p:cNvPr>
          <p:cNvSpPr>
            <a:spLocks noGrp="1"/>
          </p:cNvSpPr>
          <p:nvPr>
            <p:ph type="body" sz="quarter" idx="50" hasCustomPrompt="1"/>
          </p:nvPr>
        </p:nvSpPr>
        <p:spPr>
          <a:xfrm>
            <a:off x="7730246" y="347005"/>
            <a:ext cx="4241586"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Picture Placeholder 7">
            <a:extLst>
              <a:ext uri="{FF2B5EF4-FFF2-40B4-BE49-F238E27FC236}">
                <a16:creationId xmlns:a16="http://schemas.microsoft.com/office/drawing/2014/main" id="{0ABA2B2D-70FB-2747-9758-85261B5F9944}"/>
              </a:ext>
            </a:extLst>
          </p:cNvPr>
          <p:cNvSpPr>
            <a:spLocks noGrp="1"/>
          </p:cNvSpPr>
          <p:nvPr>
            <p:ph type="pic" sz="quarter" idx="51" hasCustomPrompt="1"/>
          </p:nvPr>
        </p:nvSpPr>
        <p:spPr>
          <a:xfrm>
            <a:off x="7730245" y="2479236"/>
            <a:ext cx="4241587" cy="189619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2ACC1EC-9F0D-5943-8F6A-19905B790751}"/>
              </a:ext>
            </a:extLst>
          </p:cNvPr>
          <p:cNvSpPr>
            <a:spLocks noGrp="1"/>
          </p:cNvSpPr>
          <p:nvPr>
            <p:ph type="body" sz="quarter" idx="52" hasCustomPrompt="1"/>
          </p:nvPr>
        </p:nvSpPr>
        <p:spPr>
          <a:xfrm>
            <a:off x="3276599" y="2479236"/>
            <a:ext cx="4225045"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Picture Placeholder 7">
            <a:extLst>
              <a:ext uri="{FF2B5EF4-FFF2-40B4-BE49-F238E27FC236}">
                <a16:creationId xmlns:a16="http://schemas.microsoft.com/office/drawing/2014/main" id="{D5734C4E-11C3-B746-885D-E15253270F1A}"/>
              </a:ext>
            </a:extLst>
          </p:cNvPr>
          <p:cNvSpPr>
            <a:spLocks noGrp="1"/>
          </p:cNvSpPr>
          <p:nvPr>
            <p:ph type="pic" sz="quarter" idx="53" hasCustomPrompt="1"/>
          </p:nvPr>
        </p:nvSpPr>
        <p:spPr>
          <a:xfrm>
            <a:off x="3276600" y="4607363"/>
            <a:ext cx="4225044" cy="192041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3" name="Text Placeholder 2">
            <a:extLst>
              <a:ext uri="{FF2B5EF4-FFF2-40B4-BE49-F238E27FC236}">
                <a16:creationId xmlns:a16="http://schemas.microsoft.com/office/drawing/2014/main" id="{DE17520F-6514-EF42-BCF3-3CAD8D25420D}"/>
              </a:ext>
            </a:extLst>
          </p:cNvPr>
          <p:cNvSpPr>
            <a:spLocks noGrp="1"/>
          </p:cNvSpPr>
          <p:nvPr>
            <p:ph type="body" sz="quarter" idx="54" hasCustomPrompt="1"/>
          </p:nvPr>
        </p:nvSpPr>
        <p:spPr>
          <a:xfrm>
            <a:off x="7730243" y="4611468"/>
            <a:ext cx="4241589" cy="1912200"/>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9126685"/>
      </p:ext>
    </p:extLst>
  </p:cSld>
  <p:clrMapOvr>
    <a:masterClrMapping/>
  </p:clrMapOvr>
  <p:extLst>
    <p:ext uri="{DCECCB84-F9BA-43D5-87BE-67443E8EF086}">
      <p15:sldGuideLst xmlns:p15="http://schemas.microsoft.com/office/powerpoint/2012/main">
        <p15:guide id="1" orient="horz" pos="2160" userDrawn="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chart">
    <p:bg>
      <p:bgPr>
        <a:solidFill>
          <a:srgbClr val="F2F1EE"/>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914900"/>
            <a:ext cx="12192000" cy="1943100"/>
          </a:xfrm>
          <a:prstGeom prst="rect">
            <a:avLst/>
          </a:prstGeom>
          <a:solidFill>
            <a:srgbClr val="042315"/>
          </a:solid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173080" y="1580875"/>
            <a:ext cx="2646319"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3222833" y="1580875"/>
            <a:ext cx="2636473"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6277913" y="1580875"/>
            <a:ext cx="2629391"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9322100" y="1580875"/>
            <a:ext cx="2649392"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3048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6096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144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Picture 23" descr="A picture containing text, clipart&#10;&#10;Description automatically generated">
            <a:extLst>
              <a:ext uri="{FF2B5EF4-FFF2-40B4-BE49-F238E27FC236}">
                <a16:creationId xmlns:a16="http://schemas.microsoft.com/office/drawing/2014/main" id="{F1B39193-F8AF-2F45-A45C-2AFCCB80D047}"/>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5" name="Slide Number Placeholder 5">
            <a:extLst>
              <a:ext uri="{FF2B5EF4-FFF2-40B4-BE49-F238E27FC236}">
                <a16:creationId xmlns:a16="http://schemas.microsoft.com/office/drawing/2014/main" id="{59E95EB3-CE74-1D47-8882-CECC764A6C2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F50FBBC0-187B-3045-B1FA-8D3B9FA412E1}"/>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081E1690-AC6B-5C4B-B272-1CB1DF1EF62E}"/>
              </a:ext>
            </a:extLst>
          </p:cNvPr>
          <p:cNvSpPr>
            <a:spLocks noGrp="1"/>
          </p:cNvSpPr>
          <p:nvPr>
            <p:ph type="body" sz="quarter" idx="47"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3B6147C3-A7AC-C345-8158-DB04F8A9A3EF}"/>
              </a:ext>
            </a:extLst>
          </p:cNvPr>
          <p:cNvSpPr>
            <a:spLocks noGrp="1"/>
          </p:cNvSpPr>
          <p:nvPr>
            <p:ph type="body" sz="quarter" idx="48" hasCustomPrompt="1"/>
          </p:nvPr>
        </p:nvSpPr>
        <p:spPr>
          <a:xfrm>
            <a:off x="228600" y="2924305"/>
            <a:ext cx="2590800" cy="1342895"/>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BCA8F4E4-21FF-3647-91D3-D364BA34E178}"/>
              </a:ext>
            </a:extLst>
          </p:cNvPr>
          <p:cNvSpPr>
            <a:spLocks noGrp="1"/>
          </p:cNvSpPr>
          <p:nvPr>
            <p:ph type="body" sz="quarter" idx="46" hasCustomPrompt="1"/>
          </p:nvPr>
        </p:nvSpPr>
        <p:spPr>
          <a:xfrm>
            <a:off x="3287390"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509D900E-8279-514E-85B7-1FE999893C68}"/>
              </a:ext>
            </a:extLst>
          </p:cNvPr>
          <p:cNvSpPr>
            <a:spLocks noGrp="1"/>
          </p:cNvSpPr>
          <p:nvPr>
            <p:ph type="body" sz="quarter" idx="49" hasCustomPrompt="1"/>
          </p:nvPr>
        </p:nvSpPr>
        <p:spPr>
          <a:xfrm>
            <a:off x="6329995"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6" name="Text Placeholder 2">
            <a:extLst>
              <a:ext uri="{FF2B5EF4-FFF2-40B4-BE49-F238E27FC236}">
                <a16:creationId xmlns:a16="http://schemas.microsoft.com/office/drawing/2014/main" id="{5983D252-EBCF-4044-AD35-ED92FC4A81D0}"/>
              </a:ext>
            </a:extLst>
          </p:cNvPr>
          <p:cNvSpPr>
            <a:spLocks noGrp="1"/>
          </p:cNvSpPr>
          <p:nvPr>
            <p:ph type="body" sz="quarter" idx="50" hasCustomPrompt="1"/>
          </p:nvPr>
        </p:nvSpPr>
        <p:spPr>
          <a:xfrm>
            <a:off x="9380692"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340269"/>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 4 Icon Layout Re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300387"/>
            <a:ext cx="28194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4C045D8E-03A8-8849-A250-8432BCFB999C}"/>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D54D9701-B3F9-A644-8A44-320EA67A7F6A}"/>
              </a:ext>
            </a:extLst>
          </p:cNvPr>
          <p:cNvSpPr>
            <a:spLocks noGrp="1"/>
          </p:cNvSpPr>
          <p:nvPr>
            <p:ph type="body" sz="quarter" idx="49" hasCustomPrompt="1"/>
          </p:nvPr>
        </p:nvSpPr>
        <p:spPr>
          <a:xfrm>
            <a:off x="228600" y="1568173"/>
            <a:ext cx="2590800" cy="3637703"/>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F339EAA-15D9-414A-9F7F-D7E057F06797}"/>
              </a:ext>
            </a:extLst>
          </p:cNvPr>
          <p:cNvSpPr>
            <a:spLocks noGrp="1"/>
          </p:cNvSpPr>
          <p:nvPr>
            <p:ph type="body" sz="quarter" idx="50" hasCustomPrompt="1"/>
          </p:nvPr>
        </p:nvSpPr>
        <p:spPr>
          <a:xfrm>
            <a:off x="4580203" y="2566524"/>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E082F470-458B-B34A-B8B9-B570D23EC1FE}"/>
              </a:ext>
            </a:extLst>
          </p:cNvPr>
          <p:cNvSpPr>
            <a:spLocks noGrp="1"/>
          </p:cNvSpPr>
          <p:nvPr>
            <p:ph type="body" sz="quarter" idx="51" hasCustomPrompt="1"/>
          </p:nvPr>
        </p:nvSpPr>
        <p:spPr>
          <a:xfrm>
            <a:off x="7626854" y="2566524"/>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798D4E62-3DC9-7D44-AD7A-1781F255E6BE}"/>
              </a:ext>
            </a:extLst>
          </p:cNvPr>
          <p:cNvSpPr>
            <a:spLocks noGrp="1"/>
          </p:cNvSpPr>
          <p:nvPr>
            <p:ph type="body" sz="quarter" idx="52" hasCustomPrompt="1"/>
          </p:nvPr>
        </p:nvSpPr>
        <p:spPr>
          <a:xfrm>
            <a:off x="4580203" y="5155975"/>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FB3EFCC4-5FC2-654B-981B-03BE481BAA92}"/>
              </a:ext>
            </a:extLst>
          </p:cNvPr>
          <p:cNvSpPr>
            <a:spLocks noGrp="1"/>
          </p:cNvSpPr>
          <p:nvPr>
            <p:ph type="body" sz="quarter" idx="53" hasCustomPrompt="1"/>
          </p:nvPr>
        </p:nvSpPr>
        <p:spPr>
          <a:xfrm>
            <a:off x="7626854" y="5155975"/>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A569D77-6DDD-D242-ADD5-95CE612F0128}"/>
              </a:ext>
            </a:extLst>
          </p:cNvPr>
          <p:cNvSpPr>
            <a:spLocks noGrp="1"/>
          </p:cNvSpPr>
          <p:nvPr>
            <p:ph sz="quarter" idx="54" hasCustomPrompt="1"/>
          </p:nvPr>
        </p:nvSpPr>
        <p:spPr>
          <a:xfrm>
            <a:off x="4572000" y="876300"/>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3" name="Content Placeholder 2">
            <a:extLst>
              <a:ext uri="{FF2B5EF4-FFF2-40B4-BE49-F238E27FC236}">
                <a16:creationId xmlns:a16="http://schemas.microsoft.com/office/drawing/2014/main" id="{651D57A5-E63F-804E-931C-2733A7925148}"/>
              </a:ext>
            </a:extLst>
          </p:cNvPr>
          <p:cNvSpPr>
            <a:spLocks noGrp="1"/>
          </p:cNvSpPr>
          <p:nvPr>
            <p:ph sz="quarter" idx="55" hasCustomPrompt="1"/>
          </p:nvPr>
        </p:nvSpPr>
        <p:spPr>
          <a:xfrm>
            <a:off x="7619999" y="876300"/>
            <a:ext cx="1526427" cy="1536700"/>
          </a:xfrm>
        </p:spPr>
        <p:txBody>
          <a:bodyPr/>
          <a:lstStyle>
            <a:lvl1pPr marL="0" indent="0">
              <a:buNone/>
              <a:defRPr sz="2400">
                <a:ln>
                  <a:solidFill>
                    <a:schemeClr val="tx2"/>
                  </a:solidFill>
                </a:ln>
                <a:noFill/>
              </a:defRPr>
            </a:lvl1pPr>
          </a:lstStyle>
          <a:p>
            <a:pPr lvl="0"/>
            <a:r>
              <a:rPr lang="en-US"/>
              <a:t>ADD ICON OR TEXT</a:t>
            </a:r>
          </a:p>
        </p:txBody>
      </p:sp>
      <p:sp>
        <p:nvSpPr>
          <p:cNvPr id="24" name="Content Placeholder 2">
            <a:extLst>
              <a:ext uri="{FF2B5EF4-FFF2-40B4-BE49-F238E27FC236}">
                <a16:creationId xmlns:a16="http://schemas.microsoft.com/office/drawing/2014/main" id="{98F05831-170C-B84C-BB32-E72C54C9FD28}"/>
              </a:ext>
            </a:extLst>
          </p:cNvPr>
          <p:cNvSpPr>
            <a:spLocks noGrp="1"/>
          </p:cNvSpPr>
          <p:nvPr>
            <p:ph sz="quarter" idx="56" hasCustomPrompt="1"/>
          </p:nvPr>
        </p:nvSpPr>
        <p:spPr>
          <a:xfrm>
            <a:off x="4572000" y="3506211"/>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5" name="Content Placeholder 2">
            <a:extLst>
              <a:ext uri="{FF2B5EF4-FFF2-40B4-BE49-F238E27FC236}">
                <a16:creationId xmlns:a16="http://schemas.microsoft.com/office/drawing/2014/main" id="{61B459C8-66F6-334F-9830-45D99BE838E6}"/>
              </a:ext>
            </a:extLst>
          </p:cNvPr>
          <p:cNvSpPr>
            <a:spLocks noGrp="1"/>
          </p:cNvSpPr>
          <p:nvPr>
            <p:ph sz="quarter" idx="57" hasCustomPrompt="1"/>
          </p:nvPr>
        </p:nvSpPr>
        <p:spPr>
          <a:xfrm>
            <a:off x="7619999" y="3506211"/>
            <a:ext cx="1526427" cy="1536700"/>
          </a:xfrm>
        </p:spPr>
        <p:txBody>
          <a:bodyPr/>
          <a:lstStyle>
            <a:lvl1pPr marL="0" indent="0">
              <a:buNone/>
              <a:defRPr sz="2400">
                <a:ln>
                  <a:solidFill>
                    <a:schemeClr val="tx2"/>
                  </a:solidFill>
                </a:ln>
                <a:noFill/>
              </a:defRPr>
            </a:lvl1pPr>
          </a:lstStyle>
          <a:p>
            <a:pPr lvl="0"/>
            <a:r>
              <a:rPr lang="en-US"/>
              <a:t>ADD ICON OR TEXT</a:t>
            </a:r>
          </a:p>
        </p:txBody>
      </p:sp>
    </p:spTree>
    <p:extLst>
      <p:ext uri="{BB962C8B-B14F-4D97-AF65-F5344CB8AC3E}">
        <p14:creationId xmlns:p14="http://schemas.microsoft.com/office/powerpoint/2010/main" val="12729055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 Chart w Image">
    <p:bg>
      <p:bgPr>
        <a:solidFill>
          <a:srgbClr val="29707A"/>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102A00-847B-B048-9312-C9DCAE7F563D}"/>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281780"/>
            <a:ext cx="5638801" cy="658020"/>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caption or quote here</a:t>
            </a:r>
          </a:p>
        </p:txBody>
      </p:sp>
      <p:sp>
        <p:nvSpPr>
          <p:cNvPr id="8" name="Content Placeholder 7">
            <a:extLst>
              <a:ext uri="{FF2B5EF4-FFF2-40B4-BE49-F238E27FC236}">
                <a16:creationId xmlns:a16="http://schemas.microsoft.com/office/drawing/2014/main" id="{26A51D8F-74DC-8647-90D4-F17C675F8BD7}"/>
              </a:ext>
            </a:extLst>
          </p:cNvPr>
          <p:cNvSpPr>
            <a:spLocks noGrp="1"/>
          </p:cNvSpPr>
          <p:nvPr>
            <p:ph sz="quarter" idx="51" hasCustomPrompt="1"/>
          </p:nvPr>
        </p:nvSpPr>
        <p:spPr>
          <a:xfrm>
            <a:off x="6465888" y="371475"/>
            <a:ext cx="5505450" cy="5754688"/>
          </a:xfrm>
        </p:spPr>
        <p:txBody>
          <a:bodyPr anchor="ctr"/>
          <a:lstStyle>
            <a:lvl1pPr marL="0" indent="0" algn="ctr">
              <a:buNone/>
              <a:defRPr/>
            </a:lvl1pPr>
          </a:lstStyle>
          <a:p>
            <a:pPr lvl="0"/>
            <a:r>
              <a:rPr lang="en-US"/>
              <a:t>ADD CHART HERE</a:t>
            </a:r>
          </a:p>
        </p:txBody>
      </p:sp>
      <p:sp>
        <p:nvSpPr>
          <p:cNvPr id="10" name="Text Placeholder 57">
            <a:extLst>
              <a:ext uri="{FF2B5EF4-FFF2-40B4-BE49-F238E27FC236}">
                <a16:creationId xmlns:a16="http://schemas.microsoft.com/office/drawing/2014/main" id="{4897332F-5292-6241-B79B-1C8D4B640327}"/>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1" name="Text Placeholder 2">
            <a:extLst>
              <a:ext uri="{FF2B5EF4-FFF2-40B4-BE49-F238E27FC236}">
                <a16:creationId xmlns:a16="http://schemas.microsoft.com/office/drawing/2014/main" id="{A1B4ED1B-C51F-C64E-A206-858E2596E7E4}"/>
              </a:ext>
            </a:extLst>
          </p:cNvPr>
          <p:cNvSpPr>
            <a:spLocks noGrp="1"/>
          </p:cNvSpPr>
          <p:nvPr>
            <p:ph type="body" sz="quarter" idx="49" hasCustomPrompt="1"/>
          </p:nvPr>
        </p:nvSpPr>
        <p:spPr>
          <a:xfrm>
            <a:off x="228600" y="1568173"/>
            <a:ext cx="5638800" cy="3637703"/>
          </a:xfrm>
        </p:spPr>
        <p:txBody>
          <a:bodyPr/>
          <a:lstStyle>
            <a:lvl1pPr marL="0" indent="0">
              <a:buClr>
                <a:schemeClr val="bg1"/>
              </a:buClr>
              <a:buFontTx/>
              <a:buNone/>
              <a:defRPr sz="1200">
                <a:solidFill>
                  <a:schemeClr val="bg1"/>
                </a:solidFill>
              </a:defRPr>
            </a:lvl1pPr>
            <a:lvl2pPr marL="288925" indent="0">
              <a:buClr>
                <a:schemeClr val="bg1"/>
              </a:buClr>
              <a:buFontTx/>
              <a:buNone/>
              <a:defRPr sz="1200">
                <a:solidFill>
                  <a:schemeClr val="bg1"/>
                </a:solidFill>
              </a:defRPr>
            </a:lvl2pPr>
            <a:lvl3pPr marL="527050" indent="0">
              <a:buClr>
                <a:schemeClr val="bg1"/>
              </a:buClr>
              <a:buFontTx/>
              <a:buNone/>
              <a:tabLst/>
              <a:defRPr sz="1200">
                <a:solidFill>
                  <a:schemeClr val="bg1"/>
                </a:solidFill>
              </a:defRPr>
            </a:lvl3pPr>
            <a:lvl4pPr marL="741363" indent="0">
              <a:buClr>
                <a:schemeClr val="bg1"/>
              </a:buClr>
              <a:buFontTx/>
              <a:buNone/>
              <a:defRPr sz="1200">
                <a:solidFill>
                  <a:schemeClr val="bg1"/>
                </a:solidFill>
              </a:defRPr>
            </a:lvl4pPr>
            <a:lvl5pPr marL="1042987" indent="0">
              <a:buClr>
                <a:schemeClr val="bg1"/>
              </a:buClr>
              <a:buFontTx/>
              <a:buNone/>
              <a:defRPr sz="120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9426917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 4 Columns + Icon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2"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1"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2821636"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282178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Picture Placeholder 7">
            <a:extLst>
              <a:ext uri="{FF2B5EF4-FFF2-40B4-BE49-F238E27FC236}">
                <a16:creationId xmlns:a16="http://schemas.microsoft.com/office/drawing/2014/main" id="{48B0F41E-B8A6-554F-9791-EFEE29A1B57F}"/>
              </a:ext>
            </a:extLst>
          </p:cNvPr>
          <p:cNvSpPr>
            <a:spLocks noGrp="1"/>
          </p:cNvSpPr>
          <p:nvPr>
            <p:ph type="pic" sz="quarter" idx="5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ICON HERE</a:t>
            </a:r>
          </a:p>
        </p:txBody>
      </p:sp>
      <p:sp>
        <p:nvSpPr>
          <p:cNvPr id="18" name="Picture Placeholder 7">
            <a:extLst>
              <a:ext uri="{FF2B5EF4-FFF2-40B4-BE49-F238E27FC236}">
                <a16:creationId xmlns:a16="http://schemas.microsoft.com/office/drawing/2014/main" id="{2C0D7F61-83A3-9A4C-B808-82ECDF5F6234}"/>
              </a:ext>
            </a:extLst>
          </p:cNvPr>
          <p:cNvSpPr>
            <a:spLocks noGrp="1"/>
          </p:cNvSpPr>
          <p:nvPr>
            <p:ph type="pic" sz="quarter" idx="5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Picture Placeholder 7">
            <a:extLst>
              <a:ext uri="{FF2B5EF4-FFF2-40B4-BE49-F238E27FC236}">
                <a16:creationId xmlns:a16="http://schemas.microsoft.com/office/drawing/2014/main" id="{68797393-7089-8246-8E6B-9C691D9E8144}"/>
              </a:ext>
            </a:extLst>
          </p:cNvPr>
          <p:cNvSpPr>
            <a:spLocks noGrp="1"/>
          </p:cNvSpPr>
          <p:nvPr>
            <p:ph type="pic" sz="quarter" idx="5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1" name="Picture Placeholder 7">
            <a:extLst>
              <a:ext uri="{FF2B5EF4-FFF2-40B4-BE49-F238E27FC236}">
                <a16:creationId xmlns:a16="http://schemas.microsoft.com/office/drawing/2014/main" id="{BDBF6EDA-CB83-144B-84E9-B6DA6CFBDBF6}"/>
              </a:ext>
            </a:extLst>
          </p:cNvPr>
          <p:cNvSpPr>
            <a:spLocks noGrp="1"/>
          </p:cNvSpPr>
          <p:nvPr>
            <p:ph type="pic" sz="quarter" idx="5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2" name="Text Placeholder 2">
            <a:extLst>
              <a:ext uri="{FF2B5EF4-FFF2-40B4-BE49-F238E27FC236}">
                <a16:creationId xmlns:a16="http://schemas.microsoft.com/office/drawing/2014/main" id="{A6A01146-6CEE-454C-86E0-79564E0A450C}"/>
              </a:ext>
            </a:extLst>
          </p:cNvPr>
          <p:cNvSpPr>
            <a:spLocks noGrp="1"/>
          </p:cNvSpPr>
          <p:nvPr>
            <p:ph type="body" sz="quarter" idx="55"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08BA9884-E94D-354D-AF51-8C4AC3E5E452}"/>
              </a:ext>
            </a:extLst>
          </p:cNvPr>
          <p:cNvSpPr>
            <a:spLocks noGrp="1"/>
          </p:cNvSpPr>
          <p:nvPr>
            <p:ph type="body" sz="quarter" idx="5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087E36DB-49F0-CE41-A792-DC6FC1181DD0}"/>
              </a:ext>
            </a:extLst>
          </p:cNvPr>
          <p:cNvSpPr>
            <a:spLocks noGrp="1"/>
          </p:cNvSpPr>
          <p:nvPr>
            <p:ph type="body" sz="quarter" idx="57"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8C04423A-19C1-994E-A97A-17205ACBAEBA}"/>
              </a:ext>
            </a:extLst>
          </p:cNvPr>
          <p:cNvSpPr>
            <a:spLocks noGrp="1"/>
          </p:cNvSpPr>
          <p:nvPr>
            <p:ph type="body" sz="quarter" idx="58"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68652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 4 Columns + Icons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1"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0"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8" name="Picture Placeholder 7">
            <a:extLst>
              <a:ext uri="{FF2B5EF4-FFF2-40B4-BE49-F238E27FC236}">
                <a16:creationId xmlns:a16="http://schemas.microsoft.com/office/drawing/2014/main" id="{514A8316-B0F0-E64C-A005-F00E6DA71761}"/>
              </a:ext>
            </a:extLst>
          </p:cNvPr>
          <p:cNvSpPr>
            <a:spLocks noGrp="1"/>
          </p:cNvSpPr>
          <p:nvPr>
            <p:ph type="pic" sz="quarter" idx="3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ICON HERE</a:t>
            </a:r>
          </a:p>
        </p:txBody>
      </p:sp>
      <p:sp>
        <p:nvSpPr>
          <p:cNvPr id="59" name="Picture Placeholder 7">
            <a:extLst>
              <a:ext uri="{FF2B5EF4-FFF2-40B4-BE49-F238E27FC236}">
                <a16:creationId xmlns:a16="http://schemas.microsoft.com/office/drawing/2014/main" id="{750311B1-E416-7646-B8BF-DF3C53F6A2D5}"/>
              </a:ext>
            </a:extLst>
          </p:cNvPr>
          <p:cNvSpPr>
            <a:spLocks noGrp="1"/>
          </p:cNvSpPr>
          <p:nvPr>
            <p:ph type="pic" sz="quarter" idx="3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0" name="Picture Placeholder 7">
            <a:extLst>
              <a:ext uri="{FF2B5EF4-FFF2-40B4-BE49-F238E27FC236}">
                <a16:creationId xmlns:a16="http://schemas.microsoft.com/office/drawing/2014/main" id="{17E006E3-4291-4049-AD93-B5278AF31AD5}"/>
              </a:ext>
            </a:extLst>
          </p:cNvPr>
          <p:cNvSpPr>
            <a:spLocks noGrp="1"/>
          </p:cNvSpPr>
          <p:nvPr>
            <p:ph type="pic" sz="quarter" idx="3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1" name="Picture Placeholder 7">
            <a:extLst>
              <a:ext uri="{FF2B5EF4-FFF2-40B4-BE49-F238E27FC236}">
                <a16:creationId xmlns:a16="http://schemas.microsoft.com/office/drawing/2014/main" id="{A4BC3B16-ACE1-104A-8B2D-FE828E65AF7A}"/>
              </a:ext>
            </a:extLst>
          </p:cNvPr>
          <p:cNvSpPr>
            <a:spLocks noGrp="1"/>
          </p:cNvSpPr>
          <p:nvPr>
            <p:ph type="pic" sz="quarter" idx="3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8" name="Picture 17" descr="Logo&#10;&#10;Description automatically generated">
            <a:extLst>
              <a:ext uri="{FF2B5EF4-FFF2-40B4-BE49-F238E27FC236}">
                <a16:creationId xmlns:a16="http://schemas.microsoft.com/office/drawing/2014/main" id="{2F119EDA-9392-0544-ACC8-3C3BAB3C83C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5A5C78B-D28F-5D41-8FEE-ECEB00452A5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7" name="Title 1">
            <a:extLst>
              <a:ext uri="{FF2B5EF4-FFF2-40B4-BE49-F238E27FC236}">
                <a16:creationId xmlns:a16="http://schemas.microsoft.com/office/drawing/2014/main" id="{1C62E2FA-474D-F54A-B505-395B993ABBA3}"/>
              </a:ext>
            </a:extLst>
          </p:cNvPr>
          <p:cNvSpPr>
            <a:spLocks noGrp="1"/>
          </p:cNvSpPr>
          <p:nvPr>
            <p:ph type="title" hasCustomPrompt="1"/>
          </p:nvPr>
        </p:nvSpPr>
        <p:spPr>
          <a:xfrm>
            <a:off x="228599" y="294477"/>
            <a:ext cx="2819247"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8" name="Text Placeholder 57">
            <a:extLst>
              <a:ext uri="{FF2B5EF4-FFF2-40B4-BE49-F238E27FC236}">
                <a16:creationId xmlns:a16="http://schemas.microsoft.com/office/drawing/2014/main" id="{526CF53C-689A-294D-947F-C20332A6D6EA}"/>
              </a:ext>
            </a:extLst>
          </p:cNvPr>
          <p:cNvSpPr>
            <a:spLocks noGrp="1"/>
          </p:cNvSpPr>
          <p:nvPr>
            <p:ph type="body" sz="quarter" idx="51"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9" name="Text Placeholder 2">
            <a:extLst>
              <a:ext uri="{FF2B5EF4-FFF2-40B4-BE49-F238E27FC236}">
                <a16:creationId xmlns:a16="http://schemas.microsoft.com/office/drawing/2014/main" id="{1578A9E8-7662-D44E-88D0-D10124D0B10B}"/>
              </a:ext>
            </a:extLst>
          </p:cNvPr>
          <p:cNvSpPr>
            <a:spLocks noGrp="1"/>
          </p:cNvSpPr>
          <p:nvPr>
            <p:ph type="body" sz="quarter" idx="48"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
            <a:extLst>
              <a:ext uri="{FF2B5EF4-FFF2-40B4-BE49-F238E27FC236}">
                <a16:creationId xmlns:a16="http://schemas.microsoft.com/office/drawing/2014/main" id="{7390166D-9663-AA42-BBFA-258771F1F030}"/>
              </a:ext>
            </a:extLst>
          </p:cNvPr>
          <p:cNvSpPr>
            <a:spLocks noGrp="1"/>
          </p:cNvSpPr>
          <p:nvPr>
            <p:ph type="body" sz="quarter" idx="4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1" name="Text Placeholder 2">
            <a:extLst>
              <a:ext uri="{FF2B5EF4-FFF2-40B4-BE49-F238E27FC236}">
                <a16:creationId xmlns:a16="http://schemas.microsoft.com/office/drawing/2014/main" id="{529AD3E3-4375-D04F-AB3B-7EB9F42B658D}"/>
              </a:ext>
            </a:extLst>
          </p:cNvPr>
          <p:cNvSpPr>
            <a:spLocks noGrp="1"/>
          </p:cNvSpPr>
          <p:nvPr>
            <p:ph type="body" sz="quarter" idx="49"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5E4EDD6-9F53-254B-948E-B849AA851000}"/>
              </a:ext>
            </a:extLst>
          </p:cNvPr>
          <p:cNvSpPr>
            <a:spLocks noGrp="1"/>
          </p:cNvSpPr>
          <p:nvPr>
            <p:ph type="body" sz="quarter" idx="50"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95768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 Large Chart">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6096000" y="495300"/>
            <a:ext cx="5867400" cy="590549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CLICK ICON TO ADD PIE CHART</a:t>
            </a:r>
          </a:p>
        </p:txBody>
      </p:sp>
      <p:sp>
        <p:nvSpPr>
          <p:cNvPr id="19" name="Text Placeholder 4">
            <a:extLst>
              <a:ext uri="{FF2B5EF4-FFF2-40B4-BE49-F238E27FC236}">
                <a16:creationId xmlns:a16="http://schemas.microsoft.com/office/drawing/2014/main" id="{E9CCAB3E-BAC6-1241-B951-C30FC038FA97}"/>
              </a:ext>
            </a:extLst>
          </p:cNvPr>
          <p:cNvSpPr>
            <a:spLocks noGrp="1"/>
          </p:cNvSpPr>
          <p:nvPr>
            <p:ph type="body" sz="quarter" idx="16" hasCustomPrompt="1"/>
          </p:nvPr>
        </p:nvSpPr>
        <p:spPr>
          <a:xfrm>
            <a:off x="228600" y="1323632"/>
            <a:ext cx="4343164" cy="2105367"/>
          </a:xfrm>
          <a:prstGeom prst="rect">
            <a:avLst/>
          </a:prstGeom>
        </p:spPr>
        <p:txBody>
          <a:bodyPr lIns="0" tIns="0" rIns="0" bIns="0">
            <a:noAutofit/>
          </a:bodyPr>
          <a:lstStyle>
            <a:lvl1pPr marL="0" indent="0">
              <a:buNone/>
              <a:defRPr sz="3200" b="0" i="0">
                <a:solidFill>
                  <a:srgbClr val="3D3C3C"/>
                </a:solidFill>
                <a:latin typeface="TWK Everett" panose="020B0204000000000000" pitchFamily="34" charset="77"/>
              </a:defRPr>
            </a:lvl1pPr>
          </a:lstStyle>
          <a:p>
            <a:pPr lvl="0"/>
            <a:r>
              <a:rPr lang="en-US" dirty="0"/>
              <a:t>Add body text here–Lorem ipsum dolor sit </a:t>
            </a:r>
            <a:r>
              <a:rPr lang="en-US" dirty="0" err="1"/>
              <a:t>amet</a:t>
            </a:r>
            <a:endParaRPr lang="en-US" dirty="0"/>
          </a:p>
        </p:txBody>
      </p:sp>
      <p:pic>
        <p:nvPicPr>
          <p:cNvPr id="11" name="Picture 10" descr="Logo&#10;&#10;Description automatically generated">
            <a:extLst>
              <a:ext uri="{FF2B5EF4-FFF2-40B4-BE49-F238E27FC236}">
                <a16:creationId xmlns:a16="http://schemas.microsoft.com/office/drawing/2014/main" id="{182A9DD2-DB6A-814F-B033-4A4301ED42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E159D05-25FE-E542-9360-CAC0772D3A7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441C0787-5E53-2F41-BBC9-8BEE0618F79C}"/>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963E82A3-4B6A-BC48-8272-63030B15170A}"/>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40035370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 4 Columns + Charts">
    <p:spTree>
      <p:nvGrpSpPr>
        <p:cNvPr id="1" name=""/>
        <p:cNvGrpSpPr/>
        <p:nvPr/>
      </p:nvGrpSpPr>
      <p:grpSpPr>
        <a:xfrm>
          <a:off x="0" y="0"/>
          <a:ext cx="0" cy="0"/>
          <a:chOff x="0" y="0"/>
          <a:chExt cx="0" cy="0"/>
        </a:xfrm>
      </p:grpSpPr>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hasCustomPrompt="1"/>
          </p:nvPr>
        </p:nvSpPr>
        <p:spPr>
          <a:xfrm>
            <a:off x="228599" y="1711521"/>
            <a:ext cx="2595335" cy="22940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CHART HERE</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hasCustomPrompt="1"/>
          </p:nvPr>
        </p:nvSpPr>
        <p:spPr>
          <a:xfrm>
            <a:off x="3284993" y="1711522"/>
            <a:ext cx="2589484" cy="2294036"/>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hasCustomPrompt="1"/>
          </p:nvPr>
        </p:nvSpPr>
        <p:spPr>
          <a:xfrm>
            <a:off x="6330181" y="1714500"/>
            <a:ext cx="2590848" cy="229173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hasCustomPrompt="1"/>
          </p:nvPr>
        </p:nvSpPr>
        <p:spPr>
          <a:xfrm>
            <a:off x="9381890" y="1711296"/>
            <a:ext cx="2595065" cy="2291738"/>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pic>
        <p:nvPicPr>
          <p:cNvPr id="19" name="Picture 18" descr="Logo&#10;&#10;Description automatically generated">
            <a:extLst>
              <a:ext uri="{FF2B5EF4-FFF2-40B4-BE49-F238E27FC236}">
                <a16:creationId xmlns:a16="http://schemas.microsoft.com/office/drawing/2014/main" id="{4BA91AE6-204A-BF4C-8B70-11BD3F742DE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FA3F480-FA67-2844-910B-8F8B94D6A1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4" name="Title 1">
            <a:extLst>
              <a:ext uri="{FF2B5EF4-FFF2-40B4-BE49-F238E27FC236}">
                <a16:creationId xmlns:a16="http://schemas.microsoft.com/office/drawing/2014/main" id="{33C0C82F-EBCB-1845-9AE0-442714C9062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5" name="Text Placeholder 57">
            <a:extLst>
              <a:ext uri="{FF2B5EF4-FFF2-40B4-BE49-F238E27FC236}">
                <a16:creationId xmlns:a16="http://schemas.microsoft.com/office/drawing/2014/main" id="{77AF6F60-273D-034D-9770-DBBC2D3B40D0}"/>
              </a:ext>
            </a:extLst>
          </p:cNvPr>
          <p:cNvSpPr>
            <a:spLocks noGrp="1"/>
          </p:cNvSpPr>
          <p:nvPr>
            <p:ph type="body" sz="quarter" idx="51"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6" name="Text Placeholder 2">
            <a:extLst>
              <a:ext uri="{FF2B5EF4-FFF2-40B4-BE49-F238E27FC236}">
                <a16:creationId xmlns:a16="http://schemas.microsoft.com/office/drawing/2014/main" id="{04F34E55-2528-0F47-9D93-3D0A7C381B92}"/>
              </a:ext>
            </a:extLst>
          </p:cNvPr>
          <p:cNvSpPr>
            <a:spLocks noGrp="1"/>
          </p:cNvSpPr>
          <p:nvPr>
            <p:ph type="body" sz="quarter" idx="48" hasCustomPrompt="1"/>
          </p:nvPr>
        </p:nvSpPr>
        <p:spPr>
          <a:xfrm>
            <a:off x="228600" y="41219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168B7E4F-0121-0F47-B328-04659EC7D47F}"/>
              </a:ext>
            </a:extLst>
          </p:cNvPr>
          <p:cNvSpPr>
            <a:spLocks noGrp="1"/>
          </p:cNvSpPr>
          <p:nvPr>
            <p:ph type="body" sz="quarter" idx="46" hasCustomPrompt="1"/>
          </p:nvPr>
        </p:nvSpPr>
        <p:spPr>
          <a:xfrm>
            <a:off x="3287390"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D12D380E-4278-7745-84E6-86D45BE79C45}"/>
              </a:ext>
            </a:extLst>
          </p:cNvPr>
          <p:cNvSpPr>
            <a:spLocks noGrp="1"/>
          </p:cNvSpPr>
          <p:nvPr>
            <p:ph type="body" sz="quarter" idx="49" hasCustomPrompt="1"/>
          </p:nvPr>
        </p:nvSpPr>
        <p:spPr>
          <a:xfrm>
            <a:off x="6329995"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2294AAB9-98B9-D34E-9669-E3C6FD13AEC5}"/>
              </a:ext>
            </a:extLst>
          </p:cNvPr>
          <p:cNvSpPr>
            <a:spLocks noGrp="1"/>
          </p:cNvSpPr>
          <p:nvPr>
            <p:ph type="body" sz="quarter" idx="50" hasCustomPrompt="1"/>
          </p:nvPr>
        </p:nvSpPr>
        <p:spPr>
          <a:xfrm>
            <a:off x="9380692"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hort Title Spruce with wide white trellis">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FFFFFF"/>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8" name="Picture 7">
            <a:extLst>
              <a:ext uri="{FF2B5EF4-FFF2-40B4-BE49-F238E27FC236}">
                <a16:creationId xmlns:a16="http://schemas.microsoft.com/office/drawing/2014/main" id="{F18169F3-1E93-BCDA-25B5-530400BDF74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10" name="Picture 9">
            <a:extLst>
              <a:ext uri="{FF2B5EF4-FFF2-40B4-BE49-F238E27FC236}">
                <a16:creationId xmlns:a16="http://schemas.microsoft.com/office/drawing/2014/main" id="{C04FDB74-DEEC-DD83-46E0-6C9EEB309AAE}"/>
              </a:ext>
            </a:extLst>
          </p:cNvPr>
          <p:cNvPicPr>
            <a:picLocks/>
          </p:cNvPicPr>
          <p:nvPr userDrawn="1"/>
        </p:nvPicPr>
        <p:blipFill rotWithShape="1">
          <a:blip r:embed="rId3" cstate="screen">
            <a:extLst>
              <a:ext uri="{28A0092B-C50C-407E-A947-70E740481C1C}">
                <a14:useLocalDpi xmlns:a14="http://schemas.microsoft.com/office/drawing/2010/main"/>
              </a:ext>
            </a:extLst>
          </a:blip>
          <a:srcRect l="56380" t="19" r="8770" b="19"/>
          <a:stretch/>
        </p:blipFill>
        <p:spPr>
          <a:xfrm>
            <a:off x="6137329" y="-6536"/>
            <a:ext cx="6054671" cy="6864536"/>
          </a:xfrm>
          <a:prstGeom prst="rect">
            <a:avLst/>
          </a:prstGeom>
        </p:spPr>
      </p:pic>
    </p:spTree>
    <p:extLst>
      <p:ext uri="{BB962C8B-B14F-4D97-AF65-F5344CB8AC3E}">
        <p14:creationId xmlns:p14="http://schemas.microsoft.com/office/powerpoint/2010/main" val="3324635861"/>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 Icons Collage +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p:nvPr>
        </p:nvSpPr>
        <p:spPr>
          <a:xfrm>
            <a:off x="9144001" y="1"/>
            <a:ext cx="3039908"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228602" y="145357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3276601" y="148820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6324600" y="148590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228602" y="369306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3276601" y="372769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6324600" y="372539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8686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868727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228602" y="2298081"/>
            <a:ext cx="2590800"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3276601" y="2332718"/>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6324600" y="2330409"/>
            <a:ext cx="2590800" cy="869992"/>
          </a:xfrm>
        </p:spPr>
        <p:txBody>
          <a:bodyPr/>
          <a:lstStyle>
            <a:lvl1pPr>
              <a:defRPr sz="1200">
                <a:solidFill>
                  <a:srgbClr val="3D3C3C"/>
                </a:solidFill>
              </a:defRPr>
            </a:lvl1pPr>
            <a:lvl2pPr>
              <a:defRPr sz="1200">
                <a:solidFill>
                  <a:srgbClr val="3D3C3C"/>
                </a:solidFill>
              </a:defRPr>
            </a:lvl2pPr>
            <a:lvl3pPr marL="698500" indent="-171450">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228602" y="4533506"/>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3276601" y="4568143"/>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6324600"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3468151"/>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 3 Rows + Number Icons Cloud">
    <p:bg>
      <p:bgPr>
        <a:solidFill>
          <a:srgbClr val="F2F1EE"/>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37381A-FB30-D746-B9AF-A57A9F25DEA9}"/>
              </a:ext>
            </a:extLst>
          </p:cNvPr>
          <p:cNvSpPr>
            <a:spLocks noGrp="1"/>
          </p:cNvSpPr>
          <p:nvPr>
            <p:ph type="pic" sz="quarter" idx="59" hasCustomPrompt="1"/>
          </p:nvPr>
        </p:nvSpPr>
        <p:spPr>
          <a:xfrm>
            <a:off x="6096000" y="0"/>
            <a:ext cx="6096000" cy="6853238"/>
          </a:xfrm>
        </p:spPr>
        <p:txBody>
          <a:bodyPr anchor="ctr"/>
          <a:lstStyle>
            <a:lvl1pPr marL="0" indent="0" algn="ctr">
              <a:buNone/>
              <a:defRPr/>
            </a:lvl1pPr>
          </a:lstStyle>
          <a:p>
            <a:r>
              <a:rPr lang="en-US" dirty="0"/>
              <a:t>ADD PHOTO HERE</a:t>
            </a: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D31BCF95-4828-C34E-A775-48934DDA85DD}"/>
              </a:ext>
            </a:extLst>
          </p:cNvPr>
          <p:cNvSpPr>
            <a:spLocks noGrp="1"/>
          </p:cNvSpPr>
          <p:nvPr>
            <p:ph type="body" sz="quarter" idx="50" hasCustomPrompt="1"/>
          </p:nvPr>
        </p:nvSpPr>
        <p:spPr>
          <a:xfrm>
            <a:off x="1997069" y="1570594"/>
            <a:ext cx="3875726" cy="1073547"/>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a:extLst>
              <a:ext uri="{FF2B5EF4-FFF2-40B4-BE49-F238E27FC236}">
                <a16:creationId xmlns:a16="http://schemas.microsoft.com/office/drawing/2014/main" id="{11C685EA-27B7-5943-AD52-5E9D250433BF}"/>
              </a:ext>
            </a:extLst>
          </p:cNvPr>
          <p:cNvSpPr>
            <a:spLocks noGrp="1"/>
          </p:cNvSpPr>
          <p:nvPr>
            <p:ph type="body" sz="quarter" idx="52" hasCustomPrompt="1"/>
          </p:nvPr>
        </p:nvSpPr>
        <p:spPr>
          <a:xfrm>
            <a:off x="1991674" y="3295366"/>
            <a:ext cx="3875726" cy="1073547"/>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0" name="Content Placeholder 2">
            <a:extLst>
              <a:ext uri="{FF2B5EF4-FFF2-40B4-BE49-F238E27FC236}">
                <a16:creationId xmlns:a16="http://schemas.microsoft.com/office/drawing/2014/main" id="{6DC45F44-6CD8-7B49-A629-42720605F70A}"/>
              </a:ext>
            </a:extLst>
          </p:cNvPr>
          <p:cNvSpPr>
            <a:spLocks noGrp="1"/>
          </p:cNvSpPr>
          <p:nvPr>
            <p:ph sz="quarter" idx="54" hasCustomPrompt="1"/>
          </p:nvPr>
        </p:nvSpPr>
        <p:spPr>
          <a:xfrm>
            <a:off x="228600" y="1553062"/>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
        <p:nvSpPr>
          <p:cNvPr id="21" name="Content Placeholder 2">
            <a:extLst>
              <a:ext uri="{FF2B5EF4-FFF2-40B4-BE49-F238E27FC236}">
                <a16:creationId xmlns:a16="http://schemas.microsoft.com/office/drawing/2014/main" id="{1BBA7945-0BE1-214C-B256-608506718208}"/>
              </a:ext>
            </a:extLst>
          </p:cNvPr>
          <p:cNvSpPr>
            <a:spLocks noGrp="1"/>
          </p:cNvSpPr>
          <p:nvPr>
            <p:ph sz="quarter" idx="56" hasCustomPrompt="1"/>
          </p:nvPr>
        </p:nvSpPr>
        <p:spPr>
          <a:xfrm>
            <a:off x="228600" y="3268571"/>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
        <p:nvSpPr>
          <p:cNvPr id="22" name="Text Placeholder 2">
            <a:extLst>
              <a:ext uri="{FF2B5EF4-FFF2-40B4-BE49-F238E27FC236}">
                <a16:creationId xmlns:a16="http://schemas.microsoft.com/office/drawing/2014/main" id="{0DB46209-9729-4840-B4ED-8C84D053EFC7}"/>
              </a:ext>
            </a:extLst>
          </p:cNvPr>
          <p:cNvSpPr>
            <a:spLocks noGrp="1"/>
          </p:cNvSpPr>
          <p:nvPr>
            <p:ph type="body" sz="quarter" idx="57" hasCustomPrompt="1"/>
          </p:nvPr>
        </p:nvSpPr>
        <p:spPr>
          <a:xfrm>
            <a:off x="1991674" y="5035153"/>
            <a:ext cx="3875726" cy="1073547"/>
          </a:xfrm>
        </p:spPr>
        <p:txBody>
          <a:bodyPr/>
          <a:lstStyle>
            <a:lvl1pPr>
              <a:defRPr sz="1200">
                <a:solidFill>
                  <a:srgbClr val="3D3C3C"/>
                </a:solidFill>
              </a:defRPr>
            </a:lvl1pPr>
            <a:lvl2pPr>
              <a:defRPr sz="1200">
                <a:solidFill>
                  <a:srgbClr val="3D3C3C"/>
                </a:solidFill>
              </a:defRPr>
            </a:lvl2pPr>
            <a:lvl3pPr marL="628650" indent="-163513">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F423BFE5-BAFD-CA41-A643-BCE6075A4485}"/>
              </a:ext>
            </a:extLst>
          </p:cNvPr>
          <p:cNvSpPr>
            <a:spLocks noGrp="1"/>
          </p:cNvSpPr>
          <p:nvPr>
            <p:ph sz="quarter" idx="58" hasCustomPrompt="1"/>
          </p:nvPr>
        </p:nvSpPr>
        <p:spPr>
          <a:xfrm>
            <a:off x="228600" y="5008358"/>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Tree>
    <p:extLst>
      <p:ext uri="{BB962C8B-B14F-4D97-AF65-F5344CB8AC3E}">
        <p14:creationId xmlns:p14="http://schemas.microsoft.com/office/powerpoint/2010/main" val="329377305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 Icons List ">
    <p:bg>
      <p:bgPr>
        <a:solidFill>
          <a:srgbClr val="F2F1EE"/>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5642" y="145703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6327091" y="145703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9379614" y="145703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3275642" y="372759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6327091" y="372759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9379614" y="372759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2590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599" y="2292309"/>
            <a:ext cx="2594641"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4600" y="2292309"/>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9614" y="2292309"/>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3276599"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6324600"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9379614"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4875982"/>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Column icons numbers">
    <p:bg>
      <p:bgPr>
        <a:solidFill>
          <a:srgbClr val="F2F1EE"/>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600" y="1338688"/>
            <a:ext cx="2590800" cy="4681111"/>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652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260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DCEB27A4-334A-A14E-ABCB-FF0FE4C45437}"/>
              </a:ext>
            </a:extLst>
          </p:cNvPr>
          <p:cNvSpPr>
            <a:spLocks noGrp="1"/>
          </p:cNvSpPr>
          <p:nvPr>
            <p:ph sz="quarter" idx="54" hasCustomPrompt="1"/>
          </p:nvPr>
        </p:nvSpPr>
        <p:spPr>
          <a:xfrm>
            <a:off x="3276599"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3" name="Content Placeholder 2">
            <a:extLst>
              <a:ext uri="{FF2B5EF4-FFF2-40B4-BE49-F238E27FC236}">
                <a16:creationId xmlns:a16="http://schemas.microsoft.com/office/drawing/2014/main" id="{64DC4447-B143-E64A-B37F-4CA9ECB1087D}"/>
              </a:ext>
            </a:extLst>
          </p:cNvPr>
          <p:cNvSpPr>
            <a:spLocks noGrp="1"/>
          </p:cNvSpPr>
          <p:nvPr>
            <p:ph sz="quarter" idx="55" hasCustomPrompt="1"/>
          </p:nvPr>
        </p:nvSpPr>
        <p:spPr>
          <a:xfrm>
            <a:off x="6326520"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4" name="Content Placeholder 2">
            <a:extLst>
              <a:ext uri="{FF2B5EF4-FFF2-40B4-BE49-F238E27FC236}">
                <a16:creationId xmlns:a16="http://schemas.microsoft.com/office/drawing/2014/main" id="{0E40A1C0-99AC-9E4D-A44D-319D057C0A41}"/>
              </a:ext>
            </a:extLst>
          </p:cNvPr>
          <p:cNvSpPr>
            <a:spLocks noGrp="1"/>
          </p:cNvSpPr>
          <p:nvPr>
            <p:ph sz="quarter" idx="56" hasCustomPrompt="1"/>
          </p:nvPr>
        </p:nvSpPr>
        <p:spPr>
          <a:xfrm>
            <a:off x="9369073"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5" name="Text Placeholder 2">
            <a:extLst>
              <a:ext uri="{FF2B5EF4-FFF2-40B4-BE49-F238E27FC236}">
                <a16:creationId xmlns:a16="http://schemas.microsoft.com/office/drawing/2014/main" id="{52C66027-8C58-2E48-AF9C-F509505FA3B3}"/>
              </a:ext>
            </a:extLst>
          </p:cNvPr>
          <p:cNvSpPr>
            <a:spLocks noGrp="1"/>
          </p:cNvSpPr>
          <p:nvPr>
            <p:ph type="body" sz="quarter" idx="57" hasCustomPrompt="1"/>
          </p:nvPr>
        </p:nvSpPr>
        <p:spPr>
          <a:xfrm>
            <a:off x="327660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dirty="0"/>
              <a:t>Subheading</a:t>
            </a:r>
          </a:p>
        </p:txBody>
      </p:sp>
      <p:sp>
        <p:nvSpPr>
          <p:cNvPr id="19" name="Text Placeholder 2">
            <a:extLst>
              <a:ext uri="{FF2B5EF4-FFF2-40B4-BE49-F238E27FC236}">
                <a16:creationId xmlns:a16="http://schemas.microsoft.com/office/drawing/2014/main" id="{9CC59EC9-E651-6C4B-B488-6E5FFEAB7E55}"/>
              </a:ext>
            </a:extLst>
          </p:cNvPr>
          <p:cNvSpPr>
            <a:spLocks noGrp="1"/>
          </p:cNvSpPr>
          <p:nvPr>
            <p:ph type="body" sz="quarter" idx="58" hasCustomPrompt="1"/>
          </p:nvPr>
        </p:nvSpPr>
        <p:spPr>
          <a:xfrm>
            <a:off x="632652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20" name="Text Placeholder 2">
            <a:extLst>
              <a:ext uri="{FF2B5EF4-FFF2-40B4-BE49-F238E27FC236}">
                <a16:creationId xmlns:a16="http://schemas.microsoft.com/office/drawing/2014/main" id="{0E24D388-4045-7548-AF64-526E9A4406E8}"/>
              </a:ext>
            </a:extLst>
          </p:cNvPr>
          <p:cNvSpPr>
            <a:spLocks noGrp="1"/>
          </p:cNvSpPr>
          <p:nvPr>
            <p:ph type="body" sz="quarter" idx="59" hasCustomPrompt="1"/>
          </p:nvPr>
        </p:nvSpPr>
        <p:spPr>
          <a:xfrm>
            <a:off x="9373643"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Tree>
    <p:extLst>
      <p:ext uri="{BB962C8B-B14F-4D97-AF65-F5344CB8AC3E}">
        <p14:creationId xmlns:p14="http://schemas.microsoft.com/office/powerpoint/2010/main" val="3232076728"/>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am 4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28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3276603" y="1714500"/>
            <a:ext cx="2590792"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6324598" y="171457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9372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28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28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276603" y="4497479"/>
            <a:ext cx="2590792"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276603" y="4822803"/>
            <a:ext cx="2590792"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324598" y="449754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324598" y="482287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372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372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26" name="Picture 25" descr="Logo&#10;&#10;Description automatically generated">
            <a:extLst>
              <a:ext uri="{FF2B5EF4-FFF2-40B4-BE49-F238E27FC236}">
                <a16:creationId xmlns:a16="http://schemas.microsoft.com/office/drawing/2014/main" id="{E6571758-38E8-8443-8E30-CABA2E0B43C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7" name="Slide Number Placeholder 5">
            <a:extLst>
              <a:ext uri="{FF2B5EF4-FFF2-40B4-BE49-F238E27FC236}">
                <a16:creationId xmlns:a16="http://schemas.microsoft.com/office/drawing/2014/main" id="{0B36663A-F467-DB43-B684-1727EE9E424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dirty="0"/>
          </a:p>
        </p:txBody>
      </p:sp>
      <p:sp>
        <p:nvSpPr>
          <p:cNvPr id="31" name="Title 1">
            <a:extLst>
              <a:ext uri="{FF2B5EF4-FFF2-40B4-BE49-F238E27FC236}">
                <a16:creationId xmlns:a16="http://schemas.microsoft.com/office/drawing/2014/main" id="{7D3CF3FA-A4EE-3A4E-94C5-46B3773C1CAB}"/>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9BC898E2-BCBF-4446-BABF-861D604C6793}"/>
              </a:ext>
            </a:extLst>
          </p:cNvPr>
          <p:cNvSpPr>
            <a:spLocks noGrp="1"/>
          </p:cNvSpPr>
          <p:nvPr>
            <p:ph type="body" sz="quarter" idx="40"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146528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am 4-8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33819" y="1714499"/>
            <a:ext cx="1512000" cy="1528887"/>
          </a:xfrm>
          <a:prstGeom prst="rect">
            <a:avLst/>
          </a:prstGeom>
        </p:spPr>
        <p:txBody>
          <a:bodyPr anchor="ctr">
            <a:noAutofit/>
          </a:bodyPr>
          <a:lstStyle>
            <a:lvl1pPr marL="0" indent="0" algn="ctr">
              <a:buFont typeface="Arial" panose="020B0604020202020204" pitchFamily="34" charset="0"/>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2819400"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4575437"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7627572"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33820" y="3395323"/>
            <a:ext cx="1512000" cy="277171"/>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33820" y="3734391"/>
            <a:ext cx="1512000" cy="232382"/>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19413"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19413"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4575438"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4575438"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627560"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627560"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hasCustomPrompt="1"/>
          </p:nvPr>
        </p:nvSpPr>
        <p:spPr>
          <a:xfrm>
            <a:off x="9368761"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9368775"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9368775"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hasCustomPrompt="1"/>
          </p:nvPr>
        </p:nvSpPr>
        <p:spPr>
          <a:xfrm>
            <a:off x="28194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hasCustomPrompt="1"/>
          </p:nvPr>
        </p:nvSpPr>
        <p:spPr>
          <a:xfrm>
            <a:off x="45720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hasCustomPrompt="1"/>
          </p:nvPr>
        </p:nvSpPr>
        <p:spPr>
          <a:xfrm>
            <a:off x="7619999"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15987"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15987"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4572000"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4572000"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620013"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620013"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34" name="Picture 33" descr="Logo&#10;&#10;Description automatically generated">
            <a:extLst>
              <a:ext uri="{FF2B5EF4-FFF2-40B4-BE49-F238E27FC236}">
                <a16:creationId xmlns:a16="http://schemas.microsoft.com/office/drawing/2014/main" id="{FF444141-5F5D-0A4B-B3B1-D579875621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1" name="Slide Number Placeholder 5">
            <a:extLst>
              <a:ext uri="{FF2B5EF4-FFF2-40B4-BE49-F238E27FC236}">
                <a16:creationId xmlns:a16="http://schemas.microsoft.com/office/drawing/2014/main" id="{FA9BC06C-D2E7-6D48-8415-2205C0DC841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7" name="Title 1">
            <a:extLst>
              <a:ext uri="{FF2B5EF4-FFF2-40B4-BE49-F238E27FC236}">
                <a16:creationId xmlns:a16="http://schemas.microsoft.com/office/drawing/2014/main" id="{26779BA8-C97F-874A-8BBE-7ACBBB2682F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9B4AF5FC-3E30-3C49-AFCF-90344C8AAF7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15902132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chemeClr val="tx2"/>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A picture containing text, clipart&#10;&#10;Description automatically generated">
            <a:extLst>
              <a:ext uri="{FF2B5EF4-FFF2-40B4-BE49-F238E27FC236}">
                <a16:creationId xmlns:a16="http://schemas.microsoft.com/office/drawing/2014/main" id="{145C3063-15BD-654C-9219-D8942C102CA9}"/>
              </a:ext>
            </a:extLst>
          </p:cNvPr>
          <p:cNvPicPr>
            <a:picLocks noChangeAspect="1"/>
          </p:cNvPicPr>
          <p:nvPr userDrawn="1"/>
        </p:nvPicPr>
        <p:blipFill>
          <a:blip r:embed="rId2"/>
          <a:stretch>
            <a:fillRect/>
          </a:stretch>
        </p:blipFill>
        <p:spPr>
          <a:xfrm>
            <a:off x="232556" y="6343600"/>
            <a:ext cx="730346" cy="232382"/>
          </a:xfrm>
          <a:prstGeom prst="rect">
            <a:avLst/>
          </a:prstGeom>
        </p:spPr>
      </p:pic>
      <p:sp>
        <p:nvSpPr>
          <p:cNvPr id="35" name="Text Placeholder 4">
            <a:extLst>
              <a:ext uri="{FF2B5EF4-FFF2-40B4-BE49-F238E27FC236}">
                <a16:creationId xmlns:a16="http://schemas.microsoft.com/office/drawing/2014/main" id="{8A4D290C-BEF9-874F-8BBF-1DDB874CC324}"/>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9E3CBA1F-D75D-DD44-9FC9-83187D25CF3F}"/>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5DB25DF3-BBB5-1641-9E31-8ABDBD451F1A}"/>
              </a:ext>
            </a:extLst>
          </p:cNvPr>
          <p:cNvSpPr>
            <a:spLocks noGrp="1"/>
          </p:cNvSpPr>
          <p:nvPr>
            <p:ph type="body" sz="quarter" idx="28" hasCustomPrompt="1"/>
          </p:nvPr>
        </p:nvSpPr>
        <p:spPr>
          <a:xfrm>
            <a:off x="3272475" y="2944525"/>
            <a:ext cx="1299289"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8" name="Text Placeholder 4">
            <a:extLst>
              <a:ext uri="{FF2B5EF4-FFF2-40B4-BE49-F238E27FC236}">
                <a16:creationId xmlns:a16="http://schemas.microsoft.com/office/drawing/2014/main" id="{9FC6793A-E990-1242-BCCE-2EF1D5D853D0}"/>
              </a:ext>
            </a:extLst>
          </p:cNvPr>
          <p:cNvSpPr>
            <a:spLocks noGrp="1"/>
          </p:cNvSpPr>
          <p:nvPr>
            <p:ph type="body" sz="quarter" idx="29" hasCustomPrompt="1"/>
          </p:nvPr>
        </p:nvSpPr>
        <p:spPr>
          <a:xfrm>
            <a:off x="9372599" y="2944525"/>
            <a:ext cx="1303205"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9" name="Text Placeholder 4">
            <a:extLst>
              <a:ext uri="{FF2B5EF4-FFF2-40B4-BE49-F238E27FC236}">
                <a16:creationId xmlns:a16="http://schemas.microsoft.com/office/drawing/2014/main" id="{9CCE9A66-E750-8148-9DDB-9D91DE72E203}"/>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2018</a:t>
            </a:r>
          </a:p>
        </p:txBody>
      </p:sp>
      <p:sp>
        <p:nvSpPr>
          <p:cNvPr id="40" name="Text Placeholder 4">
            <a:extLst>
              <a:ext uri="{FF2B5EF4-FFF2-40B4-BE49-F238E27FC236}">
                <a16:creationId xmlns:a16="http://schemas.microsoft.com/office/drawing/2014/main" id="{C3FE4973-4952-3349-805B-3FA1455D48BD}"/>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2020</a:t>
            </a:r>
          </a:p>
        </p:txBody>
      </p:sp>
      <p:sp>
        <p:nvSpPr>
          <p:cNvPr id="41" name="Text Placeholder 4">
            <a:extLst>
              <a:ext uri="{FF2B5EF4-FFF2-40B4-BE49-F238E27FC236}">
                <a16:creationId xmlns:a16="http://schemas.microsoft.com/office/drawing/2014/main" id="{2EC41A7F-860C-CC4C-B213-895AA10E454F}"/>
              </a:ext>
            </a:extLst>
          </p:cNvPr>
          <p:cNvSpPr>
            <a:spLocks noGrp="1"/>
          </p:cNvSpPr>
          <p:nvPr>
            <p:ph type="body" sz="quarter" idx="34" hasCustomPrompt="1"/>
          </p:nvPr>
        </p:nvSpPr>
        <p:spPr>
          <a:xfrm>
            <a:off x="3272475" y="4562154"/>
            <a:ext cx="1299525"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2019</a:t>
            </a:r>
          </a:p>
        </p:txBody>
      </p:sp>
      <p:sp>
        <p:nvSpPr>
          <p:cNvPr id="42" name="Text Placeholder 4">
            <a:extLst>
              <a:ext uri="{FF2B5EF4-FFF2-40B4-BE49-F238E27FC236}">
                <a16:creationId xmlns:a16="http://schemas.microsoft.com/office/drawing/2014/main" id="{EAC04860-BBA9-2A4B-AC04-7428C5D389AD}"/>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2021</a:t>
            </a:r>
          </a:p>
        </p:txBody>
      </p:sp>
      <p:sp>
        <p:nvSpPr>
          <p:cNvPr id="20" name="Slide Number Placeholder 5">
            <a:extLst>
              <a:ext uri="{FF2B5EF4-FFF2-40B4-BE49-F238E27FC236}">
                <a16:creationId xmlns:a16="http://schemas.microsoft.com/office/drawing/2014/main" id="{A1245DC1-45B0-8541-930E-EFEA1959038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9DCF0456-889B-074D-AE66-E88CFF94C69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4" name="Text Placeholder 57">
            <a:extLst>
              <a:ext uri="{FF2B5EF4-FFF2-40B4-BE49-F238E27FC236}">
                <a16:creationId xmlns:a16="http://schemas.microsoft.com/office/drawing/2014/main" id="{0544D3FE-C889-BD43-88F4-BC1179588CF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910272727"/>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4">
            <a:extLst>
              <a:ext uri="{FF2B5EF4-FFF2-40B4-BE49-F238E27FC236}">
                <a16:creationId xmlns:a16="http://schemas.microsoft.com/office/drawing/2014/main" id="{F4F25738-2311-D740-B2C6-BE1CD071D2E2}"/>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0" name="Text Placeholder 4">
            <a:extLst>
              <a:ext uri="{FF2B5EF4-FFF2-40B4-BE49-F238E27FC236}">
                <a16:creationId xmlns:a16="http://schemas.microsoft.com/office/drawing/2014/main" id="{71554AD8-46DA-5949-B9F4-86A6FE74E824}"/>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1" name="Text Placeholder 4">
            <a:extLst>
              <a:ext uri="{FF2B5EF4-FFF2-40B4-BE49-F238E27FC236}">
                <a16:creationId xmlns:a16="http://schemas.microsoft.com/office/drawing/2014/main" id="{56EA88FE-AAA6-7A4A-AD45-A304903C5151}"/>
              </a:ext>
            </a:extLst>
          </p:cNvPr>
          <p:cNvSpPr>
            <a:spLocks noGrp="1"/>
          </p:cNvSpPr>
          <p:nvPr>
            <p:ph type="body" sz="quarter" idx="28" hasCustomPrompt="1"/>
          </p:nvPr>
        </p:nvSpPr>
        <p:spPr>
          <a:xfrm>
            <a:off x="3276600" y="2944525"/>
            <a:ext cx="129516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2" name="Text Placeholder 4">
            <a:extLst>
              <a:ext uri="{FF2B5EF4-FFF2-40B4-BE49-F238E27FC236}">
                <a16:creationId xmlns:a16="http://schemas.microsoft.com/office/drawing/2014/main" id="{04893F28-3E47-1B42-A0F2-3648AC289416}"/>
              </a:ext>
            </a:extLst>
          </p:cNvPr>
          <p:cNvSpPr>
            <a:spLocks noGrp="1"/>
          </p:cNvSpPr>
          <p:nvPr>
            <p:ph type="body" sz="quarter" idx="29" hasCustomPrompt="1"/>
          </p:nvPr>
        </p:nvSpPr>
        <p:spPr>
          <a:xfrm>
            <a:off x="9372600" y="2944525"/>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3" name="Text Placeholder 4">
            <a:extLst>
              <a:ext uri="{FF2B5EF4-FFF2-40B4-BE49-F238E27FC236}">
                <a16:creationId xmlns:a16="http://schemas.microsoft.com/office/drawing/2014/main" id="{6468B048-C31D-8A43-A3B0-2F05CB6A5B2E}"/>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2018</a:t>
            </a:r>
          </a:p>
        </p:txBody>
      </p:sp>
      <p:sp>
        <p:nvSpPr>
          <p:cNvPr id="44" name="Text Placeholder 4">
            <a:extLst>
              <a:ext uri="{FF2B5EF4-FFF2-40B4-BE49-F238E27FC236}">
                <a16:creationId xmlns:a16="http://schemas.microsoft.com/office/drawing/2014/main" id="{9BD5E972-A66C-A44A-8BAE-6B3DB96BA0D5}"/>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2020</a:t>
            </a:r>
          </a:p>
        </p:txBody>
      </p:sp>
      <p:sp>
        <p:nvSpPr>
          <p:cNvPr id="45" name="Text Placeholder 4">
            <a:extLst>
              <a:ext uri="{FF2B5EF4-FFF2-40B4-BE49-F238E27FC236}">
                <a16:creationId xmlns:a16="http://schemas.microsoft.com/office/drawing/2014/main" id="{C9A96D1D-4DDD-8A4B-BFAA-3FF018F03F7A}"/>
              </a:ext>
            </a:extLst>
          </p:cNvPr>
          <p:cNvSpPr>
            <a:spLocks noGrp="1"/>
          </p:cNvSpPr>
          <p:nvPr>
            <p:ph type="body" sz="quarter" idx="34" hasCustomPrompt="1"/>
          </p:nvPr>
        </p:nvSpPr>
        <p:spPr>
          <a:xfrm>
            <a:off x="3276600" y="4562154"/>
            <a:ext cx="1295164"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2019</a:t>
            </a:r>
          </a:p>
        </p:txBody>
      </p:sp>
      <p:sp>
        <p:nvSpPr>
          <p:cNvPr id="46" name="Text Placeholder 4">
            <a:extLst>
              <a:ext uri="{FF2B5EF4-FFF2-40B4-BE49-F238E27FC236}">
                <a16:creationId xmlns:a16="http://schemas.microsoft.com/office/drawing/2014/main" id="{EA54360F-73BE-6146-B6A8-15F19C594CE3}"/>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2021</a:t>
            </a:r>
          </a:p>
        </p:txBody>
      </p:sp>
      <p:pic>
        <p:nvPicPr>
          <p:cNvPr id="20" name="Picture 19" descr="Logo&#10;&#10;Description automatically generated">
            <a:extLst>
              <a:ext uri="{FF2B5EF4-FFF2-40B4-BE49-F238E27FC236}">
                <a16:creationId xmlns:a16="http://schemas.microsoft.com/office/drawing/2014/main" id="{96476946-9985-9A4D-B5AF-7FB5D60D175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1" name="Text Placeholder 4">
            <a:extLst>
              <a:ext uri="{FF2B5EF4-FFF2-40B4-BE49-F238E27FC236}">
                <a16:creationId xmlns:a16="http://schemas.microsoft.com/office/drawing/2014/main" id="{85731E03-0FB6-594C-B3AD-74A73B9749D9}"/>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3" name="Slide Number Placeholder 5">
            <a:extLst>
              <a:ext uri="{FF2B5EF4-FFF2-40B4-BE49-F238E27FC236}">
                <a16:creationId xmlns:a16="http://schemas.microsoft.com/office/drawing/2014/main" id="{B6FA4843-5EA9-2646-9CAC-172DC0B1612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FF462D"/>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64B8027C-5EF9-7C4A-9B0D-1B079AE6267A}"/>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7" name="Text Placeholder 57">
            <a:extLst>
              <a:ext uri="{FF2B5EF4-FFF2-40B4-BE49-F238E27FC236}">
                <a16:creationId xmlns:a16="http://schemas.microsoft.com/office/drawing/2014/main" id="{1BF9AC26-FC9D-8545-A80A-3449AE4BDBD2}"/>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176040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w 3 Data Series (Right) Clou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32" name="Content Placeholder 2">
            <a:extLst>
              <a:ext uri="{FF2B5EF4-FFF2-40B4-BE49-F238E27FC236}">
                <a16:creationId xmlns:a16="http://schemas.microsoft.com/office/drawing/2014/main" id="{1E43EDBF-C7F2-D34C-9A7D-2CB4701F2206}"/>
              </a:ext>
            </a:extLst>
          </p:cNvPr>
          <p:cNvSpPr>
            <a:spLocks noGrp="1"/>
          </p:cNvSpPr>
          <p:nvPr>
            <p:ph idx="1" hasCustomPrompt="1"/>
          </p:nvPr>
        </p:nvSpPr>
        <p:spPr>
          <a:xfrm>
            <a:off x="6610928"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3" name="Content Placeholder 2">
            <a:extLst>
              <a:ext uri="{FF2B5EF4-FFF2-40B4-BE49-F238E27FC236}">
                <a16:creationId xmlns:a16="http://schemas.microsoft.com/office/drawing/2014/main" id="{6074238C-8160-2049-9CB5-36B4F32B666E}"/>
              </a:ext>
            </a:extLst>
          </p:cNvPr>
          <p:cNvSpPr>
            <a:spLocks noGrp="1"/>
          </p:cNvSpPr>
          <p:nvPr>
            <p:ph idx="27" hasCustomPrompt="1"/>
          </p:nvPr>
        </p:nvSpPr>
        <p:spPr>
          <a:xfrm>
            <a:off x="6610928"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4" name="Content Placeholder 2">
            <a:extLst>
              <a:ext uri="{FF2B5EF4-FFF2-40B4-BE49-F238E27FC236}">
                <a16:creationId xmlns:a16="http://schemas.microsoft.com/office/drawing/2014/main" id="{BA20546B-74D7-664A-AEC5-81567BA99A6D}"/>
              </a:ext>
            </a:extLst>
          </p:cNvPr>
          <p:cNvSpPr>
            <a:spLocks noGrp="1"/>
          </p:cNvSpPr>
          <p:nvPr>
            <p:ph idx="28" hasCustomPrompt="1"/>
          </p:nvPr>
        </p:nvSpPr>
        <p:spPr>
          <a:xfrm>
            <a:off x="6610928"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dirty="0"/>
              <a:t>43%</a:t>
            </a:r>
          </a:p>
        </p:txBody>
      </p:sp>
      <p:sp>
        <p:nvSpPr>
          <p:cNvPr id="35" name="Text Placeholder 4">
            <a:extLst>
              <a:ext uri="{FF2B5EF4-FFF2-40B4-BE49-F238E27FC236}">
                <a16:creationId xmlns:a16="http://schemas.microsoft.com/office/drawing/2014/main" id="{C7F5C8C4-19DE-3741-811C-580DA2685526}"/>
              </a:ext>
            </a:extLst>
          </p:cNvPr>
          <p:cNvSpPr>
            <a:spLocks noGrp="1"/>
          </p:cNvSpPr>
          <p:nvPr>
            <p:ph type="body" sz="quarter" idx="32" hasCustomPrompt="1"/>
          </p:nvPr>
        </p:nvSpPr>
        <p:spPr>
          <a:xfrm>
            <a:off x="6610928"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EFF18462-2306-9A4F-AA43-F1AF90986DEC}"/>
              </a:ext>
            </a:extLst>
          </p:cNvPr>
          <p:cNvSpPr>
            <a:spLocks noGrp="1"/>
          </p:cNvSpPr>
          <p:nvPr>
            <p:ph type="body" sz="quarter" idx="33" hasCustomPrompt="1"/>
          </p:nvPr>
        </p:nvSpPr>
        <p:spPr>
          <a:xfrm>
            <a:off x="6610928"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F6ABDC22-19AC-AE45-9A2A-DF2146AE0CC5}"/>
              </a:ext>
            </a:extLst>
          </p:cNvPr>
          <p:cNvSpPr>
            <a:spLocks noGrp="1"/>
          </p:cNvSpPr>
          <p:nvPr>
            <p:ph type="body" sz="quarter" idx="34" hasCustomPrompt="1"/>
          </p:nvPr>
        </p:nvSpPr>
        <p:spPr>
          <a:xfrm>
            <a:off x="6610928"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2" name="Picture 21" descr="Logo&#10;&#10;Description automatically generated">
            <a:extLst>
              <a:ext uri="{FF2B5EF4-FFF2-40B4-BE49-F238E27FC236}">
                <a16:creationId xmlns:a16="http://schemas.microsoft.com/office/drawing/2014/main" id="{B105C35A-1449-FE49-B5BE-4BC1AB5D79B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3" name="Slide Number Placeholder 5">
            <a:extLst>
              <a:ext uri="{FF2B5EF4-FFF2-40B4-BE49-F238E27FC236}">
                <a16:creationId xmlns:a16="http://schemas.microsoft.com/office/drawing/2014/main" id="{62E7A7F0-3DA6-7544-8D17-6D264BC7A8F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5" name="Text Placeholder 4">
            <a:extLst>
              <a:ext uri="{FF2B5EF4-FFF2-40B4-BE49-F238E27FC236}">
                <a16:creationId xmlns:a16="http://schemas.microsoft.com/office/drawing/2014/main" id="{7C6E41A1-9410-294A-9B62-24ED3286BA8D}"/>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 as a caption</a:t>
            </a:r>
          </a:p>
        </p:txBody>
      </p:sp>
      <p:sp>
        <p:nvSpPr>
          <p:cNvPr id="30" name="Title 1">
            <a:extLst>
              <a:ext uri="{FF2B5EF4-FFF2-40B4-BE49-F238E27FC236}">
                <a16:creationId xmlns:a16="http://schemas.microsoft.com/office/drawing/2014/main" id="{98A5121F-BAA4-6F4A-84C2-849E6A9D7D5D}"/>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7EF89B8-95D8-6540-9368-4EFED80D5274}"/>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8" name="Text Placeholder 2">
            <a:extLst>
              <a:ext uri="{FF2B5EF4-FFF2-40B4-BE49-F238E27FC236}">
                <a16:creationId xmlns:a16="http://schemas.microsoft.com/office/drawing/2014/main" id="{6B5337DD-68B3-1441-805E-A5E5D14B595E}"/>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83615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dirty="0"/>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289470718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228600" y="332740"/>
            <a:ext cx="11734800" cy="514512"/>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228600" y="1694180"/>
            <a:ext cx="11506200" cy="3657600"/>
          </a:xfrm>
          <a:prstGeom prst="rect">
            <a:avLst/>
          </a:prstGeom>
        </p:spPr>
        <p:txBody>
          <a:bodyPr vert="horz" lIns="0" tIns="0" rIns="0" bIns="0" rtlCol="0">
            <a:noAutofit/>
          </a:bodyPr>
          <a:lstStyle/>
          <a:p>
            <a:pPr lvl="0"/>
            <a:r>
              <a:rPr lang="en-US" dirty="0"/>
              <a:t>Click to add text</a:t>
            </a:r>
          </a:p>
          <a:p>
            <a:pPr lvl="1"/>
            <a:r>
              <a:rPr lang="en-US" dirty="0"/>
              <a:t>Second level</a:t>
            </a:r>
          </a:p>
          <a:p>
            <a:pPr marL="693738" lvl="2" indent="-236538" algn="l" defTabSz="914400" rtl="0" eaLnBrk="1" latinLnBrk="0" hangingPunct="1">
              <a:lnSpc>
                <a:spcPct val="100000"/>
              </a:lnSpc>
              <a:spcBef>
                <a:spcPts val="500"/>
              </a:spcBef>
              <a:buClr>
                <a:schemeClr val="bg2"/>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a:p>
            <a:pPr lvl="0"/>
            <a:endParaRPr lang="en-US" dirty="0"/>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58327591"/>
      </p:ext>
    </p:extLst>
  </p:cSld>
  <p:clrMap bg1="lt1" tx1="dk1" bg2="lt2" tx2="dk2" accent1="accent1" accent2="accent2" accent3="accent3" accent4="accent4" accent5="accent5" accent6="accent6" hlink="hlink" folHlink="folHlink"/>
  <p:sldLayoutIdLst>
    <p:sldLayoutId id="2147483764" r:id="rId1"/>
    <p:sldLayoutId id="2147483870" r:id="rId2"/>
    <p:sldLayoutId id="2147483900" r:id="rId3"/>
    <p:sldLayoutId id="2147483908" r:id="rId4"/>
    <p:sldLayoutId id="2147483909" r:id="rId5"/>
    <p:sldLayoutId id="2147483829" r:id="rId6"/>
    <p:sldLayoutId id="2147483929" r:id="rId7"/>
    <p:sldLayoutId id="2147483871" r:id="rId8"/>
    <p:sldLayoutId id="2147483924" r:id="rId9"/>
    <p:sldLayoutId id="2147483792" r:id="rId10"/>
    <p:sldLayoutId id="2147483872" r:id="rId11"/>
    <p:sldLayoutId id="2147483901" r:id="rId12"/>
    <p:sldLayoutId id="2147483910" r:id="rId13"/>
    <p:sldLayoutId id="2147483911" r:id="rId14"/>
    <p:sldLayoutId id="2147483874" r:id="rId15"/>
    <p:sldLayoutId id="2147483873" r:id="rId16"/>
    <p:sldLayoutId id="2147483828" r:id="rId17"/>
    <p:sldLayoutId id="2147483931" r:id="rId18"/>
    <p:sldLayoutId id="2147483847" r:id="rId19"/>
    <p:sldLayoutId id="2147483925" r:id="rId20"/>
    <p:sldLayoutId id="2147483913" r:id="rId21"/>
    <p:sldLayoutId id="2147483903" r:id="rId22"/>
    <p:sldLayoutId id="2147483930" r:id="rId23"/>
    <p:sldLayoutId id="2147483904" r:id="rId24"/>
    <p:sldLayoutId id="2147483784" r:id="rId25"/>
    <p:sldLayoutId id="2147483842" r:id="rId26"/>
    <p:sldLayoutId id="2147483905" r:id="rId27"/>
    <p:sldLayoutId id="2147483915" r:id="rId28"/>
    <p:sldLayoutId id="2147483841" r:id="rId29"/>
    <p:sldLayoutId id="2147483855" r:id="rId30"/>
    <p:sldLayoutId id="2147483895" r:id="rId31"/>
    <p:sldLayoutId id="2147483889" r:id="rId32"/>
    <p:sldLayoutId id="2147483896" r:id="rId33"/>
    <p:sldLayoutId id="2147483891" r:id="rId34"/>
    <p:sldLayoutId id="2147483890" r:id="rId35"/>
    <p:sldLayoutId id="2147483892" r:id="rId36"/>
    <p:sldLayoutId id="2147483906" r:id="rId37"/>
    <p:sldLayoutId id="2147483907" r:id="rId38"/>
    <p:sldLayoutId id="2147483766" r:id="rId39"/>
    <p:sldLayoutId id="2147483856" r:id="rId40"/>
    <p:sldLayoutId id="2147483857" r:id="rId41"/>
    <p:sldLayoutId id="2147483815" r:id="rId42"/>
    <p:sldLayoutId id="2147483816" r:id="rId43"/>
    <p:sldLayoutId id="2147483838" r:id="rId44"/>
    <p:sldLayoutId id="2147483839" r:id="rId45"/>
    <p:sldLayoutId id="2147483853" r:id="rId46"/>
    <p:sldLayoutId id="2147483877" r:id="rId47"/>
    <p:sldLayoutId id="2147483814" r:id="rId48"/>
    <p:sldLayoutId id="2147483791" r:id="rId49"/>
    <p:sldLayoutId id="2147483804" r:id="rId50"/>
    <p:sldLayoutId id="2147483802" r:id="rId51"/>
    <p:sldLayoutId id="2147483865" r:id="rId52"/>
    <p:sldLayoutId id="2147483866" r:id="rId53"/>
    <p:sldLayoutId id="2147483867" r:id="rId54"/>
    <p:sldLayoutId id="2147483876" r:id="rId55"/>
    <p:sldLayoutId id="2147483868" r:id="rId56"/>
    <p:sldLayoutId id="2147483869" r:id="rId57"/>
    <p:sldLayoutId id="2147483881" r:id="rId58"/>
    <p:sldLayoutId id="2147483882" r:id="rId59"/>
    <p:sldLayoutId id="2147483886" r:id="rId60"/>
    <p:sldLayoutId id="2147483893" r:id="rId61"/>
    <p:sldLayoutId id="2147483880" r:id="rId62"/>
    <p:sldLayoutId id="2147483887" r:id="rId63"/>
    <p:sldLayoutId id="2147483805" r:id="rId64"/>
    <p:sldLayoutId id="2147483777" r:id="rId65"/>
    <p:sldLayoutId id="2147483885" r:id="rId66"/>
    <p:sldLayoutId id="2147483785" r:id="rId67"/>
    <p:sldLayoutId id="2147483799" r:id="rId68"/>
    <p:sldLayoutId id="2147483823" r:id="rId69"/>
    <p:sldLayoutId id="2147483864" r:id="rId70"/>
    <p:sldLayoutId id="2147483897" r:id="rId71"/>
    <p:sldLayoutId id="2147483819" r:id="rId72"/>
    <p:sldLayoutId id="2147483822" r:id="rId73"/>
    <p:sldLayoutId id="2147483831" r:id="rId74"/>
    <p:sldLayoutId id="2147483788" r:id="rId75"/>
    <p:sldLayoutId id="2147483798" r:id="rId76"/>
    <p:sldLayoutId id="2147483917" r:id="rId77"/>
    <p:sldLayoutId id="2147483918" r:id="rId78"/>
    <p:sldLayoutId id="2147483927" r:id="rId79"/>
    <p:sldLayoutId id="2147483859" r:id="rId80"/>
    <p:sldLayoutId id="2147483860" r:id="rId81"/>
    <p:sldLayoutId id="2147483863" r:id="rId82"/>
    <p:sldLayoutId id="2147483824" r:id="rId83"/>
    <p:sldLayoutId id="2147483833" r:id="rId84"/>
    <p:sldLayoutId id="2147483884" r:id="rId85"/>
    <p:sldLayoutId id="2147483827" r:id="rId86"/>
    <p:sldLayoutId id="2147483854" r:id="rId87"/>
    <p:sldLayoutId id="2147483811" r:id="rId88"/>
    <p:sldLayoutId id="2147483826" r:id="rId89"/>
    <p:sldLayoutId id="2147483861" r:id="rId90"/>
    <p:sldLayoutId id="2147483888" r:id="rId91"/>
    <p:sldLayoutId id="2147483878" r:id="rId92"/>
    <p:sldLayoutId id="2147483879" r:id="rId93"/>
    <p:sldLayoutId id="2147483825" r:id="rId94"/>
    <p:sldLayoutId id="2147483845" r:id="rId95"/>
    <p:sldLayoutId id="2147483810" r:id="rId96"/>
    <p:sldLayoutId id="2147483850" r:id="rId97"/>
    <p:sldLayoutId id="2147483813" r:id="rId98"/>
    <p:sldLayoutId id="2147483852" r:id="rId99"/>
    <p:sldLayoutId id="2147483894" r:id="rId100"/>
    <p:sldLayoutId id="2147483883" r:id="rId101"/>
    <p:sldLayoutId id="2147483767" r:id="rId102"/>
    <p:sldLayoutId id="2147483821" r:id="rId103"/>
    <p:sldLayoutId id="2147483846" r:id="rId104"/>
    <p:sldLayoutId id="2147483875" r:id="rId105"/>
    <p:sldLayoutId id="2147483809" r:id="rId106"/>
    <p:sldLayoutId id="2147483834" r:id="rId107"/>
    <p:sldLayoutId id="2147483835" r:id="rId108"/>
    <p:sldLayoutId id="2147483851" r:id="rId109"/>
    <p:sldLayoutId id="2147483786" r:id="rId110"/>
    <p:sldLayoutId id="2147483898" r:id="rId111"/>
    <p:sldLayoutId id="2147483782" r:id="rId112"/>
    <p:sldLayoutId id="2147483919" r:id="rId113"/>
    <p:sldLayoutId id="2147483899" r:id="rId114"/>
    <p:sldLayoutId id="2147483797" r:id="rId115"/>
    <p:sldLayoutId id="2147483920" r:id="rId116"/>
    <p:sldLayoutId id="2147483926" r:id="rId117"/>
    <p:sldLayoutId id="2147483923" r:id="rId118"/>
    <p:sldLayoutId id="2147483921" r:id="rId119"/>
    <p:sldLayoutId id="2147483916" r:id="rId120"/>
  </p:sldLayoutIdLst>
  <p:hf hdr="0" ftr="0" dt="0"/>
  <p:txStyles>
    <p:title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p:titleStyle>
    <p:body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5" pos="3696" userDrawn="1">
          <p15:clr>
            <a:srgbClr val="F26B43"/>
          </p15:clr>
        </p15:guide>
        <p15:guide id="26" pos="3840" userDrawn="1">
          <p15:clr>
            <a:srgbClr val="F26B43"/>
          </p15:clr>
        </p15:guide>
        <p15:guide id="27" pos="2880" userDrawn="1">
          <p15:clr>
            <a:srgbClr val="F26B43"/>
          </p15:clr>
        </p15:guide>
        <p15:guide id="28" pos="3984" userDrawn="1">
          <p15:clr>
            <a:srgbClr val="F26B43"/>
          </p15:clr>
        </p15:guide>
        <p15:guide id="29" pos="4800" userDrawn="1">
          <p15:clr>
            <a:srgbClr val="F26B43"/>
          </p15:clr>
        </p15:guide>
        <p15:guide id="30" pos="5616" userDrawn="1">
          <p15:clr>
            <a:srgbClr val="F26B43"/>
          </p15:clr>
        </p15:guide>
        <p15:guide id="31" pos="2064" userDrawn="1">
          <p15:clr>
            <a:srgbClr val="F26B43"/>
          </p15:clr>
        </p15:guide>
        <p15:guide id="32" pos="1920" userDrawn="1">
          <p15:clr>
            <a:srgbClr val="F26B43"/>
          </p15:clr>
        </p15:guide>
        <p15:guide id="33" pos="1776" userDrawn="1">
          <p15:clr>
            <a:srgbClr val="F26B43"/>
          </p15:clr>
        </p15:guide>
        <p15:guide id="34" pos="144" userDrawn="1">
          <p15:clr>
            <a:srgbClr val="F26B43"/>
          </p15:clr>
        </p15:guide>
        <p15:guide id="35" pos="5904" userDrawn="1">
          <p15:clr>
            <a:srgbClr val="F26B43"/>
          </p15:clr>
        </p15:guide>
        <p15:guide id="36" orient="horz" pos="216" userDrawn="1">
          <p15:clr>
            <a:srgbClr val="F26B43"/>
          </p15:clr>
        </p15:guide>
        <p15:guide id="37" orient="horz" pos="4104" userDrawn="1">
          <p15:clr>
            <a:srgbClr val="F26B43"/>
          </p15:clr>
        </p15:guide>
        <p15:guide id="38" pos="960" userDrawn="1">
          <p15:clr>
            <a:srgbClr val="F26B43"/>
          </p15:clr>
        </p15:guide>
        <p15:guide id="39" pos="5760" userDrawn="1">
          <p15:clr>
            <a:srgbClr val="F26B43"/>
          </p15:clr>
        </p15:guide>
        <p15:guide id="40" orient="horz" pos="552" userDrawn="1">
          <p15:clr>
            <a:srgbClr val="F26B43"/>
          </p15:clr>
        </p15:guide>
        <p15:guide id="41" orient="horz" pos="3792" userDrawn="1">
          <p15:clr>
            <a:srgbClr val="F26B43"/>
          </p15:clr>
        </p15:guide>
        <p15:guide id="42" orient="horz" pos="2160" userDrawn="1">
          <p15:clr>
            <a:srgbClr val="F26B43"/>
          </p15:clr>
        </p15:guide>
        <p15:guide id="44" orient="horz" pos="1080" userDrawn="1">
          <p15:clr>
            <a:srgbClr val="F26B43"/>
          </p15:clr>
        </p15:guide>
        <p15:guide id="45" orient="horz" pos="2688" userDrawn="1">
          <p15:clr>
            <a:srgbClr val="F26B43"/>
          </p15:clr>
        </p15:guide>
        <p15:guide id="47" orient="horz" pos="3264" userDrawn="1">
          <p15:clr>
            <a:srgbClr val="F26B43"/>
          </p15:clr>
        </p15:guide>
        <p15:guide id="49" orient="horz" pos="1632" userDrawn="1">
          <p15:clr>
            <a:srgbClr val="F26B43"/>
          </p15:clr>
        </p15:guide>
        <p15:guide id="51" pos="7536" userDrawn="1">
          <p15:clr>
            <a:srgbClr val="F26B43"/>
          </p15:clr>
        </p15:guide>
        <p15:guide id="52" pos="67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hyperlink" Target="https://docs.python.org/3/tutorial/modules.html#packages" TargetMode="Externa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22C1C2-3C23-6245-9606-B7DB8FB1F586}"/>
              </a:ext>
            </a:extLst>
          </p:cNvPr>
          <p:cNvSpPr>
            <a:spLocks noGrp="1"/>
          </p:cNvSpPr>
          <p:nvPr>
            <p:ph type="body" sz="quarter" idx="14"/>
          </p:nvPr>
        </p:nvSpPr>
        <p:spPr>
          <a:xfrm>
            <a:off x="151486" y="1596171"/>
            <a:ext cx="6624320" cy="2552699"/>
          </a:xfrm>
        </p:spPr>
        <p:txBody>
          <a:bodyPr/>
          <a:lstStyle/>
          <a:p>
            <a:r>
              <a:rPr lang="en-US" sz="7000" dirty="0"/>
              <a:t>Packaging Python Projects</a:t>
            </a:r>
            <a:endParaRPr lang="en-MX" sz="7000" dirty="0"/>
          </a:p>
        </p:txBody>
      </p:sp>
      <p:sp>
        <p:nvSpPr>
          <p:cNvPr id="12" name="Text Placeholder 11">
            <a:extLst>
              <a:ext uri="{FF2B5EF4-FFF2-40B4-BE49-F238E27FC236}">
                <a16:creationId xmlns:a16="http://schemas.microsoft.com/office/drawing/2014/main" id="{92DD1B27-5B5E-A74D-B273-DAC23B99ADDF}"/>
              </a:ext>
            </a:extLst>
          </p:cNvPr>
          <p:cNvSpPr>
            <a:spLocks noGrp="1"/>
          </p:cNvSpPr>
          <p:nvPr>
            <p:ph type="body" sz="quarter" idx="13"/>
          </p:nvPr>
        </p:nvSpPr>
        <p:spPr/>
        <p:txBody>
          <a:bodyPr/>
          <a:lstStyle/>
          <a:p>
            <a:r>
              <a:rPr lang="en-US" dirty="0"/>
              <a:t>Jul 2023</a:t>
            </a:r>
          </a:p>
        </p:txBody>
      </p:sp>
      <p:sp>
        <p:nvSpPr>
          <p:cNvPr id="13" name="Text Placeholder 12">
            <a:extLst>
              <a:ext uri="{FF2B5EF4-FFF2-40B4-BE49-F238E27FC236}">
                <a16:creationId xmlns:a16="http://schemas.microsoft.com/office/drawing/2014/main" id="{485F1630-AFF9-C040-91C5-9027172A0DDA}"/>
              </a:ext>
            </a:extLst>
          </p:cNvPr>
          <p:cNvSpPr>
            <a:spLocks noGrp="1"/>
          </p:cNvSpPr>
          <p:nvPr>
            <p:ph type="body" sz="quarter" idx="17"/>
          </p:nvPr>
        </p:nvSpPr>
        <p:spPr>
          <a:xfrm>
            <a:off x="283464" y="4680896"/>
            <a:ext cx="5641848" cy="457200"/>
          </a:xfrm>
        </p:spPr>
        <p:txBody>
          <a:bodyPr/>
          <a:lstStyle/>
          <a:p>
            <a:r>
              <a:rPr lang="en-US" sz="2400" dirty="0"/>
              <a:t>Python Academy</a:t>
            </a:r>
          </a:p>
        </p:txBody>
      </p:sp>
    </p:spTree>
    <p:extLst>
      <p:ext uri="{BB962C8B-B14F-4D97-AF65-F5344CB8AC3E}">
        <p14:creationId xmlns:p14="http://schemas.microsoft.com/office/powerpoint/2010/main" val="313504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6D35440-6C9C-5C4D-9EA7-7A6F1457D1E8}"/>
              </a:ext>
            </a:extLst>
          </p:cNvPr>
          <p:cNvSpPr>
            <a:spLocks noGrp="1"/>
          </p:cNvSpPr>
          <p:nvPr>
            <p:ph type="body" sz="quarter" idx="16"/>
          </p:nvPr>
        </p:nvSpPr>
        <p:spPr/>
        <p:txBody>
          <a:bodyPr/>
          <a:lstStyle/>
          <a:p>
            <a:r>
              <a:rPr lang="en-US" dirty="0"/>
              <a:t>Let’s go!</a:t>
            </a:r>
          </a:p>
        </p:txBody>
      </p:sp>
      <p:sp>
        <p:nvSpPr>
          <p:cNvPr id="5" name="Text Placeholder 4">
            <a:extLst>
              <a:ext uri="{FF2B5EF4-FFF2-40B4-BE49-F238E27FC236}">
                <a16:creationId xmlns:a16="http://schemas.microsoft.com/office/drawing/2014/main" id="{E39FB218-C216-9D4A-871F-C59FFF08EF9D}"/>
              </a:ext>
            </a:extLst>
          </p:cNvPr>
          <p:cNvSpPr>
            <a:spLocks noGrp="1"/>
          </p:cNvSpPr>
          <p:nvPr>
            <p:ph type="body" sz="quarter" idx="17"/>
          </p:nvPr>
        </p:nvSpPr>
        <p:spPr/>
        <p:txBody>
          <a:bodyPr/>
          <a:lstStyle/>
          <a:p>
            <a:r>
              <a:rPr lang="en-US" dirty="0"/>
              <a:t>Come one! Works in the IDLE!</a:t>
            </a:r>
          </a:p>
        </p:txBody>
      </p:sp>
      <p:sp>
        <p:nvSpPr>
          <p:cNvPr id="3" name="Text Placeholder 2">
            <a:extLst>
              <a:ext uri="{FF2B5EF4-FFF2-40B4-BE49-F238E27FC236}">
                <a16:creationId xmlns:a16="http://schemas.microsoft.com/office/drawing/2014/main" id="{914E31D2-09EF-5943-9486-8AE0FA38C549}"/>
              </a:ext>
            </a:extLst>
          </p:cNvPr>
          <p:cNvSpPr>
            <a:spLocks noGrp="1"/>
          </p:cNvSpPr>
          <p:nvPr>
            <p:ph type="body" sz="quarter" idx="15"/>
          </p:nvPr>
        </p:nvSpPr>
        <p:spPr/>
        <p:txBody>
          <a:bodyPr/>
          <a:lstStyle/>
          <a:p>
            <a:r>
              <a:rPr lang="en-US" dirty="0"/>
              <a:t>Python academy</a:t>
            </a:r>
          </a:p>
        </p:txBody>
      </p:sp>
    </p:spTree>
    <p:extLst>
      <p:ext uri="{BB962C8B-B14F-4D97-AF65-F5344CB8AC3E}">
        <p14:creationId xmlns:p14="http://schemas.microsoft.com/office/powerpoint/2010/main" val="347619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HTML (including Windows HTML Help), LaTeX (for printable PDF versions), </a:t>
            </a:r>
            <a:r>
              <a:rPr lang="en-US" dirty="0" err="1"/>
              <a:t>ePub</a:t>
            </a:r>
            <a:r>
              <a:rPr lang="en-US" dirty="0"/>
              <a:t>, </a:t>
            </a:r>
            <a:r>
              <a:rPr lang="en-US" dirty="0" err="1"/>
              <a:t>Texinfo</a:t>
            </a:r>
            <a:r>
              <a:rPr lang="en-US" dirty="0"/>
              <a:t>, manual pages, plain text and more</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2</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Creating Documentation	</a:t>
            </a:r>
          </a:p>
        </p:txBody>
      </p:sp>
    </p:spTree>
    <p:extLst>
      <p:ext uri="{BB962C8B-B14F-4D97-AF65-F5344CB8AC3E}">
        <p14:creationId xmlns:p14="http://schemas.microsoft.com/office/powerpoint/2010/main" val="3103673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This section covers the basics of how to create documentation using Sphinx</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	FIRST STEP, INSTALL SPHINX </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12</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Creating Documentation</a:t>
            </a:r>
          </a:p>
        </p:txBody>
      </p:sp>
      <p:sp>
        <p:nvSpPr>
          <p:cNvPr id="10" name="TextBox 9">
            <a:extLst>
              <a:ext uri="{FF2B5EF4-FFF2-40B4-BE49-F238E27FC236}">
                <a16:creationId xmlns:a16="http://schemas.microsoft.com/office/drawing/2014/main" id="{6052D091-86E6-5CC1-8AA5-618299596530}"/>
              </a:ext>
            </a:extLst>
          </p:cNvPr>
          <p:cNvSpPr txBox="1"/>
          <p:nvPr/>
        </p:nvSpPr>
        <p:spPr>
          <a:xfrm>
            <a:off x="2109075" y="2882482"/>
            <a:ext cx="6097384" cy="369332"/>
          </a:xfrm>
          <a:prstGeom prst="rect">
            <a:avLst/>
          </a:prstGeom>
          <a:noFill/>
        </p:spPr>
        <p:txBody>
          <a:bodyPr wrap="square">
            <a:spAutoFit/>
          </a:bodyPr>
          <a:lstStyle/>
          <a:p>
            <a:r>
              <a:rPr lang="sv-SE" b="0" i="0" dirty="0">
                <a:solidFill>
                  <a:srgbClr val="0000CD"/>
                </a:solidFill>
                <a:effectLst/>
                <a:latin typeface="Consolas" panose="020B0609020204030204" pitchFamily="49" charset="0"/>
              </a:rPr>
              <a:t>pip install --upgrade sphinx</a:t>
            </a:r>
            <a:endParaRPr lang="en-US" dirty="0">
              <a:solidFill>
                <a:srgbClr val="FF0000"/>
              </a:solidFill>
            </a:endParaRPr>
          </a:p>
        </p:txBody>
      </p:sp>
    </p:spTree>
    <p:extLst>
      <p:ext uri="{BB962C8B-B14F-4D97-AF65-F5344CB8AC3E}">
        <p14:creationId xmlns:p14="http://schemas.microsoft.com/office/powerpoint/2010/main" val="214422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604464"/>
          </a:xfrm>
        </p:spPr>
        <p:txBody>
          <a:bodyPr/>
          <a:lstStyle/>
          <a:p>
            <a:r>
              <a:rPr lang="en-US" sz="1800" dirty="0">
                <a:solidFill>
                  <a:srgbClr val="222222"/>
                </a:solidFill>
                <a:latin typeface="Open Sans" panose="020B0606030504020204" pitchFamily="34" charset="0"/>
              </a:rPr>
              <a:t>Create a docs directory inside your project to hold your documentation:</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13</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Getting Started With Sphinx</a:t>
            </a:r>
          </a:p>
        </p:txBody>
      </p:sp>
      <p:sp>
        <p:nvSpPr>
          <p:cNvPr id="7" name="TextBox 6">
            <a:extLst>
              <a:ext uri="{FF2B5EF4-FFF2-40B4-BE49-F238E27FC236}">
                <a16:creationId xmlns:a16="http://schemas.microsoft.com/office/drawing/2014/main" id="{D62F856C-B037-4145-1887-11C66178E78D}"/>
              </a:ext>
            </a:extLst>
          </p:cNvPr>
          <p:cNvSpPr txBox="1"/>
          <p:nvPr/>
        </p:nvSpPr>
        <p:spPr>
          <a:xfrm>
            <a:off x="624155" y="1873698"/>
            <a:ext cx="6097712" cy="646331"/>
          </a:xfrm>
          <a:prstGeom prst="rect">
            <a:avLst/>
          </a:prstGeom>
          <a:noFill/>
        </p:spPr>
        <p:txBody>
          <a:bodyPr wrap="square">
            <a:spAutoFit/>
          </a:bodyPr>
          <a:lstStyle/>
          <a:p>
            <a:r>
              <a:rPr lang="en-US" dirty="0"/>
              <a:t>cd /path/to/project</a:t>
            </a:r>
          </a:p>
          <a:p>
            <a:r>
              <a:rPr lang="en-US" dirty="0" err="1"/>
              <a:t>mkdir</a:t>
            </a:r>
            <a:r>
              <a:rPr lang="en-US" dirty="0"/>
              <a:t> docs</a:t>
            </a:r>
          </a:p>
        </p:txBody>
      </p:sp>
      <p:sp>
        <p:nvSpPr>
          <p:cNvPr id="8" name="Content Placeholder 1">
            <a:extLst>
              <a:ext uri="{FF2B5EF4-FFF2-40B4-BE49-F238E27FC236}">
                <a16:creationId xmlns:a16="http://schemas.microsoft.com/office/drawing/2014/main" id="{E178B09E-B0EF-5428-4911-DEC8392FEF21}"/>
              </a:ext>
            </a:extLst>
          </p:cNvPr>
          <p:cNvSpPr txBox="1">
            <a:spLocks/>
          </p:cNvSpPr>
          <p:nvPr/>
        </p:nvSpPr>
        <p:spPr>
          <a:xfrm>
            <a:off x="237164" y="2763743"/>
            <a:ext cx="8067502" cy="60446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kern="1200">
                <a:solidFill>
                  <a:srgbClr val="FF462D"/>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222222"/>
                </a:solidFill>
                <a:latin typeface="Open Sans" panose="020B0606030504020204" pitchFamily="34" charset="0"/>
              </a:rPr>
              <a:t>Run sphinx-</a:t>
            </a:r>
            <a:r>
              <a:rPr lang="en-US" sz="1800" dirty="0" err="1">
                <a:solidFill>
                  <a:srgbClr val="222222"/>
                </a:solidFill>
                <a:latin typeface="Open Sans" panose="020B0606030504020204" pitchFamily="34" charset="0"/>
              </a:rPr>
              <a:t>quickstart</a:t>
            </a:r>
            <a:r>
              <a:rPr lang="en-US" sz="1800" dirty="0">
                <a:solidFill>
                  <a:srgbClr val="222222"/>
                </a:solidFill>
                <a:latin typeface="Open Sans" panose="020B0606030504020204" pitchFamily="34" charset="0"/>
              </a:rPr>
              <a:t> inside the docs directory:</a:t>
            </a:r>
          </a:p>
        </p:txBody>
      </p:sp>
      <p:sp>
        <p:nvSpPr>
          <p:cNvPr id="11" name="TextBox 10">
            <a:extLst>
              <a:ext uri="{FF2B5EF4-FFF2-40B4-BE49-F238E27FC236}">
                <a16:creationId xmlns:a16="http://schemas.microsoft.com/office/drawing/2014/main" id="{9443EF13-EF57-7617-4D3D-76E49E228F6E}"/>
              </a:ext>
            </a:extLst>
          </p:cNvPr>
          <p:cNvSpPr txBox="1"/>
          <p:nvPr/>
        </p:nvSpPr>
        <p:spPr>
          <a:xfrm>
            <a:off x="624156" y="3139225"/>
            <a:ext cx="6097712" cy="646331"/>
          </a:xfrm>
          <a:prstGeom prst="rect">
            <a:avLst/>
          </a:prstGeom>
          <a:noFill/>
        </p:spPr>
        <p:txBody>
          <a:bodyPr wrap="square">
            <a:spAutoFit/>
          </a:bodyPr>
          <a:lstStyle/>
          <a:p>
            <a:r>
              <a:rPr lang="en-US" dirty="0"/>
              <a:t>cd docs</a:t>
            </a:r>
          </a:p>
          <a:p>
            <a:r>
              <a:rPr lang="en-US" dirty="0"/>
              <a:t>sphinx-</a:t>
            </a:r>
            <a:r>
              <a:rPr lang="en-US" dirty="0" err="1"/>
              <a:t>quickstart</a:t>
            </a:r>
            <a:endParaRPr lang="en-US" dirty="0"/>
          </a:p>
        </p:txBody>
      </p:sp>
      <p:sp>
        <p:nvSpPr>
          <p:cNvPr id="12" name="Content Placeholder 1">
            <a:extLst>
              <a:ext uri="{FF2B5EF4-FFF2-40B4-BE49-F238E27FC236}">
                <a16:creationId xmlns:a16="http://schemas.microsoft.com/office/drawing/2014/main" id="{4876DF32-063B-49BF-BB31-2001A981F52A}"/>
              </a:ext>
            </a:extLst>
          </p:cNvPr>
          <p:cNvSpPr txBox="1">
            <a:spLocks/>
          </p:cNvSpPr>
          <p:nvPr/>
        </p:nvSpPr>
        <p:spPr>
          <a:xfrm>
            <a:off x="245728" y="4097668"/>
            <a:ext cx="10706524" cy="604464"/>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kern="1200">
                <a:solidFill>
                  <a:srgbClr val="FF462D"/>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222222"/>
                </a:solidFill>
                <a:latin typeface="Open Sans" panose="020B0606030504020204" pitchFamily="34" charset="0"/>
              </a:rPr>
              <a:t>This sets up a source directory, walks you through some basic configurations, and creates an </a:t>
            </a:r>
            <a:r>
              <a:rPr lang="en-US" sz="1800" dirty="0" err="1">
                <a:solidFill>
                  <a:srgbClr val="222222"/>
                </a:solidFill>
                <a:latin typeface="Open Sans" panose="020B0606030504020204" pitchFamily="34" charset="0"/>
              </a:rPr>
              <a:t>index.rst</a:t>
            </a:r>
            <a:r>
              <a:rPr lang="en-US" sz="1800" dirty="0">
                <a:solidFill>
                  <a:srgbClr val="222222"/>
                </a:solidFill>
                <a:latin typeface="Open Sans" panose="020B0606030504020204" pitchFamily="34" charset="0"/>
              </a:rPr>
              <a:t> file as well as a conf.py file.</a:t>
            </a:r>
          </a:p>
          <a:p>
            <a:r>
              <a:rPr lang="en-US" sz="1800" dirty="0">
                <a:solidFill>
                  <a:srgbClr val="222222"/>
                </a:solidFill>
                <a:latin typeface="Open Sans" panose="020B0606030504020204" pitchFamily="34" charset="0"/>
              </a:rPr>
              <a:t>You can add some information about your project in </a:t>
            </a:r>
            <a:r>
              <a:rPr lang="en-US" sz="1800" dirty="0" err="1">
                <a:solidFill>
                  <a:srgbClr val="222222"/>
                </a:solidFill>
                <a:latin typeface="Open Sans" panose="020B0606030504020204" pitchFamily="34" charset="0"/>
              </a:rPr>
              <a:t>index.rst</a:t>
            </a:r>
            <a:r>
              <a:rPr lang="en-US" sz="1800" dirty="0">
                <a:solidFill>
                  <a:srgbClr val="222222"/>
                </a:solidFill>
                <a:latin typeface="Open Sans" panose="020B0606030504020204" pitchFamily="34" charset="0"/>
              </a:rPr>
              <a:t>, then build them:</a:t>
            </a:r>
          </a:p>
        </p:txBody>
      </p:sp>
      <p:sp>
        <p:nvSpPr>
          <p:cNvPr id="14" name="TextBox 13">
            <a:extLst>
              <a:ext uri="{FF2B5EF4-FFF2-40B4-BE49-F238E27FC236}">
                <a16:creationId xmlns:a16="http://schemas.microsoft.com/office/drawing/2014/main" id="{DF906FFB-539C-CA3D-F5D9-1E5BAD4F6E10}"/>
              </a:ext>
            </a:extLst>
          </p:cNvPr>
          <p:cNvSpPr txBox="1"/>
          <p:nvPr/>
        </p:nvSpPr>
        <p:spPr>
          <a:xfrm>
            <a:off x="624154" y="5116796"/>
            <a:ext cx="6097712" cy="369332"/>
          </a:xfrm>
          <a:prstGeom prst="rect">
            <a:avLst/>
          </a:prstGeom>
          <a:noFill/>
        </p:spPr>
        <p:txBody>
          <a:bodyPr wrap="square">
            <a:spAutoFit/>
          </a:bodyPr>
          <a:lstStyle/>
          <a:p>
            <a:r>
              <a:rPr lang="en-US" dirty="0"/>
              <a:t>make html</a:t>
            </a:r>
          </a:p>
        </p:txBody>
      </p:sp>
      <p:sp>
        <p:nvSpPr>
          <p:cNvPr id="16" name="TextBox 15">
            <a:extLst>
              <a:ext uri="{FF2B5EF4-FFF2-40B4-BE49-F238E27FC236}">
                <a16:creationId xmlns:a16="http://schemas.microsoft.com/office/drawing/2014/main" id="{F68A015A-4B55-9BCE-6E33-06C5EF62555C}"/>
              </a:ext>
            </a:extLst>
          </p:cNvPr>
          <p:cNvSpPr txBox="1"/>
          <p:nvPr/>
        </p:nvSpPr>
        <p:spPr>
          <a:xfrm>
            <a:off x="5804899" y="5779047"/>
            <a:ext cx="6578029" cy="646331"/>
          </a:xfrm>
          <a:prstGeom prst="rect">
            <a:avLst/>
          </a:prstGeom>
          <a:noFill/>
        </p:spPr>
        <p:txBody>
          <a:bodyPr wrap="square">
            <a:spAutoFit/>
          </a:bodyPr>
          <a:lstStyle/>
          <a:p>
            <a:r>
              <a:rPr lang="en-US" dirty="0"/>
              <a:t>More details: </a:t>
            </a:r>
          </a:p>
          <a:p>
            <a:r>
              <a:rPr lang="en-US" dirty="0"/>
              <a:t>https://www.sphinx-doc.org/en/master/#get-started</a:t>
            </a:r>
          </a:p>
        </p:txBody>
      </p:sp>
    </p:spTree>
    <p:extLst>
      <p:ext uri="{BB962C8B-B14F-4D97-AF65-F5344CB8AC3E}">
        <p14:creationId xmlns:p14="http://schemas.microsoft.com/office/powerpoint/2010/main" val="35042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3F4420-0531-B942-A3A0-73CBF9BBA1E0}"/>
              </a:ext>
            </a:extLst>
          </p:cNvPr>
          <p:cNvSpPr>
            <a:spLocks noGrp="1"/>
          </p:cNvSpPr>
          <p:nvPr>
            <p:ph type="body" sz="quarter" idx="14"/>
          </p:nvPr>
        </p:nvSpPr>
        <p:spPr/>
        <p:txBody>
          <a:bodyPr/>
          <a:lstStyle/>
          <a:p>
            <a:r>
              <a:rPr lang="en-MX" dirty="0"/>
              <a:t>Thank You</a:t>
            </a:r>
          </a:p>
        </p:txBody>
      </p:sp>
      <p:sp>
        <p:nvSpPr>
          <p:cNvPr id="6" name="Text Placeholder 5">
            <a:extLst>
              <a:ext uri="{FF2B5EF4-FFF2-40B4-BE49-F238E27FC236}">
                <a16:creationId xmlns:a16="http://schemas.microsoft.com/office/drawing/2014/main" id="{8C5FC814-AC05-5F4C-8836-EFA166F94A01}"/>
              </a:ext>
            </a:extLst>
          </p:cNvPr>
          <p:cNvSpPr>
            <a:spLocks noGrp="1"/>
          </p:cNvSpPr>
          <p:nvPr>
            <p:ph type="body" sz="quarter" idx="13"/>
          </p:nvPr>
        </p:nvSpPr>
        <p:spPr/>
        <p:txBody>
          <a:bodyPr/>
          <a:lstStyle/>
          <a:p>
            <a:r>
              <a:rPr lang="en-US" dirty="0"/>
              <a:t>Jun 2023</a:t>
            </a:r>
          </a:p>
        </p:txBody>
      </p:sp>
    </p:spTree>
    <p:extLst>
      <p:ext uri="{BB962C8B-B14F-4D97-AF65-F5344CB8AC3E}">
        <p14:creationId xmlns:p14="http://schemas.microsoft.com/office/powerpoint/2010/main" val="423961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481A20-237A-9E48-AF21-50FE4B999174}"/>
              </a:ext>
            </a:extLst>
          </p:cNvPr>
          <p:cNvSpPr>
            <a:spLocks noGrp="1"/>
          </p:cNvSpPr>
          <p:nvPr>
            <p:ph idx="1"/>
          </p:nvPr>
        </p:nvSpPr>
        <p:spPr>
          <a:xfrm>
            <a:off x="217449" y="1169900"/>
            <a:ext cx="1042290" cy="4846698"/>
          </a:xfrm>
        </p:spPr>
        <p:txBody>
          <a:bodyPr/>
          <a:lstStyle/>
          <a:p>
            <a:r>
              <a:rPr lang="en-US" dirty="0"/>
              <a:t>01</a:t>
            </a:r>
          </a:p>
          <a:p>
            <a:r>
              <a:rPr lang="en-US" dirty="0"/>
              <a:t>02</a:t>
            </a:r>
          </a:p>
          <a:p>
            <a:endParaRPr lang="en-US" dirty="0"/>
          </a:p>
        </p:txBody>
      </p:sp>
      <p:sp>
        <p:nvSpPr>
          <p:cNvPr id="3" name="Content Placeholder 2">
            <a:extLst>
              <a:ext uri="{FF2B5EF4-FFF2-40B4-BE49-F238E27FC236}">
                <a16:creationId xmlns:a16="http://schemas.microsoft.com/office/drawing/2014/main" id="{F6C660DF-902E-D342-9782-5A45045513E8}"/>
              </a:ext>
            </a:extLst>
          </p:cNvPr>
          <p:cNvSpPr>
            <a:spLocks noGrp="1"/>
          </p:cNvSpPr>
          <p:nvPr>
            <p:ph idx="13"/>
          </p:nvPr>
        </p:nvSpPr>
        <p:spPr>
          <a:xfrm>
            <a:off x="1512848" y="1169899"/>
            <a:ext cx="10679151" cy="4222537"/>
          </a:xfrm>
        </p:spPr>
        <p:txBody>
          <a:bodyPr/>
          <a:lstStyle/>
          <a:p>
            <a:r>
              <a:rPr lang="en-US" dirty="0"/>
              <a:t>Packaging Python Projects</a:t>
            </a:r>
          </a:p>
          <a:p>
            <a:r>
              <a:rPr lang="en-US" dirty="0"/>
              <a:t>Creating Documentation</a:t>
            </a:r>
          </a:p>
        </p:txBody>
      </p:sp>
      <p:sp>
        <p:nvSpPr>
          <p:cNvPr id="4" name="Title 3">
            <a:extLst>
              <a:ext uri="{FF2B5EF4-FFF2-40B4-BE49-F238E27FC236}">
                <a16:creationId xmlns:a16="http://schemas.microsoft.com/office/drawing/2014/main" id="{0CB5895A-0DE3-7143-AD22-C922F9A2D7D5}"/>
              </a:ext>
            </a:extLst>
          </p:cNvPr>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18126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how to package a simple Python project</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a:t>01</a:t>
            </a:r>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Packaging Python Projects</a:t>
            </a:r>
          </a:p>
        </p:txBody>
      </p:sp>
    </p:spTree>
    <p:extLst>
      <p:ext uri="{BB962C8B-B14F-4D97-AF65-F5344CB8AC3E}">
        <p14:creationId xmlns:p14="http://schemas.microsoft.com/office/powerpoint/2010/main" val="309541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1244884"/>
            <a:ext cx="11743235" cy="1822264"/>
          </a:xfrm>
        </p:spPr>
        <p:txBody>
          <a:bodyPr/>
          <a:lstStyle/>
          <a:p>
            <a:r>
              <a:rPr lang="en-US" sz="1800" dirty="0">
                <a:solidFill>
                  <a:srgbClr val="222222"/>
                </a:solidFill>
                <a:latin typeface="Open Sans" panose="020B0606030504020204" pitchFamily="34" charset="0"/>
              </a:rPr>
              <a:t>This ppt walks you through how to package a simple Python project. It will show you how to add the necessary files and structure to create the package, how to build the package, and how to upload it to the Python Package Index (</a:t>
            </a:r>
            <a:r>
              <a:rPr lang="en-US" sz="1800" dirty="0" err="1">
                <a:solidFill>
                  <a:srgbClr val="222222"/>
                </a:solidFill>
                <a:latin typeface="Open Sans" panose="020B0606030504020204" pitchFamily="34" charset="0"/>
              </a:rPr>
              <a:t>PyPI</a:t>
            </a:r>
            <a:r>
              <a:rPr lang="en-US" sz="1800" dirty="0">
                <a:solidFill>
                  <a:srgbClr val="222222"/>
                </a:solidFill>
                <a:latin typeface="Open Sans" panose="020B0606030504020204" pitchFamily="34" charset="0"/>
              </a:rPr>
              <a:t>).</a:t>
            </a:r>
          </a:p>
          <a:p>
            <a:endParaRPr lang="en-US" sz="1800" b="1" dirty="0">
              <a:solidFill>
                <a:srgbClr val="222222"/>
              </a:solidFill>
              <a:latin typeface="Open Sans" panose="020B0606030504020204" pitchFamily="34" charset="0"/>
            </a:endParaRPr>
          </a:p>
          <a:p>
            <a:r>
              <a:rPr lang="en-US" sz="1800" b="1" dirty="0">
                <a:solidFill>
                  <a:srgbClr val="222222"/>
                </a:solidFill>
                <a:latin typeface="Open Sans" panose="020B0606030504020204" pitchFamily="34" charset="0"/>
              </a:rPr>
              <a:t>	FIRST STEP</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4</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Packaging Python Projects</a:t>
            </a:r>
          </a:p>
        </p:txBody>
      </p:sp>
      <p:sp>
        <p:nvSpPr>
          <p:cNvPr id="7" name="TextBox 6">
            <a:extLst>
              <a:ext uri="{FF2B5EF4-FFF2-40B4-BE49-F238E27FC236}">
                <a16:creationId xmlns:a16="http://schemas.microsoft.com/office/drawing/2014/main" id="{42219EB9-C7BB-1628-25B5-3875D90D871D}"/>
              </a:ext>
            </a:extLst>
          </p:cNvPr>
          <p:cNvSpPr txBox="1"/>
          <p:nvPr/>
        </p:nvSpPr>
        <p:spPr>
          <a:xfrm>
            <a:off x="2957253" y="2999165"/>
            <a:ext cx="7408718" cy="1477328"/>
          </a:xfrm>
          <a:prstGeom prst="rect">
            <a:avLst/>
          </a:prstGeom>
          <a:noFill/>
        </p:spPr>
        <p:txBody>
          <a:bodyPr wrap="square">
            <a:spAutoFit/>
          </a:bodyPr>
          <a:lstStyle/>
          <a:p>
            <a:r>
              <a:rPr lang="en-US" dirty="0"/>
              <a:t>packaging/</a:t>
            </a:r>
          </a:p>
          <a:p>
            <a:r>
              <a:rPr lang="en-US" dirty="0"/>
              <a:t>└── </a:t>
            </a:r>
            <a:r>
              <a:rPr lang="en-US" dirty="0" err="1"/>
              <a:t>src</a:t>
            </a:r>
            <a:r>
              <a:rPr lang="en-US" dirty="0"/>
              <a:t>/</a:t>
            </a:r>
          </a:p>
          <a:p>
            <a:r>
              <a:rPr lang="en-US" dirty="0"/>
              <a:t>    └── </a:t>
            </a:r>
            <a:r>
              <a:rPr lang="en-US" dirty="0" err="1"/>
              <a:t>example_package</a:t>
            </a:r>
            <a:r>
              <a:rPr lang="en-US" dirty="0"/>
              <a:t>/</a:t>
            </a:r>
          </a:p>
          <a:p>
            <a:r>
              <a:rPr lang="en-US" dirty="0"/>
              <a:t>        ├── __init__.py</a:t>
            </a:r>
          </a:p>
          <a:p>
            <a:r>
              <a:rPr lang="en-US" dirty="0"/>
              <a:t>        └── example.py</a:t>
            </a:r>
          </a:p>
        </p:txBody>
      </p:sp>
      <p:sp>
        <p:nvSpPr>
          <p:cNvPr id="10" name="TextBox 9">
            <a:extLst>
              <a:ext uri="{FF2B5EF4-FFF2-40B4-BE49-F238E27FC236}">
                <a16:creationId xmlns:a16="http://schemas.microsoft.com/office/drawing/2014/main" id="{71C7BFEA-5CF7-6D62-B793-7FE828458493}"/>
              </a:ext>
            </a:extLst>
          </p:cNvPr>
          <p:cNvSpPr txBox="1"/>
          <p:nvPr/>
        </p:nvSpPr>
        <p:spPr>
          <a:xfrm rot="20366830">
            <a:off x="8206352" y="1370972"/>
            <a:ext cx="9356667" cy="1200329"/>
          </a:xfrm>
          <a:prstGeom prst="rect">
            <a:avLst/>
          </a:prstGeom>
          <a:noFill/>
        </p:spPr>
        <p:txBody>
          <a:bodyPr wrap="square">
            <a:spAutoFit/>
          </a:bodyPr>
          <a:lstStyle/>
          <a:p>
            <a:pPr algn="l"/>
            <a:r>
              <a:rPr lang="en-US" dirty="0">
                <a:latin typeface="courier new" panose="02070309020205020404" pitchFamily="49" charset="0"/>
              </a:rPr>
              <a:t># example.py</a:t>
            </a:r>
          </a:p>
          <a:p>
            <a:pPr algn="l"/>
            <a:endParaRPr lang="en-US" dirty="0">
              <a:solidFill>
                <a:srgbClr val="0000FF"/>
              </a:solidFill>
              <a:latin typeface="courier new" panose="02070309020205020404" pitchFamily="49" charset="0"/>
            </a:endParaRPr>
          </a:p>
          <a:p>
            <a:pPr algn="l"/>
            <a:r>
              <a:rPr lang="en-US" dirty="0">
                <a:solidFill>
                  <a:srgbClr val="0000FF"/>
                </a:solidFill>
                <a:latin typeface="courier new" panose="02070309020205020404" pitchFamily="49" charset="0"/>
              </a:rPr>
              <a:t>def sum(a, b):</a:t>
            </a:r>
          </a:p>
          <a:p>
            <a:pPr algn="l"/>
            <a:r>
              <a:rPr lang="en-US" b="0" i="0" dirty="0">
                <a:solidFill>
                  <a:srgbClr val="0000FF"/>
                </a:solidFill>
                <a:effectLst/>
                <a:latin typeface="courier new" panose="02070309020205020404" pitchFamily="49" charset="0"/>
              </a:rPr>
              <a:t>  return </a:t>
            </a:r>
            <a:r>
              <a:rPr lang="en-US" b="0" i="0" dirty="0" err="1">
                <a:solidFill>
                  <a:srgbClr val="0000FF"/>
                </a:solidFill>
                <a:effectLst/>
                <a:latin typeface="courier new" panose="02070309020205020404" pitchFamily="49" charset="0"/>
              </a:rPr>
              <a:t>a+b</a:t>
            </a:r>
            <a:endParaRPr lang="en-US" b="0" i="0" dirty="0">
              <a:solidFill>
                <a:srgbClr val="0000FF"/>
              </a:solidFill>
              <a:effectLst/>
              <a:latin typeface="courier new" panose="02070309020205020404" pitchFamily="49" charset="0"/>
            </a:endParaRPr>
          </a:p>
        </p:txBody>
      </p:sp>
      <p:sp>
        <p:nvSpPr>
          <p:cNvPr id="12" name="TextBox 11">
            <a:extLst>
              <a:ext uri="{FF2B5EF4-FFF2-40B4-BE49-F238E27FC236}">
                <a16:creationId xmlns:a16="http://schemas.microsoft.com/office/drawing/2014/main" id="{81EE0B48-FAEC-88CA-3860-0CA700E97B40}"/>
              </a:ext>
            </a:extLst>
          </p:cNvPr>
          <p:cNvSpPr txBox="1"/>
          <p:nvPr/>
        </p:nvSpPr>
        <p:spPr>
          <a:xfrm>
            <a:off x="7293499" y="4817665"/>
            <a:ext cx="4603975" cy="923330"/>
          </a:xfrm>
          <a:prstGeom prst="rect">
            <a:avLst/>
          </a:prstGeom>
          <a:noFill/>
        </p:spPr>
        <p:txBody>
          <a:bodyPr wrap="square">
            <a:spAutoFit/>
          </a:bodyPr>
          <a:lstStyle/>
          <a:p>
            <a:pPr algn="l"/>
            <a:r>
              <a:rPr lang="en-US" dirty="0">
                <a:solidFill>
                  <a:srgbClr val="0000FF"/>
                </a:solidFill>
                <a:latin typeface="courier new" panose="02070309020205020404" pitchFamily="49" charset="0"/>
              </a:rPr>
              <a:t>__init__.py </a:t>
            </a:r>
            <a:r>
              <a:rPr lang="en-US" dirty="0">
                <a:latin typeface="courier new" panose="02070309020205020404" pitchFamily="49" charset="0"/>
              </a:rPr>
              <a:t>is required to import the directory as a package, and should be empty.</a:t>
            </a:r>
            <a:endParaRPr lang="en-US" b="0" i="0" dirty="0">
              <a:effectLst/>
              <a:latin typeface="courier new" panose="02070309020205020404" pitchFamily="49" charset="0"/>
            </a:endParaRPr>
          </a:p>
        </p:txBody>
      </p:sp>
      <p:sp>
        <p:nvSpPr>
          <p:cNvPr id="6" name="TextBox 5">
            <a:extLst>
              <a:ext uri="{FF2B5EF4-FFF2-40B4-BE49-F238E27FC236}">
                <a16:creationId xmlns:a16="http://schemas.microsoft.com/office/drawing/2014/main" id="{3CB68CF5-79C6-FB9E-5041-420EDC16BBBA}"/>
              </a:ext>
            </a:extLst>
          </p:cNvPr>
          <p:cNvSpPr txBox="1"/>
          <p:nvPr/>
        </p:nvSpPr>
        <p:spPr>
          <a:xfrm>
            <a:off x="539691" y="5897501"/>
            <a:ext cx="8738170" cy="369332"/>
          </a:xfrm>
          <a:prstGeom prst="rect">
            <a:avLst/>
          </a:prstGeom>
          <a:noFill/>
        </p:spPr>
        <p:txBody>
          <a:bodyPr wrap="square">
            <a:spAutoFit/>
          </a:bodyPr>
          <a:lstStyle/>
          <a:p>
            <a:r>
              <a:rPr lang="en-US" dirty="0"/>
              <a:t>Related information: </a:t>
            </a:r>
            <a:r>
              <a:rPr lang="en-US" b="0" i="0" u="none" strike="noStrike" dirty="0">
                <a:solidFill>
                  <a:srgbClr val="00B0E4"/>
                </a:solidFill>
                <a:effectLst/>
                <a:latin typeface="Lucida Grande"/>
                <a:hlinkClick r:id="rId2"/>
              </a:rPr>
              <a:t> Python documentation for packages and modules</a:t>
            </a:r>
            <a:endParaRPr lang="en-US" dirty="0"/>
          </a:p>
        </p:txBody>
      </p:sp>
    </p:spTree>
    <p:extLst>
      <p:ext uri="{BB962C8B-B14F-4D97-AF65-F5344CB8AC3E}">
        <p14:creationId xmlns:p14="http://schemas.microsoft.com/office/powerpoint/2010/main" val="1024751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1244884"/>
            <a:ext cx="11743235" cy="1822264"/>
          </a:xfrm>
        </p:spPr>
        <p:txBody>
          <a:bodyPr/>
          <a:lstStyle/>
          <a:p>
            <a:r>
              <a:rPr lang="en-US" sz="1800" dirty="0">
                <a:solidFill>
                  <a:srgbClr val="222222"/>
                </a:solidFill>
                <a:latin typeface="Open Sans" panose="020B0606030504020204" pitchFamily="34" charset="0"/>
              </a:rPr>
              <a:t>now add files that are used to prepare the project for distribution. When you’re done, the project structure will look like this:</a:t>
            </a:r>
            <a:endParaRPr lang="en-US" sz="1800" b="1" dirty="0">
              <a:solidFill>
                <a:srgbClr val="222222"/>
              </a:solidFill>
              <a:latin typeface="Open Sans" panose="020B0606030504020204" pitchFamily="34" charset="0"/>
            </a:endParaRPr>
          </a:p>
          <a:p>
            <a:r>
              <a:rPr lang="en-US" sz="1800" b="1" dirty="0">
                <a:solidFill>
                  <a:srgbClr val="222222"/>
                </a:solidFill>
                <a:latin typeface="Open Sans" panose="020B0606030504020204" pitchFamily="34" charset="0"/>
              </a:rPr>
              <a:t>	SECOND STEP</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5</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Creating the package files</a:t>
            </a:r>
          </a:p>
        </p:txBody>
      </p:sp>
      <p:sp>
        <p:nvSpPr>
          <p:cNvPr id="7" name="TextBox 6">
            <a:extLst>
              <a:ext uri="{FF2B5EF4-FFF2-40B4-BE49-F238E27FC236}">
                <a16:creationId xmlns:a16="http://schemas.microsoft.com/office/drawing/2014/main" id="{42219EB9-C7BB-1628-25B5-3875D90D871D}"/>
              </a:ext>
            </a:extLst>
          </p:cNvPr>
          <p:cNvSpPr txBox="1"/>
          <p:nvPr/>
        </p:nvSpPr>
        <p:spPr>
          <a:xfrm>
            <a:off x="1886641" y="2528941"/>
            <a:ext cx="7408718" cy="2585323"/>
          </a:xfrm>
          <a:prstGeom prst="rect">
            <a:avLst/>
          </a:prstGeom>
          <a:noFill/>
        </p:spPr>
        <p:txBody>
          <a:bodyPr wrap="square">
            <a:spAutoFit/>
          </a:bodyPr>
          <a:lstStyle/>
          <a:p>
            <a:r>
              <a:rPr lang="en-US" dirty="0"/>
              <a:t>packaging/</a:t>
            </a:r>
          </a:p>
          <a:p>
            <a:r>
              <a:rPr lang="en-US" dirty="0"/>
              <a:t>├── LICENSE</a:t>
            </a:r>
          </a:p>
          <a:p>
            <a:r>
              <a:rPr lang="en-US" dirty="0"/>
              <a:t>├── </a:t>
            </a:r>
            <a:r>
              <a:rPr lang="en-US" dirty="0" err="1"/>
              <a:t>pyproject.toml</a:t>
            </a:r>
            <a:endParaRPr lang="en-US" dirty="0"/>
          </a:p>
          <a:p>
            <a:r>
              <a:rPr lang="en-US" dirty="0"/>
              <a:t>├── README.md</a:t>
            </a:r>
          </a:p>
          <a:p>
            <a:r>
              <a:rPr lang="en-US" dirty="0"/>
              <a:t>├── </a:t>
            </a:r>
            <a:r>
              <a:rPr lang="en-US" dirty="0" err="1"/>
              <a:t>src</a:t>
            </a:r>
            <a:r>
              <a:rPr lang="en-US" dirty="0"/>
              <a:t>/</a:t>
            </a:r>
          </a:p>
          <a:p>
            <a:r>
              <a:rPr lang="en-US" dirty="0"/>
              <a:t>│   └── </a:t>
            </a:r>
            <a:r>
              <a:rPr lang="en-US" dirty="0" err="1"/>
              <a:t>example_package</a:t>
            </a:r>
            <a:r>
              <a:rPr lang="en-US" dirty="0"/>
              <a:t>/</a:t>
            </a:r>
          </a:p>
          <a:p>
            <a:r>
              <a:rPr lang="en-US" dirty="0"/>
              <a:t>│       ├── __init__.py</a:t>
            </a:r>
          </a:p>
          <a:p>
            <a:r>
              <a:rPr lang="en-US" dirty="0"/>
              <a:t>│       └── example.py</a:t>
            </a:r>
          </a:p>
          <a:p>
            <a:r>
              <a:rPr lang="en-US" dirty="0"/>
              <a:t>└── tests/</a:t>
            </a:r>
          </a:p>
        </p:txBody>
      </p:sp>
      <p:sp>
        <p:nvSpPr>
          <p:cNvPr id="10" name="TextBox 9">
            <a:extLst>
              <a:ext uri="{FF2B5EF4-FFF2-40B4-BE49-F238E27FC236}">
                <a16:creationId xmlns:a16="http://schemas.microsoft.com/office/drawing/2014/main" id="{71C7BFEA-5CF7-6D62-B793-7FE828458493}"/>
              </a:ext>
            </a:extLst>
          </p:cNvPr>
          <p:cNvSpPr txBox="1"/>
          <p:nvPr/>
        </p:nvSpPr>
        <p:spPr>
          <a:xfrm rot="20366830">
            <a:off x="8206352" y="1647971"/>
            <a:ext cx="9356667" cy="646331"/>
          </a:xfrm>
          <a:prstGeom prst="rect">
            <a:avLst/>
          </a:prstGeom>
          <a:noFill/>
        </p:spPr>
        <p:txBody>
          <a:bodyPr wrap="square">
            <a:spAutoFit/>
          </a:bodyPr>
          <a:lstStyle/>
          <a:p>
            <a:pPr algn="l"/>
            <a:r>
              <a:rPr lang="en-US" dirty="0">
                <a:latin typeface="courier new" panose="02070309020205020404" pitchFamily="49" charset="0"/>
              </a:rPr>
              <a:t>Add the test folder </a:t>
            </a:r>
          </a:p>
          <a:p>
            <a:pPr algn="l"/>
            <a:r>
              <a:rPr lang="en-US" dirty="0">
                <a:latin typeface="courier new" panose="02070309020205020404" pitchFamily="49" charset="0"/>
              </a:rPr>
              <a:t>(also empty, for now)</a:t>
            </a:r>
            <a:endParaRPr lang="en-US" b="0" i="0" dirty="0">
              <a:solidFill>
                <a:srgbClr val="0000FF"/>
              </a:solidFill>
              <a:effectLst/>
              <a:latin typeface="courier new" panose="02070309020205020404" pitchFamily="49" charset="0"/>
            </a:endParaRPr>
          </a:p>
        </p:txBody>
      </p:sp>
    </p:spTree>
    <p:extLst>
      <p:ext uri="{BB962C8B-B14F-4D97-AF65-F5344CB8AC3E}">
        <p14:creationId xmlns:p14="http://schemas.microsoft.com/office/powerpoint/2010/main" val="371883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690081"/>
            <a:ext cx="11743235" cy="1822264"/>
          </a:xfrm>
        </p:spPr>
        <p:txBody>
          <a:bodyPr/>
          <a:lstStyle/>
          <a:p>
            <a:r>
              <a:rPr lang="en-US" sz="1800" dirty="0" err="1">
                <a:solidFill>
                  <a:srgbClr val="222222"/>
                </a:solidFill>
                <a:latin typeface="Open Sans" panose="020B0606030504020204" pitchFamily="34" charset="0"/>
              </a:rPr>
              <a:t>pyproject.toml</a:t>
            </a:r>
            <a:r>
              <a:rPr lang="en-US" sz="1800" dirty="0">
                <a:solidFill>
                  <a:srgbClr val="222222"/>
                </a:solidFill>
                <a:latin typeface="Open Sans" panose="020B0606030504020204" pitchFamily="34" charset="0"/>
              </a:rPr>
              <a:t> tells “</a:t>
            </a:r>
            <a:r>
              <a:rPr lang="en-US" sz="1800" b="1" dirty="0">
                <a:solidFill>
                  <a:srgbClr val="222222"/>
                </a:solidFill>
                <a:latin typeface="Open Sans" panose="020B0606030504020204" pitchFamily="34" charset="0"/>
              </a:rPr>
              <a:t>frontend</a:t>
            </a:r>
            <a:r>
              <a:rPr lang="en-US" sz="1800" dirty="0">
                <a:solidFill>
                  <a:srgbClr val="222222"/>
                </a:solidFill>
                <a:latin typeface="Open Sans" panose="020B0606030504020204" pitchFamily="34" charset="0"/>
              </a:rPr>
              <a:t>” build tools like pip and build what “</a:t>
            </a:r>
            <a:r>
              <a:rPr lang="en-US" sz="1800" b="1" dirty="0">
                <a:solidFill>
                  <a:srgbClr val="222222"/>
                </a:solidFill>
                <a:latin typeface="Open Sans" panose="020B0606030504020204" pitchFamily="34" charset="0"/>
              </a:rPr>
              <a:t>backend</a:t>
            </a:r>
            <a:r>
              <a:rPr lang="en-US" sz="1800" dirty="0">
                <a:solidFill>
                  <a:srgbClr val="222222"/>
                </a:solidFill>
                <a:latin typeface="Open Sans" panose="020B0606030504020204" pitchFamily="34" charset="0"/>
              </a:rPr>
              <a:t>” tool to use to create distribution packages for your project. You can choose from a number of backends; this tutorial uses </a:t>
            </a:r>
            <a:r>
              <a:rPr lang="en-US" sz="1800" b="1" dirty="0">
                <a:solidFill>
                  <a:srgbClr val="222222"/>
                </a:solidFill>
                <a:latin typeface="Open Sans" panose="020B0606030504020204" pitchFamily="34" charset="0"/>
              </a:rPr>
              <a:t>Hatchling</a:t>
            </a:r>
            <a:r>
              <a:rPr lang="en-US" sz="1800" dirty="0">
                <a:solidFill>
                  <a:srgbClr val="222222"/>
                </a:solidFill>
                <a:latin typeface="Open Sans" panose="020B0606030504020204" pitchFamily="34" charset="0"/>
              </a:rPr>
              <a:t> by default, but it will work identically with </a:t>
            </a:r>
            <a:r>
              <a:rPr lang="en-US" sz="1800" b="1" dirty="0" err="1">
                <a:solidFill>
                  <a:srgbClr val="222222"/>
                </a:solidFill>
                <a:latin typeface="Open Sans" panose="020B0606030504020204" pitchFamily="34" charset="0"/>
              </a:rPr>
              <a:t>setuptools</a:t>
            </a:r>
            <a:r>
              <a:rPr lang="en-US" sz="1800" dirty="0">
                <a:solidFill>
                  <a:srgbClr val="222222"/>
                </a:solidFill>
                <a:latin typeface="Open Sans" panose="020B0606030504020204" pitchFamily="34" charset="0"/>
              </a:rPr>
              <a:t>, </a:t>
            </a:r>
            <a:r>
              <a:rPr lang="en-US" sz="1800" b="1" dirty="0">
                <a:solidFill>
                  <a:srgbClr val="222222"/>
                </a:solidFill>
                <a:latin typeface="Open Sans" panose="020B0606030504020204" pitchFamily="34" charset="0"/>
              </a:rPr>
              <a:t>Flit</a:t>
            </a:r>
            <a:r>
              <a:rPr lang="en-US" sz="1800" dirty="0">
                <a:solidFill>
                  <a:srgbClr val="222222"/>
                </a:solidFill>
                <a:latin typeface="Open Sans" panose="020B0606030504020204" pitchFamily="34" charset="0"/>
              </a:rPr>
              <a:t>, </a:t>
            </a:r>
            <a:r>
              <a:rPr lang="en-US" sz="1800" b="1" dirty="0">
                <a:solidFill>
                  <a:srgbClr val="222222"/>
                </a:solidFill>
                <a:latin typeface="Open Sans" panose="020B0606030504020204" pitchFamily="34" charset="0"/>
              </a:rPr>
              <a:t>PDM</a:t>
            </a:r>
            <a:r>
              <a:rPr lang="en-US" sz="1800" dirty="0">
                <a:solidFill>
                  <a:srgbClr val="222222"/>
                </a:solidFill>
                <a:latin typeface="Open Sans" panose="020B0606030504020204" pitchFamily="34" charset="0"/>
              </a:rPr>
              <a:t>, and others that support the [project] table for metadata.</a:t>
            </a:r>
            <a:endParaRPr lang="en-US" sz="1800" b="1"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6</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Creating </a:t>
            </a:r>
            <a:r>
              <a:rPr lang="en-US" dirty="0" err="1"/>
              <a:t>pyproject.toml</a:t>
            </a:r>
            <a:endParaRPr lang="en-US" dirty="0"/>
          </a:p>
        </p:txBody>
      </p:sp>
      <p:sp>
        <p:nvSpPr>
          <p:cNvPr id="8" name="TextBox 7">
            <a:extLst>
              <a:ext uri="{FF2B5EF4-FFF2-40B4-BE49-F238E27FC236}">
                <a16:creationId xmlns:a16="http://schemas.microsoft.com/office/drawing/2014/main" id="{CE27DBFB-025A-D96E-A06C-D4569225028A}"/>
              </a:ext>
            </a:extLst>
          </p:cNvPr>
          <p:cNvSpPr txBox="1"/>
          <p:nvPr/>
        </p:nvSpPr>
        <p:spPr>
          <a:xfrm>
            <a:off x="529978" y="1655179"/>
            <a:ext cx="6097712" cy="3139321"/>
          </a:xfrm>
          <a:prstGeom prst="rect">
            <a:avLst/>
          </a:prstGeom>
          <a:noFill/>
        </p:spPr>
        <p:txBody>
          <a:bodyPr wrap="square">
            <a:spAutoFit/>
          </a:bodyPr>
          <a:lstStyle/>
          <a:p>
            <a:r>
              <a:rPr lang="en-US" dirty="0"/>
              <a:t>[build-system]</a:t>
            </a:r>
          </a:p>
          <a:p>
            <a:r>
              <a:rPr lang="en-US" dirty="0"/>
              <a:t>requires = ["hatchling"]</a:t>
            </a:r>
          </a:p>
          <a:p>
            <a:r>
              <a:rPr lang="en-US" dirty="0"/>
              <a:t>build-backend = "</a:t>
            </a:r>
            <a:r>
              <a:rPr lang="en-US" dirty="0" err="1"/>
              <a:t>hatchling.build</a:t>
            </a:r>
            <a:r>
              <a:rPr lang="en-US" dirty="0"/>
              <a:t>“</a:t>
            </a:r>
          </a:p>
          <a:p>
            <a:endParaRPr lang="en-US" dirty="0"/>
          </a:p>
          <a:p>
            <a:r>
              <a:rPr lang="en-US" dirty="0"/>
              <a:t>[project]</a:t>
            </a:r>
          </a:p>
          <a:p>
            <a:r>
              <a:rPr lang="en-US" dirty="0"/>
              <a:t>name = "</a:t>
            </a:r>
            <a:r>
              <a:rPr lang="en-US" dirty="0" err="1"/>
              <a:t>example_package</a:t>
            </a:r>
            <a:r>
              <a:rPr lang="en-US" dirty="0"/>
              <a:t>"</a:t>
            </a:r>
          </a:p>
          <a:p>
            <a:r>
              <a:rPr lang="en-US" dirty="0"/>
              <a:t>version = "0.0.1"</a:t>
            </a:r>
          </a:p>
          <a:p>
            <a:r>
              <a:rPr lang="en-US" dirty="0"/>
              <a:t>authors = [</a:t>
            </a:r>
          </a:p>
          <a:p>
            <a:r>
              <a:rPr lang="en-US" dirty="0"/>
              <a:t>  { name=“Kyndryl Associate", email="author@kyndryl.com" },</a:t>
            </a:r>
          </a:p>
          <a:p>
            <a:r>
              <a:rPr lang="en-US" dirty="0"/>
              <a:t>]</a:t>
            </a:r>
          </a:p>
        </p:txBody>
      </p:sp>
      <p:sp>
        <p:nvSpPr>
          <p:cNvPr id="11" name="TextBox 10">
            <a:extLst>
              <a:ext uri="{FF2B5EF4-FFF2-40B4-BE49-F238E27FC236}">
                <a16:creationId xmlns:a16="http://schemas.microsoft.com/office/drawing/2014/main" id="{5CDDBF35-0EC9-673B-6A47-199D5899B793}"/>
              </a:ext>
            </a:extLst>
          </p:cNvPr>
          <p:cNvSpPr txBox="1"/>
          <p:nvPr/>
        </p:nvSpPr>
        <p:spPr>
          <a:xfrm>
            <a:off x="6274943" y="2066279"/>
            <a:ext cx="6097712" cy="3970318"/>
          </a:xfrm>
          <a:prstGeom prst="rect">
            <a:avLst/>
          </a:prstGeom>
          <a:noFill/>
        </p:spPr>
        <p:txBody>
          <a:bodyPr wrap="square">
            <a:spAutoFit/>
          </a:bodyPr>
          <a:lstStyle/>
          <a:p>
            <a:r>
              <a:rPr lang="en-US" dirty="0"/>
              <a:t>description = "A small example package"</a:t>
            </a:r>
          </a:p>
          <a:p>
            <a:r>
              <a:rPr lang="en-US" dirty="0"/>
              <a:t>readme = "README.md"</a:t>
            </a:r>
          </a:p>
          <a:p>
            <a:r>
              <a:rPr lang="en-US" dirty="0"/>
              <a:t>requires-python = "&gt;=3.7"</a:t>
            </a:r>
          </a:p>
          <a:p>
            <a:r>
              <a:rPr lang="en-US" dirty="0"/>
              <a:t>classifiers = [</a:t>
            </a:r>
          </a:p>
          <a:p>
            <a:r>
              <a:rPr lang="en-US" dirty="0"/>
              <a:t>    "Programming Language :: Python :: 3",</a:t>
            </a:r>
          </a:p>
          <a:p>
            <a:r>
              <a:rPr lang="en-US" dirty="0"/>
              <a:t>    "License :: OSI Approved :: MIT License",</a:t>
            </a:r>
          </a:p>
          <a:p>
            <a:r>
              <a:rPr lang="en-US" dirty="0"/>
              <a:t>    "Operating System :: OS Independent",</a:t>
            </a:r>
          </a:p>
          <a:p>
            <a:r>
              <a:rPr lang="en-US" dirty="0"/>
              <a:t>]</a:t>
            </a:r>
          </a:p>
          <a:p>
            <a:endParaRPr lang="en-US" dirty="0"/>
          </a:p>
          <a:p>
            <a:r>
              <a:rPr lang="en-US" dirty="0"/>
              <a:t>[</a:t>
            </a:r>
            <a:r>
              <a:rPr lang="en-US" dirty="0" err="1"/>
              <a:t>project.urls</a:t>
            </a:r>
            <a:r>
              <a:rPr lang="en-US" dirty="0"/>
              <a:t>]</a:t>
            </a:r>
          </a:p>
          <a:p>
            <a:r>
              <a:rPr lang="en-US" dirty="0"/>
              <a:t>"Homepage" = "https://github.com/</a:t>
            </a:r>
            <a:r>
              <a:rPr lang="en-US" dirty="0" err="1"/>
              <a:t>pypa</a:t>
            </a:r>
            <a:r>
              <a:rPr lang="en-US" dirty="0"/>
              <a:t>/</a:t>
            </a:r>
            <a:r>
              <a:rPr lang="en-US" dirty="0" err="1"/>
              <a:t>sampleproject</a:t>
            </a:r>
            <a:r>
              <a:rPr lang="en-US" dirty="0"/>
              <a:t>"</a:t>
            </a:r>
          </a:p>
          <a:p>
            <a:r>
              <a:rPr lang="en-US" dirty="0"/>
              <a:t>"Bug Tracker" = "https://github.com/</a:t>
            </a:r>
            <a:r>
              <a:rPr lang="en-US" dirty="0" err="1"/>
              <a:t>pypa</a:t>
            </a:r>
            <a:r>
              <a:rPr lang="en-US" dirty="0"/>
              <a:t>/</a:t>
            </a:r>
            <a:r>
              <a:rPr lang="en-US" dirty="0" err="1"/>
              <a:t>sampleproject</a:t>
            </a:r>
            <a:r>
              <a:rPr lang="en-US" dirty="0"/>
              <a:t>/issues"</a:t>
            </a:r>
          </a:p>
        </p:txBody>
      </p:sp>
      <p:cxnSp>
        <p:nvCxnSpPr>
          <p:cNvPr id="12" name="Connector: Curved 11">
            <a:extLst>
              <a:ext uri="{FF2B5EF4-FFF2-40B4-BE49-F238E27FC236}">
                <a16:creationId xmlns:a16="http://schemas.microsoft.com/office/drawing/2014/main" id="{0047087F-B239-69A8-B083-7B8A88BCCAA5}"/>
              </a:ext>
            </a:extLst>
          </p:cNvPr>
          <p:cNvCxnSpPr>
            <a:cxnSpLocks/>
            <a:endCxn id="11" idx="0"/>
          </p:cNvCxnSpPr>
          <p:nvPr/>
        </p:nvCxnSpPr>
        <p:spPr>
          <a:xfrm flipV="1">
            <a:off x="3578832" y="2066279"/>
            <a:ext cx="5744967" cy="2728221"/>
          </a:xfrm>
          <a:prstGeom prst="curvedConnector4">
            <a:avLst>
              <a:gd name="adj1" fmla="val 23465"/>
              <a:gd name="adj2" fmla="val 15808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27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833917"/>
            <a:ext cx="11743235" cy="1822264"/>
          </a:xfrm>
        </p:spPr>
        <p:txBody>
          <a:bodyPr/>
          <a:lstStyle/>
          <a:p>
            <a:r>
              <a:rPr lang="en-US" sz="1800" dirty="0">
                <a:solidFill>
                  <a:srgbClr val="222222"/>
                </a:solidFill>
                <a:latin typeface="Open Sans" panose="020B0606030504020204" pitchFamily="34" charset="0"/>
              </a:rPr>
              <a:t>Open README.md and enter the following content. You can customize this if you’d like.</a:t>
            </a:r>
            <a:endParaRPr lang="en-US" sz="1800" b="1"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7</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Creating README.md</a:t>
            </a:r>
          </a:p>
        </p:txBody>
      </p:sp>
      <p:sp>
        <p:nvSpPr>
          <p:cNvPr id="8" name="TextBox 7">
            <a:extLst>
              <a:ext uri="{FF2B5EF4-FFF2-40B4-BE49-F238E27FC236}">
                <a16:creationId xmlns:a16="http://schemas.microsoft.com/office/drawing/2014/main" id="{CE27DBFB-025A-D96E-A06C-D4569225028A}"/>
              </a:ext>
            </a:extLst>
          </p:cNvPr>
          <p:cNvSpPr txBox="1"/>
          <p:nvPr/>
        </p:nvSpPr>
        <p:spPr>
          <a:xfrm>
            <a:off x="529977" y="1655179"/>
            <a:ext cx="10771595" cy="1477328"/>
          </a:xfrm>
          <a:prstGeom prst="rect">
            <a:avLst/>
          </a:prstGeom>
          <a:noFill/>
        </p:spPr>
        <p:txBody>
          <a:bodyPr wrap="square">
            <a:spAutoFit/>
          </a:bodyPr>
          <a:lstStyle/>
          <a:p>
            <a:r>
              <a:rPr lang="en-US" dirty="0"/>
              <a:t># Example Package</a:t>
            </a:r>
          </a:p>
          <a:p>
            <a:endParaRPr lang="en-US" dirty="0"/>
          </a:p>
          <a:p>
            <a:r>
              <a:rPr lang="en-US" dirty="0"/>
              <a:t>This is a simple example package. You can use</a:t>
            </a:r>
          </a:p>
          <a:p>
            <a:r>
              <a:rPr lang="en-US" dirty="0"/>
              <a:t>[</a:t>
            </a:r>
            <a:r>
              <a:rPr lang="en-US" dirty="0" err="1"/>
              <a:t>Github</a:t>
            </a:r>
            <a:r>
              <a:rPr lang="en-US" dirty="0"/>
              <a:t>-flavored Markdown](https://guides.github.com/features/mastering-markdown/)</a:t>
            </a:r>
          </a:p>
          <a:p>
            <a:r>
              <a:rPr lang="en-US" dirty="0"/>
              <a:t>to write your content.</a:t>
            </a:r>
          </a:p>
        </p:txBody>
      </p:sp>
    </p:spTree>
    <p:extLst>
      <p:ext uri="{BB962C8B-B14F-4D97-AF65-F5344CB8AC3E}">
        <p14:creationId xmlns:p14="http://schemas.microsoft.com/office/powerpoint/2010/main" val="340369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833917"/>
            <a:ext cx="11743235" cy="1822264"/>
          </a:xfrm>
        </p:spPr>
        <p:txBody>
          <a:bodyPr/>
          <a:lstStyle/>
          <a:p>
            <a:r>
              <a:rPr lang="en-US" sz="1800" dirty="0">
                <a:solidFill>
                  <a:srgbClr val="222222"/>
                </a:solidFill>
                <a:latin typeface="Open Sans" panose="020B0606030504020204" pitchFamily="34" charset="0"/>
              </a:rPr>
              <a:t>It’s important for every package uploaded to the Python Package Index to include a license. This tells users who install your package the terms under which they can use your package. For help picking a license, see https://choosealicense.com/. Once you have chosen a license, open LICENSE and enter the license text. For example, if you had chosen the MIT license:</a:t>
            </a:r>
            <a:endParaRPr lang="en-US" sz="1800" b="1"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8</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Creating a LICENSE</a:t>
            </a:r>
          </a:p>
        </p:txBody>
      </p:sp>
      <p:sp>
        <p:nvSpPr>
          <p:cNvPr id="8" name="TextBox 7">
            <a:extLst>
              <a:ext uri="{FF2B5EF4-FFF2-40B4-BE49-F238E27FC236}">
                <a16:creationId xmlns:a16="http://schemas.microsoft.com/office/drawing/2014/main" id="{CE27DBFB-025A-D96E-A06C-D4569225028A}"/>
              </a:ext>
            </a:extLst>
          </p:cNvPr>
          <p:cNvSpPr txBox="1"/>
          <p:nvPr/>
        </p:nvSpPr>
        <p:spPr>
          <a:xfrm>
            <a:off x="976045" y="2189435"/>
            <a:ext cx="11537875" cy="4185761"/>
          </a:xfrm>
          <a:prstGeom prst="rect">
            <a:avLst/>
          </a:prstGeom>
          <a:noFill/>
        </p:spPr>
        <p:txBody>
          <a:bodyPr wrap="square">
            <a:spAutoFit/>
          </a:bodyPr>
          <a:lstStyle/>
          <a:p>
            <a:r>
              <a:rPr lang="en-US" sz="1400" dirty="0"/>
              <a:t>Copyright (c) 2018 The Python Packaging Authority</a:t>
            </a:r>
          </a:p>
          <a:p>
            <a:endParaRPr lang="en-US" sz="1400" dirty="0"/>
          </a:p>
          <a:p>
            <a:r>
              <a:rPr lang="en-US" sz="1400" dirty="0"/>
              <a:t>Permission is hereby granted, free of charge, to any person obtaining a copy</a:t>
            </a:r>
          </a:p>
          <a:p>
            <a:r>
              <a:rPr lang="en-US" sz="1400" dirty="0"/>
              <a:t>of this software and associated documentation files (the "Software"), to deal</a:t>
            </a:r>
          </a:p>
          <a:p>
            <a:r>
              <a:rPr lang="en-US" sz="1400" dirty="0"/>
              <a:t>in the Software without restriction, including without limitation the rights</a:t>
            </a:r>
          </a:p>
          <a:p>
            <a:r>
              <a:rPr lang="en-US" sz="1400" dirty="0"/>
              <a:t>to use, copy, modify, merge, publish, distribute, sublicense, and/or sell</a:t>
            </a:r>
          </a:p>
          <a:p>
            <a:r>
              <a:rPr lang="en-US" sz="1400" dirty="0"/>
              <a:t>copies of the Software, and to permit persons to whom the Software is</a:t>
            </a:r>
          </a:p>
          <a:p>
            <a:r>
              <a:rPr lang="en-US" sz="1400" dirty="0"/>
              <a:t>furnished to do so, subject to the following conditions:</a:t>
            </a:r>
          </a:p>
          <a:p>
            <a:endParaRPr lang="en-US" sz="1400" dirty="0"/>
          </a:p>
          <a:p>
            <a:r>
              <a:rPr lang="en-US" sz="1400" dirty="0"/>
              <a:t>The above copyright notice and this permission notice shall be included in all</a:t>
            </a:r>
          </a:p>
          <a:p>
            <a:r>
              <a:rPr lang="en-US" sz="1400" dirty="0"/>
              <a:t>copies or substantial portions of the Software.</a:t>
            </a:r>
          </a:p>
          <a:p>
            <a:endParaRPr lang="en-US" sz="1400" dirty="0"/>
          </a:p>
          <a:p>
            <a:r>
              <a:rPr lang="en-US" sz="1400" dirty="0"/>
              <a:t>THE SOFTWARE IS PROVIDED "AS IS", WITHOUT WARRANTY OF ANY KIND, EXPRESS OR</a:t>
            </a:r>
          </a:p>
          <a:p>
            <a:r>
              <a:rPr lang="en-US" sz="1400" dirty="0"/>
              <a:t>IMPLIED, INCLUDING BUT NOT LIMITED TO THE WARRANTIES OF MERCHANTABILITY,</a:t>
            </a:r>
          </a:p>
          <a:p>
            <a:r>
              <a:rPr lang="en-US" sz="1400" dirty="0"/>
              <a:t>FITNESS FOR A PARTICULAR PURPOSE AND NONINFRINGEMENT. IN NO EVENT SHALL THE</a:t>
            </a:r>
          </a:p>
          <a:p>
            <a:r>
              <a:rPr lang="en-US" sz="1400" dirty="0"/>
              <a:t>AUTHORS OR COPYRIGHT HOLDERS BE LIABLE FOR ANY CLAIM, DAMAGES OR OTHER</a:t>
            </a:r>
          </a:p>
          <a:p>
            <a:r>
              <a:rPr lang="en-US" sz="1400" dirty="0"/>
              <a:t>LIABILITY, WHETHER IN AN ACTION OF CONTRACT, TORT OR OTHERWISE, ARISING FROM,</a:t>
            </a:r>
          </a:p>
          <a:p>
            <a:r>
              <a:rPr lang="en-US" sz="1400" dirty="0"/>
              <a:t>OUT OF OR IN CONNECTION WITH THE SOFTWARE OR THE USE OR OTHER DEALINGS IN THE</a:t>
            </a:r>
          </a:p>
          <a:p>
            <a:r>
              <a:rPr lang="en-US" sz="1400" dirty="0"/>
              <a:t>SOFTWARE.</a:t>
            </a:r>
          </a:p>
        </p:txBody>
      </p:sp>
    </p:spTree>
    <p:extLst>
      <p:ext uri="{BB962C8B-B14F-4D97-AF65-F5344CB8AC3E}">
        <p14:creationId xmlns:p14="http://schemas.microsoft.com/office/powerpoint/2010/main" val="31548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833917"/>
            <a:ext cx="11743235" cy="1822264"/>
          </a:xfrm>
        </p:spPr>
        <p:txBody>
          <a:bodyPr/>
          <a:lstStyle/>
          <a:p>
            <a:r>
              <a:rPr lang="en-US" sz="1800" dirty="0">
                <a:solidFill>
                  <a:srgbClr val="222222"/>
                </a:solidFill>
                <a:latin typeface="Open Sans" panose="020B0606030504020204" pitchFamily="34" charset="0"/>
              </a:rPr>
              <a:t>The next step is to generate distribution packages for the package. These are archives that are uploaded to the Python Package Index and can be installed by pip.</a:t>
            </a:r>
            <a:endParaRPr lang="en-US" sz="1800" b="1"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9</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Generating distribution archives</a:t>
            </a:r>
          </a:p>
        </p:txBody>
      </p:sp>
      <p:sp>
        <p:nvSpPr>
          <p:cNvPr id="6" name="TextBox 5">
            <a:extLst>
              <a:ext uri="{FF2B5EF4-FFF2-40B4-BE49-F238E27FC236}">
                <a16:creationId xmlns:a16="http://schemas.microsoft.com/office/drawing/2014/main" id="{FF24F92C-9119-E707-AA8A-5183A03DD247}"/>
              </a:ext>
            </a:extLst>
          </p:cNvPr>
          <p:cNvSpPr txBox="1"/>
          <p:nvPr/>
        </p:nvSpPr>
        <p:spPr>
          <a:xfrm>
            <a:off x="1178959" y="2412128"/>
            <a:ext cx="6097712" cy="923330"/>
          </a:xfrm>
          <a:prstGeom prst="rect">
            <a:avLst/>
          </a:prstGeom>
          <a:noFill/>
        </p:spPr>
        <p:txBody>
          <a:bodyPr wrap="square">
            <a:spAutoFit/>
          </a:bodyPr>
          <a:lstStyle/>
          <a:p>
            <a:r>
              <a:rPr lang="en-US" dirty="0"/>
              <a:t>WINDOWS!</a:t>
            </a:r>
          </a:p>
          <a:p>
            <a:endParaRPr lang="en-US" dirty="0"/>
          </a:p>
          <a:p>
            <a:r>
              <a:rPr lang="en-US" dirty="0" err="1"/>
              <a:t>py</a:t>
            </a:r>
            <a:r>
              <a:rPr lang="en-US" dirty="0"/>
              <a:t> -m build</a:t>
            </a:r>
          </a:p>
        </p:txBody>
      </p:sp>
      <p:sp>
        <p:nvSpPr>
          <p:cNvPr id="9" name="TextBox 8">
            <a:extLst>
              <a:ext uri="{FF2B5EF4-FFF2-40B4-BE49-F238E27FC236}">
                <a16:creationId xmlns:a16="http://schemas.microsoft.com/office/drawing/2014/main" id="{F2D8C87D-420E-8512-AB7E-68C35193C348}"/>
              </a:ext>
            </a:extLst>
          </p:cNvPr>
          <p:cNvSpPr txBox="1"/>
          <p:nvPr/>
        </p:nvSpPr>
        <p:spPr>
          <a:xfrm>
            <a:off x="6172200" y="2626487"/>
            <a:ext cx="6097712" cy="923330"/>
          </a:xfrm>
          <a:prstGeom prst="rect">
            <a:avLst/>
          </a:prstGeom>
          <a:noFill/>
        </p:spPr>
        <p:txBody>
          <a:bodyPr wrap="square">
            <a:spAutoFit/>
          </a:bodyPr>
          <a:lstStyle/>
          <a:p>
            <a:r>
              <a:rPr lang="en-US" dirty="0"/>
              <a:t>Unix/Mac OS</a:t>
            </a:r>
          </a:p>
          <a:p>
            <a:endParaRPr lang="en-US" dirty="0"/>
          </a:p>
          <a:p>
            <a:r>
              <a:rPr lang="en-US" dirty="0"/>
              <a:t>python3 -m build</a:t>
            </a:r>
          </a:p>
        </p:txBody>
      </p:sp>
      <p:sp>
        <p:nvSpPr>
          <p:cNvPr id="11" name="TextBox 10">
            <a:extLst>
              <a:ext uri="{FF2B5EF4-FFF2-40B4-BE49-F238E27FC236}">
                <a16:creationId xmlns:a16="http://schemas.microsoft.com/office/drawing/2014/main" id="{AE526D67-1432-FD83-6E59-39A3CF84E498}"/>
              </a:ext>
            </a:extLst>
          </p:cNvPr>
          <p:cNvSpPr txBox="1"/>
          <p:nvPr/>
        </p:nvSpPr>
        <p:spPr>
          <a:xfrm>
            <a:off x="2142162" y="4126297"/>
            <a:ext cx="9241604" cy="923330"/>
          </a:xfrm>
          <a:prstGeom prst="rect">
            <a:avLst/>
          </a:prstGeom>
          <a:noFill/>
        </p:spPr>
        <p:txBody>
          <a:bodyPr wrap="square">
            <a:spAutoFit/>
          </a:bodyPr>
          <a:lstStyle/>
          <a:p>
            <a:r>
              <a:rPr lang="en-US" dirty="0" err="1"/>
              <a:t>dist</a:t>
            </a:r>
            <a:r>
              <a:rPr lang="en-US" dirty="0"/>
              <a:t>/</a:t>
            </a:r>
          </a:p>
          <a:p>
            <a:r>
              <a:rPr lang="en-US" dirty="0"/>
              <a:t>├── example_package-0.0.1-py3-none-any.whl</a:t>
            </a:r>
          </a:p>
          <a:p>
            <a:r>
              <a:rPr lang="en-US" dirty="0"/>
              <a:t>└── example_package-0.0.1.tar.gz</a:t>
            </a:r>
          </a:p>
        </p:txBody>
      </p:sp>
    </p:spTree>
    <p:extLst>
      <p:ext uri="{BB962C8B-B14F-4D97-AF65-F5344CB8AC3E}">
        <p14:creationId xmlns:p14="http://schemas.microsoft.com/office/powerpoint/2010/main" val="3047213476"/>
      </p:ext>
    </p:extLst>
  </p:cSld>
  <p:clrMapOvr>
    <a:masterClrMapping/>
  </p:clrMapOvr>
</p:sld>
</file>

<file path=ppt/theme/theme1.xml><?xml version="1.0" encoding="utf-8"?>
<a:theme xmlns:a="http://schemas.openxmlformats.org/drawingml/2006/main" name="Kyndryl Template">
  <a:themeElements>
    <a:clrScheme name="Kyndryl 20220421">
      <a:dk1>
        <a:srgbClr val="002313"/>
      </a:dk1>
      <a:lt1>
        <a:srgbClr val="FFFFFF"/>
      </a:lt1>
      <a:dk2>
        <a:srgbClr val="3D3B3B"/>
      </a:dk2>
      <a:lt2>
        <a:srgbClr val="F2F0ED"/>
      </a:lt2>
      <a:accent1>
        <a:srgbClr val="FF462D"/>
      </a:accent1>
      <a:accent2>
        <a:srgbClr val="E4F4F1"/>
      </a:accent2>
      <a:accent3>
        <a:srgbClr val="4CDD84"/>
      </a:accent3>
      <a:accent4>
        <a:srgbClr val="287079"/>
      </a:accent4>
      <a:accent5>
        <a:srgbClr val="9E9287"/>
      </a:accent5>
      <a:accent6>
        <a:srgbClr val="187E3E"/>
      </a:accent6>
      <a:hlink>
        <a:srgbClr val="FF462D"/>
      </a:hlink>
      <a:folHlink>
        <a:srgbClr val="4CDD84"/>
      </a:folHlink>
    </a:clrScheme>
    <a:fontScheme name="K">
      <a:majorFont>
        <a:latin typeface="TWK Everett"/>
        <a:ea typeface=""/>
        <a:cs typeface=""/>
      </a:majorFont>
      <a:minorFont>
        <a:latin typeface="TWK Evere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custClrLst>
    <a:custClr name="White">
      <a:srgbClr val="FFFFFF"/>
    </a:custClr>
    <a:custClr name="Cloud">
      <a:srgbClr val="F2F1EE"/>
    </a:custClr>
    <a:custClr name="Spruce">
      <a:srgbClr val="29707A"/>
    </a:custClr>
    <a:custClr name="Deep Forest">
      <a:srgbClr val="042315"/>
    </a:custClr>
    <a:custClr name="Warm Red">
      <a:srgbClr val="FF462D"/>
    </a:custClr>
    <a:custClr name="Skye">
      <a:srgbClr val="E4F4F1"/>
    </a:custClr>
    <a:custClr name="Spring Green">
      <a:srgbClr val="4CDD84"/>
    </a:custClr>
    <a:custClr name="Earth">
      <a:srgbClr val="9E9287"/>
    </a:custClr>
    <a:custClr name="Dark Stone">
      <a:srgbClr val="3D3C3C"/>
    </a:custClr>
    <a:custClr name="Digital Dark Spring Green">
      <a:srgbClr val="187E3F"/>
    </a:custClr>
    <a:custClr name="Digital Dark Earth">
      <a:srgbClr val="565049"/>
    </a:custClr>
  </a:custClrLst>
  <a:extLst>
    <a:ext uri="{05A4C25C-085E-4340-85A3-A5531E510DB2}">
      <thm15:themeFamily xmlns:thm15="http://schemas.microsoft.com/office/thememl/2012/main" name="Kyndryl_Powerpoint_Template_Everett_1.4.1" id="{FAF10C91-4D46-A743-ACB4-AA128826437B}" vid="{FCAF6459-8A11-DB46-87E8-6F6EAAB1D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e2255b01-4739-4dd9-8f7f-9ba3dd7b8282">
      <UserInfo>
        <DisplayName>LF-Americas-NewBiz-IBM NewCo Members</DisplayName>
        <AccountId>7</AccountId>
        <AccountType/>
      </UserInfo>
      <UserInfo>
        <DisplayName>Erin Wilson</DisplayName>
        <AccountId>47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81CBBD45A6BE4A8F3CCE4AD22A0218" ma:contentTypeVersion="11" ma:contentTypeDescription="Create a new document." ma:contentTypeScope="" ma:versionID="b710028bd616b197e5f046a10f67541b">
  <xsd:schema xmlns:xsd="http://www.w3.org/2001/XMLSchema" xmlns:xs="http://www.w3.org/2001/XMLSchema" xmlns:p="http://schemas.microsoft.com/office/2006/metadata/properties" xmlns:ns1="http://schemas.microsoft.com/sharepoint/v3" xmlns:ns3="e2255b01-4739-4dd9-8f7f-9ba3dd7b8282" xmlns:ns4="f78aefa4-c6d8-4655-9dd1-9751904414dc" targetNamespace="http://schemas.microsoft.com/office/2006/metadata/properties" ma:root="true" ma:fieldsID="33c098bec771395290a844fbc704312c" ns1:_="" ns3:_="" ns4:_="">
    <xsd:import namespace="http://schemas.microsoft.com/sharepoint/v3"/>
    <xsd:import namespace="e2255b01-4739-4dd9-8f7f-9ba3dd7b8282"/>
    <xsd:import namespace="f78aefa4-c6d8-4655-9dd1-9751904414dc"/>
    <xsd:element name="properties">
      <xsd:complexType>
        <xsd:sequence>
          <xsd:element name="documentManagement">
            <xsd:complexType>
              <xsd:all>
                <xsd:element ref="ns3:SharedWithUsers" minOccurs="0"/>
                <xsd:element ref="ns3:SharedWithDetails" minOccurs="0"/>
                <xsd:element ref="ns3:SharingHintHash"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255b01-4739-4dd9-8f7f-9ba3dd7b828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8aefa4-c6d8-4655-9dd1-9751904414dc"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1F5DE1-AF70-41E9-A02F-B159F3CD5C62}">
  <ds:schemaRefs>
    <ds:schemaRef ds:uri="http://schemas.microsoft.com/sharepoint/v3/contenttype/forms"/>
  </ds:schemaRefs>
</ds:datastoreItem>
</file>

<file path=customXml/itemProps2.xml><?xml version="1.0" encoding="utf-8"?>
<ds:datastoreItem xmlns:ds="http://schemas.openxmlformats.org/officeDocument/2006/customXml" ds:itemID="{3AC8E937-4CF1-428D-AE9A-6FF7182CED01}">
  <ds:schemaRefs>
    <ds:schemaRef ds:uri="http://schemas.microsoft.com/office/2006/metadata/properties"/>
    <ds:schemaRef ds:uri="http://purl.org/dc/elements/1.1/"/>
    <ds:schemaRef ds:uri="http://www.w3.org/XML/1998/namespace"/>
    <ds:schemaRef ds:uri="http://purl.org/dc/terms/"/>
    <ds:schemaRef ds:uri="http://schemas.openxmlformats.org/package/2006/metadata/core-properties"/>
    <ds:schemaRef ds:uri="http://schemas.microsoft.com/office/infopath/2007/PartnerControls"/>
    <ds:schemaRef ds:uri="http://schemas.microsoft.com/sharepoint/v3"/>
    <ds:schemaRef ds:uri="http://schemas.microsoft.com/office/2006/documentManagement/types"/>
    <ds:schemaRef ds:uri="f78aefa4-c6d8-4655-9dd1-9751904414dc"/>
    <ds:schemaRef ds:uri="e2255b01-4739-4dd9-8f7f-9ba3dd7b8282"/>
    <ds:schemaRef ds:uri="http://purl.org/dc/dcmitype/"/>
  </ds:schemaRefs>
</ds:datastoreItem>
</file>

<file path=customXml/itemProps3.xml><?xml version="1.0" encoding="utf-8"?>
<ds:datastoreItem xmlns:ds="http://schemas.openxmlformats.org/officeDocument/2006/customXml" ds:itemID="{E114D9D1-66E5-45C1-9F0A-CAECDFA612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2255b01-4739-4dd9-8f7f-9ba3dd7b8282"/>
    <ds:schemaRef ds:uri="f78aefa4-c6d8-4655-9dd1-975190441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260df36-bc43-424c-8f44-c85226657b01}" enabled="0" method="" siteId="{f260df36-bc43-424c-8f44-c85226657b01}" removed="1"/>
</clbl:labelList>
</file>

<file path=docProps/app.xml><?xml version="1.0" encoding="utf-8"?>
<Properties xmlns="http://schemas.openxmlformats.org/officeDocument/2006/extended-properties" xmlns:vt="http://schemas.openxmlformats.org/officeDocument/2006/docPropsVTypes">
  <Template>Kyndryl_Powerpoint_Template_Everett_1.4.1 (1)</Template>
  <TotalTime>5221</TotalTime>
  <Words>1013</Words>
  <Application>Microsoft Office PowerPoint</Application>
  <PresentationFormat>Widescreen</PresentationFormat>
  <Paragraphs>137</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Consolas</vt:lpstr>
      <vt:lpstr>Courier New</vt:lpstr>
      <vt:lpstr>Courier New</vt:lpstr>
      <vt:lpstr>Lucida Grande</vt:lpstr>
      <vt:lpstr>Open Sans</vt:lpstr>
      <vt:lpstr>System Font Regular</vt:lpstr>
      <vt:lpstr>TWK Everett</vt:lpstr>
      <vt:lpstr>Kyndryl Template</vt:lpstr>
      <vt:lpstr>PowerPoint Presentation</vt:lpstr>
      <vt:lpstr>Agenda</vt:lpstr>
      <vt:lpstr>PowerPoint Presentation</vt:lpstr>
      <vt:lpstr>Packaging Python Projects</vt:lpstr>
      <vt:lpstr>Creating the package files</vt:lpstr>
      <vt:lpstr>Creating pyproject.toml</vt:lpstr>
      <vt:lpstr>Creating README.md</vt:lpstr>
      <vt:lpstr>Creating a LICENSE</vt:lpstr>
      <vt:lpstr>Generating distribution archives</vt:lpstr>
      <vt:lpstr>PowerPoint Presentation</vt:lpstr>
      <vt:lpstr>PowerPoint Presentation</vt:lpstr>
      <vt:lpstr>Creating Documentation</vt:lpstr>
      <vt:lpstr>Getting Started With Sphinx</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Luis Alfonso Palomares</dc:creator>
  <cp:keywords/>
  <dc:description/>
  <cp:lastModifiedBy>Luis Alfonso Palomares</cp:lastModifiedBy>
  <cp:revision>13</cp:revision>
  <dcterms:created xsi:type="dcterms:W3CDTF">2022-10-11T16:56:28Z</dcterms:created>
  <dcterms:modified xsi:type="dcterms:W3CDTF">2023-07-11T14:19:52Z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0x0101000781CBBD45A6BE4A8F3CCE4AD22A0218</vt:lpwstr>
  </property>
  <property fmtid="{D5CDD505-2E9C-101B-9397-08002B2CF9AE}" pid="3" name="Order">
    <vt:lpwstr>177800.000000000</vt:lpwstr>
  </property>
  <property fmtid="{D5CDD505-2E9C-101B-9397-08002B2CF9AE}" pid="4" name="xd_ProgID">
    <vt:lpwstr/>
  </property>
  <property fmtid="{D5CDD505-2E9C-101B-9397-08002B2CF9AE}" pid="5" name="MediaServiceImageTags">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lpwstr/>
  </property>
</Properties>
</file>