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436" r:id="rId4"/>
    <p:sldId id="260" r:id="rId5"/>
    <p:sldId id="431" r:id="rId6"/>
    <p:sldId id="390" r:id="rId7"/>
    <p:sldId id="486" r:id="rId8"/>
    <p:sldId id="487" r:id="rId9"/>
    <p:sldId id="488" r:id="rId10"/>
    <p:sldId id="489" r:id="rId11"/>
    <p:sldId id="490" r:id="rId12"/>
    <p:sldId id="446" r:id="rId13"/>
    <p:sldId id="447" r:id="rId14"/>
    <p:sldId id="468" r:id="rId15"/>
    <p:sldId id="491" r:id="rId16"/>
    <p:sldId id="445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436"/>
            <p14:sldId id="260"/>
            <p14:sldId id="431"/>
            <p14:sldId id="390"/>
            <p14:sldId id="486"/>
            <p14:sldId id="487"/>
            <p14:sldId id="488"/>
            <p14:sldId id="489"/>
            <p14:sldId id="490"/>
            <p14:sldId id="446"/>
            <p14:sldId id="447"/>
            <p14:sldId id="468"/>
            <p14:sldId id="491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5"/>
    <a:srgbClr val="0079B8"/>
    <a:srgbClr val="9AC248"/>
    <a:srgbClr val="FE8E2A"/>
    <a:srgbClr val="D77420"/>
    <a:srgbClr val="FF3300"/>
    <a:srgbClr val="3399FF"/>
    <a:srgbClr val="EB8F15"/>
    <a:srgbClr val="F7F7F7"/>
    <a:srgbClr val="55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 varScale="1">
        <p:scale>
          <a:sx n="79" d="100"/>
          <a:sy n="79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C2C7-2E6C-495C-AFA0-A19A88927C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6486-B718-4EA4-B3D2-8524D2B7EA0C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22FA-3D8A-4BDA-B6D0-E08C15FC0B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05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2407146"/>
            <a:ext cx="66897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PROTOTYPE DEVELOPMENT II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 I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INTRODUCTION TO PROTOTYPE DEVELOPMENT II</a:t>
            </a:r>
          </a:p>
          <a:p>
            <a:pPr algn="r"/>
            <a:endParaRPr lang="id-ID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5-minute video that explains the business concept</a:t>
            </a:r>
          </a:p>
          <a:p>
            <a:r>
              <a:rPr lang="en-US" dirty="0"/>
              <a:t>Video’s link will be submitted to </a:t>
            </a:r>
            <a:r>
              <a:rPr lang="en-US" dirty="0" err="1"/>
              <a:t>Binusmaya</a:t>
            </a:r>
            <a:endParaRPr lang="en-US" dirty="0"/>
          </a:p>
          <a:p>
            <a:r>
              <a:rPr lang="en-US" dirty="0"/>
              <a:t>Video should contain:</a:t>
            </a:r>
          </a:p>
          <a:p>
            <a:pPr lvl="1"/>
            <a:r>
              <a:rPr lang="en-US" dirty="0"/>
              <a:t>Problems to solve</a:t>
            </a:r>
          </a:p>
          <a:p>
            <a:pPr lvl="1"/>
            <a:r>
              <a:rPr lang="en-US" dirty="0"/>
              <a:t>Products / services as the solution</a:t>
            </a:r>
          </a:p>
          <a:p>
            <a:pPr lvl="1"/>
            <a:r>
              <a:rPr lang="en-US" dirty="0"/>
              <a:t>Features and functions of products / services</a:t>
            </a:r>
          </a:p>
          <a:p>
            <a:pPr lvl="1"/>
            <a:r>
              <a:rPr lang="en-US" dirty="0"/>
              <a:t>Key resources &amp; raw materials of the products/services</a:t>
            </a:r>
          </a:p>
          <a:p>
            <a:pPr lvl="1"/>
            <a:r>
              <a:rPr lang="en-US" dirty="0"/>
              <a:t>Prototype explanation</a:t>
            </a:r>
            <a:endParaRPr lang="en-ID" dirty="0"/>
          </a:p>
          <a:p>
            <a:pPr lvl="1"/>
            <a:endParaRPr lang="en-US" dirty="0"/>
          </a:p>
          <a:p>
            <a:r>
              <a:rPr lang="en-US" dirty="0"/>
              <a:t>The business video score will be </a:t>
            </a:r>
            <a:r>
              <a:rPr lang="en-US" b="1" dirty="0"/>
              <a:t>30% of the assignment score</a:t>
            </a:r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707454" y="762000"/>
            <a:ext cx="2199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Assignment II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5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9699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Students submit an Infographic poster in A3 size max. 1 week after week 13 to </a:t>
            </a:r>
            <a:r>
              <a:rPr lang="en-US" dirty="0" err="1"/>
              <a:t>Binusmaya</a:t>
            </a:r>
            <a:endParaRPr lang="en-US" dirty="0"/>
          </a:p>
          <a:p>
            <a:r>
              <a:rPr lang="en-US" dirty="0"/>
              <a:t>Business infographic contents:</a:t>
            </a:r>
          </a:p>
          <a:p>
            <a:pPr lvl="1"/>
            <a:r>
              <a:rPr lang="en-ID" dirty="0"/>
              <a:t>Value Proposition Canvas</a:t>
            </a:r>
          </a:p>
          <a:p>
            <a:pPr lvl="1"/>
            <a:r>
              <a:rPr lang="en-ID" dirty="0"/>
              <a:t>Problem and Solutions</a:t>
            </a:r>
          </a:p>
          <a:p>
            <a:pPr lvl="1"/>
            <a:r>
              <a:rPr lang="en-ID" dirty="0"/>
              <a:t>Products / Services</a:t>
            </a:r>
          </a:p>
          <a:p>
            <a:pPr lvl="1"/>
            <a:r>
              <a:rPr lang="en-ID" dirty="0"/>
              <a:t>Products / Services Function</a:t>
            </a:r>
          </a:p>
          <a:p>
            <a:pPr lvl="1"/>
            <a:r>
              <a:rPr lang="en-ID" dirty="0"/>
              <a:t>Products / Services Features</a:t>
            </a:r>
          </a:p>
          <a:p>
            <a:pPr lvl="1"/>
            <a:r>
              <a:rPr lang="en-ID" dirty="0"/>
              <a:t>Key Resources</a:t>
            </a:r>
          </a:p>
          <a:p>
            <a:pPr lvl="1"/>
            <a:r>
              <a:rPr lang="en-ID" dirty="0"/>
              <a:t>Cost Structure</a:t>
            </a:r>
          </a:p>
          <a:p>
            <a:pPr lvl="1"/>
            <a:r>
              <a:rPr lang="en-ID" dirty="0"/>
              <a:t>Competitive advantages compared to competitors</a:t>
            </a:r>
          </a:p>
          <a:p>
            <a:pPr lvl="1"/>
            <a:r>
              <a:rPr lang="en-ID" dirty="0"/>
              <a:t>Key Partnership</a:t>
            </a:r>
          </a:p>
          <a:p>
            <a:r>
              <a:rPr lang="en-US" dirty="0"/>
              <a:t>The Infographic score will be </a:t>
            </a:r>
            <a:r>
              <a:rPr lang="en-US" b="1" dirty="0"/>
              <a:t>40% of the assignment score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611274" y="762000"/>
            <a:ext cx="2295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ea typeface="Verdana" pitchFamily="34" charset="0"/>
                <a:cs typeface="Verdana" pitchFamily="34" charset="0"/>
              </a:rPr>
              <a:t>Assignment III</a:t>
            </a:r>
            <a:endParaRPr lang="id-ID" sz="2800" b="1" dirty="0">
              <a:solidFill>
                <a:srgbClr val="0079B8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Student Activities</a:t>
            </a:r>
          </a:p>
        </p:txBody>
      </p:sp>
    </p:spTree>
    <p:extLst>
      <p:ext uri="{BB962C8B-B14F-4D97-AF65-F5344CB8AC3E}">
        <p14:creationId xmlns:p14="http://schemas.microsoft.com/office/powerpoint/2010/main" val="24519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Ch</a:t>
            </a:r>
            <a:r>
              <a:rPr lang="en-ID" dirty="0"/>
              <a:t>oose the head prefect</a:t>
            </a:r>
          </a:p>
          <a:p>
            <a:r>
              <a:rPr lang="en-ID" dirty="0"/>
              <a:t>Create teams consisting of 3-5 members</a:t>
            </a:r>
          </a:p>
          <a:p>
            <a:r>
              <a:rPr lang="en-ID" dirty="0"/>
              <a:t>Review team’s business idea and prepare to develop the 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088695" y="762000"/>
            <a:ext cx="281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Student Activities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6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Session 3 Preparation</a:t>
            </a:r>
          </a:p>
        </p:txBody>
      </p:sp>
    </p:spTree>
    <p:extLst>
      <p:ext uri="{BB962C8B-B14F-4D97-AF65-F5344CB8AC3E}">
        <p14:creationId xmlns:p14="http://schemas.microsoft.com/office/powerpoint/2010/main" val="110193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Learn Design Thinking Documentation</a:t>
            </a:r>
          </a:p>
          <a:p>
            <a:r>
              <a:rPr lang="en-US" dirty="0"/>
              <a:t>Prepare documentation for the team’s business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507510" y="762000"/>
            <a:ext cx="339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Session 3 Preparation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3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Osann</a:t>
            </a:r>
            <a:r>
              <a:rPr lang="en-US" dirty="0"/>
              <a:t>, I., Mayer, L., &amp; </a:t>
            </a:r>
            <a:r>
              <a:rPr lang="en-US" dirty="0" err="1"/>
              <a:t>Wiele</a:t>
            </a:r>
            <a:r>
              <a:rPr lang="en-US" dirty="0"/>
              <a:t>, I. (2020). The Design Thinking Quick Start Guide: A 6-step Process for Generating and Implementing Creative Solutions. John Wiley &amp; Sons.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086211" y="762000"/>
            <a:ext cx="182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References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8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 1 :</a:t>
            </a:r>
            <a:r>
              <a:rPr lang="en-US" sz="2400" dirty="0"/>
              <a:t> Design physical / visual representation and constructive breakthrough of business ideas</a:t>
            </a:r>
            <a:endParaRPr lang="id-ID" sz="24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91A5-87DC-47B2-ACED-B06D73F2C6FB}"/>
              </a:ext>
            </a:extLst>
          </p:cNvPr>
          <p:cNvSpPr txBox="1"/>
          <p:nvPr/>
        </p:nvSpPr>
        <p:spPr>
          <a:xfrm>
            <a:off x="4796949" y="762000"/>
            <a:ext cx="311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Learning Objectives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7"/>
            <a:ext cx="6837114" cy="3040422"/>
          </a:xfrm>
        </p:spPr>
        <p:txBody>
          <a:bodyPr/>
          <a:lstStyle/>
          <a:p>
            <a:r>
              <a:rPr lang="en-ID" dirty="0"/>
              <a:t>Prototyping Development II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423997" y="762000"/>
            <a:ext cx="1482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Subtopic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Prototyping Development II Overview</a:t>
            </a:r>
          </a:p>
        </p:txBody>
      </p:sp>
    </p:spTree>
    <p:extLst>
      <p:ext uri="{BB962C8B-B14F-4D97-AF65-F5344CB8AC3E}">
        <p14:creationId xmlns:p14="http://schemas.microsoft.com/office/powerpoint/2010/main" val="50375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3035A8-5739-44A8-BDD7-14072652D0FB}"/>
              </a:ext>
            </a:extLst>
          </p:cNvPr>
          <p:cNvGrpSpPr/>
          <p:nvPr/>
        </p:nvGrpSpPr>
        <p:grpSpPr>
          <a:xfrm>
            <a:off x="70506" y="829296"/>
            <a:ext cx="9062274" cy="4924996"/>
            <a:chOff x="94007" y="-37272"/>
            <a:chExt cx="12083032" cy="65666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699347-B07F-C84B-8C78-F9101651874D}"/>
                </a:ext>
              </a:extLst>
            </p:cNvPr>
            <p:cNvSpPr txBox="1"/>
            <p:nvPr/>
          </p:nvSpPr>
          <p:spPr>
            <a:xfrm>
              <a:off x="94007" y="243340"/>
              <a:ext cx="4158571" cy="369332"/>
            </a:xfrm>
            <a:prstGeom prst="rect">
              <a:avLst/>
            </a:prstGeom>
            <a:ln w="28575">
              <a:extLst>
                <a:ext uri="{C807C97D-BFC1-408E-A445-0C87EB9F89A2}">
                  <ask:lineSketchStyleProps xmlns:ask="http://schemas.microsoft.com/office/drawing/2018/sketchyshapes" sd="1130241568">
                    <a:custGeom>
                      <a:avLst/>
                      <a:gdLst>
                        <a:gd name="connsiteX0" fmla="*/ 0 w 4158570"/>
                        <a:gd name="connsiteY0" fmla="*/ 0 h 338554"/>
                        <a:gd name="connsiteX1" fmla="*/ 651509 w 4158570"/>
                        <a:gd name="connsiteY1" fmla="*/ 0 h 338554"/>
                        <a:gd name="connsiteX2" fmla="*/ 1303019 w 4158570"/>
                        <a:gd name="connsiteY2" fmla="*/ 0 h 338554"/>
                        <a:gd name="connsiteX3" fmla="*/ 1996114 w 4158570"/>
                        <a:gd name="connsiteY3" fmla="*/ 0 h 338554"/>
                        <a:gd name="connsiteX4" fmla="*/ 2606037 w 4158570"/>
                        <a:gd name="connsiteY4" fmla="*/ 0 h 338554"/>
                        <a:gd name="connsiteX5" fmla="*/ 3257547 w 4158570"/>
                        <a:gd name="connsiteY5" fmla="*/ 0 h 338554"/>
                        <a:gd name="connsiteX6" fmla="*/ 4158570 w 4158570"/>
                        <a:gd name="connsiteY6" fmla="*/ 0 h 338554"/>
                        <a:gd name="connsiteX7" fmla="*/ 4158570 w 4158570"/>
                        <a:gd name="connsiteY7" fmla="*/ 338554 h 338554"/>
                        <a:gd name="connsiteX8" fmla="*/ 3382304 w 4158570"/>
                        <a:gd name="connsiteY8" fmla="*/ 338554 h 338554"/>
                        <a:gd name="connsiteX9" fmla="*/ 2730794 w 4158570"/>
                        <a:gd name="connsiteY9" fmla="*/ 338554 h 338554"/>
                        <a:gd name="connsiteX10" fmla="*/ 2037699 w 4158570"/>
                        <a:gd name="connsiteY10" fmla="*/ 338554 h 338554"/>
                        <a:gd name="connsiteX11" fmla="*/ 1344604 w 4158570"/>
                        <a:gd name="connsiteY11" fmla="*/ 338554 h 338554"/>
                        <a:gd name="connsiteX12" fmla="*/ 0 w 4158570"/>
                        <a:gd name="connsiteY12" fmla="*/ 338554 h 338554"/>
                        <a:gd name="connsiteX13" fmla="*/ 0 w 4158570"/>
                        <a:gd name="connsiteY13" fmla="*/ 0 h 3385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158570" h="338554" fill="none" extrusionOk="0">
                          <a:moveTo>
                            <a:pt x="0" y="0"/>
                          </a:moveTo>
                          <a:cubicBezTo>
                            <a:pt x="242338" y="-4111"/>
                            <a:pt x="503443" y="16173"/>
                            <a:pt x="651509" y="0"/>
                          </a:cubicBezTo>
                          <a:cubicBezTo>
                            <a:pt x="799575" y="-16173"/>
                            <a:pt x="1046834" y="15454"/>
                            <a:pt x="1303019" y="0"/>
                          </a:cubicBezTo>
                          <a:cubicBezTo>
                            <a:pt x="1559204" y="-15454"/>
                            <a:pt x="1820749" y="1697"/>
                            <a:pt x="1996114" y="0"/>
                          </a:cubicBezTo>
                          <a:cubicBezTo>
                            <a:pt x="2171479" y="-1697"/>
                            <a:pt x="2423834" y="-20236"/>
                            <a:pt x="2606037" y="0"/>
                          </a:cubicBezTo>
                          <a:cubicBezTo>
                            <a:pt x="2788240" y="20236"/>
                            <a:pt x="2968043" y="9879"/>
                            <a:pt x="3257547" y="0"/>
                          </a:cubicBezTo>
                          <a:cubicBezTo>
                            <a:pt x="3547051" y="-9879"/>
                            <a:pt x="3859594" y="12202"/>
                            <a:pt x="4158570" y="0"/>
                          </a:cubicBezTo>
                          <a:cubicBezTo>
                            <a:pt x="4155238" y="156861"/>
                            <a:pt x="4159178" y="249449"/>
                            <a:pt x="4158570" y="338554"/>
                          </a:cubicBezTo>
                          <a:cubicBezTo>
                            <a:pt x="3853516" y="371092"/>
                            <a:pt x="3641019" y="317095"/>
                            <a:pt x="3382304" y="338554"/>
                          </a:cubicBezTo>
                          <a:cubicBezTo>
                            <a:pt x="3123589" y="360013"/>
                            <a:pt x="2949657" y="324714"/>
                            <a:pt x="2730794" y="338554"/>
                          </a:cubicBezTo>
                          <a:cubicBezTo>
                            <a:pt x="2511931" y="352395"/>
                            <a:pt x="2367333" y="359210"/>
                            <a:pt x="2037699" y="338554"/>
                          </a:cubicBezTo>
                          <a:cubicBezTo>
                            <a:pt x="1708065" y="317898"/>
                            <a:pt x="1590351" y="315413"/>
                            <a:pt x="1344604" y="338554"/>
                          </a:cubicBezTo>
                          <a:cubicBezTo>
                            <a:pt x="1098858" y="361695"/>
                            <a:pt x="329129" y="404789"/>
                            <a:pt x="0" y="338554"/>
                          </a:cubicBezTo>
                          <a:cubicBezTo>
                            <a:pt x="13680" y="223283"/>
                            <a:pt x="-9925" y="123879"/>
                            <a:pt x="0" y="0"/>
                          </a:cubicBezTo>
                          <a:close/>
                        </a:path>
                        <a:path w="4158570" h="338554" stroke="0" extrusionOk="0">
                          <a:moveTo>
                            <a:pt x="0" y="0"/>
                          </a:moveTo>
                          <a:cubicBezTo>
                            <a:pt x="172860" y="12672"/>
                            <a:pt x="457422" y="-16507"/>
                            <a:pt x="609924" y="0"/>
                          </a:cubicBezTo>
                          <a:cubicBezTo>
                            <a:pt x="762426" y="16507"/>
                            <a:pt x="969007" y="15788"/>
                            <a:pt x="1219847" y="0"/>
                          </a:cubicBezTo>
                          <a:cubicBezTo>
                            <a:pt x="1470687" y="-15788"/>
                            <a:pt x="1763860" y="-15269"/>
                            <a:pt x="1912942" y="0"/>
                          </a:cubicBezTo>
                          <a:cubicBezTo>
                            <a:pt x="2062024" y="15269"/>
                            <a:pt x="2502236" y="15487"/>
                            <a:pt x="2689209" y="0"/>
                          </a:cubicBezTo>
                          <a:cubicBezTo>
                            <a:pt x="2876182" y="-15487"/>
                            <a:pt x="3142783" y="19566"/>
                            <a:pt x="3299132" y="0"/>
                          </a:cubicBezTo>
                          <a:cubicBezTo>
                            <a:pt x="3455481" y="-19566"/>
                            <a:pt x="3900586" y="-36976"/>
                            <a:pt x="4158570" y="0"/>
                          </a:cubicBezTo>
                          <a:cubicBezTo>
                            <a:pt x="4148375" y="146852"/>
                            <a:pt x="4161372" y="255603"/>
                            <a:pt x="4158570" y="338554"/>
                          </a:cubicBezTo>
                          <a:cubicBezTo>
                            <a:pt x="4022895" y="362921"/>
                            <a:pt x="3766460" y="320457"/>
                            <a:pt x="3590232" y="338554"/>
                          </a:cubicBezTo>
                          <a:cubicBezTo>
                            <a:pt x="3414004" y="356651"/>
                            <a:pt x="3154369" y="361261"/>
                            <a:pt x="3021894" y="338554"/>
                          </a:cubicBezTo>
                          <a:cubicBezTo>
                            <a:pt x="2889419" y="315847"/>
                            <a:pt x="2549080" y="346801"/>
                            <a:pt x="2328799" y="338554"/>
                          </a:cubicBezTo>
                          <a:cubicBezTo>
                            <a:pt x="2108519" y="330307"/>
                            <a:pt x="1971946" y="334913"/>
                            <a:pt x="1760461" y="338554"/>
                          </a:cubicBezTo>
                          <a:cubicBezTo>
                            <a:pt x="1548976" y="342195"/>
                            <a:pt x="1316963" y="365201"/>
                            <a:pt x="1108952" y="338554"/>
                          </a:cubicBezTo>
                          <a:cubicBezTo>
                            <a:pt x="900941" y="311907"/>
                            <a:pt x="486176" y="359835"/>
                            <a:pt x="0" y="338554"/>
                          </a:cubicBezTo>
                          <a:cubicBezTo>
                            <a:pt x="-5557" y="266400"/>
                            <a:pt x="-4747" y="10181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id-ID" sz="1200" b="1" dirty="0" err="1"/>
                <a:t>Seeding</a:t>
              </a:r>
              <a:endParaRPr lang="id-ID" sz="1200" b="1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F3D50E5-2F63-914B-9570-E13C38FCBB3E}"/>
                </a:ext>
              </a:extLst>
            </p:cNvPr>
            <p:cNvGrpSpPr/>
            <p:nvPr/>
          </p:nvGrpSpPr>
          <p:grpSpPr>
            <a:xfrm>
              <a:off x="115193" y="877664"/>
              <a:ext cx="2045739" cy="5651725"/>
              <a:chOff x="155076" y="877664"/>
              <a:chExt cx="2045739" cy="56517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9A4EAC-4639-F345-B234-716FEBCE36AD}"/>
                  </a:ext>
                </a:extLst>
              </p:cNvPr>
              <p:cNvSpPr/>
              <p:nvPr/>
            </p:nvSpPr>
            <p:spPr>
              <a:xfrm>
                <a:off x="155076" y="877664"/>
                <a:ext cx="2045739" cy="5651725"/>
              </a:xfrm>
              <a:prstGeom prst="rect">
                <a:avLst/>
              </a:prstGeom>
              <a:solidFill>
                <a:srgbClr val="8CE1F2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647863092">
                      <a:custGeom>
                        <a:avLst/>
                        <a:gdLst>
                          <a:gd name="connsiteX0" fmla="*/ 0 w 2045739"/>
                          <a:gd name="connsiteY0" fmla="*/ 0 h 5651725"/>
                          <a:gd name="connsiteX1" fmla="*/ 640998 w 2045739"/>
                          <a:gd name="connsiteY1" fmla="*/ 0 h 5651725"/>
                          <a:gd name="connsiteX2" fmla="*/ 1363826 w 2045739"/>
                          <a:gd name="connsiteY2" fmla="*/ 0 h 5651725"/>
                          <a:gd name="connsiteX3" fmla="*/ 2045739 w 2045739"/>
                          <a:gd name="connsiteY3" fmla="*/ 0 h 5651725"/>
                          <a:gd name="connsiteX4" fmla="*/ 2045739 w 2045739"/>
                          <a:gd name="connsiteY4" fmla="*/ 684487 h 5651725"/>
                          <a:gd name="connsiteX5" fmla="*/ 2045739 w 2045739"/>
                          <a:gd name="connsiteY5" fmla="*/ 1142904 h 5651725"/>
                          <a:gd name="connsiteX6" fmla="*/ 2045739 w 2045739"/>
                          <a:gd name="connsiteY6" fmla="*/ 1601322 h 5651725"/>
                          <a:gd name="connsiteX7" fmla="*/ 2045739 w 2045739"/>
                          <a:gd name="connsiteY7" fmla="*/ 2059740 h 5651725"/>
                          <a:gd name="connsiteX8" fmla="*/ 2045739 w 2045739"/>
                          <a:gd name="connsiteY8" fmla="*/ 2800744 h 5651725"/>
                          <a:gd name="connsiteX9" fmla="*/ 2045739 w 2045739"/>
                          <a:gd name="connsiteY9" fmla="*/ 3372196 h 5651725"/>
                          <a:gd name="connsiteX10" fmla="*/ 2045739 w 2045739"/>
                          <a:gd name="connsiteY10" fmla="*/ 4000165 h 5651725"/>
                          <a:gd name="connsiteX11" fmla="*/ 2045739 w 2045739"/>
                          <a:gd name="connsiteY11" fmla="*/ 4684652 h 5651725"/>
                          <a:gd name="connsiteX12" fmla="*/ 2045739 w 2045739"/>
                          <a:gd name="connsiteY12" fmla="*/ 5651725 h 5651725"/>
                          <a:gd name="connsiteX13" fmla="*/ 1363826 w 2045739"/>
                          <a:gd name="connsiteY13" fmla="*/ 5651725 h 5651725"/>
                          <a:gd name="connsiteX14" fmla="*/ 661456 w 2045739"/>
                          <a:gd name="connsiteY14" fmla="*/ 5651725 h 5651725"/>
                          <a:gd name="connsiteX15" fmla="*/ 0 w 2045739"/>
                          <a:gd name="connsiteY15" fmla="*/ 5651725 h 5651725"/>
                          <a:gd name="connsiteX16" fmla="*/ 0 w 2045739"/>
                          <a:gd name="connsiteY16" fmla="*/ 4967238 h 5651725"/>
                          <a:gd name="connsiteX17" fmla="*/ 0 w 2045739"/>
                          <a:gd name="connsiteY17" fmla="*/ 4282752 h 5651725"/>
                          <a:gd name="connsiteX18" fmla="*/ 0 w 2045739"/>
                          <a:gd name="connsiteY18" fmla="*/ 3654782 h 5651725"/>
                          <a:gd name="connsiteX19" fmla="*/ 0 w 2045739"/>
                          <a:gd name="connsiteY19" fmla="*/ 3196364 h 5651725"/>
                          <a:gd name="connsiteX20" fmla="*/ 0 w 2045739"/>
                          <a:gd name="connsiteY20" fmla="*/ 2737947 h 5651725"/>
                          <a:gd name="connsiteX21" fmla="*/ 0 w 2045739"/>
                          <a:gd name="connsiteY21" fmla="*/ 2166495 h 5651725"/>
                          <a:gd name="connsiteX22" fmla="*/ 0 w 2045739"/>
                          <a:gd name="connsiteY22" fmla="*/ 1708077 h 5651725"/>
                          <a:gd name="connsiteX23" fmla="*/ 0 w 2045739"/>
                          <a:gd name="connsiteY23" fmla="*/ 1023590 h 5651725"/>
                          <a:gd name="connsiteX24" fmla="*/ 0 w 2045739"/>
                          <a:gd name="connsiteY24" fmla="*/ 0 h 56517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2045739" h="5651725" fill="none" extrusionOk="0">
                            <a:moveTo>
                              <a:pt x="0" y="0"/>
                            </a:moveTo>
                            <a:cubicBezTo>
                              <a:pt x="190234" y="-7803"/>
                              <a:pt x="483705" y="-10981"/>
                              <a:pt x="640998" y="0"/>
                            </a:cubicBezTo>
                            <a:cubicBezTo>
                              <a:pt x="798291" y="10981"/>
                              <a:pt x="1135299" y="4904"/>
                              <a:pt x="1363826" y="0"/>
                            </a:cubicBezTo>
                            <a:cubicBezTo>
                              <a:pt x="1592353" y="-4904"/>
                              <a:pt x="1712909" y="-31209"/>
                              <a:pt x="2045739" y="0"/>
                            </a:cubicBezTo>
                            <a:cubicBezTo>
                              <a:pt x="2036913" y="204288"/>
                              <a:pt x="2078594" y="383225"/>
                              <a:pt x="2045739" y="684487"/>
                            </a:cubicBezTo>
                            <a:cubicBezTo>
                              <a:pt x="2012884" y="985749"/>
                              <a:pt x="2031628" y="1033242"/>
                              <a:pt x="2045739" y="1142904"/>
                            </a:cubicBezTo>
                            <a:cubicBezTo>
                              <a:pt x="2059850" y="1252566"/>
                              <a:pt x="2054962" y="1490111"/>
                              <a:pt x="2045739" y="1601322"/>
                            </a:cubicBezTo>
                            <a:cubicBezTo>
                              <a:pt x="2036516" y="1712533"/>
                              <a:pt x="2062922" y="1845243"/>
                              <a:pt x="2045739" y="2059740"/>
                            </a:cubicBezTo>
                            <a:cubicBezTo>
                              <a:pt x="2028556" y="2274237"/>
                              <a:pt x="2057165" y="2506241"/>
                              <a:pt x="2045739" y="2800744"/>
                            </a:cubicBezTo>
                            <a:cubicBezTo>
                              <a:pt x="2034313" y="3095247"/>
                              <a:pt x="2060952" y="3152383"/>
                              <a:pt x="2045739" y="3372196"/>
                            </a:cubicBezTo>
                            <a:cubicBezTo>
                              <a:pt x="2030526" y="3592009"/>
                              <a:pt x="2048598" y="3842152"/>
                              <a:pt x="2045739" y="4000165"/>
                            </a:cubicBezTo>
                            <a:cubicBezTo>
                              <a:pt x="2042880" y="4158178"/>
                              <a:pt x="2078999" y="4445153"/>
                              <a:pt x="2045739" y="4684652"/>
                            </a:cubicBezTo>
                            <a:cubicBezTo>
                              <a:pt x="2012479" y="4924151"/>
                              <a:pt x="2031811" y="5236522"/>
                              <a:pt x="2045739" y="5651725"/>
                            </a:cubicBezTo>
                            <a:cubicBezTo>
                              <a:pt x="1786169" y="5652376"/>
                              <a:pt x="1639618" y="5677279"/>
                              <a:pt x="1363826" y="5651725"/>
                            </a:cubicBezTo>
                            <a:cubicBezTo>
                              <a:pt x="1088034" y="5626171"/>
                              <a:pt x="863127" y="5620486"/>
                              <a:pt x="661456" y="5651725"/>
                            </a:cubicBezTo>
                            <a:cubicBezTo>
                              <a:pt x="459785" y="5682965"/>
                              <a:pt x="240236" y="5651722"/>
                              <a:pt x="0" y="5651725"/>
                            </a:cubicBezTo>
                            <a:cubicBezTo>
                              <a:pt x="-6051" y="5319445"/>
                              <a:pt x="-8683" y="5152550"/>
                              <a:pt x="0" y="4967238"/>
                            </a:cubicBezTo>
                            <a:cubicBezTo>
                              <a:pt x="8683" y="4781926"/>
                              <a:pt x="4912" y="4453881"/>
                              <a:pt x="0" y="4282752"/>
                            </a:cubicBezTo>
                            <a:cubicBezTo>
                              <a:pt x="-4912" y="4111623"/>
                              <a:pt x="17478" y="3812887"/>
                              <a:pt x="0" y="3654782"/>
                            </a:cubicBezTo>
                            <a:cubicBezTo>
                              <a:pt x="-17478" y="3496677"/>
                              <a:pt x="5663" y="3321257"/>
                              <a:pt x="0" y="3196364"/>
                            </a:cubicBezTo>
                            <a:cubicBezTo>
                              <a:pt x="-5663" y="3071471"/>
                              <a:pt x="22401" y="2830841"/>
                              <a:pt x="0" y="2737947"/>
                            </a:cubicBezTo>
                            <a:cubicBezTo>
                              <a:pt x="-22401" y="2645053"/>
                              <a:pt x="10255" y="2362058"/>
                              <a:pt x="0" y="2166495"/>
                            </a:cubicBezTo>
                            <a:cubicBezTo>
                              <a:pt x="-10255" y="1970932"/>
                              <a:pt x="-5034" y="1826752"/>
                              <a:pt x="0" y="1708077"/>
                            </a:cubicBezTo>
                            <a:cubicBezTo>
                              <a:pt x="5034" y="1589402"/>
                              <a:pt x="12206" y="1346204"/>
                              <a:pt x="0" y="1023590"/>
                            </a:cubicBezTo>
                            <a:cubicBezTo>
                              <a:pt x="-12206" y="700976"/>
                              <a:pt x="-9806" y="506264"/>
                              <a:pt x="0" y="0"/>
                            </a:cubicBezTo>
                            <a:close/>
                          </a:path>
                          <a:path w="2045739" h="5651725" stroke="0" extrusionOk="0">
                            <a:moveTo>
                              <a:pt x="0" y="0"/>
                            </a:moveTo>
                            <a:cubicBezTo>
                              <a:pt x="159649" y="2582"/>
                              <a:pt x="438784" y="-4365"/>
                              <a:pt x="681913" y="0"/>
                            </a:cubicBezTo>
                            <a:cubicBezTo>
                              <a:pt x="925042" y="4365"/>
                              <a:pt x="1189800" y="-18251"/>
                              <a:pt x="1322911" y="0"/>
                            </a:cubicBezTo>
                            <a:cubicBezTo>
                              <a:pt x="1456022" y="18251"/>
                              <a:pt x="1873236" y="-4779"/>
                              <a:pt x="2045739" y="0"/>
                            </a:cubicBezTo>
                            <a:cubicBezTo>
                              <a:pt x="2067113" y="125741"/>
                              <a:pt x="2052330" y="314921"/>
                              <a:pt x="2045739" y="571452"/>
                            </a:cubicBezTo>
                            <a:cubicBezTo>
                              <a:pt x="2039148" y="827983"/>
                              <a:pt x="2039683" y="971701"/>
                              <a:pt x="2045739" y="1199422"/>
                            </a:cubicBezTo>
                            <a:cubicBezTo>
                              <a:pt x="2051796" y="1427143"/>
                              <a:pt x="2035138" y="1704132"/>
                              <a:pt x="2045739" y="1940426"/>
                            </a:cubicBezTo>
                            <a:cubicBezTo>
                              <a:pt x="2056340" y="2176720"/>
                              <a:pt x="2077941" y="2486698"/>
                              <a:pt x="2045739" y="2624912"/>
                            </a:cubicBezTo>
                            <a:cubicBezTo>
                              <a:pt x="2013537" y="2763126"/>
                              <a:pt x="2039509" y="3075890"/>
                              <a:pt x="2045739" y="3196364"/>
                            </a:cubicBezTo>
                            <a:cubicBezTo>
                              <a:pt x="2051969" y="3316838"/>
                              <a:pt x="2055772" y="3456042"/>
                              <a:pt x="2045739" y="3711299"/>
                            </a:cubicBezTo>
                            <a:cubicBezTo>
                              <a:pt x="2035706" y="3966556"/>
                              <a:pt x="2067796" y="4066494"/>
                              <a:pt x="2045739" y="4282752"/>
                            </a:cubicBezTo>
                            <a:cubicBezTo>
                              <a:pt x="2023682" y="4499010"/>
                              <a:pt x="2030287" y="4643730"/>
                              <a:pt x="2045739" y="4797687"/>
                            </a:cubicBezTo>
                            <a:cubicBezTo>
                              <a:pt x="2061191" y="4951645"/>
                              <a:pt x="2054590" y="5462892"/>
                              <a:pt x="2045739" y="5651725"/>
                            </a:cubicBezTo>
                            <a:cubicBezTo>
                              <a:pt x="1710554" y="5635843"/>
                              <a:pt x="1534417" y="5655839"/>
                              <a:pt x="1363826" y="5651725"/>
                            </a:cubicBezTo>
                            <a:cubicBezTo>
                              <a:pt x="1193235" y="5647611"/>
                              <a:pt x="984925" y="5677631"/>
                              <a:pt x="722828" y="5651725"/>
                            </a:cubicBezTo>
                            <a:cubicBezTo>
                              <a:pt x="460731" y="5625819"/>
                              <a:pt x="248733" y="5650748"/>
                              <a:pt x="0" y="5651725"/>
                            </a:cubicBezTo>
                            <a:cubicBezTo>
                              <a:pt x="-1715" y="5528179"/>
                              <a:pt x="5760" y="5316530"/>
                              <a:pt x="0" y="5136790"/>
                            </a:cubicBezTo>
                            <a:cubicBezTo>
                              <a:pt x="-5760" y="4957051"/>
                              <a:pt x="-19252" y="4860819"/>
                              <a:pt x="0" y="4678372"/>
                            </a:cubicBezTo>
                            <a:cubicBezTo>
                              <a:pt x="19252" y="4495925"/>
                              <a:pt x="-5418" y="4280467"/>
                              <a:pt x="0" y="4050403"/>
                            </a:cubicBezTo>
                            <a:cubicBezTo>
                              <a:pt x="5418" y="3820339"/>
                              <a:pt x="-29973" y="3557848"/>
                              <a:pt x="0" y="3309399"/>
                            </a:cubicBezTo>
                            <a:cubicBezTo>
                              <a:pt x="29973" y="3060950"/>
                              <a:pt x="16007" y="3014821"/>
                              <a:pt x="0" y="2794464"/>
                            </a:cubicBezTo>
                            <a:cubicBezTo>
                              <a:pt x="-16007" y="2574107"/>
                              <a:pt x="15571" y="2509094"/>
                              <a:pt x="0" y="2279529"/>
                            </a:cubicBezTo>
                            <a:cubicBezTo>
                              <a:pt x="-15571" y="2049964"/>
                              <a:pt x="-21713" y="1968076"/>
                              <a:pt x="0" y="1821111"/>
                            </a:cubicBezTo>
                            <a:cubicBezTo>
                              <a:pt x="21713" y="1674146"/>
                              <a:pt x="-30505" y="1441899"/>
                              <a:pt x="0" y="1080107"/>
                            </a:cubicBezTo>
                            <a:cubicBezTo>
                              <a:pt x="30505" y="718315"/>
                              <a:pt x="3160" y="729665"/>
                              <a:pt x="0" y="565172"/>
                            </a:cubicBezTo>
                            <a:cubicBezTo>
                              <a:pt x="-3160" y="400680"/>
                              <a:pt x="-24287" y="2589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3ABBD4E-92AF-8046-939A-16FC965B20D5}"/>
                  </a:ext>
                </a:extLst>
              </p:cNvPr>
              <p:cNvSpPr/>
              <p:nvPr/>
            </p:nvSpPr>
            <p:spPr>
              <a:xfrm>
                <a:off x="309571" y="1687293"/>
                <a:ext cx="1795951" cy="180977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43246367">
                      <a:custGeom>
                        <a:avLst/>
                        <a:gdLst>
                          <a:gd name="connsiteX0" fmla="*/ 0 w 1795951"/>
                          <a:gd name="connsiteY0" fmla="*/ 685299 h 1809770"/>
                          <a:gd name="connsiteX1" fmla="*/ 685299 w 1795951"/>
                          <a:gd name="connsiteY1" fmla="*/ 0 h 1809770"/>
                          <a:gd name="connsiteX2" fmla="*/ 1110652 w 1795951"/>
                          <a:gd name="connsiteY2" fmla="*/ 0 h 1809770"/>
                          <a:gd name="connsiteX3" fmla="*/ 1795951 w 1795951"/>
                          <a:gd name="connsiteY3" fmla="*/ 685299 h 1809770"/>
                          <a:gd name="connsiteX4" fmla="*/ 1795951 w 1795951"/>
                          <a:gd name="connsiteY4" fmla="*/ 1124471 h 1809770"/>
                          <a:gd name="connsiteX5" fmla="*/ 1110652 w 1795951"/>
                          <a:gd name="connsiteY5" fmla="*/ 1809770 h 1809770"/>
                          <a:gd name="connsiteX6" fmla="*/ 685299 w 1795951"/>
                          <a:gd name="connsiteY6" fmla="*/ 1809770 h 1809770"/>
                          <a:gd name="connsiteX7" fmla="*/ 0 w 1795951"/>
                          <a:gd name="connsiteY7" fmla="*/ 1124471 h 1809770"/>
                          <a:gd name="connsiteX8" fmla="*/ 0 w 1795951"/>
                          <a:gd name="connsiteY8" fmla="*/ 685299 h 18097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95951" h="1809770" fill="none" extrusionOk="0">
                            <a:moveTo>
                              <a:pt x="0" y="685299"/>
                            </a:moveTo>
                            <a:cubicBezTo>
                              <a:pt x="12964" y="277158"/>
                              <a:pt x="272942" y="8164"/>
                              <a:pt x="685299" y="0"/>
                            </a:cubicBezTo>
                            <a:cubicBezTo>
                              <a:pt x="807941" y="-14934"/>
                              <a:pt x="976139" y="-17470"/>
                              <a:pt x="1110652" y="0"/>
                            </a:cubicBezTo>
                            <a:cubicBezTo>
                              <a:pt x="1449787" y="13525"/>
                              <a:pt x="1834058" y="296990"/>
                              <a:pt x="1795951" y="685299"/>
                            </a:cubicBezTo>
                            <a:cubicBezTo>
                              <a:pt x="1799713" y="859611"/>
                              <a:pt x="1807057" y="984864"/>
                              <a:pt x="1795951" y="1124471"/>
                            </a:cubicBezTo>
                            <a:cubicBezTo>
                              <a:pt x="1757517" y="1519784"/>
                              <a:pt x="1476763" y="1798423"/>
                              <a:pt x="1110652" y="1809770"/>
                            </a:cubicBezTo>
                            <a:cubicBezTo>
                              <a:pt x="1018412" y="1799562"/>
                              <a:pt x="821963" y="1816805"/>
                              <a:pt x="685299" y="1809770"/>
                            </a:cubicBezTo>
                            <a:cubicBezTo>
                              <a:pt x="278418" y="1817816"/>
                              <a:pt x="5897" y="1413960"/>
                              <a:pt x="0" y="1124471"/>
                            </a:cubicBezTo>
                            <a:cubicBezTo>
                              <a:pt x="622" y="918099"/>
                              <a:pt x="9716" y="774234"/>
                              <a:pt x="0" y="685299"/>
                            </a:cubicBezTo>
                            <a:close/>
                          </a:path>
                          <a:path w="1795951" h="1809770" stroke="0" extrusionOk="0">
                            <a:moveTo>
                              <a:pt x="0" y="685299"/>
                            </a:moveTo>
                            <a:cubicBezTo>
                              <a:pt x="-33828" y="280193"/>
                              <a:pt x="312557" y="18041"/>
                              <a:pt x="685299" y="0"/>
                            </a:cubicBezTo>
                            <a:cubicBezTo>
                              <a:pt x="889723" y="12353"/>
                              <a:pt x="1022925" y="-14485"/>
                              <a:pt x="1110652" y="0"/>
                            </a:cubicBezTo>
                            <a:cubicBezTo>
                              <a:pt x="1444291" y="-39647"/>
                              <a:pt x="1834741" y="316866"/>
                              <a:pt x="1795951" y="685299"/>
                            </a:cubicBezTo>
                            <a:cubicBezTo>
                              <a:pt x="1779796" y="877438"/>
                              <a:pt x="1777084" y="967993"/>
                              <a:pt x="1795951" y="1124471"/>
                            </a:cubicBezTo>
                            <a:cubicBezTo>
                              <a:pt x="1782788" y="1465830"/>
                              <a:pt x="1540068" y="1799359"/>
                              <a:pt x="1110652" y="1809770"/>
                            </a:cubicBezTo>
                            <a:cubicBezTo>
                              <a:pt x="945974" y="1789443"/>
                              <a:pt x="771973" y="1812352"/>
                              <a:pt x="685299" y="1809770"/>
                            </a:cubicBezTo>
                            <a:cubicBezTo>
                              <a:pt x="344754" y="1860466"/>
                              <a:pt x="-11314" y="1588274"/>
                              <a:pt x="0" y="1124471"/>
                            </a:cubicBezTo>
                            <a:cubicBezTo>
                              <a:pt x="4965" y="1030126"/>
                              <a:pt x="13981" y="812372"/>
                              <a:pt x="0" y="68529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sz="1200" b="1" dirty="0" err="1">
                    <a:solidFill>
                      <a:schemeClr val="accent1"/>
                    </a:solidFill>
                  </a:rPr>
                  <a:t>Learning</a:t>
                </a:r>
                <a:r>
                  <a:rPr lang="id-ID" sz="1200" b="1" dirty="0">
                    <a:solidFill>
                      <a:schemeClr val="accent1"/>
                    </a:solidFill>
                  </a:rPr>
                  <a:t> :</a:t>
                </a:r>
              </a:p>
              <a:p>
                <a:pPr marL="257175" indent="-257175">
                  <a:buAutoNum type="arabicPeriod"/>
                </a:pPr>
                <a:r>
                  <a:rPr lang="id-ID" sz="1050" dirty="0">
                    <a:solidFill>
                      <a:sysClr val="windowText" lastClr="000000"/>
                    </a:solidFill>
                  </a:rPr>
                  <a:t>5 </a:t>
                </a:r>
                <a:r>
                  <a:rPr lang="id-ID" sz="1050" dirty="0" err="1">
                    <a:solidFill>
                      <a:sysClr val="windowText" lastClr="000000"/>
                    </a:solidFill>
                  </a:rPr>
                  <a:t>category</a:t>
                </a:r>
                <a:r>
                  <a:rPr lang="id-ID" sz="1050" dirty="0">
                    <a:solidFill>
                      <a:sysClr val="windowText" lastClr="000000"/>
                    </a:solidFill>
                  </a:rPr>
                  <a:t> Industry 4.0</a:t>
                </a:r>
              </a:p>
              <a:p>
                <a:pPr marL="257175" indent="-257175">
                  <a:buAutoNum type="arabicPeriod"/>
                </a:pPr>
                <a:r>
                  <a:rPr lang="id-ID" sz="1050" dirty="0">
                    <a:solidFill>
                      <a:sysClr val="windowText" lastClr="000000"/>
                    </a:solidFill>
                  </a:rPr>
                  <a:t>1 </a:t>
                </a:r>
                <a:r>
                  <a:rPr lang="id-ID" sz="1050" dirty="0" err="1">
                    <a:solidFill>
                      <a:sysClr val="windowText" lastClr="000000"/>
                    </a:solidFill>
                  </a:rPr>
                  <a:t>category</a:t>
                </a:r>
                <a:r>
                  <a:rPr lang="id-ID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id-ID" sz="1050" dirty="0" err="1">
                    <a:solidFill>
                      <a:sysClr val="windowText" lastClr="000000"/>
                    </a:solidFill>
                  </a:rPr>
                  <a:t>based</a:t>
                </a:r>
                <a:r>
                  <a:rPr lang="id-ID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id-ID" sz="1050" dirty="0" err="1">
                    <a:solidFill>
                      <a:sysClr val="windowText" lastClr="000000"/>
                    </a:solidFill>
                  </a:rPr>
                  <a:t>on</a:t>
                </a:r>
                <a:r>
                  <a:rPr lang="id-ID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id-ID" sz="1050" dirty="0" err="1">
                    <a:solidFill>
                      <a:sysClr val="windowText" lastClr="000000"/>
                    </a:solidFill>
                  </a:rPr>
                  <a:t>interest</a:t>
                </a:r>
                <a:r>
                  <a:rPr lang="id-ID" sz="105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5963A8B-84D7-6145-A642-C5BA79F76685}"/>
                  </a:ext>
                </a:extLst>
              </p:cNvPr>
              <p:cNvSpPr/>
              <p:nvPr/>
            </p:nvSpPr>
            <p:spPr>
              <a:xfrm>
                <a:off x="378251" y="5829162"/>
                <a:ext cx="1658589" cy="64943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611737497">
                      <a:custGeom>
                        <a:avLst/>
                        <a:gdLst>
                          <a:gd name="connsiteX0" fmla="*/ 0 w 1658589"/>
                          <a:gd name="connsiteY0" fmla="*/ 108651 h 651890"/>
                          <a:gd name="connsiteX1" fmla="*/ 108651 w 1658589"/>
                          <a:gd name="connsiteY1" fmla="*/ 0 h 651890"/>
                          <a:gd name="connsiteX2" fmla="*/ 545841 w 1658589"/>
                          <a:gd name="connsiteY2" fmla="*/ 0 h 651890"/>
                          <a:gd name="connsiteX3" fmla="*/ 1011858 w 1658589"/>
                          <a:gd name="connsiteY3" fmla="*/ 0 h 651890"/>
                          <a:gd name="connsiteX4" fmla="*/ 1549938 w 1658589"/>
                          <a:gd name="connsiteY4" fmla="*/ 0 h 651890"/>
                          <a:gd name="connsiteX5" fmla="*/ 1658589 w 1658589"/>
                          <a:gd name="connsiteY5" fmla="*/ 108651 h 651890"/>
                          <a:gd name="connsiteX6" fmla="*/ 1658589 w 1658589"/>
                          <a:gd name="connsiteY6" fmla="*/ 543239 h 651890"/>
                          <a:gd name="connsiteX7" fmla="*/ 1549938 w 1658589"/>
                          <a:gd name="connsiteY7" fmla="*/ 651890 h 651890"/>
                          <a:gd name="connsiteX8" fmla="*/ 1112748 w 1658589"/>
                          <a:gd name="connsiteY8" fmla="*/ 651890 h 651890"/>
                          <a:gd name="connsiteX9" fmla="*/ 603493 w 1658589"/>
                          <a:gd name="connsiteY9" fmla="*/ 651890 h 651890"/>
                          <a:gd name="connsiteX10" fmla="*/ 108651 w 1658589"/>
                          <a:gd name="connsiteY10" fmla="*/ 651890 h 651890"/>
                          <a:gd name="connsiteX11" fmla="*/ 0 w 1658589"/>
                          <a:gd name="connsiteY11" fmla="*/ 543239 h 651890"/>
                          <a:gd name="connsiteX12" fmla="*/ 0 w 1658589"/>
                          <a:gd name="connsiteY12" fmla="*/ 108651 h 651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658589" h="651890" fill="none" extrusionOk="0">
                            <a:moveTo>
                              <a:pt x="0" y="108651"/>
                            </a:moveTo>
                            <a:cubicBezTo>
                              <a:pt x="439" y="46922"/>
                              <a:pt x="41921" y="2270"/>
                              <a:pt x="108651" y="0"/>
                            </a:cubicBezTo>
                            <a:cubicBezTo>
                              <a:pt x="213642" y="-7573"/>
                              <a:pt x="386579" y="20689"/>
                              <a:pt x="545841" y="0"/>
                            </a:cubicBezTo>
                            <a:cubicBezTo>
                              <a:pt x="705103" y="-20689"/>
                              <a:pt x="865287" y="-1780"/>
                              <a:pt x="1011858" y="0"/>
                            </a:cubicBezTo>
                            <a:cubicBezTo>
                              <a:pt x="1158429" y="1780"/>
                              <a:pt x="1372083" y="4746"/>
                              <a:pt x="1549938" y="0"/>
                            </a:cubicBezTo>
                            <a:cubicBezTo>
                              <a:pt x="1609513" y="2707"/>
                              <a:pt x="1652853" y="48094"/>
                              <a:pt x="1658589" y="108651"/>
                            </a:cubicBezTo>
                            <a:cubicBezTo>
                              <a:pt x="1637716" y="259056"/>
                              <a:pt x="1664409" y="444874"/>
                              <a:pt x="1658589" y="543239"/>
                            </a:cubicBezTo>
                            <a:cubicBezTo>
                              <a:pt x="1652915" y="595678"/>
                              <a:pt x="1608977" y="644356"/>
                              <a:pt x="1549938" y="651890"/>
                            </a:cubicBezTo>
                            <a:cubicBezTo>
                              <a:pt x="1341999" y="665942"/>
                              <a:pt x="1223123" y="673201"/>
                              <a:pt x="1112748" y="651890"/>
                            </a:cubicBezTo>
                            <a:cubicBezTo>
                              <a:pt x="1002373" y="630580"/>
                              <a:pt x="778663" y="663584"/>
                              <a:pt x="603493" y="651890"/>
                            </a:cubicBezTo>
                            <a:cubicBezTo>
                              <a:pt x="428324" y="640196"/>
                              <a:pt x="298219" y="630052"/>
                              <a:pt x="108651" y="651890"/>
                            </a:cubicBezTo>
                            <a:cubicBezTo>
                              <a:pt x="53770" y="665236"/>
                              <a:pt x="-1275" y="600121"/>
                              <a:pt x="0" y="543239"/>
                            </a:cubicBezTo>
                            <a:cubicBezTo>
                              <a:pt x="-2058" y="436097"/>
                              <a:pt x="-11038" y="291409"/>
                              <a:pt x="0" y="108651"/>
                            </a:cubicBezTo>
                            <a:close/>
                          </a:path>
                          <a:path w="1658589" h="651890" stroke="0" extrusionOk="0">
                            <a:moveTo>
                              <a:pt x="0" y="108651"/>
                            </a:moveTo>
                            <a:cubicBezTo>
                              <a:pt x="-1167" y="39985"/>
                              <a:pt x="50458" y="-4071"/>
                              <a:pt x="108651" y="0"/>
                            </a:cubicBezTo>
                            <a:cubicBezTo>
                              <a:pt x="309822" y="20895"/>
                              <a:pt x="415492" y="1131"/>
                              <a:pt x="545841" y="0"/>
                            </a:cubicBezTo>
                            <a:cubicBezTo>
                              <a:pt x="676190" y="-1131"/>
                              <a:pt x="869605" y="-14737"/>
                              <a:pt x="1011858" y="0"/>
                            </a:cubicBezTo>
                            <a:cubicBezTo>
                              <a:pt x="1154111" y="14737"/>
                              <a:pt x="1353785" y="-5164"/>
                              <a:pt x="1549938" y="0"/>
                            </a:cubicBezTo>
                            <a:cubicBezTo>
                              <a:pt x="1616997" y="12580"/>
                              <a:pt x="1662820" y="50508"/>
                              <a:pt x="1658589" y="108651"/>
                            </a:cubicBezTo>
                            <a:cubicBezTo>
                              <a:pt x="1669088" y="277343"/>
                              <a:pt x="1654392" y="437482"/>
                              <a:pt x="1658589" y="543239"/>
                            </a:cubicBezTo>
                            <a:cubicBezTo>
                              <a:pt x="1656621" y="603628"/>
                              <a:pt x="1611776" y="658270"/>
                              <a:pt x="1549938" y="651890"/>
                            </a:cubicBezTo>
                            <a:cubicBezTo>
                              <a:pt x="1351922" y="664179"/>
                              <a:pt x="1245070" y="664154"/>
                              <a:pt x="1055096" y="651890"/>
                            </a:cubicBezTo>
                            <a:cubicBezTo>
                              <a:pt x="865122" y="639626"/>
                              <a:pt x="767590" y="675793"/>
                              <a:pt x="560254" y="651890"/>
                            </a:cubicBezTo>
                            <a:cubicBezTo>
                              <a:pt x="352918" y="627987"/>
                              <a:pt x="253020" y="673865"/>
                              <a:pt x="108651" y="651890"/>
                            </a:cubicBezTo>
                            <a:cubicBezTo>
                              <a:pt x="42348" y="663302"/>
                              <a:pt x="-727" y="607340"/>
                              <a:pt x="0" y="543239"/>
                            </a:cubicBezTo>
                            <a:cubicBezTo>
                              <a:pt x="1587" y="449495"/>
                              <a:pt x="3961" y="272120"/>
                              <a:pt x="0" y="1086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sz="825" b="1" dirty="0">
                    <a:solidFill>
                      <a:srgbClr val="00B050"/>
                    </a:solidFill>
                  </a:rPr>
                  <a:t>Result : </a:t>
                </a:r>
                <a:endParaRPr lang="en-ID" sz="825" b="1" dirty="0">
                  <a:solidFill>
                    <a:srgbClr val="00B050"/>
                  </a:solidFill>
                </a:endParaRPr>
              </a:p>
              <a:p>
                <a:r>
                  <a:rPr lang="id-ID" sz="825" dirty="0">
                    <a:solidFill>
                      <a:sysClr val="windowText" lastClr="000000"/>
                    </a:solidFill>
                  </a:rPr>
                  <a:t>Class based on Industry 4.0 category interest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A26CED-BFD5-814C-A4A2-DDFB90BAC0CB}"/>
                  </a:ext>
                </a:extLst>
              </p:cNvPr>
              <p:cNvSpPr/>
              <p:nvPr/>
            </p:nvSpPr>
            <p:spPr>
              <a:xfrm>
                <a:off x="239054" y="965564"/>
                <a:ext cx="1881179" cy="50167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38309606">
                      <a:custGeom>
                        <a:avLst/>
                        <a:gdLst>
                          <a:gd name="connsiteX0" fmla="*/ 0 w 1881179"/>
                          <a:gd name="connsiteY0" fmla="*/ 0 h 501677"/>
                          <a:gd name="connsiteX1" fmla="*/ 645871 w 1881179"/>
                          <a:gd name="connsiteY1" fmla="*/ 0 h 501677"/>
                          <a:gd name="connsiteX2" fmla="*/ 1291743 w 1881179"/>
                          <a:gd name="connsiteY2" fmla="*/ 0 h 501677"/>
                          <a:gd name="connsiteX3" fmla="*/ 1881179 w 1881179"/>
                          <a:gd name="connsiteY3" fmla="*/ 0 h 501677"/>
                          <a:gd name="connsiteX4" fmla="*/ 1881179 w 1881179"/>
                          <a:gd name="connsiteY4" fmla="*/ 501677 h 501677"/>
                          <a:gd name="connsiteX5" fmla="*/ 1310555 w 1881179"/>
                          <a:gd name="connsiteY5" fmla="*/ 501677 h 501677"/>
                          <a:gd name="connsiteX6" fmla="*/ 702307 w 1881179"/>
                          <a:gd name="connsiteY6" fmla="*/ 501677 h 501677"/>
                          <a:gd name="connsiteX7" fmla="*/ 0 w 1881179"/>
                          <a:gd name="connsiteY7" fmla="*/ 501677 h 501677"/>
                          <a:gd name="connsiteX8" fmla="*/ 0 w 1881179"/>
                          <a:gd name="connsiteY8" fmla="*/ 0 h 5016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881179" h="501677" fill="none" extrusionOk="0">
                            <a:moveTo>
                              <a:pt x="0" y="0"/>
                            </a:moveTo>
                            <a:cubicBezTo>
                              <a:pt x="309239" y="-20184"/>
                              <a:pt x="464889" y="14173"/>
                              <a:pt x="645871" y="0"/>
                            </a:cubicBezTo>
                            <a:cubicBezTo>
                              <a:pt x="826853" y="-14173"/>
                              <a:pt x="992888" y="-12387"/>
                              <a:pt x="1291743" y="0"/>
                            </a:cubicBezTo>
                            <a:cubicBezTo>
                              <a:pt x="1590598" y="12387"/>
                              <a:pt x="1711235" y="-13650"/>
                              <a:pt x="1881179" y="0"/>
                            </a:cubicBezTo>
                            <a:cubicBezTo>
                              <a:pt x="1885497" y="118452"/>
                              <a:pt x="1901344" y="314800"/>
                              <a:pt x="1881179" y="501677"/>
                            </a:cubicBezTo>
                            <a:cubicBezTo>
                              <a:pt x="1754529" y="517737"/>
                              <a:pt x="1503037" y="522729"/>
                              <a:pt x="1310555" y="501677"/>
                            </a:cubicBezTo>
                            <a:cubicBezTo>
                              <a:pt x="1118073" y="480625"/>
                              <a:pt x="979993" y="515215"/>
                              <a:pt x="702307" y="501677"/>
                            </a:cubicBezTo>
                            <a:cubicBezTo>
                              <a:pt x="424621" y="488139"/>
                              <a:pt x="241808" y="530322"/>
                              <a:pt x="0" y="501677"/>
                            </a:cubicBezTo>
                            <a:cubicBezTo>
                              <a:pt x="-15315" y="268736"/>
                              <a:pt x="6949" y="228438"/>
                              <a:pt x="0" y="0"/>
                            </a:cubicBezTo>
                            <a:close/>
                          </a:path>
                          <a:path w="1881179" h="501677" stroke="0" extrusionOk="0">
                            <a:moveTo>
                              <a:pt x="0" y="0"/>
                            </a:moveTo>
                            <a:cubicBezTo>
                              <a:pt x="171860" y="-22790"/>
                              <a:pt x="323136" y="-25717"/>
                              <a:pt x="645871" y="0"/>
                            </a:cubicBezTo>
                            <a:cubicBezTo>
                              <a:pt x="968606" y="25717"/>
                              <a:pt x="953007" y="-5439"/>
                              <a:pt x="1254119" y="0"/>
                            </a:cubicBezTo>
                            <a:cubicBezTo>
                              <a:pt x="1555231" y="5439"/>
                              <a:pt x="1581249" y="-18033"/>
                              <a:pt x="1881179" y="0"/>
                            </a:cubicBezTo>
                            <a:cubicBezTo>
                              <a:pt x="1882587" y="228065"/>
                              <a:pt x="1889720" y="303874"/>
                              <a:pt x="1881179" y="501677"/>
                            </a:cubicBezTo>
                            <a:cubicBezTo>
                              <a:pt x="1602522" y="487375"/>
                              <a:pt x="1437151" y="475563"/>
                              <a:pt x="1235308" y="501677"/>
                            </a:cubicBezTo>
                            <a:cubicBezTo>
                              <a:pt x="1033465" y="527791"/>
                              <a:pt x="852997" y="521975"/>
                              <a:pt x="570624" y="501677"/>
                            </a:cubicBezTo>
                            <a:cubicBezTo>
                              <a:pt x="288251" y="481379"/>
                              <a:pt x="208889" y="510602"/>
                              <a:pt x="0" y="501677"/>
                            </a:cubicBezTo>
                            <a:cubicBezTo>
                              <a:pt x="-5866" y="356718"/>
                              <a:pt x="-8165" y="2228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rgbClr val="00A29E"/>
                    </a:solidFill>
                  </a:rPr>
                  <a:t>Pre - Entrepreneurship Course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4F93A1-C992-BC4E-80A8-1DB31760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106" y="173087"/>
              <a:ext cx="557324" cy="557324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0375BA7-EDD4-6245-9F0F-0CCA11609AF0}"/>
                </a:ext>
              </a:extLst>
            </p:cNvPr>
            <p:cNvGrpSpPr/>
            <p:nvPr/>
          </p:nvGrpSpPr>
          <p:grpSpPr>
            <a:xfrm>
              <a:off x="2208446" y="877664"/>
              <a:ext cx="2046997" cy="5637432"/>
              <a:chOff x="2322358" y="891957"/>
              <a:chExt cx="2046997" cy="56374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517F780-1CD0-8C4A-A303-5D79039F137F}"/>
                  </a:ext>
                </a:extLst>
              </p:cNvPr>
              <p:cNvSpPr/>
              <p:nvPr/>
            </p:nvSpPr>
            <p:spPr>
              <a:xfrm>
                <a:off x="2322358" y="891957"/>
                <a:ext cx="2046997" cy="5637432"/>
              </a:xfrm>
              <a:prstGeom prst="rect">
                <a:avLst/>
              </a:prstGeom>
              <a:solidFill>
                <a:srgbClr val="5BD6EF">
                  <a:alpha val="69020"/>
                </a:srgbClr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647863092">
                      <a:custGeom>
                        <a:avLst/>
                        <a:gdLst>
                          <a:gd name="connsiteX0" fmla="*/ 0 w 2046997"/>
                          <a:gd name="connsiteY0" fmla="*/ 0 h 5637432"/>
                          <a:gd name="connsiteX1" fmla="*/ 641392 w 2046997"/>
                          <a:gd name="connsiteY1" fmla="*/ 0 h 5637432"/>
                          <a:gd name="connsiteX2" fmla="*/ 1364665 w 2046997"/>
                          <a:gd name="connsiteY2" fmla="*/ 0 h 5637432"/>
                          <a:gd name="connsiteX3" fmla="*/ 2046997 w 2046997"/>
                          <a:gd name="connsiteY3" fmla="*/ 0 h 5637432"/>
                          <a:gd name="connsiteX4" fmla="*/ 2046997 w 2046997"/>
                          <a:gd name="connsiteY4" fmla="*/ 682756 h 5637432"/>
                          <a:gd name="connsiteX5" fmla="*/ 2046997 w 2046997"/>
                          <a:gd name="connsiteY5" fmla="*/ 1140014 h 5637432"/>
                          <a:gd name="connsiteX6" fmla="*/ 2046997 w 2046997"/>
                          <a:gd name="connsiteY6" fmla="*/ 1597272 h 5637432"/>
                          <a:gd name="connsiteX7" fmla="*/ 2046997 w 2046997"/>
                          <a:gd name="connsiteY7" fmla="*/ 2054531 h 5637432"/>
                          <a:gd name="connsiteX8" fmla="*/ 2046997 w 2046997"/>
                          <a:gd name="connsiteY8" fmla="*/ 2793661 h 5637432"/>
                          <a:gd name="connsiteX9" fmla="*/ 2046997 w 2046997"/>
                          <a:gd name="connsiteY9" fmla="*/ 3363668 h 5637432"/>
                          <a:gd name="connsiteX10" fmla="*/ 2046997 w 2046997"/>
                          <a:gd name="connsiteY10" fmla="*/ 3990049 h 5637432"/>
                          <a:gd name="connsiteX11" fmla="*/ 2046997 w 2046997"/>
                          <a:gd name="connsiteY11" fmla="*/ 4672805 h 5637432"/>
                          <a:gd name="connsiteX12" fmla="*/ 2046997 w 2046997"/>
                          <a:gd name="connsiteY12" fmla="*/ 5637432 h 5637432"/>
                          <a:gd name="connsiteX13" fmla="*/ 1364665 w 2046997"/>
                          <a:gd name="connsiteY13" fmla="*/ 5637432 h 5637432"/>
                          <a:gd name="connsiteX14" fmla="*/ 661862 w 2046997"/>
                          <a:gd name="connsiteY14" fmla="*/ 5637432 h 5637432"/>
                          <a:gd name="connsiteX15" fmla="*/ 0 w 2046997"/>
                          <a:gd name="connsiteY15" fmla="*/ 5637432 h 5637432"/>
                          <a:gd name="connsiteX16" fmla="*/ 0 w 2046997"/>
                          <a:gd name="connsiteY16" fmla="*/ 4954676 h 5637432"/>
                          <a:gd name="connsiteX17" fmla="*/ 0 w 2046997"/>
                          <a:gd name="connsiteY17" fmla="*/ 4271921 h 5637432"/>
                          <a:gd name="connsiteX18" fmla="*/ 0 w 2046997"/>
                          <a:gd name="connsiteY18" fmla="*/ 3645539 h 5637432"/>
                          <a:gd name="connsiteX19" fmla="*/ 0 w 2046997"/>
                          <a:gd name="connsiteY19" fmla="*/ 3188281 h 5637432"/>
                          <a:gd name="connsiteX20" fmla="*/ 0 w 2046997"/>
                          <a:gd name="connsiteY20" fmla="*/ 2731023 h 5637432"/>
                          <a:gd name="connsiteX21" fmla="*/ 0 w 2046997"/>
                          <a:gd name="connsiteY21" fmla="*/ 2161016 h 5637432"/>
                          <a:gd name="connsiteX22" fmla="*/ 0 w 2046997"/>
                          <a:gd name="connsiteY22" fmla="*/ 1703757 h 5637432"/>
                          <a:gd name="connsiteX23" fmla="*/ 0 w 2046997"/>
                          <a:gd name="connsiteY23" fmla="*/ 1021002 h 5637432"/>
                          <a:gd name="connsiteX24" fmla="*/ 0 w 2046997"/>
                          <a:gd name="connsiteY24" fmla="*/ 0 h 56374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2046997" h="5637432" fill="none" extrusionOk="0">
                            <a:moveTo>
                              <a:pt x="0" y="0"/>
                            </a:moveTo>
                            <a:cubicBezTo>
                              <a:pt x="222925" y="-27054"/>
                              <a:pt x="425629" y="-30209"/>
                              <a:pt x="641392" y="0"/>
                            </a:cubicBezTo>
                            <a:cubicBezTo>
                              <a:pt x="857155" y="30209"/>
                              <a:pt x="1018748" y="-12519"/>
                              <a:pt x="1364665" y="0"/>
                            </a:cubicBezTo>
                            <a:cubicBezTo>
                              <a:pt x="1710582" y="12519"/>
                              <a:pt x="1830966" y="5084"/>
                              <a:pt x="2046997" y="0"/>
                            </a:cubicBezTo>
                            <a:cubicBezTo>
                              <a:pt x="2034895" y="142585"/>
                              <a:pt x="2070963" y="377634"/>
                              <a:pt x="2046997" y="682756"/>
                            </a:cubicBezTo>
                            <a:cubicBezTo>
                              <a:pt x="2023031" y="987878"/>
                              <a:pt x="2043385" y="1038794"/>
                              <a:pt x="2046997" y="1140014"/>
                            </a:cubicBezTo>
                            <a:cubicBezTo>
                              <a:pt x="2050609" y="1241234"/>
                              <a:pt x="2062166" y="1424843"/>
                              <a:pt x="2046997" y="1597272"/>
                            </a:cubicBezTo>
                            <a:cubicBezTo>
                              <a:pt x="2031828" y="1769701"/>
                              <a:pt x="2058002" y="1861241"/>
                              <a:pt x="2046997" y="2054531"/>
                            </a:cubicBezTo>
                            <a:cubicBezTo>
                              <a:pt x="2035992" y="2247821"/>
                              <a:pt x="2020255" y="2470736"/>
                              <a:pt x="2046997" y="2793661"/>
                            </a:cubicBezTo>
                            <a:cubicBezTo>
                              <a:pt x="2073740" y="3116586"/>
                              <a:pt x="2073308" y="3213222"/>
                              <a:pt x="2046997" y="3363668"/>
                            </a:cubicBezTo>
                            <a:cubicBezTo>
                              <a:pt x="2020686" y="3514114"/>
                              <a:pt x="2071799" y="3708191"/>
                              <a:pt x="2046997" y="3990049"/>
                            </a:cubicBezTo>
                            <a:cubicBezTo>
                              <a:pt x="2022195" y="4271907"/>
                              <a:pt x="2055444" y="4507501"/>
                              <a:pt x="2046997" y="4672805"/>
                            </a:cubicBezTo>
                            <a:cubicBezTo>
                              <a:pt x="2038550" y="4838109"/>
                              <a:pt x="2001137" y="5359232"/>
                              <a:pt x="2046997" y="5637432"/>
                            </a:cubicBezTo>
                            <a:cubicBezTo>
                              <a:pt x="1733551" y="5655319"/>
                              <a:pt x="1589525" y="5625403"/>
                              <a:pt x="1364665" y="5637432"/>
                            </a:cubicBezTo>
                            <a:cubicBezTo>
                              <a:pt x="1139805" y="5649461"/>
                              <a:pt x="906834" y="5659819"/>
                              <a:pt x="661862" y="5637432"/>
                            </a:cubicBezTo>
                            <a:cubicBezTo>
                              <a:pt x="416890" y="5615045"/>
                              <a:pt x="305404" y="5656115"/>
                              <a:pt x="0" y="5637432"/>
                            </a:cubicBezTo>
                            <a:cubicBezTo>
                              <a:pt x="-14472" y="5401324"/>
                              <a:pt x="-17996" y="5171405"/>
                              <a:pt x="0" y="4954676"/>
                            </a:cubicBezTo>
                            <a:cubicBezTo>
                              <a:pt x="17996" y="4737947"/>
                              <a:pt x="17712" y="4477300"/>
                              <a:pt x="0" y="4271921"/>
                            </a:cubicBezTo>
                            <a:cubicBezTo>
                              <a:pt x="-17712" y="4066542"/>
                              <a:pt x="-13447" y="3839747"/>
                              <a:pt x="0" y="3645539"/>
                            </a:cubicBezTo>
                            <a:cubicBezTo>
                              <a:pt x="13447" y="3451331"/>
                              <a:pt x="-7850" y="3331258"/>
                              <a:pt x="0" y="3188281"/>
                            </a:cubicBezTo>
                            <a:cubicBezTo>
                              <a:pt x="7850" y="3045304"/>
                              <a:pt x="-20003" y="2860212"/>
                              <a:pt x="0" y="2731023"/>
                            </a:cubicBezTo>
                            <a:cubicBezTo>
                              <a:pt x="20003" y="2601834"/>
                              <a:pt x="-27143" y="2405380"/>
                              <a:pt x="0" y="2161016"/>
                            </a:cubicBezTo>
                            <a:cubicBezTo>
                              <a:pt x="27143" y="1916652"/>
                              <a:pt x="7028" y="1871660"/>
                              <a:pt x="0" y="1703757"/>
                            </a:cubicBezTo>
                            <a:cubicBezTo>
                              <a:pt x="-7028" y="1535854"/>
                              <a:pt x="-23840" y="1264659"/>
                              <a:pt x="0" y="1021002"/>
                            </a:cubicBezTo>
                            <a:cubicBezTo>
                              <a:pt x="23840" y="777346"/>
                              <a:pt x="-25499" y="310777"/>
                              <a:pt x="0" y="0"/>
                            </a:cubicBezTo>
                            <a:close/>
                          </a:path>
                          <a:path w="2046997" h="5637432" stroke="0" extrusionOk="0">
                            <a:moveTo>
                              <a:pt x="0" y="0"/>
                            </a:moveTo>
                            <a:cubicBezTo>
                              <a:pt x="336067" y="33543"/>
                              <a:pt x="348791" y="11095"/>
                              <a:pt x="682332" y="0"/>
                            </a:cubicBezTo>
                            <a:cubicBezTo>
                              <a:pt x="1015873" y="-11095"/>
                              <a:pt x="1087602" y="20511"/>
                              <a:pt x="1323725" y="0"/>
                            </a:cubicBezTo>
                            <a:cubicBezTo>
                              <a:pt x="1559848" y="-20511"/>
                              <a:pt x="1730814" y="9710"/>
                              <a:pt x="2046997" y="0"/>
                            </a:cubicBezTo>
                            <a:cubicBezTo>
                              <a:pt x="2049035" y="279875"/>
                              <a:pt x="2021177" y="348060"/>
                              <a:pt x="2046997" y="570007"/>
                            </a:cubicBezTo>
                            <a:cubicBezTo>
                              <a:pt x="2072817" y="791954"/>
                              <a:pt x="2030194" y="1061749"/>
                              <a:pt x="2046997" y="1196388"/>
                            </a:cubicBezTo>
                            <a:cubicBezTo>
                              <a:pt x="2063800" y="1331027"/>
                              <a:pt x="2028444" y="1725444"/>
                              <a:pt x="2046997" y="1935518"/>
                            </a:cubicBezTo>
                            <a:cubicBezTo>
                              <a:pt x="2065551" y="2145592"/>
                              <a:pt x="2015931" y="2337858"/>
                              <a:pt x="2046997" y="2618274"/>
                            </a:cubicBezTo>
                            <a:cubicBezTo>
                              <a:pt x="2078063" y="2898690"/>
                              <a:pt x="2070645" y="2925142"/>
                              <a:pt x="2046997" y="3188281"/>
                            </a:cubicBezTo>
                            <a:cubicBezTo>
                              <a:pt x="2023349" y="3451420"/>
                              <a:pt x="2047026" y="3528382"/>
                              <a:pt x="2046997" y="3701914"/>
                            </a:cubicBezTo>
                            <a:cubicBezTo>
                              <a:pt x="2046968" y="3875446"/>
                              <a:pt x="2024348" y="4004970"/>
                              <a:pt x="2046997" y="4271921"/>
                            </a:cubicBezTo>
                            <a:cubicBezTo>
                              <a:pt x="2069646" y="4538872"/>
                              <a:pt x="2061610" y="4651651"/>
                              <a:pt x="2046997" y="4785553"/>
                            </a:cubicBezTo>
                            <a:cubicBezTo>
                              <a:pt x="2032384" y="4919455"/>
                              <a:pt x="2086888" y="5381360"/>
                              <a:pt x="2046997" y="5637432"/>
                            </a:cubicBezTo>
                            <a:cubicBezTo>
                              <a:pt x="1727524" y="5619286"/>
                              <a:pt x="1557093" y="5644073"/>
                              <a:pt x="1364665" y="5637432"/>
                            </a:cubicBezTo>
                            <a:cubicBezTo>
                              <a:pt x="1172237" y="5630791"/>
                              <a:pt x="891865" y="5634210"/>
                              <a:pt x="723272" y="5637432"/>
                            </a:cubicBezTo>
                            <a:cubicBezTo>
                              <a:pt x="554679" y="5640654"/>
                              <a:pt x="262542" y="5657127"/>
                              <a:pt x="0" y="5637432"/>
                            </a:cubicBezTo>
                            <a:cubicBezTo>
                              <a:pt x="10910" y="5503356"/>
                              <a:pt x="17501" y="5240946"/>
                              <a:pt x="0" y="5123799"/>
                            </a:cubicBezTo>
                            <a:cubicBezTo>
                              <a:pt x="-17501" y="5006652"/>
                              <a:pt x="-4013" y="4893424"/>
                              <a:pt x="0" y="4666541"/>
                            </a:cubicBezTo>
                            <a:cubicBezTo>
                              <a:pt x="4013" y="4439658"/>
                              <a:pt x="-30047" y="4259114"/>
                              <a:pt x="0" y="4040160"/>
                            </a:cubicBezTo>
                            <a:cubicBezTo>
                              <a:pt x="30047" y="3821206"/>
                              <a:pt x="7968" y="3473115"/>
                              <a:pt x="0" y="3301030"/>
                            </a:cubicBezTo>
                            <a:cubicBezTo>
                              <a:pt x="-7968" y="3128945"/>
                              <a:pt x="-13916" y="2937326"/>
                              <a:pt x="0" y="2787397"/>
                            </a:cubicBezTo>
                            <a:cubicBezTo>
                              <a:pt x="13916" y="2637468"/>
                              <a:pt x="-20448" y="2386265"/>
                              <a:pt x="0" y="2273764"/>
                            </a:cubicBezTo>
                            <a:cubicBezTo>
                              <a:pt x="20448" y="2161263"/>
                              <a:pt x="-12595" y="2028436"/>
                              <a:pt x="0" y="1816506"/>
                            </a:cubicBezTo>
                            <a:cubicBezTo>
                              <a:pt x="12595" y="1604576"/>
                              <a:pt x="-1079" y="1394587"/>
                              <a:pt x="0" y="1077376"/>
                            </a:cubicBezTo>
                            <a:cubicBezTo>
                              <a:pt x="1079" y="760165"/>
                              <a:pt x="10656" y="799442"/>
                              <a:pt x="0" y="563743"/>
                            </a:cubicBezTo>
                            <a:cubicBezTo>
                              <a:pt x="-10656" y="328044"/>
                              <a:pt x="23580" y="22098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 b="1" dirty="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987E9E-5F76-9D41-BF11-EFFD1968A1D3}"/>
                  </a:ext>
                </a:extLst>
              </p:cNvPr>
              <p:cNvSpPr/>
              <p:nvPr/>
            </p:nvSpPr>
            <p:spPr>
              <a:xfrm>
                <a:off x="2450711" y="1719030"/>
                <a:ext cx="1810914" cy="175721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772117027">
                      <a:custGeom>
                        <a:avLst/>
                        <a:gdLst>
                          <a:gd name="connsiteX0" fmla="*/ 0 w 1688574"/>
                          <a:gd name="connsiteY0" fmla="*/ 281435 h 1757217"/>
                          <a:gd name="connsiteX1" fmla="*/ 281435 w 1688574"/>
                          <a:gd name="connsiteY1" fmla="*/ 0 h 1757217"/>
                          <a:gd name="connsiteX2" fmla="*/ 855544 w 1688574"/>
                          <a:gd name="connsiteY2" fmla="*/ 0 h 1757217"/>
                          <a:gd name="connsiteX3" fmla="*/ 1407139 w 1688574"/>
                          <a:gd name="connsiteY3" fmla="*/ 0 h 1757217"/>
                          <a:gd name="connsiteX4" fmla="*/ 1688574 w 1688574"/>
                          <a:gd name="connsiteY4" fmla="*/ 281435 h 1757217"/>
                          <a:gd name="connsiteX5" fmla="*/ 1688574 w 1688574"/>
                          <a:gd name="connsiteY5" fmla="*/ 902495 h 1757217"/>
                          <a:gd name="connsiteX6" fmla="*/ 1688574 w 1688574"/>
                          <a:gd name="connsiteY6" fmla="*/ 1475782 h 1757217"/>
                          <a:gd name="connsiteX7" fmla="*/ 1407139 w 1688574"/>
                          <a:gd name="connsiteY7" fmla="*/ 1757217 h 1757217"/>
                          <a:gd name="connsiteX8" fmla="*/ 821773 w 1688574"/>
                          <a:gd name="connsiteY8" fmla="*/ 1757217 h 1757217"/>
                          <a:gd name="connsiteX9" fmla="*/ 281435 w 1688574"/>
                          <a:gd name="connsiteY9" fmla="*/ 1757217 h 1757217"/>
                          <a:gd name="connsiteX10" fmla="*/ 0 w 1688574"/>
                          <a:gd name="connsiteY10" fmla="*/ 1475782 h 1757217"/>
                          <a:gd name="connsiteX11" fmla="*/ 0 w 1688574"/>
                          <a:gd name="connsiteY11" fmla="*/ 890552 h 1757217"/>
                          <a:gd name="connsiteX12" fmla="*/ 0 w 1688574"/>
                          <a:gd name="connsiteY12" fmla="*/ 281435 h 17572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688574" h="1757217" fill="none" extrusionOk="0">
                            <a:moveTo>
                              <a:pt x="0" y="281435"/>
                            </a:moveTo>
                            <a:cubicBezTo>
                              <a:pt x="28988" y="111467"/>
                              <a:pt x="120029" y="6747"/>
                              <a:pt x="281435" y="0"/>
                            </a:cubicBezTo>
                            <a:cubicBezTo>
                              <a:pt x="500422" y="-2797"/>
                              <a:pt x="712045" y="-24215"/>
                              <a:pt x="855544" y="0"/>
                            </a:cubicBezTo>
                            <a:cubicBezTo>
                              <a:pt x="999043" y="24215"/>
                              <a:pt x="1234700" y="26410"/>
                              <a:pt x="1407139" y="0"/>
                            </a:cubicBezTo>
                            <a:cubicBezTo>
                              <a:pt x="1591329" y="-24075"/>
                              <a:pt x="1690192" y="117577"/>
                              <a:pt x="1688574" y="281435"/>
                            </a:cubicBezTo>
                            <a:cubicBezTo>
                              <a:pt x="1665612" y="578043"/>
                              <a:pt x="1717754" y="687159"/>
                              <a:pt x="1688574" y="902495"/>
                            </a:cubicBezTo>
                            <a:cubicBezTo>
                              <a:pt x="1659394" y="1117831"/>
                              <a:pt x="1663150" y="1322412"/>
                              <a:pt x="1688574" y="1475782"/>
                            </a:cubicBezTo>
                            <a:cubicBezTo>
                              <a:pt x="1701049" y="1636269"/>
                              <a:pt x="1556485" y="1760838"/>
                              <a:pt x="1407139" y="1757217"/>
                            </a:cubicBezTo>
                            <a:cubicBezTo>
                              <a:pt x="1272449" y="1737944"/>
                              <a:pt x="1016341" y="1785154"/>
                              <a:pt x="821773" y="1757217"/>
                            </a:cubicBezTo>
                            <a:cubicBezTo>
                              <a:pt x="627205" y="1729280"/>
                              <a:pt x="533078" y="1760003"/>
                              <a:pt x="281435" y="1757217"/>
                            </a:cubicBezTo>
                            <a:cubicBezTo>
                              <a:pt x="143598" y="1730847"/>
                              <a:pt x="-4020" y="1633309"/>
                              <a:pt x="0" y="1475782"/>
                            </a:cubicBezTo>
                            <a:cubicBezTo>
                              <a:pt x="-29212" y="1220536"/>
                              <a:pt x="-21840" y="1161333"/>
                              <a:pt x="0" y="890552"/>
                            </a:cubicBezTo>
                            <a:cubicBezTo>
                              <a:pt x="21840" y="619771"/>
                              <a:pt x="21940" y="510559"/>
                              <a:pt x="0" y="281435"/>
                            </a:cubicBezTo>
                            <a:close/>
                          </a:path>
                          <a:path w="1688574" h="1757217" stroke="0" extrusionOk="0">
                            <a:moveTo>
                              <a:pt x="0" y="281435"/>
                            </a:moveTo>
                            <a:cubicBezTo>
                              <a:pt x="-4611" y="128249"/>
                              <a:pt x="158588" y="6796"/>
                              <a:pt x="281435" y="0"/>
                            </a:cubicBezTo>
                            <a:cubicBezTo>
                              <a:pt x="475176" y="-6272"/>
                              <a:pt x="716061" y="9063"/>
                              <a:pt x="833030" y="0"/>
                            </a:cubicBezTo>
                            <a:cubicBezTo>
                              <a:pt x="949999" y="-9063"/>
                              <a:pt x="1172894" y="-1793"/>
                              <a:pt x="1407139" y="0"/>
                            </a:cubicBezTo>
                            <a:cubicBezTo>
                              <a:pt x="1592658" y="7703"/>
                              <a:pt x="1655415" y="135374"/>
                              <a:pt x="1688574" y="281435"/>
                            </a:cubicBezTo>
                            <a:cubicBezTo>
                              <a:pt x="1668858" y="441665"/>
                              <a:pt x="1662233" y="645651"/>
                              <a:pt x="1688574" y="878609"/>
                            </a:cubicBezTo>
                            <a:cubicBezTo>
                              <a:pt x="1714915" y="1111567"/>
                              <a:pt x="1690835" y="1261764"/>
                              <a:pt x="1688574" y="1475782"/>
                            </a:cubicBezTo>
                            <a:cubicBezTo>
                              <a:pt x="1651053" y="1641136"/>
                              <a:pt x="1554768" y="1726634"/>
                              <a:pt x="1407139" y="1757217"/>
                            </a:cubicBezTo>
                            <a:cubicBezTo>
                              <a:pt x="1126982" y="1735072"/>
                              <a:pt x="1032200" y="1740290"/>
                              <a:pt x="833030" y="1757217"/>
                            </a:cubicBezTo>
                            <a:cubicBezTo>
                              <a:pt x="633860" y="1774144"/>
                              <a:pt x="462360" y="1769721"/>
                              <a:pt x="281435" y="1757217"/>
                            </a:cubicBezTo>
                            <a:cubicBezTo>
                              <a:pt x="119556" y="1728087"/>
                              <a:pt x="-11577" y="1608300"/>
                              <a:pt x="0" y="1475782"/>
                            </a:cubicBezTo>
                            <a:cubicBezTo>
                              <a:pt x="4910" y="1337665"/>
                              <a:pt x="21265" y="1137280"/>
                              <a:pt x="0" y="890552"/>
                            </a:cubicBezTo>
                            <a:cubicBezTo>
                              <a:pt x="-21265" y="643824"/>
                              <a:pt x="-10717" y="526933"/>
                              <a:pt x="0" y="28143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sz="1200" b="1" dirty="0" err="1">
                    <a:solidFill>
                      <a:schemeClr val="accent1"/>
                    </a:solidFill>
                  </a:rPr>
                  <a:t>Learning</a:t>
                </a:r>
                <a:r>
                  <a:rPr lang="id-ID" sz="1200" b="1" dirty="0">
                    <a:solidFill>
                      <a:schemeClr val="accent1"/>
                    </a:solidFill>
                  </a:rPr>
                  <a:t> :</a:t>
                </a:r>
              </a:p>
              <a:p>
                <a:pPr marL="257175" indent="-257175">
                  <a:buAutoNum type="arabicPeriod"/>
                </a:pPr>
                <a:r>
                  <a:rPr lang="id-ID" sz="1050" dirty="0">
                    <a:solidFill>
                      <a:sysClr val="windowText" lastClr="000000"/>
                    </a:solidFill>
                  </a:rPr>
                  <a:t>Team </a:t>
                </a:r>
                <a:r>
                  <a:rPr lang="id-ID" sz="1050" dirty="0" err="1">
                    <a:solidFill>
                      <a:sysClr val="windowText" lastClr="000000"/>
                    </a:solidFill>
                  </a:rPr>
                  <a:t>work</a:t>
                </a:r>
                <a:endParaRPr lang="id-ID" sz="1050" dirty="0">
                  <a:solidFill>
                    <a:sysClr val="windowText" lastClr="000000"/>
                  </a:solidFill>
                </a:endParaRPr>
              </a:p>
              <a:p>
                <a:pPr marL="257175" indent="-257175">
                  <a:buAutoNum type="arabicPeriod"/>
                </a:pPr>
                <a:r>
                  <a:rPr lang="en-US" sz="1050" dirty="0">
                    <a:solidFill>
                      <a:sysClr val="windowText" lastClr="000000"/>
                    </a:solidFill>
                  </a:rPr>
                  <a:t>I</a:t>
                </a:r>
                <a:r>
                  <a:rPr lang="id-ID" sz="1050" dirty="0">
                    <a:solidFill>
                      <a:sysClr val="windowText" lastClr="000000"/>
                    </a:solidFill>
                  </a:rPr>
                  <a:t>dentification</a:t>
                </a:r>
                <a:endParaRPr lang="en-US" sz="1050" dirty="0">
                  <a:solidFill>
                    <a:sysClr val="windowText" lastClr="000000"/>
                  </a:solidFill>
                </a:endParaRPr>
              </a:p>
              <a:p>
                <a:pPr marL="257175" indent="-257175">
                  <a:buAutoNum type="arabicPeriod"/>
                </a:pPr>
                <a:r>
                  <a:rPr lang="en-US" sz="1050" dirty="0">
                    <a:solidFill>
                      <a:sysClr val="windowText" lastClr="000000"/>
                    </a:solidFill>
                  </a:rPr>
                  <a:t>Ideation</a:t>
                </a:r>
                <a:endParaRPr lang="id-ID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88E5F842-0F24-AD4A-8576-8DB481D8ACF3}"/>
                  </a:ext>
                </a:extLst>
              </p:cNvPr>
              <p:cNvSpPr/>
              <p:nvPr/>
            </p:nvSpPr>
            <p:spPr>
              <a:xfrm>
                <a:off x="2453091" y="5832084"/>
                <a:ext cx="1688010" cy="64382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796816388">
                      <a:custGeom>
                        <a:avLst/>
                        <a:gdLst>
                          <a:gd name="connsiteX0" fmla="*/ 0 w 1688010"/>
                          <a:gd name="connsiteY0" fmla="*/ 66843 h 401050"/>
                          <a:gd name="connsiteX1" fmla="*/ 66843 w 1688010"/>
                          <a:gd name="connsiteY1" fmla="*/ 0 h 401050"/>
                          <a:gd name="connsiteX2" fmla="*/ 584951 w 1688010"/>
                          <a:gd name="connsiteY2" fmla="*/ 0 h 401050"/>
                          <a:gd name="connsiteX3" fmla="*/ 1118602 w 1688010"/>
                          <a:gd name="connsiteY3" fmla="*/ 0 h 401050"/>
                          <a:gd name="connsiteX4" fmla="*/ 1621167 w 1688010"/>
                          <a:gd name="connsiteY4" fmla="*/ 0 h 401050"/>
                          <a:gd name="connsiteX5" fmla="*/ 1688010 w 1688010"/>
                          <a:gd name="connsiteY5" fmla="*/ 66843 h 401050"/>
                          <a:gd name="connsiteX6" fmla="*/ 1688010 w 1688010"/>
                          <a:gd name="connsiteY6" fmla="*/ 334207 h 401050"/>
                          <a:gd name="connsiteX7" fmla="*/ 1621167 w 1688010"/>
                          <a:gd name="connsiteY7" fmla="*/ 401050 h 401050"/>
                          <a:gd name="connsiteX8" fmla="*/ 1087516 w 1688010"/>
                          <a:gd name="connsiteY8" fmla="*/ 401050 h 401050"/>
                          <a:gd name="connsiteX9" fmla="*/ 600494 w 1688010"/>
                          <a:gd name="connsiteY9" fmla="*/ 401050 h 401050"/>
                          <a:gd name="connsiteX10" fmla="*/ 66843 w 1688010"/>
                          <a:gd name="connsiteY10" fmla="*/ 401050 h 401050"/>
                          <a:gd name="connsiteX11" fmla="*/ 0 w 1688010"/>
                          <a:gd name="connsiteY11" fmla="*/ 334207 h 401050"/>
                          <a:gd name="connsiteX12" fmla="*/ 0 w 1688010"/>
                          <a:gd name="connsiteY12" fmla="*/ 66843 h 4010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688010" h="401050" fill="none" extrusionOk="0">
                            <a:moveTo>
                              <a:pt x="0" y="66843"/>
                            </a:moveTo>
                            <a:cubicBezTo>
                              <a:pt x="-484" y="30755"/>
                              <a:pt x="30859" y="6815"/>
                              <a:pt x="66843" y="0"/>
                            </a:cubicBezTo>
                            <a:cubicBezTo>
                              <a:pt x="324332" y="1688"/>
                              <a:pt x="336571" y="-15939"/>
                              <a:pt x="584951" y="0"/>
                            </a:cubicBezTo>
                            <a:cubicBezTo>
                              <a:pt x="833331" y="15939"/>
                              <a:pt x="948320" y="-22756"/>
                              <a:pt x="1118602" y="0"/>
                            </a:cubicBezTo>
                            <a:cubicBezTo>
                              <a:pt x="1288884" y="22756"/>
                              <a:pt x="1506873" y="7306"/>
                              <a:pt x="1621167" y="0"/>
                            </a:cubicBezTo>
                            <a:cubicBezTo>
                              <a:pt x="1652341" y="6742"/>
                              <a:pt x="1687884" y="33348"/>
                              <a:pt x="1688010" y="66843"/>
                            </a:cubicBezTo>
                            <a:cubicBezTo>
                              <a:pt x="1689680" y="172793"/>
                              <a:pt x="1676504" y="261522"/>
                              <a:pt x="1688010" y="334207"/>
                            </a:cubicBezTo>
                            <a:cubicBezTo>
                              <a:pt x="1682881" y="366207"/>
                              <a:pt x="1662373" y="404134"/>
                              <a:pt x="1621167" y="401050"/>
                            </a:cubicBezTo>
                            <a:cubicBezTo>
                              <a:pt x="1414081" y="374776"/>
                              <a:pt x="1271419" y="391627"/>
                              <a:pt x="1087516" y="401050"/>
                            </a:cubicBezTo>
                            <a:cubicBezTo>
                              <a:pt x="903613" y="410473"/>
                              <a:pt x="726023" y="383508"/>
                              <a:pt x="600494" y="401050"/>
                            </a:cubicBezTo>
                            <a:cubicBezTo>
                              <a:pt x="474965" y="418592"/>
                              <a:pt x="267810" y="425288"/>
                              <a:pt x="66843" y="401050"/>
                            </a:cubicBezTo>
                            <a:cubicBezTo>
                              <a:pt x="29895" y="399635"/>
                              <a:pt x="-4" y="369805"/>
                              <a:pt x="0" y="334207"/>
                            </a:cubicBezTo>
                            <a:cubicBezTo>
                              <a:pt x="-8675" y="273870"/>
                              <a:pt x="10187" y="131510"/>
                              <a:pt x="0" y="66843"/>
                            </a:cubicBezTo>
                            <a:close/>
                          </a:path>
                          <a:path w="1688010" h="401050" stroke="0" extrusionOk="0">
                            <a:moveTo>
                              <a:pt x="0" y="66843"/>
                            </a:moveTo>
                            <a:cubicBezTo>
                              <a:pt x="-6031" y="29213"/>
                              <a:pt x="35703" y="754"/>
                              <a:pt x="66843" y="0"/>
                            </a:cubicBezTo>
                            <a:cubicBezTo>
                              <a:pt x="297922" y="22020"/>
                              <a:pt x="310724" y="6318"/>
                              <a:pt x="538321" y="0"/>
                            </a:cubicBezTo>
                            <a:cubicBezTo>
                              <a:pt x="765918" y="-6318"/>
                              <a:pt x="838114" y="-20334"/>
                              <a:pt x="1071973" y="0"/>
                            </a:cubicBezTo>
                            <a:cubicBezTo>
                              <a:pt x="1305832" y="20334"/>
                              <a:pt x="1485468" y="-206"/>
                              <a:pt x="1621167" y="0"/>
                            </a:cubicBezTo>
                            <a:cubicBezTo>
                              <a:pt x="1658915" y="4505"/>
                              <a:pt x="1681362" y="30969"/>
                              <a:pt x="1688010" y="66843"/>
                            </a:cubicBezTo>
                            <a:cubicBezTo>
                              <a:pt x="1695745" y="135033"/>
                              <a:pt x="1697788" y="243751"/>
                              <a:pt x="1688010" y="334207"/>
                            </a:cubicBezTo>
                            <a:cubicBezTo>
                              <a:pt x="1681674" y="370746"/>
                              <a:pt x="1651628" y="401535"/>
                              <a:pt x="1621167" y="401050"/>
                            </a:cubicBezTo>
                            <a:cubicBezTo>
                              <a:pt x="1347641" y="395873"/>
                              <a:pt x="1207581" y="402733"/>
                              <a:pt x="1071973" y="401050"/>
                            </a:cubicBezTo>
                            <a:cubicBezTo>
                              <a:pt x="936365" y="399367"/>
                              <a:pt x="776014" y="380331"/>
                              <a:pt x="522778" y="401050"/>
                            </a:cubicBezTo>
                            <a:cubicBezTo>
                              <a:pt x="269543" y="421769"/>
                              <a:pt x="269266" y="418043"/>
                              <a:pt x="66843" y="401050"/>
                            </a:cubicBezTo>
                            <a:cubicBezTo>
                              <a:pt x="37615" y="397687"/>
                              <a:pt x="2786" y="369819"/>
                              <a:pt x="0" y="334207"/>
                            </a:cubicBezTo>
                            <a:cubicBezTo>
                              <a:pt x="-11030" y="202104"/>
                              <a:pt x="-4092" y="183141"/>
                              <a:pt x="0" y="6684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825" b="1" dirty="0">
                    <a:solidFill>
                      <a:srgbClr val="00B050"/>
                    </a:solidFill>
                  </a:rPr>
                  <a:t>Result : </a:t>
                </a:r>
              </a:p>
              <a:p>
                <a:r>
                  <a:rPr lang="en-ID" sz="825" dirty="0">
                    <a:solidFill>
                      <a:sysClr val="windowText" lastClr="000000"/>
                    </a:solidFill>
                  </a:rPr>
                  <a:t>1. </a:t>
                </a:r>
                <a:r>
                  <a:rPr lang="id-ID" sz="825" dirty="0">
                    <a:solidFill>
                      <a:sysClr val="windowText" lastClr="000000"/>
                    </a:solidFill>
                  </a:rPr>
                  <a:t>Analysed Idea</a:t>
                </a:r>
              </a:p>
              <a:p>
                <a:r>
                  <a:rPr lang="en-ID" sz="825" dirty="0">
                    <a:solidFill>
                      <a:sysClr val="windowText" lastClr="000000"/>
                    </a:solidFill>
                  </a:rPr>
                  <a:t>2. </a:t>
                </a:r>
                <a:r>
                  <a:rPr lang="id-ID" sz="825" dirty="0">
                    <a:solidFill>
                      <a:sysClr val="windowText" lastClr="000000"/>
                    </a:solidFill>
                  </a:rPr>
                  <a:t>Final Report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A18A475-537E-5741-8FAF-F87EE4927C0B}"/>
                  </a:ext>
                </a:extLst>
              </p:cNvPr>
              <p:cNvSpPr/>
              <p:nvPr/>
            </p:nvSpPr>
            <p:spPr>
              <a:xfrm>
                <a:off x="2425230" y="972654"/>
                <a:ext cx="1719789" cy="50167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38309606">
                      <a:custGeom>
                        <a:avLst/>
                        <a:gdLst>
                          <a:gd name="connsiteX0" fmla="*/ 0 w 1719789"/>
                          <a:gd name="connsiteY0" fmla="*/ 0 h 501677"/>
                          <a:gd name="connsiteX1" fmla="*/ 590461 w 1719789"/>
                          <a:gd name="connsiteY1" fmla="*/ 0 h 501677"/>
                          <a:gd name="connsiteX2" fmla="*/ 1180922 w 1719789"/>
                          <a:gd name="connsiteY2" fmla="*/ 0 h 501677"/>
                          <a:gd name="connsiteX3" fmla="*/ 1719789 w 1719789"/>
                          <a:gd name="connsiteY3" fmla="*/ 0 h 501677"/>
                          <a:gd name="connsiteX4" fmla="*/ 1719789 w 1719789"/>
                          <a:gd name="connsiteY4" fmla="*/ 501677 h 501677"/>
                          <a:gd name="connsiteX5" fmla="*/ 1198120 w 1719789"/>
                          <a:gd name="connsiteY5" fmla="*/ 501677 h 501677"/>
                          <a:gd name="connsiteX6" fmla="*/ 642055 w 1719789"/>
                          <a:gd name="connsiteY6" fmla="*/ 501677 h 501677"/>
                          <a:gd name="connsiteX7" fmla="*/ 0 w 1719789"/>
                          <a:gd name="connsiteY7" fmla="*/ 501677 h 501677"/>
                          <a:gd name="connsiteX8" fmla="*/ 0 w 1719789"/>
                          <a:gd name="connsiteY8" fmla="*/ 0 h 5016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19789" h="501677" fill="none" extrusionOk="0">
                            <a:moveTo>
                              <a:pt x="0" y="0"/>
                            </a:moveTo>
                            <a:cubicBezTo>
                              <a:pt x="203432" y="10293"/>
                              <a:pt x="460221" y="23499"/>
                              <a:pt x="590461" y="0"/>
                            </a:cubicBezTo>
                            <a:cubicBezTo>
                              <a:pt x="720701" y="-23499"/>
                              <a:pt x="970189" y="-23305"/>
                              <a:pt x="1180922" y="0"/>
                            </a:cubicBezTo>
                            <a:cubicBezTo>
                              <a:pt x="1391655" y="23305"/>
                              <a:pt x="1549701" y="-21934"/>
                              <a:pt x="1719789" y="0"/>
                            </a:cubicBezTo>
                            <a:cubicBezTo>
                              <a:pt x="1724107" y="118452"/>
                              <a:pt x="1739954" y="314800"/>
                              <a:pt x="1719789" y="501677"/>
                            </a:cubicBezTo>
                            <a:cubicBezTo>
                              <a:pt x="1538502" y="496185"/>
                              <a:pt x="1448562" y="482724"/>
                              <a:pt x="1198120" y="501677"/>
                            </a:cubicBezTo>
                            <a:cubicBezTo>
                              <a:pt x="947678" y="520630"/>
                              <a:pt x="883877" y="518216"/>
                              <a:pt x="642055" y="501677"/>
                            </a:cubicBezTo>
                            <a:cubicBezTo>
                              <a:pt x="400233" y="485138"/>
                              <a:pt x="137639" y="511192"/>
                              <a:pt x="0" y="501677"/>
                            </a:cubicBezTo>
                            <a:cubicBezTo>
                              <a:pt x="-15315" y="268736"/>
                              <a:pt x="6949" y="228438"/>
                              <a:pt x="0" y="0"/>
                            </a:cubicBezTo>
                            <a:close/>
                          </a:path>
                          <a:path w="1719789" h="501677" stroke="0" extrusionOk="0">
                            <a:moveTo>
                              <a:pt x="0" y="0"/>
                            </a:moveTo>
                            <a:cubicBezTo>
                              <a:pt x="275949" y="-26439"/>
                              <a:pt x="411164" y="11946"/>
                              <a:pt x="590461" y="0"/>
                            </a:cubicBezTo>
                            <a:cubicBezTo>
                              <a:pt x="769758" y="-11946"/>
                              <a:pt x="946067" y="-366"/>
                              <a:pt x="1146526" y="0"/>
                            </a:cubicBezTo>
                            <a:cubicBezTo>
                              <a:pt x="1346986" y="366"/>
                              <a:pt x="1492708" y="191"/>
                              <a:pt x="1719789" y="0"/>
                            </a:cubicBezTo>
                            <a:cubicBezTo>
                              <a:pt x="1721197" y="228065"/>
                              <a:pt x="1728330" y="303874"/>
                              <a:pt x="1719789" y="501677"/>
                            </a:cubicBezTo>
                            <a:cubicBezTo>
                              <a:pt x="1601018" y="499571"/>
                              <a:pt x="1386990" y="513281"/>
                              <a:pt x="1129328" y="501677"/>
                            </a:cubicBezTo>
                            <a:cubicBezTo>
                              <a:pt x="871666" y="490073"/>
                              <a:pt x="759211" y="493129"/>
                              <a:pt x="521669" y="501677"/>
                            </a:cubicBezTo>
                            <a:cubicBezTo>
                              <a:pt x="284127" y="510225"/>
                              <a:pt x="108116" y="517074"/>
                              <a:pt x="0" y="501677"/>
                            </a:cubicBezTo>
                            <a:cubicBezTo>
                              <a:pt x="-5866" y="356718"/>
                              <a:pt x="-8165" y="2228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050" b="1" dirty="0" err="1">
                    <a:solidFill>
                      <a:srgbClr val="00A29E"/>
                    </a:solidFill>
                  </a:rPr>
                  <a:t>Entrepreneurship</a:t>
                </a:r>
                <a:r>
                  <a:rPr lang="id-ID" sz="1050" b="1" dirty="0">
                    <a:solidFill>
                      <a:srgbClr val="00A29E"/>
                    </a:solidFill>
                  </a:rPr>
                  <a:t> – </a:t>
                </a:r>
                <a:r>
                  <a:rPr lang="id-ID" sz="1050" b="1" dirty="0" err="1">
                    <a:solidFill>
                      <a:srgbClr val="00A29E"/>
                    </a:solidFill>
                  </a:rPr>
                  <a:t>Ideation</a:t>
                </a:r>
                <a:endParaRPr lang="id-ID" sz="1050" b="1" dirty="0">
                  <a:solidFill>
                    <a:srgbClr val="00A29E"/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63FE35-464A-7447-AFFD-B297F05A95D3}"/>
                </a:ext>
              </a:extLst>
            </p:cNvPr>
            <p:cNvGrpSpPr/>
            <p:nvPr/>
          </p:nvGrpSpPr>
          <p:grpSpPr>
            <a:xfrm>
              <a:off x="4457175" y="872430"/>
              <a:ext cx="1805053" cy="5631320"/>
              <a:chOff x="4571479" y="915294"/>
              <a:chExt cx="1805053" cy="56313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960B-53F5-0B49-A31A-2D2B7BD4AC4D}"/>
                  </a:ext>
                </a:extLst>
              </p:cNvPr>
              <p:cNvSpPr/>
              <p:nvPr/>
            </p:nvSpPr>
            <p:spPr>
              <a:xfrm>
                <a:off x="4571479" y="915294"/>
                <a:ext cx="1805053" cy="5631320"/>
              </a:xfrm>
              <a:prstGeom prst="rect">
                <a:avLst/>
              </a:prstGeom>
              <a:solidFill>
                <a:srgbClr val="CAF634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647863092">
                      <a:custGeom>
                        <a:avLst/>
                        <a:gdLst>
                          <a:gd name="connsiteX0" fmla="*/ 0 w 1805053"/>
                          <a:gd name="connsiteY0" fmla="*/ 0 h 5631320"/>
                          <a:gd name="connsiteX1" fmla="*/ 565583 w 1805053"/>
                          <a:gd name="connsiteY1" fmla="*/ 0 h 5631320"/>
                          <a:gd name="connsiteX2" fmla="*/ 1203369 w 1805053"/>
                          <a:gd name="connsiteY2" fmla="*/ 0 h 5631320"/>
                          <a:gd name="connsiteX3" fmla="*/ 1805053 w 1805053"/>
                          <a:gd name="connsiteY3" fmla="*/ 0 h 5631320"/>
                          <a:gd name="connsiteX4" fmla="*/ 1805053 w 1805053"/>
                          <a:gd name="connsiteY4" fmla="*/ 682015 h 5631320"/>
                          <a:gd name="connsiteX5" fmla="*/ 1805053 w 1805053"/>
                          <a:gd name="connsiteY5" fmla="*/ 1138778 h 5631320"/>
                          <a:gd name="connsiteX6" fmla="*/ 1805053 w 1805053"/>
                          <a:gd name="connsiteY6" fmla="*/ 1595541 h 5631320"/>
                          <a:gd name="connsiteX7" fmla="*/ 1805053 w 1805053"/>
                          <a:gd name="connsiteY7" fmla="*/ 2052303 h 5631320"/>
                          <a:gd name="connsiteX8" fmla="*/ 1805053 w 1805053"/>
                          <a:gd name="connsiteY8" fmla="*/ 2790632 h 5631320"/>
                          <a:gd name="connsiteX9" fmla="*/ 1805053 w 1805053"/>
                          <a:gd name="connsiteY9" fmla="*/ 3360021 h 5631320"/>
                          <a:gd name="connsiteX10" fmla="*/ 1805053 w 1805053"/>
                          <a:gd name="connsiteY10" fmla="*/ 3985723 h 5631320"/>
                          <a:gd name="connsiteX11" fmla="*/ 1805053 w 1805053"/>
                          <a:gd name="connsiteY11" fmla="*/ 4667739 h 5631320"/>
                          <a:gd name="connsiteX12" fmla="*/ 1805053 w 1805053"/>
                          <a:gd name="connsiteY12" fmla="*/ 5631320 h 5631320"/>
                          <a:gd name="connsiteX13" fmla="*/ 1203369 w 1805053"/>
                          <a:gd name="connsiteY13" fmla="*/ 5631320 h 5631320"/>
                          <a:gd name="connsiteX14" fmla="*/ 583634 w 1805053"/>
                          <a:gd name="connsiteY14" fmla="*/ 5631320 h 5631320"/>
                          <a:gd name="connsiteX15" fmla="*/ 0 w 1805053"/>
                          <a:gd name="connsiteY15" fmla="*/ 5631320 h 5631320"/>
                          <a:gd name="connsiteX16" fmla="*/ 0 w 1805053"/>
                          <a:gd name="connsiteY16" fmla="*/ 4949305 h 5631320"/>
                          <a:gd name="connsiteX17" fmla="*/ 0 w 1805053"/>
                          <a:gd name="connsiteY17" fmla="*/ 4267289 h 5631320"/>
                          <a:gd name="connsiteX18" fmla="*/ 0 w 1805053"/>
                          <a:gd name="connsiteY18" fmla="*/ 3641587 h 5631320"/>
                          <a:gd name="connsiteX19" fmla="*/ 0 w 1805053"/>
                          <a:gd name="connsiteY19" fmla="*/ 3184824 h 5631320"/>
                          <a:gd name="connsiteX20" fmla="*/ 0 w 1805053"/>
                          <a:gd name="connsiteY20" fmla="*/ 2728062 h 5631320"/>
                          <a:gd name="connsiteX21" fmla="*/ 0 w 1805053"/>
                          <a:gd name="connsiteY21" fmla="*/ 2158673 h 5631320"/>
                          <a:gd name="connsiteX22" fmla="*/ 0 w 1805053"/>
                          <a:gd name="connsiteY22" fmla="*/ 1701910 h 5631320"/>
                          <a:gd name="connsiteX23" fmla="*/ 0 w 1805053"/>
                          <a:gd name="connsiteY23" fmla="*/ 1019895 h 5631320"/>
                          <a:gd name="connsiteX24" fmla="*/ 0 w 1805053"/>
                          <a:gd name="connsiteY24" fmla="*/ 0 h 56313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1805053" h="5631320" fill="none" extrusionOk="0">
                            <a:moveTo>
                              <a:pt x="0" y="0"/>
                            </a:moveTo>
                            <a:cubicBezTo>
                              <a:pt x="221813" y="4341"/>
                              <a:pt x="401266" y="-8725"/>
                              <a:pt x="565583" y="0"/>
                            </a:cubicBezTo>
                            <a:cubicBezTo>
                              <a:pt x="729900" y="8725"/>
                              <a:pt x="968909" y="14924"/>
                              <a:pt x="1203369" y="0"/>
                            </a:cubicBezTo>
                            <a:cubicBezTo>
                              <a:pt x="1437829" y="-14924"/>
                              <a:pt x="1566966" y="-1357"/>
                              <a:pt x="1805053" y="0"/>
                            </a:cubicBezTo>
                            <a:cubicBezTo>
                              <a:pt x="1818328" y="146482"/>
                              <a:pt x="1809563" y="385833"/>
                              <a:pt x="1805053" y="682015"/>
                            </a:cubicBezTo>
                            <a:cubicBezTo>
                              <a:pt x="1800543" y="978198"/>
                              <a:pt x="1818252" y="924273"/>
                              <a:pt x="1805053" y="1138778"/>
                            </a:cubicBezTo>
                            <a:cubicBezTo>
                              <a:pt x="1791854" y="1353283"/>
                              <a:pt x="1796933" y="1435150"/>
                              <a:pt x="1805053" y="1595541"/>
                            </a:cubicBezTo>
                            <a:cubicBezTo>
                              <a:pt x="1813173" y="1755932"/>
                              <a:pt x="1826731" y="1857663"/>
                              <a:pt x="1805053" y="2052303"/>
                            </a:cubicBezTo>
                            <a:cubicBezTo>
                              <a:pt x="1783375" y="2246943"/>
                              <a:pt x="1792203" y="2551833"/>
                              <a:pt x="1805053" y="2790632"/>
                            </a:cubicBezTo>
                            <a:cubicBezTo>
                              <a:pt x="1817903" y="3029431"/>
                              <a:pt x="1825947" y="3094179"/>
                              <a:pt x="1805053" y="3360021"/>
                            </a:cubicBezTo>
                            <a:cubicBezTo>
                              <a:pt x="1784159" y="3625863"/>
                              <a:pt x="1799352" y="3706329"/>
                              <a:pt x="1805053" y="3985723"/>
                            </a:cubicBezTo>
                            <a:cubicBezTo>
                              <a:pt x="1810754" y="4265117"/>
                              <a:pt x="1788442" y="4479492"/>
                              <a:pt x="1805053" y="4667739"/>
                            </a:cubicBezTo>
                            <a:cubicBezTo>
                              <a:pt x="1821664" y="4855986"/>
                              <a:pt x="1800126" y="5247944"/>
                              <a:pt x="1805053" y="5631320"/>
                            </a:cubicBezTo>
                            <a:cubicBezTo>
                              <a:pt x="1650455" y="5616180"/>
                              <a:pt x="1407853" y="5624457"/>
                              <a:pt x="1203369" y="5631320"/>
                            </a:cubicBezTo>
                            <a:cubicBezTo>
                              <a:pt x="998885" y="5638183"/>
                              <a:pt x="838118" y="5639122"/>
                              <a:pt x="583634" y="5631320"/>
                            </a:cubicBezTo>
                            <a:cubicBezTo>
                              <a:pt x="329150" y="5623518"/>
                              <a:pt x="160304" y="5612564"/>
                              <a:pt x="0" y="5631320"/>
                            </a:cubicBezTo>
                            <a:cubicBezTo>
                              <a:pt x="-1417" y="5337886"/>
                              <a:pt x="8311" y="5147661"/>
                              <a:pt x="0" y="4949305"/>
                            </a:cubicBezTo>
                            <a:cubicBezTo>
                              <a:pt x="-8311" y="4750950"/>
                              <a:pt x="-6295" y="4575705"/>
                              <a:pt x="0" y="4267289"/>
                            </a:cubicBezTo>
                            <a:cubicBezTo>
                              <a:pt x="6295" y="3958873"/>
                              <a:pt x="-17377" y="3770583"/>
                              <a:pt x="0" y="3641587"/>
                            </a:cubicBezTo>
                            <a:cubicBezTo>
                              <a:pt x="17377" y="3512591"/>
                              <a:pt x="-8700" y="3317592"/>
                              <a:pt x="0" y="3184824"/>
                            </a:cubicBezTo>
                            <a:cubicBezTo>
                              <a:pt x="8700" y="3052056"/>
                              <a:pt x="21899" y="2927157"/>
                              <a:pt x="0" y="2728062"/>
                            </a:cubicBezTo>
                            <a:cubicBezTo>
                              <a:pt x="-21899" y="2528967"/>
                              <a:pt x="-17908" y="2396576"/>
                              <a:pt x="0" y="2158673"/>
                            </a:cubicBezTo>
                            <a:cubicBezTo>
                              <a:pt x="17908" y="1920770"/>
                              <a:pt x="15775" y="1805536"/>
                              <a:pt x="0" y="1701910"/>
                            </a:cubicBezTo>
                            <a:cubicBezTo>
                              <a:pt x="-15775" y="1598284"/>
                              <a:pt x="20123" y="1315257"/>
                              <a:pt x="0" y="1019895"/>
                            </a:cubicBezTo>
                            <a:cubicBezTo>
                              <a:pt x="-20123" y="724533"/>
                              <a:pt x="-2336" y="309058"/>
                              <a:pt x="0" y="0"/>
                            </a:cubicBezTo>
                            <a:close/>
                          </a:path>
                          <a:path w="1805053" h="5631320" stroke="0" extrusionOk="0">
                            <a:moveTo>
                              <a:pt x="0" y="0"/>
                            </a:moveTo>
                            <a:cubicBezTo>
                              <a:pt x="261760" y="-3589"/>
                              <a:pt x="341088" y="-7814"/>
                              <a:pt x="601684" y="0"/>
                            </a:cubicBezTo>
                            <a:cubicBezTo>
                              <a:pt x="862280" y="7814"/>
                              <a:pt x="940179" y="-2667"/>
                              <a:pt x="1167268" y="0"/>
                            </a:cubicBezTo>
                            <a:cubicBezTo>
                              <a:pt x="1394357" y="2667"/>
                              <a:pt x="1581778" y="-22667"/>
                              <a:pt x="1805053" y="0"/>
                            </a:cubicBezTo>
                            <a:cubicBezTo>
                              <a:pt x="1782177" y="230431"/>
                              <a:pt x="1823532" y="364600"/>
                              <a:pt x="1805053" y="569389"/>
                            </a:cubicBezTo>
                            <a:cubicBezTo>
                              <a:pt x="1786574" y="774178"/>
                              <a:pt x="1835927" y="939985"/>
                              <a:pt x="1805053" y="1195091"/>
                            </a:cubicBezTo>
                            <a:cubicBezTo>
                              <a:pt x="1774179" y="1450197"/>
                              <a:pt x="1831561" y="1610584"/>
                              <a:pt x="1805053" y="1933420"/>
                            </a:cubicBezTo>
                            <a:cubicBezTo>
                              <a:pt x="1778545" y="2256256"/>
                              <a:pt x="1826748" y="2362066"/>
                              <a:pt x="1805053" y="2615435"/>
                            </a:cubicBezTo>
                            <a:cubicBezTo>
                              <a:pt x="1783358" y="2868805"/>
                              <a:pt x="1777703" y="2934779"/>
                              <a:pt x="1805053" y="3184824"/>
                            </a:cubicBezTo>
                            <a:cubicBezTo>
                              <a:pt x="1832403" y="3434869"/>
                              <a:pt x="1805244" y="3453116"/>
                              <a:pt x="1805053" y="3697900"/>
                            </a:cubicBezTo>
                            <a:cubicBezTo>
                              <a:pt x="1804862" y="3942684"/>
                              <a:pt x="1818931" y="4029838"/>
                              <a:pt x="1805053" y="4267289"/>
                            </a:cubicBezTo>
                            <a:cubicBezTo>
                              <a:pt x="1791175" y="4504740"/>
                              <a:pt x="1783926" y="4564961"/>
                              <a:pt x="1805053" y="4780365"/>
                            </a:cubicBezTo>
                            <a:cubicBezTo>
                              <a:pt x="1826180" y="4995769"/>
                              <a:pt x="1793707" y="5247059"/>
                              <a:pt x="1805053" y="5631320"/>
                            </a:cubicBezTo>
                            <a:cubicBezTo>
                              <a:pt x="1608552" y="5637016"/>
                              <a:pt x="1422048" y="5625266"/>
                              <a:pt x="1203369" y="5631320"/>
                            </a:cubicBezTo>
                            <a:cubicBezTo>
                              <a:pt x="984690" y="5637374"/>
                              <a:pt x="754043" y="5609591"/>
                              <a:pt x="637785" y="5631320"/>
                            </a:cubicBezTo>
                            <a:cubicBezTo>
                              <a:pt x="521527" y="5653049"/>
                              <a:pt x="271475" y="5631284"/>
                              <a:pt x="0" y="5631320"/>
                            </a:cubicBezTo>
                            <a:cubicBezTo>
                              <a:pt x="12993" y="5463408"/>
                              <a:pt x="-856" y="5247898"/>
                              <a:pt x="0" y="5118244"/>
                            </a:cubicBezTo>
                            <a:cubicBezTo>
                              <a:pt x="856" y="4988590"/>
                              <a:pt x="-13485" y="4764916"/>
                              <a:pt x="0" y="4661482"/>
                            </a:cubicBezTo>
                            <a:cubicBezTo>
                              <a:pt x="13485" y="4558048"/>
                              <a:pt x="-22762" y="4196399"/>
                              <a:pt x="0" y="4035779"/>
                            </a:cubicBezTo>
                            <a:cubicBezTo>
                              <a:pt x="22762" y="3875159"/>
                              <a:pt x="32961" y="3554461"/>
                              <a:pt x="0" y="3297451"/>
                            </a:cubicBezTo>
                            <a:cubicBezTo>
                              <a:pt x="-32961" y="3040441"/>
                              <a:pt x="8459" y="2961836"/>
                              <a:pt x="0" y="2784375"/>
                            </a:cubicBezTo>
                            <a:cubicBezTo>
                              <a:pt x="-8459" y="2606914"/>
                              <a:pt x="18539" y="2375531"/>
                              <a:pt x="0" y="2271299"/>
                            </a:cubicBezTo>
                            <a:cubicBezTo>
                              <a:pt x="-18539" y="2167067"/>
                              <a:pt x="-9281" y="1919181"/>
                              <a:pt x="0" y="1814536"/>
                            </a:cubicBezTo>
                            <a:cubicBezTo>
                              <a:pt x="9281" y="1709891"/>
                              <a:pt x="427" y="1432414"/>
                              <a:pt x="0" y="1076208"/>
                            </a:cubicBezTo>
                            <a:cubicBezTo>
                              <a:pt x="-427" y="720002"/>
                              <a:pt x="-3111" y="695433"/>
                              <a:pt x="0" y="563132"/>
                            </a:cubicBezTo>
                            <a:cubicBezTo>
                              <a:pt x="3111" y="430831"/>
                              <a:pt x="-3634" y="1516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 b="1" dirty="0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64C45C1E-69C1-2844-9603-5D5F23B101F3}"/>
                  </a:ext>
                </a:extLst>
              </p:cNvPr>
              <p:cNvSpPr/>
              <p:nvPr/>
            </p:nvSpPr>
            <p:spPr>
              <a:xfrm>
                <a:off x="4584703" y="1715297"/>
                <a:ext cx="1768604" cy="192291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772117027">
                      <a:custGeom>
                        <a:avLst/>
                        <a:gdLst>
                          <a:gd name="connsiteX0" fmla="*/ 0 w 1689028"/>
                          <a:gd name="connsiteY0" fmla="*/ 281510 h 1922911"/>
                          <a:gd name="connsiteX1" fmla="*/ 281510 w 1689028"/>
                          <a:gd name="connsiteY1" fmla="*/ 0 h 1922911"/>
                          <a:gd name="connsiteX2" fmla="*/ 855774 w 1689028"/>
                          <a:gd name="connsiteY2" fmla="*/ 0 h 1922911"/>
                          <a:gd name="connsiteX3" fmla="*/ 1407518 w 1689028"/>
                          <a:gd name="connsiteY3" fmla="*/ 0 h 1922911"/>
                          <a:gd name="connsiteX4" fmla="*/ 1689028 w 1689028"/>
                          <a:gd name="connsiteY4" fmla="*/ 281510 h 1922911"/>
                          <a:gd name="connsiteX5" fmla="*/ 1689028 w 1689028"/>
                          <a:gd name="connsiteY5" fmla="*/ 988653 h 1922911"/>
                          <a:gd name="connsiteX6" fmla="*/ 1689028 w 1689028"/>
                          <a:gd name="connsiteY6" fmla="*/ 1641401 h 1922911"/>
                          <a:gd name="connsiteX7" fmla="*/ 1407518 w 1689028"/>
                          <a:gd name="connsiteY7" fmla="*/ 1922911 h 1922911"/>
                          <a:gd name="connsiteX8" fmla="*/ 821994 w 1689028"/>
                          <a:gd name="connsiteY8" fmla="*/ 1922911 h 1922911"/>
                          <a:gd name="connsiteX9" fmla="*/ 281510 w 1689028"/>
                          <a:gd name="connsiteY9" fmla="*/ 1922911 h 1922911"/>
                          <a:gd name="connsiteX10" fmla="*/ 0 w 1689028"/>
                          <a:gd name="connsiteY10" fmla="*/ 1641401 h 1922911"/>
                          <a:gd name="connsiteX11" fmla="*/ 0 w 1689028"/>
                          <a:gd name="connsiteY11" fmla="*/ 975054 h 1922911"/>
                          <a:gd name="connsiteX12" fmla="*/ 0 w 1689028"/>
                          <a:gd name="connsiteY12" fmla="*/ 281510 h 19229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689028" h="1922911" fill="none" extrusionOk="0">
                            <a:moveTo>
                              <a:pt x="0" y="281510"/>
                            </a:moveTo>
                            <a:cubicBezTo>
                              <a:pt x="30292" y="110846"/>
                              <a:pt x="107163" y="21316"/>
                              <a:pt x="281510" y="0"/>
                            </a:cubicBezTo>
                            <a:cubicBezTo>
                              <a:pt x="429243" y="2759"/>
                              <a:pt x="696848" y="23232"/>
                              <a:pt x="855774" y="0"/>
                            </a:cubicBezTo>
                            <a:cubicBezTo>
                              <a:pt x="1014700" y="-23232"/>
                              <a:pt x="1267099" y="-8137"/>
                              <a:pt x="1407518" y="0"/>
                            </a:cubicBezTo>
                            <a:cubicBezTo>
                              <a:pt x="1581904" y="-15832"/>
                              <a:pt x="1690550" y="118109"/>
                              <a:pt x="1689028" y="281510"/>
                            </a:cubicBezTo>
                            <a:cubicBezTo>
                              <a:pt x="1712354" y="590940"/>
                              <a:pt x="1695067" y="745241"/>
                              <a:pt x="1689028" y="988653"/>
                            </a:cubicBezTo>
                            <a:cubicBezTo>
                              <a:pt x="1682989" y="1232065"/>
                              <a:pt x="1669957" y="1400244"/>
                              <a:pt x="1689028" y="1641401"/>
                            </a:cubicBezTo>
                            <a:cubicBezTo>
                              <a:pt x="1715319" y="1807529"/>
                              <a:pt x="1553581" y="1928511"/>
                              <a:pt x="1407518" y="1922911"/>
                            </a:cubicBezTo>
                            <a:cubicBezTo>
                              <a:pt x="1286520" y="1940447"/>
                              <a:pt x="1040110" y="1915037"/>
                              <a:pt x="821994" y="1922911"/>
                            </a:cubicBezTo>
                            <a:cubicBezTo>
                              <a:pt x="603878" y="1930785"/>
                              <a:pt x="414223" y="1901490"/>
                              <a:pt x="281510" y="1922911"/>
                            </a:cubicBezTo>
                            <a:cubicBezTo>
                              <a:pt x="128730" y="1918874"/>
                              <a:pt x="-12389" y="1803332"/>
                              <a:pt x="0" y="1641401"/>
                            </a:cubicBezTo>
                            <a:cubicBezTo>
                              <a:pt x="886" y="1309999"/>
                              <a:pt x="-8006" y="1175064"/>
                              <a:pt x="0" y="975054"/>
                            </a:cubicBezTo>
                            <a:cubicBezTo>
                              <a:pt x="8006" y="775044"/>
                              <a:pt x="-33748" y="591381"/>
                              <a:pt x="0" y="281510"/>
                            </a:cubicBezTo>
                            <a:close/>
                          </a:path>
                          <a:path w="1689028" h="1922911" stroke="0" extrusionOk="0">
                            <a:moveTo>
                              <a:pt x="0" y="281510"/>
                            </a:moveTo>
                            <a:cubicBezTo>
                              <a:pt x="-27584" y="139473"/>
                              <a:pt x="162421" y="7588"/>
                              <a:pt x="281510" y="0"/>
                            </a:cubicBezTo>
                            <a:cubicBezTo>
                              <a:pt x="392854" y="14654"/>
                              <a:pt x="646032" y="-6893"/>
                              <a:pt x="833254" y="0"/>
                            </a:cubicBezTo>
                            <a:cubicBezTo>
                              <a:pt x="1020476" y="6893"/>
                              <a:pt x="1222609" y="-9143"/>
                              <a:pt x="1407518" y="0"/>
                            </a:cubicBezTo>
                            <a:cubicBezTo>
                              <a:pt x="1568771" y="1479"/>
                              <a:pt x="1664006" y="133108"/>
                              <a:pt x="1689028" y="281510"/>
                            </a:cubicBezTo>
                            <a:cubicBezTo>
                              <a:pt x="1692249" y="613536"/>
                              <a:pt x="1661267" y="667949"/>
                              <a:pt x="1689028" y="961456"/>
                            </a:cubicBezTo>
                            <a:cubicBezTo>
                              <a:pt x="1716789" y="1254963"/>
                              <a:pt x="1722256" y="1435537"/>
                              <a:pt x="1689028" y="1641401"/>
                            </a:cubicBezTo>
                            <a:cubicBezTo>
                              <a:pt x="1682185" y="1798684"/>
                              <a:pt x="1553403" y="1885332"/>
                              <a:pt x="1407518" y="1922911"/>
                            </a:cubicBezTo>
                            <a:cubicBezTo>
                              <a:pt x="1235316" y="1939344"/>
                              <a:pt x="1069339" y="1946884"/>
                              <a:pt x="833254" y="1922911"/>
                            </a:cubicBezTo>
                            <a:cubicBezTo>
                              <a:pt x="597169" y="1898938"/>
                              <a:pt x="417765" y="1947631"/>
                              <a:pt x="281510" y="1922911"/>
                            </a:cubicBezTo>
                            <a:cubicBezTo>
                              <a:pt x="124842" y="1917518"/>
                              <a:pt x="-2286" y="1792350"/>
                              <a:pt x="0" y="1641401"/>
                            </a:cubicBezTo>
                            <a:cubicBezTo>
                              <a:pt x="2691" y="1506842"/>
                              <a:pt x="12194" y="1163005"/>
                              <a:pt x="0" y="975054"/>
                            </a:cubicBezTo>
                            <a:cubicBezTo>
                              <a:pt x="-12194" y="787103"/>
                              <a:pt x="33485" y="562261"/>
                              <a:pt x="0" y="28151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sz="1200" b="1" dirty="0" err="1">
                    <a:solidFill>
                      <a:schemeClr val="accent1"/>
                    </a:solidFill>
                  </a:rPr>
                  <a:t>Learning</a:t>
                </a:r>
                <a:r>
                  <a:rPr lang="id-ID" sz="1200" b="1" dirty="0">
                    <a:solidFill>
                      <a:schemeClr val="accent1"/>
                    </a:solidFill>
                  </a:rPr>
                  <a:t> :</a:t>
                </a:r>
              </a:p>
              <a:p>
                <a:pPr marL="257175" indent="-257175">
                  <a:buAutoNum type="arabicPeriod"/>
                </a:pPr>
                <a:r>
                  <a:rPr lang="id-ID" sz="1050" dirty="0" err="1">
                    <a:solidFill>
                      <a:sysClr val="windowText" lastClr="000000"/>
                    </a:solidFill>
                  </a:rPr>
                  <a:t>Identification</a:t>
                </a:r>
                <a:endParaRPr lang="id-ID" sz="1050" dirty="0">
                  <a:solidFill>
                    <a:sysClr val="windowText" lastClr="000000"/>
                  </a:solidFill>
                </a:endParaRPr>
              </a:p>
              <a:p>
                <a:pPr marL="257175" indent="-257175">
                  <a:buAutoNum type="arabicPeriod"/>
                </a:pPr>
                <a:r>
                  <a:rPr lang="id-ID" sz="1050" dirty="0" err="1">
                    <a:solidFill>
                      <a:sysClr val="windowText" lastClr="000000"/>
                    </a:solidFill>
                  </a:rPr>
                  <a:t>Ideation</a:t>
                </a:r>
                <a:endParaRPr lang="id-ID" sz="1050" dirty="0">
                  <a:solidFill>
                    <a:sysClr val="windowText" lastClr="000000"/>
                  </a:solidFill>
                </a:endParaRPr>
              </a:p>
              <a:p>
                <a:pPr marL="257175" indent="-257175">
                  <a:buAutoNum type="arabicPeriod"/>
                </a:pPr>
                <a:r>
                  <a:rPr lang="id-ID" sz="1050" dirty="0" err="1">
                    <a:solidFill>
                      <a:sysClr val="windowText" lastClr="000000"/>
                    </a:solidFill>
                  </a:rPr>
                  <a:t>Prototyping</a:t>
                </a:r>
                <a:endParaRPr lang="id-ID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11B6984-4028-154D-A441-5635ABF1C238}"/>
                  </a:ext>
                </a:extLst>
              </p:cNvPr>
              <p:cNvSpPr/>
              <p:nvPr/>
            </p:nvSpPr>
            <p:spPr>
              <a:xfrm>
                <a:off x="4721865" y="1028136"/>
                <a:ext cx="1538862" cy="5620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38309606">
                      <a:custGeom>
                        <a:avLst/>
                        <a:gdLst>
                          <a:gd name="connsiteX0" fmla="*/ 0 w 1538862"/>
                          <a:gd name="connsiteY0" fmla="*/ 0 h 562029"/>
                          <a:gd name="connsiteX1" fmla="*/ 528343 w 1538862"/>
                          <a:gd name="connsiteY1" fmla="*/ 0 h 562029"/>
                          <a:gd name="connsiteX2" fmla="*/ 1056685 w 1538862"/>
                          <a:gd name="connsiteY2" fmla="*/ 0 h 562029"/>
                          <a:gd name="connsiteX3" fmla="*/ 1538862 w 1538862"/>
                          <a:gd name="connsiteY3" fmla="*/ 0 h 562029"/>
                          <a:gd name="connsiteX4" fmla="*/ 1538862 w 1538862"/>
                          <a:gd name="connsiteY4" fmla="*/ 562029 h 562029"/>
                          <a:gd name="connsiteX5" fmla="*/ 1072074 w 1538862"/>
                          <a:gd name="connsiteY5" fmla="*/ 562029 h 562029"/>
                          <a:gd name="connsiteX6" fmla="*/ 574508 w 1538862"/>
                          <a:gd name="connsiteY6" fmla="*/ 562029 h 562029"/>
                          <a:gd name="connsiteX7" fmla="*/ 0 w 1538862"/>
                          <a:gd name="connsiteY7" fmla="*/ 562029 h 562029"/>
                          <a:gd name="connsiteX8" fmla="*/ 0 w 1538862"/>
                          <a:gd name="connsiteY8" fmla="*/ 0 h 5620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538862" h="562029" fill="none" extrusionOk="0">
                            <a:moveTo>
                              <a:pt x="0" y="0"/>
                            </a:moveTo>
                            <a:cubicBezTo>
                              <a:pt x="141809" y="20263"/>
                              <a:pt x="333523" y="3920"/>
                              <a:pt x="528343" y="0"/>
                            </a:cubicBezTo>
                            <a:cubicBezTo>
                              <a:pt x="723163" y="-3920"/>
                              <a:pt x="832183" y="-8860"/>
                              <a:pt x="1056685" y="0"/>
                            </a:cubicBezTo>
                            <a:cubicBezTo>
                              <a:pt x="1281187" y="8860"/>
                              <a:pt x="1401366" y="-12805"/>
                              <a:pt x="1538862" y="0"/>
                            </a:cubicBezTo>
                            <a:cubicBezTo>
                              <a:pt x="1537092" y="225677"/>
                              <a:pt x="1536926" y="305102"/>
                              <a:pt x="1538862" y="562029"/>
                            </a:cubicBezTo>
                            <a:cubicBezTo>
                              <a:pt x="1334258" y="546841"/>
                              <a:pt x="1246492" y="561976"/>
                              <a:pt x="1072074" y="562029"/>
                            </a:cubicBezTo>
                            <a:cubicBezTo>
                              <a:pt x="897656" y="562082"/>
                              <a:pt x="677787" y="557259"/>
                              <a:pt x="574508" y="562029"/>
                            </a:cubicBezTo>
                            <a:cubicBezTo>
                              <a:pt x="471229" y="566799"/>
                              <a:pt x="242338" y="578362"/>
                              <a:pt x="0" y="562029"/>
                            </a:cubicBezTo>
                            <a:cubicBezTo>
                              <a:pt x="28091" y="443250"/>
                              <a:pt x="-4260" y="249260"/>
                              <a:pt x="0" y="0"/>
                            </a:cubicBezTo>
                            <a:close/>
                          </a:path>
                          <a:path w="1538862" h="562029" stroke="0" extrusionOk="0">
                            <a:moveTo>
                              <a:pt x="0" y="0"/>
                            </a:moveTo>
                            <a:cubicBezTo>
                              <a:pt x="261073" y="10993"/>
                              <a:pt x="306874" y="1763"/>
                              <a:pt x="528343" y="0"/>
                            </a:cubicBezTo>
                            <a:cubicBezTo>
                              <a:pt x="749812" y="-1763"/>
                              <a:pt x="850574" y="-15761"/>
                              <a:pt x="1025908" y="0"/>
                            </a:cubicBezTo>
                            <a:cubicBezTo>
                              <a:pt x="1201242" y="15761"/>
                              <a:pt x="1377516" y="7048"/>
                              <a:pt x="1538862" y="0"/>
                            </a:cubicBezTo>
                            <a:cubicBezTo>
                              <a:pt x="1566162" y="163535"/>
                              <a:pt x="1564361" y="432396"/>
                              <a:pt x="1538862" y="562029"/>
                            </a:cubicBezTo>
                            <a:cubicBezTo>
                              <a:pt x="1300450" y="537537"/>
                              <a:pt x="1186467" y="587595"/>
                              <a:pt x="1010519" y="562029"/>
                            </a:cubicBezTo>
                            <a:cubicBezTo>
                              <a:pt x="834571" y="536463"/>
                              <a:pt x="734498" y="578101"/>
                              <a:pt x="466788" y="562029"/>
                            </a:cubicBezTo>
                            <a:cubicBezTo>
                              <a:pt x="199078" y="545957"/>
                              <a:pt x="129413" y="564839"/>
                              <a:pt x="0" y="562029"/>
                            </a:cubicBezTo>
                            <a:cubicBezTo>
                              <a:pt x="8619" y="390261"/>
                              <a:pt x="2104" y="1867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050" b="1" dirty="0" err="1">
                    <a:solidFill>
                      <a:srgbClr val="00A29E"/>
                    </a:solidFill>
                  </a:rPr>
                  <a:t>Entrepreneurship</a:t>
                </a:r>
                <a:r>
                  <a:rPr lang="id-ID" sz="1050" b="1" dirty="0">
                    <a:solidFill>
                      <a:srgbClr val="00A29E"/>
                    </a:solidFill>
                  </a:rPr>
                  <a:t> - </a:t>
                </a:r>
                <a:r>
                  <a:rPr lang="id-ID" sz="1050" b="1" dirty="0" err="1">
                    <a:solidFill>
                      <a:srgbClr val="00A29E"/>
                    </a:solidFill>
                  </a:rPr>
                  <a:t>Prototyping</a:t>
                </a:r>
                <a:endParaRPr lang="id-ID" sz="1050" b="1" dirty="0">
                  <a:solidFill>
                    <a:srgbClr val="00A29E"/>
                  </a:solidFill>
                </a:endParaRP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37084CC2-8B62-1E45-9EF2-E0394AA0C452}"/>
                  </a:ext>
                </a:extLst>
              </p:cNvPr>
              <p:cNvSpPr/>
              <p:nvPr/>
            </p:nvSpPr>
            <p:spPr>
              <a:xfrm>
                <a:off x="4622561" y="5860655"/>
                <a:ext cx="1688010" cy="64382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796816388">
                      <a:custGeom>
                        <a:avLst/>
                        <a:gdLst>
                          <a:gd name="connsiteX0" fmla="*/ 0 w 1688010"/>
                          <a:gd name="connsiteY0" fmla="*/ 66843 h 401050"/>
                          <a:gd name="connsiteX1" fmla="*/ 66843 w 1688010"/>
                          <a:gd name="connsiteY1" fmla="*/ 0 h 401050"/>
                          <a:gd name="connsiteX2" fmla="*/ 584951 w 1688010"/>
                          <a:gd name="connsiteY2" fmla="*/ 0 h 401050"/>
                          <a:gd name="connsiteX3" fmla="*/ 1118602 w 1688010"/>
                          <a:gd name="connsiteY3" fmla="*/ 0 h 401050"/>
                          <a:gd name="connsiteX4" fmla="*/ 1621167 w 1688010"/>
                          <a:gd name="connsiteY4" fmla="*/ 0 h 401050"/>
                          <a:gd name="connsiteX5" fmla="*/ 1688010 w 1688010"/>
                          <a:gd name="connsiteY5" fmla="*/ 66843 h 401050"/>
                          <a:gd name="connsiteX6" fmla="*/ 1688010 w 1688010"/>
                          <a:gd name="connsiteY6" fmla="*/ 334207 h 401050"/>
                          <a:gd name="connsiteX7" fmla="*/ 1621167 w 1688010"/>
                          <a:gd name="connsiteY7" fmla="*/ 401050 h 401050"/>
                          <a:gd name="connsiteX8" fmla="*/ 1087516 w 1688010"/>
                          <a:gd name="connsiteY8" fmla="*/ 401050 h 401050"/>
                          <a:gd name="connsiteX9" fmla="*/ 600494 w 1688010"/>
                          <a:gd name="connsiteY9" fmla="*/ 401050 h 401050"/>
                          <a:gd name="connsiteX10" fmla="*/ 66843 w 1688010"/>
                          <a:gd name="connsiteY10" fmla="*/ 401050 h 401050"/>
                          <a:gd name="connsiteX11" fmla="*/ 0 w 1688010"/>
                          <a:gd name="connsiteY11" fmla="*/ 334207 h 401050"/>
                          <a:gd name="connsiteX12" fmla="*/ 0 w 1688010"/>
                          <a:gd name="connsiteY12" fmla="*/ 66843 h 4010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688010" h="401050" fill="none" extrusionOk="0">
                            <a:moveTo>
                              <a:pt x="0" y="66843"/>
                            </a:moveTo>
                            <a:cubicBezTo>
                              <a:pt x="-484" y="30755"/>
                              <a:pt x="30859" y="6815"/>
                              <a:pt x="66843" y="0"/>
                            </a:cubicBezTo>
                            <a:cubicBezTo>
                              <a:pt x="324332" y="1688"/>
                              <a:pt x="336571" y="-15939"/>
                              <a:pt x="584951" y="0"/>
                            </a:cubicBezTo>
                            <a:cubicBezTo>
                              <a:pt x="833331" y="15939"/>
                              <a:pt x="948320" y="-22756"/>
                              <a:pt x="1118602" y="0"/>
                            </a:cubicBezTo>
                            <a:cubicBezTo>
                              <a:pt x="1288884" y="22756"/>
                              <a:pt x="1506873" y="7306"/>
                              <a:pt x="1621167" y="0"/>
                            </a:cubicBezTo>
                            <a:cubicBezTo>
                              <a:pt x="1652341" y="6742"/>
                              <a:pt x="1687884" y="33348"/>
                              <a:pt x="1688010" y="66843"/>
                            </a:cubicBezTo>
                            <a:cubicBezTo>
                              <a:pt x="1689680" y="172793"/>
                              <a:pt x="1676504" y="261522"/>
                              <a:pt x="1688010" y="334207"/>
                            </a:cubicBezTo>
                            <a:cubicBezTo>
                              <a:pt x="1682881" y="366207"/>
                              <a:pt x="1662373" y="404134"/>
                              <a:pt x="1621167" y="401050"/>
                            </a:cubicBezTo>
                            <a:cubicBezTo>
                              <a:pt x="1414081" y="374776"/>
                              <a:pt x="1271419" y="391627"/>
                              <a:pt x="1087516" y="401050"/>
                            </a:cubicBezTo>
                            <a:cubicBezTo>
                              <a:pt x="903613" y="410473"/>
                              <a:pt x="726023" y="383508"/>
                              <a:pt x="600494" y="401050"/>
                            </a:cubicBezTo>
                            <a:cubicBezTo>
                              <a:pt x="474965" y="418592"/>
                              <a:pt x="267810" y="425288"/>
                              <a:pt x="66843" y="401050"/>
                            </a:cubicBezTo>
                            <a:cubicBezTo>
                              <a:pt x="29895" y="399635"/>
                              <a:pt x="-4" y="369805"/>
                              <a:pt x="0" y="334207"/>
                            </a:cubicBezTo>
                            <a:cubicBezTo>
                              <a:pt x="-8675" y="273870"/>
                              <a:pt x="10187" y="131510"/>
                              <a:pt x="0" y="66843"/>
                            </a:cubicBezTo>
                            <a:close/>
                          </a:path>
                          <a:path w="1688010" h="401050" stroke="0" extrusionOk="0">
                            <a:moveTo>
                              <a:pt x="0" y="66843"/>
                            </a:moveTo>
                            <a:cubicBezTo>
                              <a:pt x="-6031" y="29213"/>
                              <a:pt x="35703" y="754"/>
                              <a:pt x="66843" y="0"/>
                            </a:cubicBezTo>
                            <a:cubicBezTo>
                              <a:pt x="297922" y="22020"/>
                              <a:pt x="310724" y="6318"/>
                              <a:pt x="538321" y="0"/>
                            </a:cubicBezTo>
                            <a:cubicBezTo>
                              <a:pt x="765918" y="-6318"/>
                              <a:pt x="838114" y="-20334"/>
                              <a:pt x="1071973" y="0"/>
                            </a:cubicBezTo>
                            <a:cubicBezTo>
                              <a:pt x="1305832" y="20334"/>
                              <a:pt x="1485468" y="-206"/>
                              <a:pt x="1621167" y="0"/>
                            </a:cubicBezTo>
                            <a:cubicBezTo>
                              <a:pt x="1658915" y="4505"/>
                              <a:pt x="1681362" y="30969"/>
                              <a:pt x="1688010" y="66843"/>
                            </a:cubicBezTo>
                            <a:cubicBezTo>
                              <a:pt x="1695745" y="135033"/>
                              <a:pt x="1697788" y="243751"/>
                              <a:pt x="1688010" y="334207"/>
                            </a:cubicBezTo>
                            <a:cubicBezTo>
                              <a:pt x="1681674" y="370746"/>
                              <a:pt x="1651628" y="401535"/>
                              <a:pt x="1621167" y="401050"/>
                            </a:cubicBezTo>
                            <a:cubicBezTo>
                              <a:pt x="1347641" y="395873"/>
                              <a:pt x="1207581" y="402733"/>
                              <a:pt x="1071973" y="401050"/>
                            </a:cubicBezTo>
                            <a:cubicBezTo>
                              <a:pt x="936365" y="399367"/>
                              <a:pt x="776014" y="380331"/>
                              <a:pt x="522778" y="401050"/>
                            </a:cubicBezTo>
                            <a:cubicBezTo>
                              <a:pt x="269543" y="421769"/>
                              <a:pt x="269266" y="418043"/>
                              <a:pt x="66843" y="401050"/>
                            </a:cubicBezTo>
                            <a:cubicBezTo>
                              <a:pt x="37615" y="397687"/>
                              <a:pt x="2786" y="369819"/>
                              <a:pt x="0" y="334207"/>
                            </a:cubicBezTo>
                            <a:cubicBezTo>
                              <a:pt x="-11030" y="202104"/>
                              <a:pt x="-4092" y="183141"/>
                              <a:pt x="0" y="6684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825" b="1" dirty="0">
                    <a:solidFill>
                      <a:srgbClr val="00B050"/>
                    </a:solidFill>
                  </a:rPr>
                  <a:t>Result :</a:t>
                </a:r>
              </a:p>
              <a:p>
                <a:r>
                  <a:rPr lang="en-ID" sz="825" dirty="0">
                    <a:solidFill>
                      <a:sysClr val="windowText" lastClr="000000"/>
                    </a:solidFill>
                  </a:rPr>
                  <a:t>1. </a:t>
                </a:r>
                <a:r>
                  <a:rPr lang="id-ID" sz="825" dirty="0">
                    <a:solidFill>
                      <a:sysClr val="windowText" lastClr="000000"/>
                    </a:solidFill>
                  </a:rPr>
                  <a:t>Prototype</a:t>
                </a:r>
              </a:p>
              <a:p>
                <a:r>
                  <a:rPr lang="en-ID" sz="825" dirty="0">
                    <a:solidFill>
                      <a:sysClr val="windowText" lastClr="000000"/>
                    </a:solidFill>
                  </a:rPr>
                  <a:t>2. </a:t>
                </a:r>
                <a:r>
                  <a:rPr lang="id-ID" sz="825" dirty="0">
                    <a:solidFill>
                      <a:sysClr val="windowText" lastClr="000000"/>
                    </a:solidFill>
                  </a:rPr>
                  <a:t>infografic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8D7E72-8638-0C43-A3C3-FDDD70C0842C}"/>
                </a:ext>
              </a:extLst>
            </p:cNvPr>
            <p:cNvGrpSpPr/>
            <p:nvPr/>
          </p:nvGrpSpPr>
          <p:grpSpPr>
            <a:xfrm>
              <a:off x="6312236" y="869808"/>
              <a:ext cx="1932149" cy="5631320"/>
              <a:chOff x="6468900" y="880286"/>
              <a:chExt cx="1932149" cy="5631320"/>
            </a:xfrm>
            <a:solidFill>
              <a:srgbClr val="CAF634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99D7388-D63B-E548-A7D6-5AADB7EE2CBE}"/>
                  </a:ext>
                </a:extLst>
              </p:cNvPr>
              <p:cNvSpPr/>
              <p:nvPr/>
            </p:nvSpPr>
            <p:spPr>
              <a:xfrm>
                <a:off x="6468900" y="880286"/>
                <a:ext cx="1932149" cy="563132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647863092">
                      <a:custGeom>
                        <a:avLst/>
                        <a:gdLst>
                          <a:gd name="connsiteX0" fmla="*/ 0 w 1932149"/>
                          <a:gd name="connsiteY0" fmla="*/ 0 h 5631320"/>
                          <a:gd name="connsiteX1" fmla="*/ 605407 w 1932149"/>
                          <a:gd name="connsiteY1" fmla="*/ 0 h 5631320"/>
                          <a:gd name="connsiteX2" fmla="*/ 1288099 w 1932149"/>
                          <a:gd name="connsiteY2" fmla="*/ 0 h 5631320"/>
                          <a:gd name="connsiteX3" fmla="*/ 1932149 w 1932149"/>
                          <a:gd name="connsiteY3" fmla="*/ 0 h 5631320"/>
                          <a:gd name="connsiteX4" fmla="*/ 1932149 w 1932149"/>
                          <a:gd name="connsiteY4" fmla="*/ 682015 h 5631320"/>
                          <a:gd name="connsiteX5" fmla="*/ 1932149 w 1932149"/>
                          <a:gd name="connsiteY5" fmla="*/ 1138778 h 5631320"/>
                          <a:gd name="connsiteX6" fmla="*/ 1932149 w 1932149"/>
                          <a:gd name="connsiteY6" fmla="*/ 1595541 h 5631320"/>
                          <a:gd name="connsiteX7" fmla="*/ 1932149 w 1932149"/>
                          <a:gd name="connsiteY7" fmla="*/ 2052303 h 5631320"/>
                          <a:gd name="connsiteX8" fmla="*/ 1932149 w 1932149"/>
                          <a:gd name="connsiteY8" fmla="*/ 2790632 h 5631320"/>
                          <a:gd name="connsiteX9" fmla="*/ 1932149 w 1932149"/>
                          <a:gd name="connsiteY9" fmla="*/ 3360021 h 5631320"/>
                          <a:gd name="connsiteX10" fmla="*/ 1932149 w 1932149"/>
                          <a:gd name="connsiteY10" fmla="*/ 3985723 h 5631320"/>
                          <a:gd name="connsiteX11" fmla="*/ 1932149 w 1932149"/>
                          <a:gd name="connsiteY11" fmla="*/ 4667739 h 5631320"/>
                          <a:gd name="connsiteX12" fmla="*/ 1932149 w 1932149"/>
                          <a:gd name="connsiteY12" fmla="*/ 5631320 h 5631320"/>
                          <a:gd name="connsiteX13" fmla="*/ 1288099 w 1932149"/>
                          <a:gd name="connsiteY13" fmla="*/ 5631320 h 5631320"/>
                          <a:gd name="connsiteX14" fmla="*/ 624728 w 1932149"/>
                          <a:gd name="connsiteY14" fmla="*/ 5631320 h 5631320"/>
                          <a:gd name="connsiteX15" fmla="*/ 0 w 1932149"/>
                          <a:gd name="connsiteY15" fmla="*/ 5631320 h 5631320"/>
                          <a:gd name="connsiteX16" fmla="*/ 0 w 1932149"/>
                          <a:gd name="connsiteY16" fmla="*/ 4949305 h 5631320"/>
                          <a:gd name="connsiteX17" fmla="*/ 0 w 1932149"/>
                          <a:gd name="connsiteY17" fmla="*/ 4267289 h 5631320"/>
                          <a:gd name="connsiteX18" fmla="*/ 0 w 1932149"/>
                          <a:gd name="connsiteY18" fmla="*/ 3641587 h 5631320"/>
                          <a:gd name="connsiteX19" fmla="*/ 0 w 1932149"/>
                          <a:gd name="connsiteY19" fmla="*/ 3184824 h 5631320"/>
                          <a:gd name="connsiteX20" fmla="*/ 0 w 1932149"/>
                          <a:gd name="connsiteY20" fmla="*/ 2728062 h 5631320"/>
                          <a:gd name="connsiteX21" fmla="*/ 0 w 1932149"/>
                          <a:gd name="connsiteY21" fmla="*/ 2158673 h 5631320"/>
                          <a:gd name="connsiteX22" fmla="*/ 0 w 1932149"/>
                          <a:gd name="connsiteY22" fmla="*/ 1701910 h 5631320"/>
                          <a:gd name="connsiteX23" fmla="*/ 0 w 1932149"/>
                          <a:gd name="connsiteY23" fmla="*/ 1019895 h 5631320"/>
                          <a:gd name="connsiteX24" fmla="*/ 0 w 1932149"/>
                          <a:gd name="connsiteY24" fmla="*/ 0 h 56313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1932149" h="5631320" fill="none" extrusionOk="0">
                            <a:moveTo>
                              <a:pt x="0" y="0"/>
                            </a:moveTo>
                            <a:cubicBezTo>
                              <a:pt x="270600" y="17986"/>
                              <a:pt x="462748" y="2159"/>
                              <a:pt x="605407" y="0"/>
                            </a:cubicBezTo>
                            <a:cubicBezTo>
                              <a:pt x="748066" y="-2159"/>
                              <a:pt x="1110898" y="3752"/>
                              <a:pt x="1288099" y="0"/>
                            </a:cubicBezTo>
                            <a:cubicBezTo>
                              <a:pt x="1465300" y="-3752"/>
                              <a:pt x="1741969" y="-6230"/>
                              <a:pt x="1932149" y="0"/>
                            </a:cubicBezTo>
                            <a:cubicBezTo>
                              <a:pt x="1945424" y="146482"/>
                              <a:pt x="1936659" y="385833"/>
                              <a:pt x="1932149" y="682015"/>
                            </a:cubicBezTo>
                            <a:cubicBezTo>
                              <a:pt x="1927639" y="978198"/>
                              <a:pt x="1945348" y="924273"/>
                              <a:pt x="1932149" y="1138778"/>
                            </a:cubicBezTo>
                            <a:cubicBezTo>
                              <a:pt x="1918950" y="1353283"/>
                              <a:pt x="1924029" y="1435150"/>
                              <a:pt x="1932149" y="1595541"/>
                            </a:cubicBezTo>
                            <a:cubicBezTo>
                              <a:pt x="1940269" y="1755932"/>
                              <a:pt x="1953827" y="1857663"/>
                              <a:pt x="1932149" y="2052303"/>
                            </a:cubicBezTo>
                            <a:cubicBezTo>
                              <a:pt x="1910471" y="2246943"/>
                              <a:pt x="1919299" y="2551833"/>
                              <a:pt x="1932149" y="2790632"/>
                            </a:cubicBezTo>
                            <a:cubicBezTo>
                              <a:pt x="1944999" y="3029431"/>
                              <a:pt x="1953043" y="3094179"/>
                              <a:pt x="1932149" y="3360021"/>
                            </a:cubicBezTo>
                            <a:cubicBezTo>
                              <a:pt x="1911255" y="3625863"/>
                              <a:pt x="1926448" y="3706329"/>
                              <a:pt x="1932149" y="3985723"/>
                            </a:cubicBezTo>
                            <a:cubicBezTo>
                              <a:pt x="1937850" y="4265117"/>
                              <a:pt x="1915538" y="4479492"/>
                              <a:pt x="1932149" y="4667739"/>
                            </a:cubicBezTo>
                            <a:cubicBezTo>
                              <a:pt x="1948760" y="4855986"/>
                              <a:pt x="1927222" y="5247944"/>
                              <a:pt x="1932149" y="5631320"/>
                            </a:cubicBezTo>
                            <a:cubicBezTo>
                              <a:pt x="1721214" y="5621202"/>
                              <a:pt x="1458873" y="5656611"/>
                              <a:pt x="1288099" y="5631320"/>
                            </a:cubicBezTo>
                            <a:cubicBezTo>
                              <a:pt x="1117325" y="5606030"/>
                              <a:pt x="854524" y="5598979"/>
                              <a:pt x="624728" y="5631320"/>
                            </a:cubicBezTo>
                            <a:cubicBezTo>
                              <a:pt x="394932" y="5663661"/>
                              <a:pt x="244859" y="5662391"/>
                              <a:pt x="0" y="5631320"/>
                            </a:cubicBezTo>
                            <a:cubicBezTo>
                              <a:pt x="-1417" y="5337886"/>
                              <a:pt x="8311" y="5147661"/>
                              <a:pt x="0" y="4949305"/>
                            </a:cubicBezTo>
                            <a:cubicBezTo>
                              <a:pt x="-8311" y="4750950"/>
                              <a:pt x="-6295" y="4575705"/>
                              <a:pt x="0" y="4267289"/>
                            </a:cubicBezTo>
                            <a:cubicBezTo>
                              <a:pt x="6295" y="3958873"/>
                              <a:pt x="-17377" y="3770583"/>
                              <a:pt x="0" y="3641587"/>
                            </a:cubicBezTo>
                            <a:cubicBezTo>
                              <a:pt x="17377" y="3512591"/>
                              <a:pt x="-8700" y="3317592"/>
                              <a:pt x="0" y="3184824"/>
                            </a:cubicBezTo>
                            <a:cubicBezTo>
                              <a:pt x="8700" y="3052056"/>
                              <a:pt x="21899" y="2927157"/>
                              <a:pt x="0" y="2728062"/>
                            </a:cubicBezTo>
                            <a:cubicBezTo>
                              <a:pt x="-21899" y="2528967"/>
                              <a:pt x="-17908" y="2396576"/>
                              <a:pt x="0" y="2158673"/>
                            </a:cubicBezTo>
                            <a:cubicBezTo>
                              <a:pt x="17908" y="1920770"/>
                              <a:pt x="15775" y="1805536"/>
                              <a:pt x="0" y="1701910"/>
                            </a:cubicBezTo>
                            <a:cubicBezTo>
                              <a:pt x="-15775" y="1598284"/>
                              <a:pt x="20123" y="1315257"/>
                              <a:pt x="0" y="1019895"/>
                            </a:cubicBezTo>
                            <a:cubicBezTo>
                              <a:pt x="-20123" y="724533"/>
                              <a:pt x="-2336" y="309058"/>
                              <a:pt x="0" y="0"/>
                            </a:cubicBezTo>
                            <a:close/>
                          </a:path>
                          <a:path w="1932149" h="5631320" stroke="0" extrusionOk="0">
                            <a:moveTo>
                              <a:pt x="0" y="0"/>
                            </a:moveTo>
                            <a:cubicBezTo>
                              <a:pt x="222907" y="-12346"/>
                              <a:pt x="485852" y="-1491"/>
                              <a:pt x="644050" y="0"/>
                            </a:cubicBezTo>
                            <a:cubicBezTo>
                              <a:pt x="802248" y="1491"/>
                              <a:pt x="1024381" y="-22234"/>
                              <a:pt x="1249456" y="0"/>
                            </a:cubicBezTo>
                            <a:cubicBezTo>
                              <a:pt x="1474531" y="22234"/>
                              <a:pt x="1620061" y="6051"/>
                              <a:pt x="1932149" y="0"/>
                            </a:cubicBezTo>
                            <a:cubicBezTo>
                              <a:pt x="1909273" y="230431"/>
                              <a:pt x="1950628" y="364600"/>
                              <a:pt x="1932149" y="569389"/>
                            </a:cubicBezTo>
                            <a:cubicBezTo>
                              <a:pt x="1913670" y="774178"/>
                              <a:pt x="1963023" y="939985"/>
                              <a:pt x="1932149" y="1195091"/>
                            </a:cubicBezTo>
                            <a:cubicBezTo>
                              <a:pt x="1901275" y="1450197"/>
                              <a:pt x="1958657" y="1610584"/>
                              <a:pt x="1932149" y="1933420"/>
                            </a:cubicBezTo>
                            <a:cubicBezTo>
                              <a:pt x="1905641" y="2256256"/>
                              <a:pt x="1953844" y="2362066"/>
                              <a:pt x="1932149" y="2615435"/>
                            </a:cubicBezTo>
                            <a:cubicBezTo>
                              <a:pt x="1910454" y="2868805"/>
                              <a:pt x="1904799" y="2934779"/>
                              <a:pt x="1932149" y="3184824"/>
                            </a:cubicBezTo>
                            <a:cubicBezTo>
                              <a:pt x="1959499" y="3434869"/>
                              <a:pt x="1932340" y="3453116"/>
                              <a:pt x="1932149" y="3697900"/>
                            </a:cubicBezTo>
                            <a:cubicBezTo>
                              <a:pt x="1931958" y="3942684"/>
                              <a:pt x="1946027" y="4029838"/>
                              <a:pt x="1932149" y="4267289"/>
                            </a:cubicBezTo>
                            <a:cubicBezTo>
                              <a:pt x="1918271" y="4504740"/>
                              <a:pt x="1911022" y="4564961"/>
                              <a:pt x="1932149" y="4780365"/>
                            </a:cubicBezTo>
                            <a:cubicBezTo>
                              <a:pt x="1953276" y="4995769"/>
                              <a:pt x="1920803" y="5247059"/>
                              <a:pt x="1932149" y="5631320"/>
                            </a:cubicBezTo>
                            <a:cubicBezTo>
                              <a:pt x="1703516" y="5644361"/>
                              <a:pt x="1428041" y="5631776"/>
                              <a:pt x="1288099" y="5631320"/>
                            </a:cubicBezTo>
                            <a:cubicBezTo>
                              <a:pt x="1148157" y="5630865"/>
                              <a:pt x="874711" y="5649838"/>
                              <a:pt x="682693" y="5631320"/>
                            </a:cubicBezTo>
                            <a:cubicBezTo>
                              <a:pt x="490675" y="5612802"/>
                              <a:pt x="262978" y="5611543"/>
                              <a:pt x="0" y="5631320"/>
                            </a:cubicBezTo>
                            <a:cubicBezTo>
                              <a:pt x="12993" y="5463408"/>
                              <a:pt x="-856" y="5247898"/>
                              <a:pt x="0" y="5118244"/>
                            </a:cubicBezTo>
                            <a:cubicBezTo>
                              <a:pt x="856" y="4988590"/>
                              <a:pt x="-13485" y="4764916"/>
                              <a:pt x="0" y="4661482"/>
                            </a:cubicBezTo>
                            <a:cubicBezTo>
                              <a:pt x="13485" y="4558048"/>
                              <a:pt x="-22762" y="4196399"/>
                              <a:pt x="0" y="4035779"/>
                            </a:cubicBezTo>
                            <a:cubicBezTo>
                              <a:pt x="22762" y="3875159"/>
                              <a:pt x="32961" y="3554461"/>
                              <a:pt x="0" y="3297451"/>
                            </a:cubicBezTo>
                            <a:cubicBezTo>
                              <a:pt x="-32961" y="3040441"/>
                              <a:pt x="8459" y="2961836"/>
                              <a:pt x="0" y="2784375"/>
                            </a:cubicBezTo>
                            <a:cubicBezTo>
                              <a:pt x="-8459" y="2606914"/>
                              <a:pt x="18539" y="2375531"/>
                              <a:pt x="0" y="2271299"/>
                            </a:cubicBezTo>
                            <a:cubicBezTo>
                              <a:pt x="-18539" y="2167067"/>
                              <a:pt x="-9281" y="1919181"/>
                              <a:pt x="0" y="1814536"/>
                            </a:cubicBezTo>
                            <a:cubicBezTo>
                              <a:pt x="9281" y="1709891"/>
                              <a:pt x="427" y="1432414"/>
                              <a:pt x="0" y="1076208"/>
                            </a:cubicBezTo>
                            <a:cubicBezTo>
                              <a:pt x="-427" y="720002"/>
                              <a:pt x="-3111" y="695433"/>
                              <a:pt x="0" y="563132"/>
                            </a:cubicBezTo>
                            <a:cubicBezTo>
                              <a:pt x="3111" y="430831"/>
                              <a:pt x="-3634" y="1516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>
                  <a:solidFill>
                    <a:srgbClr val="DEFF00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107FE07-1BE5-514B-BC11-205BA76C3541}"/>
                  </a:ext>
                </a:extLst>
              </p:cNvPr>
              <p:cNvSpPr/>
              <p:nvPr/>
            </p:nvSpPr>
            <p:spPr>
              <a:xfrm>
                <a:off x="6650763" y="978251"/>
                <a:ext cx="1592327" cy="6719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38309606">
                      <a:custGeom>
                        <a:avLst/>
                        <a:gdLst>
                          <a:gd name="connsiteX0" fmla="*/ 0 w 1538862"/>
                          <a:gd name="connsiteY0" fmla="*/ 0 h 592206"/>
                          <a:gd name="connsiteX1" fmla="*/ 528343 w 1538862"/>
                          <a:gd name="connsiteY1" fmla="*/ 0 h 592206"/>
                          <a:gd name="connsiteX2" fmla="*/ 1056685 w 1538862"/>
                          <a:gd name="connsiteY2" fmla="*/ 0 h 592206"/>
                          <a:gd name="connsiteX3" fmla="*/ 1538862 w 1538862"/>
                          <a:gd name="connsiteY3" fmla="*/ 0 h 592206"/>
                          <a:gd name="connsiteX4" fmla="*/ 1538862 w 1538862"/>
                          <a:gd name="connsiteY4" fmla="*/ 592206 h 592206"/>
                          <a:gd name="connsiteX5" fmla="*/ 1072074 w 1538862"/>
                          <a:gd name="connsiteY5" fmla="*/ 592206 h 592206"/>
                          <a:gd name="connsiteX6" fmla="*/ 574508 w 1538862"/>
                          <a:gd name="connsiteY6" fmla="*/ 592206 h 592206"/>
                          <a:gd name="connsiteX7" fmla="*/ 0 w 1538862"/>
                          <a:gd name="connsiteY7" fmla="*/ 592206 h 592206"/>
                          <a:gd name="connsiteX8" fmla="*/ 0 w 1538862"/>
                          <a:gd name="connsiteY8" fmla="*/ 0 h 5922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538862" h="592206" fill="none" extrusionOk="0">
                            <a:moveTo>
                              <a:pt x="0" y="0"/>
                            </a:moveTo>
                            <a:cubicBezTo>
                              <a:pt x="141809" y="20263"/>
                              <a:pt x="333523" y="3920"/>
                              <a:pt x="528343" y="0"/>
                            </a:cubicBezTo>
                            <a:cubicBezTo>
                              <a:pt x="723163" y="-3920"/>
                              <a:pt x="832183" y="-8860"/>
                              <a:pt x="1056685" y="0"/>
                            </a:cubicBezTo>
                            <a:cubicBezTo>
                              <a:pt x="1281187" y="8860"/>
                              <a:pt x="1401366" y="-12805"/>
                              <a:pt x="1538862" y="0"/>
                            </a:cubicBezTo>
                            <a:cubicBezTo>
                              <a:pt x="1515209" y="266887"/>
                              <a:pt x="1525195" y="443011"/>
                              <a:pt x="1538862" y="592206"/>
                            </a:cubicBezTo>
                            <a:cubicBezTo>
                              <a:pt x="1334258" y="577018"/>
                              <a:pt x="1246492" y="592153"/>
                              <a:pt x="1072074" y="592206"/>
                            </a:cubicBezTo>
                            <a:cubicBezTo>
                              <a:pt x="897656" y="592259"/>
                              <a:pt x="677787" y="587436"/>
                              <a:pt x="574508" y="592206"/>
                            </a:cubicBezTo>
                            <a:cubicBezTo>
                              <a:pt x="471229" y="596976"/>
                              <a:pt x="242338" y="608539"/>
                              <a:pt x="0" y="592206"/>
                            </a:cubicBezTo>
                            <a:cubicBezTo>
                              <a:pt x="16184" y="382315"/>
                              <a:pt x="-5439" y="130108"/>
                              <a:pt x="0" y="0"/>
                            </a:cubicBezTo>
                            <a:close/>
                          </a:path>
                          <a:path w="1538862" h="592206" stroke="0" extrusionOk="0">
                            <a:moveTo>
                              <a:pt x="0" y="0"/>
                            </a:moveTo>
                            <a:cubicBezTo>
                              <a:pt x="261073" y="10993"/>
                              <a:pt x="306874" y="1763"/>
                              <a:pt x="528343" y="0"/>
                            </a:cubicBezTo>
                            <a:cubicBezTo>
                              <a:pt x="749812" y="-1763"/>
                              <a:pt x="850574" y="-15761"/>
                              <a:pt x="1025908" y="0"/>
                            </a:cubicBezTo>
                            <a:cubicBezTo>
                              <a:pt x="1201242" y="15761"/>
                              <a:pt x="1377516" y="7048"/>
                              <a:pt x="1538862" y="0"/>
                            </a:cubicBezTo>
                            <a:cubicBezTo>
                              <a:pt x="1513958" y="216611"/>
                              <a:pt x="1517133" y="406676"/>
                              <a:pt x="1538862" y="592206"/>
                            </a:cubicBezTo>
                            <a:cubicBezTo>
                              <a:pt x="1300450" y="567714"/>
                              <a:pt x="1186467" y="617772"/>
                              <a:pt x="1010519" y="592206"/>
                            </a:cubicBezTo>
                            <a:cubicBezTo>
                              <a:pt x="834571" y="566640"/>
                              <a:pt x="734498" y="608278"/>
                              <a:pt x="466788" y="592206"/>
                            </a:cubicBezTo>
                            <a:cubicBezTo>
                              <a:pt x="199078" y="576134"/>
                              <a:pt x="129413" y="595016"/>
                              <a:pt x="0" y="592206"/>
                            </a:cubicBezTo>
                            <a:cubicBezTo>
                              <a:pt x="1107" y="377548"/>
                              <a:pt x="18845" y="20592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050" b="1" dirty="0" err="1">
                    <a:solidFill>
                      <a:srgbClr val="00A29E"/>
                    </a:solidFill>
                  </a:rPr>
                  <a:t>Entrepreneurship</a:t>
                </a:r>
                <a:r>
                  <a:rPr lang="id-ID" sz="1050" b="1" dirty="0">
                    <a:solidFill>
                      <a:srgbClr val="00A29E"/>
                    </a:solidFill>
                  </a:rPr>
                  <a:t> - </a:t>
                </a:r>
                <a:r>
                  <a:rPr lang="id-ID" sz="1050" b="1" dirty="0" err="1">
                    <a:solidFill>
                      <a:srgbClr val="00A29E"/>
                    </a:solidFill>
                  </a:rPr>
                  <a:t>Market</a:t>
                </a:r>
                <a:r>
                  <a:rPr lang="id-ID" sz="1050" b="1" dirty="0">
                    <a:solidFill>
                      <a:srgbClr val="00A29E"/>
                    </a:solidFill>
                  </a:rPr>
                  <a:t> </a:t>
                </a:r>
                <a:r>
                  <a:rPr lang="id-ID" sz="1050" b="1" dirty="0" err="1">
                    <a:solidFill>
                      <a:srgbClr val="00A29E"/>
                    </a:solidFill>
                  </a:rPr>
                  <a:t>Validation</a:t>
                </a:r>
                <a:endParaRPr lang="id-ID" sz="1050" b="1" dirty="0">
                  <a:solidFill>
                    <a:srgbClr val="00A29E"/>
                  </a:solidFill>
                </a:endParaRP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97A2DC69-3ED2-0346-BB42-EF13A8DBFB87}"/>
                  </a:ext>
                </a:extLst>
              </p:cNvPr>
              <p:cNvSpPr/>
              <p:nvPr/>
            </p:nvSpPr>
            <p:spPr>
              <a:xfrm>
                <a:off x="6487951" y="1715297"/>
                <a:ext cx="1796711" cy="192291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772117027">
                      <a:custGeom>
                        <a:avLst/>
                        <a:gdLst>
                          <a:gd name="connsiteX0" fmla="*/ 0 w 1712187"/>
                          <a:gd name="connsiteY0" fmla="*/ 285370 h 1922911"/>
                          <a:gd name="connsiteX1" fmla="*/ 285370 w 1712187"/>
                          <a:gd name="connsiteY1" fmla="*/ 0 h 1922911"/>
                          <a:gd name="connsiteX2" fmla="*/ 867508 w 1712187"/>
                          <a:gd name="connsiteY2" fmla="*/ 0 h 1922911"/>
                          <a:gd name="connsiteX3" fmla="*/ 1426817 w 1712187"/>
                          <a:gd name="connsiteY3" fmla="*/ 0 h 1922911"/>
                          <a:gd name="connsiteX4" fmla="*/ 1712187 w 1712187"/>
                          <a:gd name="connsiteY4" fmla="*/ 285370 h 1922911"/>
                          <a:gd name="connsiteX5" fmla="*/ 1712187 w 1712187"/>
                          <a:gd name="connsiteY5" fmla="*/ 988499 h 1922911"/>
                          <a:gd name="connsiteX6" fmla="*/ 1712187 w 1712187"/>
                          <a:gd name="connsiteY6" fmla="*/ 1637541 h 1922911"/>
                          <a:gd name="connsiteX7" fmla="*/ 1426817 w 1712187"/>
                          <a:gd name="connsiteY7" fmla="*/ 1922911 h 1922911"/>
                          <a:gd name="connsiteX8" fmla="*/ 833265 w 1712187"/>
                          <a:gd name="connsiteY8" fmla="*/ 1922911 h 1922911"/>
                          <a:gd name="connsiteX9" fmla="*/ 285370 w 1712187"/>
                          <a:gd name="connsiteY9" fmla="*/ 1922911 h 1922911"/>
                          <a:gd name="connsiteX10" fmla="*/ 0 w 1712187"/>
                          <a:gd name="connsiteY10" fmla="*/ 1637541 h 1922911"/>
                          <a:gd name="connsiteX11" fmla="*/ 0 w 1712187"/>
                          <a:gd name="connsiteY11" fmla="*/ 974977 h 1922911"/>
                          <a:gd name="connsiteX12" fmla="*/ 0 w 1712187"/>
                          <a:gd name="connsiteY12" fmla="*/ 285370 h 19229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712187" h="1922911" fill="none" extrusionOk="0">
                            <a:moveTo>
                              <a:pt x="0" y="285370"/>
                            </a:moveTo>
                            <a:cubicBezTo>
                              <a:pt x="19993" y="117740"/>
                              <a:pt x="112660" y="17061"/>
                              <a:pt x="285370" y="0"/>
                            </a:cubicBezTo>
                            <a:cubicBezTo>
                              <a:pt x="480916" y="-11867"/>
                              <a:pt x="588751" y="12054"/>
                              <a:pt x="867508" y="0"/>
                            </a:cubicBezTo>
                            <a:cubicBezTo>
                              <a:pt x="1146265" y="-12054"/>
                              <a:pt x="1186163" y="3598"/>
                              <a:pt x="1426817" y="0"/>
                            </a:cubicBezTo>
                            <a:cubicBezTo>
                              <a:pt x="1598643" y="-11905"/>
                              <a:pt x="1713262" y="122166"/>
                              <a:pt x="1712187" y="285370"/>
                            </a:cubicBezTo>
                            <a:cubicBezTo>
                              <a:pt x="1722106" y="506103"/>
                              <a:pt x="1688901" y="827753"/>
                              <a:pt x="1712187" y="988499"/>
                            </a:cubicBezTo>
                            <a:cubicBezTo>
                              <a:pt x="1735473" y="1149245"/>
                              <a:pt x="1726328" y="1505906"/>
                              <a:pt x="1712187" y="1637541"/>
                            </a:cubicBezTo>
                            <a:cubicBezTo>
                              <a:pt x="1723657" y="1799794"/>
                              <a:pt x="1578185" y="1926622"/>
                              <a:pt x="1426817" y="1922911"/>
                            </a:cubicBezTo>
                            <a:cubicBezTo>
                              <a:pt x="1189076" y="1903958"/>
                              <a:pt x="1020879" y="1901168"/>
                              <a:pt x="833265" y="1922911"/>
                            </a:cubicBezTo>
                            <a:cubicBezTo>
                              <a:pt x="645651" y="1944654"/>
                              <a:pt x="472712" y="1907770"/>
                              <a:pt x="285370" y="1922911"/>
                            </a:cubicBezTo>
                            <a:cubicBezTo>
                              <a:pt x="135210" y="1911753"/>
                              <a:pt x="-19970" y="1805554"/>
                              <a:pt x="0" y="1637541"/>
                            </a:cubicBezTo>
                            <a:cubicBezTo>
                              <a:pt x="-14277" y="1452020"/>
                              <a:pt x="10621" y="1220928"/>
                              <a:pt x="0" y="974977"/>
                            </a:cubicBezTo>
                            <a:cubicBezTo>
                              <a:pt x="-10621" y="729026"/>
                              <a:pt x="13359" y="610770"/>
                              <a:pt x="0" y="285370"/>
                            </a:cubicBezTo>
                            <a:close/>
                          </a:path>
                          <a:path w="1712187" h="1922911" stroke="0" extrusionOk="0">
                            <a:moveTo>
                              <a:pt x="0" y="285370"/>
                            </a:moveTo>
                            <a:cubicBezTo>
                              <a:pt x="-26522" y="140685"/>
                              <a:pt x="138224" y="2181"/>
                              <a:pt x="285370" y="0"/>
                            </a:cubicBezTo>
                            <a:cubicBezTo>
                              <a:pt x="515885" y="-1601"/>
                              <a:pt x="722001" y="5845"/>
                              <a:pt x="844679" y="0"/>
                            </a:cubicBezTo>
                            <a:cubicBezTo>
                              <a:pt x="967357" y="-5845"/>
                              <a:pt x="1181714" y="25337"/>
                              <a:pt x="1426817" y="0"/>
                            </a:cubicBezTo>
                            <a:cubicBezTo>
                              <a:pt x="1622000" y="9621"/>
                              <a:pt x="1704567" y="129919"/>
                              <a:pt x="1712187" y="285370"/>
                            </a:cubicBezTo>
                            <a:cubicBezTo>
                              <a:pt x="1718575" y="508222"/>
                              <a:pt x="1731970" y="739120"/>
                              <a:pt x="1712187" y="961456"/>
                            </a:cubicBezTo>
                            <a:cubicBezTo>
                              <a:pt x="1692404" y="1183792"/>
                              <a:pt x="1724252" y="1345233"/>
                              <a:pt x="1712187" y="1637541"/>
                            </a:cubicBezTo>
                            <a:cubicBezTo>
                              <a:pt x="1678015" y="1804182"/>
                              <a:pt x="1582798" y="1916545"/>
                              <a:pt x="1426817" y="1922911"/>
                            </a:cubicBezTo>
                            <a:cubicBezTo>
                              <a:pt x="1254325" y="1896344"/>
                              <a:pt x="1104372" y="1910801"/>
                              <a:pt x="844679" y="1922911"/>
                            </a:cubicBezTo>
                            <a:cubicBezTo>
                              <a:pt x="584986" y="1935021"/>
                              <a:pt x="526757" y="1912805"/>
                              <a:pt x="285370" y="1922911"/>
                            </a:cubicBezTo>
                            <a:cubicBezTo>
                              <a:pt x="119264" y="1884497"/>
                              <a:pt x="-1637" y="1791905"/>
                              <a:pt x="0" y="1637541"/>
                            </a:cubicBezTo>
                            <a:cubicBezTo>
                              <a:pt x="5593" y="1324115"/>
                              <a:pt x="-5527" y="1228671"/>
                              <a:pt x="0" y="974977"/>
                            </a:cubicBezTo>
                            <a:cubicBezTo>
                              <a:pt x="5527" y="721283"/>
                              <a:pt x="-3566" y="503813"/>
                              <a:pt x="0" y="28537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sz="1200" b="1" dirty="0" err="1">
                    <a:solidFill>
                      <a:schemeClr val="accent1"/>
                    </a:solidFill>
                  </a:rPr>
                  <a:t>Learning</a:t>
                </a:r>
                <a:r>
                  <a:rPr lang="id-ID" sz="1200" b="1" dirty="0">
                    <a:solidFill>
                      <a:schemeClr val="accent1"/>
                    </a:solidFill>
                  </a:rPr>
                  <a:t> :</a:t>
                </a:r>
              </a:p>
              <a:p>
                <a:pPr marL="257175" indent="-257175">
                  <a:buAutoNum type="arabicPeriod"/>
                </a:pPr>
                <a:r>
                  <a:rPr lang="id-ID" sz="1050" dirty="0">
                    <a:solidFill>
                      <a:sysClr val="windowText" lastClr="000000"/>
                    </a:solidFill>
                  </a:rPr>
                  <a:t>Ideation</a:t>
                </a:r>
              </a:p>
              <a:p>
                <a:pPr marL="257175" indent="-257175">
                  <a:buAutoNum type="arabicPeriod"/>
                </a:pPr>
                <a:r>
                  <a:rPr lang="id-ID" sz="1050" dirty="0">
                    <a:solidFill>
                      <a:sysClr val="windowText" lastClr="000000"/>
                    </a:solidFill>
                  </a:rPr>
                  <a:t>Prototyping</a:t>
                </a:r>
              </a:p>
              <a:p>
                <a:pPr marL="257175" indent="-257175">
                  <a:buAutoNum type="arabicPeriod"/>
                </a:pPr>
                <a:r>
                  <a:rPr lang="id-ID" sz="1050" dirty="0" err="1">
                    <a:solidFill>
                      <a:sysClr val="windowText" lastClr="000000"/>
                    </a:solidFill>
                  </a:rPr>
                  <a:t>Marketization</a:t>
                </a:r>
                <a:endParaRPr lang="id-ID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092092E0-94D1-D547-A588-4F9FA4E8787D}"/>
                  </a:ext>
                </a:extLst>
              </p:cNvPr>
              <p:cNvSpPr/>
              <p:nvPr/>
            </p:nvSpPr>
            <p:spPr>
              <a:xfrm>
                <a:off x="6507443" y="5839640"/>
                <a:ext cx="1858575" cy="6324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796816388">
                      <a:custGeom>
                        <a:avLst/>
                        <a:gdLst>
                          <a:gd name="connsiteX0" fmla="*/ 0 w 1688010"/>
                          <a:gd name="connsiteY0" fmla="*/ 94153 h 564906"/>
                          <a:gd name="connsiteX1" fmla="*/ 94153 w 1688010"/>
                          <a:gd name="connsiteY1" fmla="*/ 0 h 564906"/>
                          <a:gd name="connsiteX2" fmla="*/ 594054 w 1688010"/>
                          <a:gd name="connsiteY2" fmla="*/ 0 h 564906"/>
                          <a:gd name="connsiteX3" fmla="*/ 1108953 w 1688010"/>
                          <a:gd name="connsiteY3" fmla="*/ 0 h 564906"/>
                          <a:gd name="connsiteX4" fmla="*/ 1593857 w 1688010"/>
                          <a:gd name="connsiteY4" fmla="*/ 0 h 564906"/>
                          <a:gd name="connsiteX5" fmla="*/ 1688010 w 1688010"/>
                          <a:gd name="connsiteY5" fmla="*/ 94153 h 564906"/>
                          <a:gd name="connsiteX6" fmla="*/ 1688010 w 1688010"/>
                          <a:gd name="connsiteY6" fmla="*/ 470753 h 564906"/>
                          <a:gd name="connsiteX7" fmla="*/ 1593857 w 1688010"/>
                          <a:gd name="connsiteY7" fmla="*/ 564906 h 564906"/>
                          <a:gd name="connsiteX8" fmla="*/ 1078959 w 1688010"/>
                          <a:gd name="connsiteY8" fmla="*/ 564906 h 564906"/>
                          <a:gd name="connsiteX9" fmla="*/ 609051 w 1688010"/>
                          <a:gd name="connsiteY9" fmla="*/ 564906 h 564906"/>
                          <a:gd name="connsiteX10" fmla="*/ 94153 w 1688010"/>
                          <a:gd name="connsiteY10" fmla="*/ 564906 h 564906"/>
                          <a:gd name="connsiteX11" fmla="*/ 0 w 1688010"/>
                          <a:gd name="connsiteY11" fmla="*/ 470753 h 564906"/>
                          <a:gd name="connsiteX12" fmla="*/ 0 w 1688010"/>
                          <a:gd name="connsiteY12" fmla="*/ 94153 h 5649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688010" h="564906" fill="none" extrusionOk="0">
                            <a:moveTo>
                              <a:pt x="0" y="94153"/>
                            </a:moveTo>
                            <a:cubicBezTo>
                              <a:pt x="-1532" y="44776"/>
                              <a:pt x="43136" y="7180"/>
                              <a:pt x="94153" y="0"/>
                            </a:cubicBezTo>
                            <a:cubicBezTo>
                              <a:pt x="312163" y="-4510"/>
                              <a:pt x="371079" y="-21583"/>
                              <a:pt x="594054" y="0"/>
                            </a:cubicBezTo>
                            <a:cubicBezTo>
                              <a:pt x="817029" y="21583"/>
                              <a:pt x="904107" y="19864"/>
                              <a:pt x="1108953" y="0"/>
                            </a:cubicBezTo>
                            <a:cubicBezTo>
                              <a:pt x="1313799" y="-19864"/>
                              <a:pt x="1441653" y="7189"/>
                              <a:pt x="1593857" y="0"/>
                            </a:cubicBezTo>
                            <a:cubicBezTo>
                              <a:pt x="1639615" y="7328"/>
                              <a:pt x="1687648" y="51982"/>
                              <a:pt x="1688010" y="94153"/>
                            </a:cubicBezTo>
                            <a:cubicBezTo>
                              <a:pt x="1674654" y="212967"/>
                              <a:pt x="1680275" y="371754"/>
                              <a:pt x="1688010" y="470753"/>
                            </a:cubicBezTo>
                            <a:cubicBezTo>
                              <a:pt x="1679485" y="514582"/>
                              <a:pt x="1648068" y="566496"/>
                              <a:pt x="1593857" y="564906"/>
                            </a:cubicBezTo>
                            <a:cubicBezTo>
                              <a:pt x="1454871" y="545330"/>
                              <a:pt x="1195001" y="574376"/>
                              <a:pt x="1078959" y="564906"/>
                            </a:cubicBezTo>
                            <a:cubicBezTo>
                              <a:pt x="962917" y="555436"/>
                              <a:pt x="735388" y="560153"/>
                              <a:pt x="609051" y="564906"/>
                            </a:cubicBezTo>
                            <a:cubicBezTo>
                              <a:pt x="482714" y="569659"/>
                              <a:pt x="264072" y="551384"/>
                              <a:pt x="94153" y="564906"/>
                            </a:cubicBezTo>
                            <a:cubicBezTo>
                              <a:pt x="42028" y="559342"/>
                              <a:pt x="-31" y="513605"/>
                              <a:pt x="0" y="470753"/>
                            </a:cubicBezTo>
                            <a:cubicBezTo>
                              <a:pt x="6871" y="330345"/>
                              <a:pt x="6462" y="274023"/>
                              <a:pt x="0" y="94153"/>
                            </a:cubicBezTo>
                            <a:close/>
                          </a:path>
                          <a:path w="1688010" h="564906" stroke="0" extrusionOk="0">
                            <a:moveTo>
                              <a:pt x="0" y="94153"/>
                            </a:moveTo>
                            <a:cubicBezTo>
                              <a:pt x="-9539" y="41025"/>
                              <a:pt x="46021" y="505"/>
                              <a:pt x="94153" y="0"/>
                            </a:cubicBezTo>
                            <a:cubicBezTo>
                              <a:pt x="248606" y="21041"/>
                              <a:pt x="414408" y="9455"/>
                              <a:pt x="549063" y="0"/>
                            </a:cubicBezTo>
                            <a:cubicBezTo>
                              <a:pt x="683718" y="-9455"/>
                              <a:pt x="943815" y="-5299"/>
                              <a:pt x="1063962" y="0"/>
                            </a:cubicBezTo>
                            <a:cubicBezTo>
                              <a:pt x="1184109" y="5299"/>
                              <a:pt x="1365850" y="-10427"/>
                              <a:pt x="1593857" y="0"/>
                            </a:cubicBezTo>
                            <a:cubicBezTo>
                              <a:pt x="1646710" y="4627"/>
                              <a:pt x="1678877" y="43586"/>
                              <a:pt x="1688010" y="94153"/>
                            </a:cubicBezTo>
                            <a:cubicBezTo>
                              <a:pt x="1672841" y="250460"/>
                              <a:pt x="1680717" y="366577"/>
                              <a:pt x="1688010" y="470753"/>
                            </a:cubicBezTo>
                            <a:cubicBezTo>
                              <a:pt x="1677773" y="522143"/>
                              <a:pt x="1641067" y="565265"/>
                              <a:pt x="1593857" y="564906"/>
                            </a:cubicBezTo>
                            <a:cubicBezTo>
                              <a:pt x="1402545" y="550912"/>
                              <a:pt x="1232672" y="547627"/>
                              <a:pt x="1063962" y="564906"/>
                            </a:cubicBezTo>
                            <a:cubicBezTo>
                              <a:pt x="895253" y="582185"/>
                              <a:pt x="654355" y="564947"/>
                              <a:pt x="534066" y="564906"/>
                            </a:cubicBezTo>
                            <a:cubicBezTo>
                              <a:pt x="413777" y="564865"/>
                              <a:pt x="223536" y="581309"/>
                              <a:pt x="94153" y="564906"/>
                            </a:cubicBezTo>
                            <a:cubicBezTo>
                              <a:pt x="43260" y="564422"/>
                              <a:pt x="8565" y="518744"/>
                              <a:pt x="0" y="470753"/>
                            </a:cubicBezTo>
                            <a:cubicBezTo>
                              <a:pt x="-11214" y="340224"/>
                              <a:pt x="8100" y="265202"/>
                              <a:pt x="0" y="9415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825" b="1" dirty="0">
                    <a:solidFill>
                      <a:srgbClr val="00B050"/>
                    </a:solidFill>
                  </a:rPr>
                  <a:t>Result :</a:t>
                </a:r>
              </a:p>
              <a:p>
                <a:r>
                  <a:rPr lang="en-ID" sz="825" dirty="0">
                    <a:solidFill>
                      <a:sysClr val="windowText" lastClr="000000"/>
                    </a:solidFill>
                  </a:rPr>
                  <a:t>1. </a:t>
                </a:r>
                <a:r>
                  <a:rPr lang="id-ID" sz="825" dirty="0">
                    <a:solidFill>
                      <a:sysClr val="windowText" lastClr="000000"/>
                    </a:solidFill>
                  </a:rPr>
                  <a:t>Market</a:t>
                </a:r>
                <a:r>
                  <a:rPr lang="en-ID" sz="825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id-ID" sz="825" dirty="0">
                    <a:solidFill>
                      <a:sysClr val="windowText" lastClr="000000"/>
                    </a:solidFill>
                  </a:rPr>
                  <a:t>Validation</a:t>
                </a:r>
              </a:p>
              <a:p>
                <a:r>
                  <a:rPr lang="en-ID" sz="825" dirty="0">
                    <a:solidFill>
                      <a:sysClr val="windowText" lastClr="000000"/>
                    </a:solidFill>
                  </a:rPr>
                  <a:t>2. </a:t>
                </a:r>
                <a:r>
                  <a:rPr lang="id-ID" sz="825" dirty="0">
                    <a:solidFill>
                      <a:sysClr val="windowText" lastClr="000000"/>
                    </a:solidFill>
                  </a:rPr>
                  <a:t>Market Validation Result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8A5699-F3E7-2846-A05B-1A2AA5176405}"/>
                </a:ext>
              </a:extLst>
            </p:cNvPr>
            <p:cNvSpPr txBox="1"/>
            <p:nvPr/>
          </p:nvSpPr>
          <p:spPr>
            <a:xfrm>
              <a:off x="4457175" y="248092"/>
              <a:ext cx="3787211" cy="369332"/>
            </a:xfrm>
            <a:prstGeom prst="rect">
              <a:avLst/>
            </a:prstGeom>
            <a:ln w="28575">
              <a:extLst>
                <a:ext uri="{C807C97D-BFC1-408E-A445-0C87EB9F89A2}">
                  <ask:lineSketchStyleProps xmlns:ask="http://schemas.microsoft.com/office/drawing/2018/sketchyshapes" sd="1130241568">
                    <a:custGeom>
                      <a:avLst/>
                      <a:gdLst>
                        <a:gd name="connsiteX0" fmla="*/ 0 w 3829570"/>
                        <a:gd name="connsiteY0" fmla="*/ 0 h 338554"/>
                        <a:gd name="connsiteX1" fmla="*/ 599966 w 3829570"/>
                        <a:gd name="connsiteY1" fmla="*/ 0 h 338554"/>
                        <a:gd name="connsiteX2" fmla="*/ 1199932 w 3829570"/>
                        <a:gd name="connsiteY2" fmla="*/ 0 h 338554"/>
                        <a:gd name="connsiteX3" fmla="*/ 1838194 w 3829570"/>
                        <a:gd name="connsiteY3" fmla="*/ 0 h 338554"/>
                        <a:gd name="connsiteX4" fmla="*/ 2399864 w 3829570"/>
                        <a:gd name="connsiteY4" fmla="*/ 0 h 338554"/>
                        <a:gd name="connsiteX5" fmla="*/ 2999830 w 3829570"/>
                        <a:gd name="connsiteY5" fmla="*/ 0 h 338554"/>
                        <a:gd name="connsiteX6" fmla="*/ 3829570 w 3829570"/>
                        <a:gd name="connsiteY6" fmla="*/ 0 h 338554"/>
                        <a:gd name="connsiteX7" fmla="*/ 3829570 w 3829570"/>
                        <a:gd name="connsiteY7" fmla="*/ 338554 h 338554"/>
                        <a:gd name="connsiteX8" fmla="*/ 3114717 w 3829570"/>
                        <a:gd name="connsiteY8" fmla="*/ 338554 h 338554"/>
                        <a:gd name="connsiteX9" fmla="*/ 2514751 w 3829570"/>
                        <a:gd name="connsiteY9" fmla="*/ 338554 h 338554"/>
                        <a:gd name="connsiteX10" fmla="*/ 1876489 w 3829570"/>
                        <a:gd name="connsiteY10" fmla="*/ 338554 h 338554"/>
                        <a:gd name="connsiteX11" fmla="*/ 1238228 w 3829570"/>
                        <a:gd name="connsiteY11" fmla="*/ 338554 h 338554"/>
                        <a:gd name="connsiteX12" fmla="*/ 0 w 3829570"/>
                        <a:gd name="connsiteY12" fmla="*/ 338554 h 338554"/>
                        <a:gd name="connsiteX13" fmla="*/ 0 w 3829570"/>
                        <a:gd name="connsiteY13" fmla="*/ 0 h 3385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829570" h="338554" fill="none" extrusionOk="0">
                          <a:moveTo>
                            <a:pt x="0" y="0"/>
                          </a:moveTo>
                          <a:cubicBezTo>
                            <a:pt x="134718" y="28220"/>
                            <a:pt x="430899" y="68"/>
                            <a:pt x="599966" y="0"/>
                          </a:cubicBezTo>
                          <a:cubicBezTo>
                            <a:pt x="769033" y="-68"/>
                            <a:pt x="1060370" y="-6848"/>
                            <a:pt x="1199932" y="0"/>
                          </a:cubicBezTo>
                          <a:cubicBezTo>
                            <a:pt x="1339494" y="6848"/>
                            <a:pt x="1684935" y="-15562"/>
                            <a:pt x="1838194" y="0"/>
                          </a:cubicBezTo>
                          <a:cubicBezTo>
                            <a:pt x="1991453" y="15562"/>
                            <a:pt x="2162583" y="13774"/>
                            <a:pt x="2399864" y="0"/>
                          </a:cubicBezTo>
                          <a:cubicBezTo>
                            <a:pt x="2637145" y="-13774"/>
                            <a:pt x="2726944" y="-24479"/>
                            <a:pt x="2999830" y="0"/>
                          </a:cubicBezTo>
                          <a:cubicBezTo>
                            <a:pt x="3272716" y="24479"/>
                            <a:pt x="3618297" y="6016"/>
                            <a:pt x="3829570" y="0"/>
                          </a:cubicBezTo>
                          <a:cubicBezTo>
                            <a:pt x="3826238" y="156861"/>
                            <a:pt x="3830178" y="249449"/>
                            <a:pt x="3829570" y="338554"/>
                          </a:cubicBezTo>
                          <a:cubicBezTo>
                            <a:pt x="3686218" y="357901"/>
                            <a:pt x="3378355" y="322117"/>
                            <a:pt x="3114717" y="338554"/>
                          </a:cubicBezTo>
                          <a:cubicBezTo>
                            <a:pt x="2851079" y="354991"/>
                            <a:pt x="2711370" y="336178"/>
                            <a:pt x="2514751" y="338554"/>
                          </a:cubicBezTo>
                          <a:cubicBezTo>
                            <a:pt x="2318132" y="340930"/>
                            <a:pt x="2138726" y="327742"/>
                            <a:pt x="1876489" y="338554"/>
                          </a:cubicBezTo>
                          <a:cubicBezTo>
                            <a:pt x="1614252" y="349366"/>
                            <a:pt x="1472446" y="325211"/>
                            <a:pt x="1238228" y="338554"/>
                          </a:cubicBezTo>
                          <a:cubicBezTo>
                            <a:pt x="1004010" y="351897"/>
                            <a:pt x="387464" y="325575"/>
                            <a:pt x="0" y="338554"/>
                          </a:cubicBezTo>
                          <a:cubicBezTo>
                            <a:pt x="13680" y="223283"/>
                            <a:pt x="-9925" y="123879"/>
                            <a:pt x="0" y="0"/>
                          </a:cubicBezTo>
                          <a:close/>
                        </a:path>
                        <a:path w="3829570" h="338554" stroke="0" extrusionOk="0">
                          <a:moveTo>
                            <a:pt x="0" y="0"/>
                          </a:moveTo>
                          <a:cubicBezTo>
                            <a:pt x="192114" y="-21053"/>
                            <a:pt x="292573" y="-5045"/>
                            <a:pt x="561670" y="0"/>
                          </a:cubicBezTo>
                          <a:cubicBezTo>
                            <a:pt x="830767" y="5045"/>
                            <a:pt x="877600" y="-11408"/>
                            <a:pt x="1123341" y="0"/>
                          </a:cubicBezTo>
                          <a:cubicBezTo>
                            <a:pt x="1369082" y="11408"/>
                            <a:pt x="1576565" y="-10485"/>
                            <a:pt x="1761602" y="0"/>
                          </a:cubicBezTo>
                          <a:cubicBezTo>
                            <a:pt x="1946639" y="10485"/>
                            <a:pt x="2329933" y="6373"/>
                            <a:pt x="2476455" y="0"/>
                          </a:cubicBezTo>
                          <a:cubicBezTo>
                            <a:pt x="2622977" y="-6373"/>
                            <a:pt x="2903123" y="-16824"/>
                            <a:pt x="3038126" y="0"/>
                          </a:cubicBezTo>
                          <a:cubicBezTo>
                            <a:pt x="3173129" y="16824"/>
                            <a:pt x="3636679" y="32603"/>
                            <a:pt x="3829570" y="0"/>
                          </a:cubicBezTo>
                          <a:cubicBezTo>
                            <a:pt x="3819375" y="146852"/>
                            <a:pt x="3832372" y="255603"/>
                            <a:pt x="3829570" y="338554"/>
                          </a:cubicBezTo>
                          <a:cubicBezTo>
                            <a:pt x="3675796" y="317670"/>
                            <a:pt x="3525700" y="313656"/>
                            <a:pt x="3306195" y="338554"/>
                          </a:cubicBezTo>
                          <a:cubicBezTo>
                            <a:pt x="3086691" y="363452"/>
                            <a:pt x="2904628" y="333371"/>
                            <a:pt x="2782821" y="338554"/>
                          </a:cubicBezTo>
                          <a:cubicBezTo>
                            <a:pt x="2661014" y="343737"/>
                            <a:pt x="2300262" y="312099"/>
                            <a:pt x="2144559" y="338554"/>
                          </a:cubicBezTo>
                          <a:cubicBezTo>
                            <a:pt x="1988856" y="365009"/>
                            <a:pt x="1761176" y="345824"/>
                            <a:pt x="1621185" y="338554"/>
                          </a:cubicBezTo>
                          <a:cubicBezTo>
                            <a:pt x="1481194" y="331284"/>
                            <a:pt x="1177609" y="338579"/>
                            <a:pt x="1021219" y="338554"/>
                          </a:cubicBezTo>
                          <a:cubicBezTo>
                            <a:pt x="864829" y="338529"/>
                            <a:pt x="411093" y="373046"/>
                            <a:pt x="0" y="338554"/>
                          </a:cubicBezTo>
                          <a:cubicBezTo>
                            <a:pt x="-5557" y="266400"/>
                            <a:pt x="-4747" y="10181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id-ID" sz="1200" b="1" dirty="0" err="1"/>
                <a:t>Cultivating</a:t>
              </a:r>
              <a:endParaRPr lang="id-ID" sz="12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427942-C612-1C42-A8CF-AFA04A54ECC4}"/>
                </a:ext>
              </a:extLst>
            </p:cNvPr>
            <p:cNvSpPr/>
            <p:nvPr/>
          </p:nvSpPr>
          <p:spPr>
            <a:xfrm>
              <a:off x="8371373" y="875518"/>
              <a:ext cx="1882292" cy="5631320"/>
            </a:xfrm>
            <a:prstGeom prst="rect">
              <a:avLst/>
            </a:prstGeom>
            <a:solidFill>
              <a:srgbClr val="FF66B4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647863092">
                    <a:custGeom>
                      <a:avLst/>
                      <a:gdLst>
                        <a:gd name="connsiteX0" fmla="*/ 0 w 1932149"/>
                        <a:gd name="connsiteY0" fmla="*/ 0 h 5631320"/>
                        <a:gd name="connsiteX1" fmla="*/ 605407 w 1932149"/>
                        <a:gd name="connsiteY1" fmla="*/ 0 h 5631320"/>
                        <a:gd name="connsiteX2" fmla="*/ 1288099 w 1932149"/>
                        <a:gd name="connsiteY2" fmla="*/ 0 h 5631320"/>
                        <a:gd name="connsiteX3" fmla="*/ 1932149 w 1932149"/>
                        <a:gd name="connsiteY3" fmla="*/ 0 h 5631320"/>
                        <a:gd name="connsiteX4" fmla="*/ 1932149 w 1932149"/>
                        <a:gd name="connsiteY4" fmla="*/ 682015 h 5631320"/>
                        <a:gd name="connsiteX5" fmla="*/ 1932149 w 1932149"/>
                        <a:gd name="connsiteY5" fmla="*/ 1138778 h 5631320"/>
                        <a:gd name="connsiteX6" fmla="*/ 1932149 w 1932149"/>
                        <a:gd name="connsiteY6" fmla="*/ 1595541 h 5631320"/>
                        <a:gd name="connsiteX7" fmla="*/ 1932149 w 1932149"/>
                        <a:gd name="connsiteY7" fmla="*/ 2052303 h 5631320"/>
                        <a:gd name="connsiteX8" fmla="*/ 1932149 w 1932149"/>
                        <a:gd name="connsiteY8" fmla="*/ 2790632 h 5631320"/>
                        <a:gd name="connsiteX9" fmla="*/ 1932149 w 1932149"/>
                        <a:gd name="connsiteY9" fmla="*/ 3360021 h 5631320"/>
                        <a:gd name="connsiteX10" fmla="*/ 1932149 w 1932149"/>
                        <a:gd name="connsiteY10" fmla="*/ 3985723 h 5631320"/>
                        <a:gd name="connsiteX11" fmla="*/ 1932149 w 1932149"/>
                        <a:gd name="connsiteY11" fmla="*/ 4667739 h 5631320"/>
                        <a:gd name="connsiteX12" fmla="*/ 1932149 w 1932149"/>
                        <a:gd name="connsiteY12" fmla="*/ 5631320 h 5631320"/>
                        <a:gd name="connsiteX13" fmla="*/ 1288099 w 1932149"/>
                        <a:gd name="connsiteY13" fmla="*/ 5631320 h 5631320"/>
                        <a:gd name="connsiteX14" fmla="*/ 624728 w 1932149"/>
                        <a:gd name="connsiteY14" fmla="*/ 5631320 h 5631320"/>
                        <a:gd name="connsiteX15" fmla="*/ 0 w 1932149"/>
                        <a:gd name="connsiteY15" fmla="*/ 5631320 h 5631320"/>
                        <a:gd name="connsiteX16" fmla="*/ 0 w 1932149"/>
                        <a:gd name="connsiteY16" fmla="*/ 4949305 h 5631320"/>
                        <a:gd name="connsiteX17" fmla="*/ 0 w 1932149"/>
                        <a:gd name="connsiteY17" fmla="*/ 4267289 h 5631320"/>
                        <a:gd name="connsiteX18" fmla="*/ 0 w 1932149"/>
                        <a:gd name="connsiteY18" fmla="*/ 3641587 h 5631320"/>
                        <a:gd name="connsiteX19" fmla="*/ 0 w 1932149"/>
                        <a:gd name="connsiteY19" fmla="*/ 3184824 h 5631320"/>
                        <a:gd name="connsiteX20" fmla="*/ 0 w 1932149"/>
                        <a:gd name="connsiteY20" fmla="*/ 2728062 h 5631320"/>
                        <a:gd name="connsiteX21" fmla="*/ 0 w 1932149"/>
                        <a:gd name="connsiteY21" fmla="*/ 2158673 h 5631320"/>
                        <a:gd name="connsiteX22" fmla="*/ 0 w 1932149"/>
                        <a:gd name="connsiteY22" fmla="*/ 1701910 h 5631320"/>
                        <a:gd name="connsiteX23" fmla="*/ 0 w 1932149"/>
                        <a:gd name="connsiteY23" fmla="*/ 1019895 h 5631320"/>
                        <a:gd name="connsiteX24" fmla="*/ 0 w 1932149"/>
                        <a:gd name="connsiteY24" fmla="*/ 0 h 5631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1932149" h="5631320" fill="none" extrusionOk="0">
                          <a:moveTo>
                            <a:pt x="0" y="0"/>
                          </a:moveTo>
                          <a:cubicBezTo>
                            <a:pt x="270600" y="17986"/>
                            <a:pt x="462748" y="2159"/>
                            <a:pt x="605407" y="0"/>
                          </a:cubicBezTo>
                          <a:cubicBezTo>
                            <a:pt x="748066" y="-2159"/>
                            <a:pt x="1110898" y="3752"/>
                            <a:pt x="1288099" y="0"/>
                          </a:cubicBezTo>
                          <a:cubicBezTo>
                            <a:pt x="1465300" y="-3752"/>
                            <a:pt x="1741969" y="-6230"/>
                            <a:pt x="1932149" y="0"/>
                          </a:cubicBezTo>
                          <a:cubicBezTo>
                            <a:pt x="1945424" y="146482"/>
                            <a:pt x="1936659" y="385833"/>
                            <a:pt x="1932149" y="682015"/>
                          </a:cubicBezTo>
                          <a:cubicBezTo>
                            <a:pt x="1927639" y="978198"/>
                            <a:pt x="1945348" y="924273"/>
                            <a:pt x="1932149" y="1138778"/>
                          </a:cubicBezTo>
                          <a:cubicBezTo>
                            <a:pt x="1918950" y="1353283"/>
                            <a:pt x="1924029" y="1435150"/>
                            <a:pt x="1932149" y="1595541"/>
                          </a:cubicBezTo>
                          <a:cubicBezTo>
                            <a:pt x="1940269" y="1755932"/>
                            <a:pt x="1953827" y="1857663"/>
                            <a:pt x="1932149" y="2052303"/>
                          </a:cubicBezTo>
                          <a:cubicBezTo>
                            <a:pt x="1910471" y="2246943"/>
                            <a:pt x="1919299" y="2551833"/>
                            <a:pt x="1932149" y="2790632"/>
                          </a:cubicBezTo>
                          <a:cubicBezTo>
                            <a:pt x="1944999" y="3029431"/>
                            <a:pt x="1953043" y="3094179"/>
                            <a:pt x="1932149" y="3360021"/>
                          </a:cubicBezTo>
                          <a:cubicBezTo>
                            <a:pt x="1911255" y="3625863"/>
                            <a:pt x="1926448" y="3706329"/>
                            <a:pt x="1932149" y="3985723"/>
                          </a:cubicBezTo>
                          <a:cubicBezTo>
                            <a:pt x="1937850" y="4265117"/>
                            <a:pt x="1915538" y="4479492"/>
                            <a:pt x="1932149" y="4667739"/>
                          </a:cubicBezTo>
                          <a:cubicBezTo>
                            <a:pt x="1948760" y="4855986"/>
                            <a:pt x="1927222" y="5247944"/>
                            <a:pt x="1932149" y="5631320"/>
                          </a:cubicBezTo>
                          <a:cubicBezTo>
                            <a:pt x="1721214" y="5621202"/>
                            <a:pt x="1458873" y="5656611"/>
                            <a:pt x="1288099" y="5631320"/>
                          </a:cubicBezTo>
                          <a:cubicBezTo>
                            <a:pt x="1117325" y="5606030"/>
                            <a:pt x="854524" y="5598979"/>
                            <a:pt x="624728" y="5631320"/>
                          </a:cubicBezTo>
                          <a:cubicBezTo>
                            <a:pt x="394932" y="5663661"/>
                            <a:pt x="244859" y="5662391"/>
                            <a:pt x="0" y="5631320"/>
                          </a:cubicBezTo>
                          <a:cubicBezTo>
                            <a:pt x="-1417" y="5337886"/>
                            <a:pt x="8311" y="5147661"/>
                            <a:pt x="0" y="4949305"/>
                          </a:cubicBezTo>
                          <a:cubicBezTo>
                            <a:pt x="-8311" y="4750950"/>
                            <a:pt x="-6295" y="4575705"/>
                            <a:pt x="0" y="4267289"/>
                          </a:cubicBezTo>
                          <a:cubicBezTo>
                            <a:pt x="6295" y="3958873"/>
                            <a:pt x="-17377" y="3770583"/>
                            <a:pt x="0" y="3641587"/>
                          </a:cubicBezTo>
                          <a:cubicBezTo>
                            <a:pt x="17377" y="3512591"/>
                            <a:pt x="-8700" y="3317592"/>
                            <a:pt x="0" y="3184824"/>
                          </a:cubicBezTo>
                          <a:cubicBezTo>
                            <a:pt x="8700" y="3052056"/>
                            <a:pt x="21899" y="2927157"/>
                            <a:pt x="0" y="2728062"/>
                          </a:cubicBezTo>
                          <a:cubicBezTo>
                            <a:pt x="-21899" y="2528967"/>
                            <a:pt x="-17908" y="2396576"/>
                            <a:pt x="0" y="2158673"/>
                          </a:cubicBezTo>
                          <a:cubicBezTo>
                            <a:pt x="17908" y="1920770"/>
                            <a:pt x="15775" y="1805536"/>
                            <a:pt x="0" y="1701910"/>
                          </a:cubicBezTo>
                          <a:cubicBezTo>
                            <a:pt x="-15775" y="1598284"/>
                            <a:pt x="20123" y="1315257"/>
                            <a:pt x="0" y="1019895"/>
                          </a:cubicBezTo>
                          <a:cubicBezTo>
                            <a:pt x="-20123" y="724533"/>
                            <a:pt x="-2336" y="309058"/>
                            <a:pt x="0" y="0"/>
                          </a:cubicBezTo>
                          <a:close/>
                        </a:path>
                        <a:path w="1932149" h="5631320" stroke="0" extrusionOk="0">
                          <a:moveTo>
                            <a:pt x="0" y="0"/>
                          </a:moveTo>
                          <a:cubicBezTo>
                            <a:pt x="222907" y="-12346"/>
                            <a:pt x="485852" y="-1491"/>
                            <a:pt x="644050" y="0"/>
                          </a:cubicBezTo>
                          <a:cubicBezTo>
                            <a:pt x="802248" y="1491"/>
                            <a:pt x="1024381" y="-22234"/>
                            <a:pt x="1249456" y="0"/>
                          </a:cubicBezTo>
                          <a:cubicBezTo>
                            <a:pt x="1474531" y="22234"/>
                            <a:pt x="1620061" y="6051"/>
                            <a:pt x="1932149" y="0"/>
                          </a:cubicBezTo>
                          <a:cubicBezTo>
                            <a:pt x="1909273" y="230431"/>
                            <a:pt x="1950628" y="364600"/>
                            <a:pt x="1932149" y="569389"/>
                          </a:cubicBezTo>
                          <a:cubicBezTo>
                            <a:pt x="1913670" y="774178"/>
                            <a:pt x="1963023" y="939985"/>
                            <a:pt x="1932149" y="1195091"/>
                          </a:cubicBezTo>
                          <a:cubicBezTo>
                            <a:pt x="1901275" y="1450197"/>
                            <a:pt x="1958657" y="1610584"/>
                            <a:pt x="1932149" y="1933420"/>
                          </a:cubicBezTo>
                          <a:cubicBezTo>
                            <a:pt x="1905641" y="2256256"/>
                            <a:pt x="1953844" y="2362066"/>
                            <a:pt x="1932149" y="2615435"/>
                          </a:cubicBezTo>
                          <a:cubicBezTo>
                            <a:pt x="1910454" y="2868805"/>
                            <a:pt x="1904799" y="2934779"/>
                            <a:pt x="1932149" y="3184824"/>
                          </a:cubicBezTo>
                          <a:cubicBezTo>
                            <a:pt x="1959499" y="3434869"/>
                            <a:pt x="1932340" y="3453116"/>
                            <a:pt x="1932149" y="3697900"/>
                          </a:cubicBezTo>
                          <a:cubicBezTo>
                            <a:pt x="1931958" y="3942684"/>
                            <a:pt x="1946027" y="4029838"/>
                            <a:pt x="1932149" y="4267289"/>
                          </a:cubicBezTo>
                          <a:cubicBezTo>
                            <a:pt x="1918271" y="4504740"/>
                            <a:pt x="1911022" y="4564961"/>
                            <a:pt x="1932149" y="4780365"/>
                          </a:cubicBezTo>
                          <a:cubicBezTo>
                            <a:pt x="1953276" y="4995769"/>
                            <a:pt x="1920803" y="5247059"/>
                            <a:pt x="1932149" y="5631320"/>
                          </a:cubicBezTo>
                          <a:cubicBezTo>
                            <a:pt x="1703516" y="5644361"/>
                            <a:pt x="1428041" y="5631776"/>
                            <a:pt x="1288099" y="5631320"/>
                          </a:cubicBezTo>
                          <a:cubicBezTo>
                            <a:pt x="1148157" y="5630865"/>
                            <a:pt x="874711" y="5649838"/>
                            <a:pt x="682693" y="5631320"/>
                          </a:cubicBezTo>
                          <a:cubicBezTo>
                            <a:pt x="490675" y="5612802"/>
                            <a:pt x="262978" y="5611543"/>
                            <a:pt x="0" y="5631320"/>
                          </a:cubicBezTo>
                          <a:cubicBezTo>
                            <a:pt x="12993" y="5463408"/>
                            <a:pt x="-856" y="5247898"/>
                            <a:pt x="0" y="5118244"/>
                          </a:cubicBezTo>
                          <a:cubicBezTo>
                            <a:pt x="856" y="4988590"/>
                            <a:pt x="-13485" y="4764916"/>
                            <a:pt x="0" y="4661482"/>
                          </a:cubicBezTo>
                          <a:cubicBezTo>
                            <a:pt x="13485" y="4558048"/>
                            <a:pt x="-22762" y="4196399"/>
                            <a:pt x="0" y="4035779"/>
                          </a:cubicBezTo>
                          <a:cubicBezTo>
                            <a:pt x="22762" y="3875159"/>
                            <a:pt x="32961" y="3554461"/>
                            <a:pt x="0" y="3297451"/>
                          </a:cubicBezTo>
                          <a:cubicBezTo>
                            <a:pt x="-32961" y="3040441"/>
                            <a:pt x="8459" y="2961836"/>
                            <a:pt x="0" y="2784375"/>
                          </a:cubicBezTo>
                          <a:cubicBezTo>
                            <a:pt x="-8459" y="2606914"/>
                            <a:pt x="18539" y="2375531"/>
                            <a:pt x="0" y="2271299"/>
                          </a:cubicBezTo>
                          <a:cubicBezTo>
                            <a:pt x="-18539" y="2167067"/>
                            <a:pt x="-9281" y="1919181"/>
                            <a:pt x="0" y="1814536"/>
                          </a:cubicBezTo>
                          <a:cubicBezTo>
                            <a:pt x="9281" y="1709891"/>
                            <a:pt x="427" y="1432414"/>
                            <a:pt x="0" y="1076208"/>
                          </a:cubicBezTo>
                          <a:cubicBezTo>
                            <a:pt x="-427" y="720002"/>
                            <a:pt x="-3111" y="695433"/>
                            <a:pt x="0" y="563132"/>
                          </a:cubicBezTo>
                          <a:cubicBezTo>
                            <a:pt x="3111" y="430831"/>
                            <a:pt x="-3634" y="15167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DEFF00"/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78A21A3-CC9A-A144-8DBA-73618B5966C8}"/>
                </a:ext>
              </a:extLst>
            </p:cNvPr>
            <p:cNvSpPr/>
            <p:nvPr/>
          </p:nvSpPr>
          <p:spPr>
            <a:xfrm>
              <a:off x="8406747" y="1712675"/>
              <a:ext cx="1780731" cy="19229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72117027">
                    <a:custGeom>
                      <a:avLst/>
                      <a:gdLst>
                        <a:gd name="connsiteX0" fmla="*/ 0 w 1712187"/>
                        <a:gd name="connsiteY0" fmla="*/ 285370 h 1922911"/>
                        <a:gd name="connsiteX1" fmla="*/ 285370 w 1712187"/>
                        <a:gd name="connsiteY1" fmla="*/ 0 h 1922911"/>
                        <a:gd name="connsiteX2" fmla="*/ 867508 w 1712187"/>
                        <a:gd name="connsiteY2" fmla="*/ 0 h 1922911"/>
                        <a:gd name="connsiteX3" fmla="*/ 1426817 w 1712187"/>
                        <a:gd name="connsiteY3" fmla="*/ 0 h 1922911"/>
                        <a:gd name="connsiteX4" fmla="*/ 1712187 w 1712187"/>
                        <a:gd name="connsiteY4" fmla="*/ 285370 h 1922911"/>
                        <a:gd name="connsiteX5" fmla="*/ 1712187 w 1712187"/>
                        <a:gd name="connsiteY5" fmla="*/ 988499 h 1922911"/>
                        <a:gd name="connsiteX6" fmla="*/ 1712187 w 1712187"/>
                        <a:gd name="connsiteY6" fmla="*/ 1637541 h 1922911"/>
                        <a:gd name="connsiteX7" fmla="*/ 1426817 w 1712187"/>
                        <a:gd name="connsiteY7" fmla="*/ 1922911 h 1922911"/>
                        <a:gd name="connsiteX8" fmla="*/ 833265 w 1712187"/>
                        <a:gd name="connsiteY8" fmla="*/ 1922911 h 1922911"/>
                        <a:gd name="connsiteX9" fmla="*/ 285370 w 1712187"/>
                        <a:gd name="connsiteY9" fmla="*/ 1922911 h 1922911"/>
                        <a:gd name="connsiteX10" fmla="*/ 0 w 1712187"/>
                        <a:gd name="connsiteY10" fmla="*/ 1637541 h 1922911"/>
                        <a:gd name="connsiteX11" fmla="*/ 0 w 1712187"/>
                        <a:gd name="connsiteY11" fmla="*/ 974977 h 1922911"/>
                        <a:gd name="connsiteX12" fmla="*/ 0 w 1712187"/>
                        <a:gd name="connsiteY12" fmla="*/ 285370 h 1922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712187" h="1922911" fill="none" extrusionOk="0">
                          <a:moveTo>
                            <a:pt x="0" y="285370"/>
                          </a:moveTo>
                          <a:cubicBezTo>
                            <a:pt x="19993" y="117740"/>
                            <a:pt x="112660" y="17061"/>
                            <a:pt x="285370" y="0"/>
                          </a:cubicBezTo>
                          <a:cubicBezTo>
                            <a:pt x="480916" y="-11867"/>
                            <a:pt x="588751" y="12054"/>
                            <a:pt x="867508" y="0"/>
                          </a:cubicBezTo>
                          <a:cubicBezTo>
                            <a:pt x="1146265" y="-12054"/>
                            <a:pt x="1186163" y="3598"/>
                            <a:pt x="1426817" y="0"/>
                          </a:cubicBezTo>
                          <a:cubicBezTo>
                            <a:pt x="1598643" y="-11905"/>
                            <a:pt x="1713262" y="122166"/>
                            <a:pt x="1712187" y="285370"/>
                          </a:cubicBezTo>
                          <a:cubicBezTo>
                            <a:pt x="1722106" y="506103"/>
                            <a:pt x="1688901" y="827753"/>
                            <a:pt x="1712187" y="988499"/>
                          </a:cubicBezTo>
                          <a:cubicBezTo>
                            <a:pt x="1735473" y="1149245"/>
                            <a:pt x="1726328" y="1505906"/>
                            <a:pt x="1712187" y="1637541"/>
                          </a:cubicBezTo>
                          <a:cubicBezTo>
                            <a:pt x="1723657" y="1799794"/>
                            <a:pt x="1578185" y="1926622"/>
                            <a:pt x="1426817" y="1922911"/>
                          </a:cubicBezTo>
                          <a:cubicBezTo>
                            <a:pt x="1189076" y="1903958"/>
                            <a:pt x="1020879" y="1901168"/>
                            <a:pt x="833265" y="1922911"/>
                          </a:cubicBezTo>
                          <a:cubicBezTo>
                            <a:pt x="645651" y="1944654"/>
                            <a:pt x="472712" y="1907770"/>
                            <a:pt x="285370" y="1922911"/>
                          </a:cubicBezTo>
                          <a:cubicBezTo>
                            <a:pt x="135210" y="1911753"/>
                            <a:pt x="-19970" y="1805554"/>
                            <a:pt x="0" y="1637541"/>
                          </a:cubicBezTo>
                          <a:cubicBezTo>
                            <a:pt x="-14277" y="1452020"/>
                            <a:pt x="10621" y="1220928"/>
                            <a:pt x="0" y="974977"/>
                          </a:cubicBezTo>
                          <a:cubicBezTo>
                            <a:pt x="-10621" y="729026"/>
                            <a:pt x="13359" y="610770"/>
                            <a:pt x="0" y="285370"/>
                          </a:cubicBezTo>
                          <a:close/>
                        </a:path>
                        <a:path w="1712187" h="1922911" stroke="0" extrusionOk="0">
                          <a:moveTo>
                            <a:pt x="0" y="285370"/>
                          </a:moveTo>
                          <a:cubicBezTo>
                            <a:pt x="-26522" y="140685"/>
                            <a:pt x="138224" y="2181"/>
                            <a:pt x="285370" y="0"/>
                          </a:cubicBezTo>
                          <a:cubicBezTo>
                            <a:pt x="515885" y="-1601"/>
                            <a:pt x="722001" y="5845"/>
                            <a:pt x="844679" y="0"/>
                          </a:cubicBezTo>
                          <a:cubicBezTo>
                            <a:pt x="967357" y="-5845"/>
                            <a:pt x="1181714" y="25337"/>
                            <a:pt x="1426817" y="0"/>
                          </a:cubicBezTo>
                          <a:cubicBezTo>
                            <a:pt x="1622000" y="9621"/>
                            <a:pt x="1704567" y="129919"/>
                            <a:pt x="1712187" y="285370"/>
                          </a:cubicBezTo>
                          <a:cubicBezTo>
                            <a:pt x="1718575" y="508222"/>
                            <a:pt x="1731970" y="739120"/>
                            <a:pt x="1712187" y="961456"/>
                          </a:cubicBezTo>
                          <a:cubicBezTo>
                            <a:pt x="1692404" y="1183792"/>
                            <a:pt x="1724252" y="1345233"/>
                            <a:pt x="1712187" y="1637541"/>
                          </a:cubicBezTo>
                          <a:cubicBezTo>
                            <a:pt x="1678015" y="1804182"/>
                            <a:pt x="1582798" y="1916545"/>
                            <a:pt x="1426817" y="1922911"/>
                          </a:cubicBezTo>
                          <a:cubicBezTo>
                            <a:pt x="1254325" y="1896344"/>
                            <a:pt x="1104372" y="1910801"/>
                            <a:pt x="844679" y="1922911"/>
                          </a:cubicBezTo>
                          <a:cubicBezTo>
                            <a:pt x="584986" y="1935021"/>
                            <a:pt x="526757" y="1912805"/>
                            <a:pt x="285370" y="1922911"/>
                          </a:cubicBezTo>
                          <a:cubicBezTo>
                            <a:pt x="119264" y="1884497"/>
                            <a:pt x="-1637" y="1791905"/>
                            <a:pt x="0" y="1637541"/>
                          </a:cubicBezTo>
                          <a:cubicBezTo>
                            <a:pt x="5593" y="1324115"/>
                            <a:pt x="-5527" y="1228671"/>
                            <a:pt x="0" y="974977"/>
                          </a:cubicBezTo>
                          <a:cubicBezTo>
                            <a:pt x="5527" y="721283"/>
                            <a:pt x="-3566" y="503813"/>
                            <a:pt x="0" y="2853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1200" b="1" dirty="0">
                  <a:solidFill>
                    <a:schemeClr val="accent1"/>
                  </a:solidFill>
                </a:rPr>
                <a:t>Learning :</a:t>
              </a:r>
              <a:endParaRPr lang="en-ID" sz="1200" b="1" dirty="0">
                <a:solidFill>
                  <a:schemeClr val="accent1"/>
                </a:solidFill>
              </a:endParaRPr>
            </a:p>
            <a:p>
              <a:pPr marL="257175" indent="-257175">
                <a:buAutoNum type="arabicPeriod"/>
              </a:pPr>
              <a:r>
                <a:rPr lang="en-ID" sz="1050" dirty="0">
                  <a:solidFill>
                    <a:sysClr val="windowText" lastClr="000000"/>
                  </a:solidFill>
                </a:rPr>
                <a:t>Prototyping</a:t>
              </a:r>
            </a:p>
            <a:p>
              <a:pPr marL="257175" indent="-257175">
                <a:buAutoNum type="arabicPeriod"/>
              </a:pPr>
              <a:r>
                <a:rPr lang="en-ID" sz="1050" dirty="0">
                  <a:solidFill>
                    <a:sysClr val="windowText" lastClr="000000"/>
                  </a:solidFill>
                </a:rPr>
                <a:t>Marketization</a:t>
              </a:r>
            </a:p>
            <a:p>
              <a:pPr marL="257175" indent="-257175">
                <a:buAutoNum type="arabicPeriod"/>
              </a:pPr>
              <a:r>
                <a:rPr lang="en-ID" sz="1050" dirty="0">
                  <a:solidFill>
                    <a:sysClr val="windowText" lastClr="000000"/>
                  </a:solidFill>
                </a:rPr>
                <a:t>Product or service Launching</a:t>
              </a:r>
            </a:p>
            <a:p>
              <a:endParaRPr lang="id-ID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1A3480F-773E-5240-BE79-069436C88D98}"/>
                </a:ext>
              </a:extLst>
            </p:cNvPr>
            <p:cNvSpPr/>
            <p:nvPr/>
          </p:nvSpPr>
          <p:spPr>
            <a:xfrm>
              <a:off x="8406747" y="5651972"/>
              <a:ext cx="1803619" cy="83338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796816388">
                    <a:custGeom>
                      <a:avLst/>
                      <a:gdLst>
                        <a:gd name="connsiteX0" fmla="*/ 0 w 1688010"/>
                        <a:gd name="connsiteY0" fmla="*/ 94153 h 564906"/>
                        <a:gd name="connsiteX1" fmla="*/ 94153 w 1688010"/>
                        <a:gd name="connsiteY1" fmla="*/ 0 h 564906"/>
                        <a:gd name="connsiteX2" fmla="*/ 594054 w 1688010"/>
                        <a:gd name="connsiteY2" fmla="*/ 0 h 564906"/>
                        <a:gd name="connsiteX3" fmla="*/ 1108953 w 1688010"/>
                        <a:gd name="connsiteY3" fmla="*/ 0 h 564906"/>
                        <a:gd name="connsiteX4" fmla="*/ 1593857 w 1688010"/>
                        <a:gd name="connsiteY4" fmla="*/ 0 h 564906"/>
                        <a:gd name="connsiteX5" fmla="*/ 1688010 w 1688010"/>
                        <a:gd name="connsiteY5" fmla="*/ 94153 h 564906"/>
                        <a:gd name="connsiteX6" fmla="*/ 1688010 w 1688010"/>
                        <a:gd name="connsiteY6" fmla="*/ 470753 h 564906"/>
                        <a:gd name="connsiteX7" fmla="*/ 1593857 w 1688010"/>
                        <a:gd name="connsiteY7" fmla="*/ 564906 h 564906"/>
                        <a:gd name="connsiteX8" fmla="*/ 1078959 w 1688010"/>
                        <a:gd name="connsiteY8" fmla="*/ 564906 h 564906"/>
                        <a:gd name="connsiteX9" fmla="*/ 609051 w 1688010"/>
                        <a:gd name="connsiteY9" fmla="*/ 564906 h 564906"/>
                        <a:gd name="connsiteX10" fmla="*/ 94153 w 1688010"/>
                        <a:gd name="connsiteY10" fmla="*/ 564906 h 564906"/>
                        <a:gd name="connsiteX11" fmla="*/ 0 w 1688010"/>
                        <a:gd name="connsiteY11" fmla="*/ 470753 h 564906"/>
                        <a:gd name="connsiteX12" fmla="*/ 0 w 1688010"/>
                        <a:gd name="connsiteY12" fmla="*/ 94153 h 5649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688010" h="564906" fill="none" extrusionOk="0">
                          <a:moveTo>
                            <a:pt x="0" y="94153"/>
                          </a:moveTo>
                          <a:cubicBezTo>
                            <a:pt x="-1532" y="44776"/>
                            <a:pt x="43136" y="7180"/>
                            <a:pt x="94153" y="0"/>
                          </a:cubicBezTo>
                          <a:cubicBezTo>
                            <a:pt x="312163" y="-4510"/>
                            <a:pt x="371079" y="-21583"/>
                            <a:pt x="594054" y="0"/>
                          </a:cubicBezTo>
                          <a:cubicBezTo>
                            <a:pt x="817029" y="21583"/>
                            <a:pt x="904107" y="19864"/>
                            <a:pt x="1108953" y="0"/>
                          </a:cubicBezTo>
                          <a:cubicBezTo>
                            <a:pt x="1313799" y="-19864"/>
                            <a:pt x="1441653" y="7189"/>
                            <a:pt x="1593857" y="0"/>
                          </a:cubicBezTo>
                          <a:cubicBezTo>
                            <a:pt x="1639615" y="7328"/>
                            <a:pt x="1687648" y="51982"/>
                            <a:pt x="1688010" y="94153"/>
                          </a:cubicBezTo>
                          <a:cubicBezTo>
                            <a:pt x="1674654" y="212967"/>
                            <a:pt x="1680275" y="371754"/>
                            <a:pt x="1688010" y="470753"/>
                          </a:cubicBezTo>
                          <a:cubicBezTo>
                            <a:pt x="1679485" y="514582"/>
                            <a:pt x="1648068" y="566496"/>
                            <a:pt x="1593857" y="564906"/>
                          </a:cubicBezTo>
                          <a:cubicBezTo>
                            <a:pt x="1454871" y="545330"/>
                            <a:pt x="1195001" y="574376"/>
                            <a:pt x="1078959" y="564906"/>
                          </a:cubicBezTo>
                          <a:cubicBezTo>
                            <a:pt x="962917" y="555436"/>
                            <a:pt x="735388" y="560153"/>
                            <a:pt x="609051" y="564906"/>
                          </a:cubicBezTo>
                          <a:cubicBezTo>
                            <a:pt x="482714" y="569659"/>
                            <a:pt x="264072" y="551384"/>
                            <a:pt x="94153" y="564906"/>
                          </a:cubicBezTo>
                          <a:cubicBezTo>
                            <a:pt x="42028" y="559342"/>
                            <a:pt x="-31" y="513605"/>
                            <a:pt x="0" y="470753"/>
                          </a:cubicBezTo>
                          <a:cubicBezTo>
                            <a:pt x="6871" y="330345"/>
                            <a:pt x="6462" y="274023"/>
                            <a:pt x="0" y="94153"/>
                          </a:cubicBezTo>
                          <a:close/>
                        </a:path>
                        <a:path w="1688010" h="564906" stroke="0" extrusionOk="0">
                          <a:moveTo>
                            <a:pt x="0" y="94153"/>
                          </a:moveTo>
                          <a:cubicBezTo>
                            <a:pt x="-9539" y="41025"/>
                            <a:pt x="46021" y="505"/>
                            <a:pt x="94153" y="0"/>
                          </a:cubicBezTo>
                          <a:cubicBezTo>
                            <a:pt x="248606" y="21041"/>
                            <a:pt x="414408" y="9455"/>
                            <a:pt x="549063" y="0"/>
                          </a:cubicBezTo>
                          <a:cubicBezTo>
                            <a:pt x="683718" y="-9455"/>
                            <a:pt x="943815" y="-5299"/>
                            <a:pt x="1063962" y="0"/>
                          </a:cubicBezTo>
                          <a:cubicBezTo>
                            <a:pt x="1184109" y="5299"/>
                            <a:pt x="1365850" y="-10427"/>
                            <a:pt x="1593857" y="0"/>
                          </a:cubicBezTo>
                          <a:cubicBezTo>
                            <a:pt x="1646710" y="4627"/>
                            <a:pt x="1678877" y="43586"/>
                            <a:pt x="1688010" y="94153"/>
                          </a:cubicBezTo>
                          <a:cubicBezTo>
                            <a:pt x="1672841" y="250460"/>
                            <a:pt x="1680717" y="366577"/>
                            <a:pt x="1688010" y="470753"/>
                          </a:cubicBezTo>
                          <a:cubicBezTo>
                            <a:pt x="1677773" y="522143"/>
                            <a:pt x="1641067" y="565265"/>
                            <a:pt x="1593857" y="564906"/>
                          </a:cubicBezTo>
                          <a:cubicBezTo>
                            <a:pt x="1402545" y="550912"/>
                            <a:pt x="1232672" y="547627"/>
                            <a:pt x="1063962" y="564906"/>
                          </a:cubicBezTo>
                          <a:cubicBezTo>
                            <a:pt x="895253" y="582185"/>
                            <a:pt x="654355" y="564947"/>
                            <a:pt x="534066" y="564906"/>
                          </a:cubicBezTo>
                          <a:cubicBezTo>
                            <a:pt x="413777" y="564865"/>
                            <a:pt x="223536" y="581309"/>
                            <a:pt x="94153" y="564906"/>
                          </a:cubicBezTo>
                          <a:cubicBezTo>
                            <a:pt x="43260" y="564422"/>
                            <a:pt x="8565" y="518744"/>
                            <a:pt x="0" y="470753"/>
                          </a:cubicBezTo>
                          <a:cubicBezTo>
                            <a:pt x="-11214" y="340224"/>
                            <a:pt x="8100" y="265202"/>
                            <a:pt x="0" y="9415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825" b="1" dirty="0">
                  <a:solidFill>
                    <a:srgbClr val="00B050"/>
                  </a:solidFill>
                </a:rPr>
                <a:t>Result :</a:t>
              </a:r>
            </a:p>
            <a:p>
              <a:r>
                <a:rPr lang="en-ID" sz="825" dirty="0">
                  <a:solidFill>
                    <a:sysClr val="windowText" lastClr="000000"/>
                  </a:solidFill>
                </a:rPr>
                <a:t>Product / Service available for the customers</a:t>
              </a:r>
              <a:endParaRPr lang="id-ID" sz="825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697199-26B2-2446-82AD-0DCB3697D18B}"/>
                </a:ext>
              </a:extLst>
            </p:cNvPr>
            <p:cNvSpPr/>
            <p:nvPr/>
          </p:nvSpPr>
          <p:spPr>
            <a:xfrm>
              <a:off x="8525005" y="1043540"/>
              <a:ext cx="1538862" cy="5922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38309606">
                    <a:custGeom>
                      <a:avLst/>
                      <a:gdLst>
                        <a:gd name="connsiteX0" fmla="*/ 0 w 1538862"/>
                        <a:gd name="connsiteY0" fmla="*/ 0 h 592206"/>
                        <a:gd name="connsiteX1" fmla="*/ 528343 w 1538862"/>
                        <a:gd name="connsiteY1" fmla="*/ 0 h 592206"/>
                        <a:gd name="connsiteX2" fmla="*/ 1056685 w 1538862"/>
                        <a:gd name="connsiteY2" fmla="*/ 0 h 592206"/>
                        <a:gd name="connsiteX3" fmla="*/ 1538862 w 1538862"/>
                        <a:gd name="connsiteY3" fmla="*/ 0 h 592206"/>
                        <a:gd name="connsiteX4" fmla="*/ 1538862 w 1538862"/>
                        <a:gd name="connsiteY4" fmla="*/ 592206 h 592206"/>
                        <a:gd name="connsiteX5" fmla="*/ 1072074 w 1538862"/>
                        <a:gd name="connsiteY5" fmla="*/ 592206 h 592206"/>
                        <a:gd name="connsiteX6" fmla="*/ 574508 w 1538862"/>
                        <a:gd name="connsiteY6" fmla="*/ 592206 h 592206"/>
                        <a:gd name="connsiteX7" fmla="*/ 0 w 1538862"/>
                        <a:gd name="connsiteY7" fmla="*/ 592206 h 592206"/>
                        <a:gd name="connsiteX8" fmla="*/ 0 w 1538862"/>
                        <a:gd name="connsiteY8" fmla="*/ 0 h 592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38862" h="592206" fill="none" extrusionOk="0">
                          <a:moveTo>
                            <a:pt x="0" y="0"/>
                          </a:moveTo>
                          <a:cubicBezTo>
                            <a:pt x="141809" y="20263"/>
                            <a:pt x="333523" y="3920"/>
                            <a:pt x="528343" y="0"/>
                          </a:cubicBezTo>
                          <a:cubicBezTo>
                            <a:pt x="723163" y="-3920"/>
                            <a:pt x="832183" y="-8860"/>
                            <a:pt x="1056685" y="0"/>
                          </a:cubicBezTo>
                          <a:cubicBezTo>
                            <a:pt x="1281187" y="8860"/>
                            <a:pt x="1401366" y="-12805"/>
                            <a:pt x="1538862" y="0"/>
                          </a:cubicBezTo>
                          <a:cubicBezTo>
                            <a:pt x="1515209" y="266887"/>
                            <a:pt x="1525195" y="443011"/>
                            <a:pt x="1538862" y="592206"/>
                          </a:cubicBezTo>
                          <a:cubicBezTo>
                            <a:pt x="1334258" y="577018"/>
                            <a:pt x="1246492" y="592153"/>
                            <a:pt x="1072074" y="592206"/>
                          </a:cubicBezTo>
                          <a:cubicBezTo>
                            <a:pt x="897656" y="592259"/>
                            <a:pt x="677787" y="587436"/>
                            <a:pt x="574508" y="592206"/>
                          </a:cubicBezTo>
                          <a:cubicBezTo>
                            <a:pt x="471229" y="596976"/>
                            <a:pt x="242338" y="608539"/>
                            <a:pt x="0" y="592206"/>
                          </a:cubicBezTo>
                          <a:cubicBezTo>
                            <a:pt x="16184" y="382315"/>
                            <a:pt x="-5439" y="130108"/>
                            <a:pt x="0" y="0"/>
                          </a:cubicBezTo>
                          <a:close/>
                        </a:path>
                        <a:path w="1538862" h="592206" stroke="0" extrusionOk="0">
                          <a:moveTo>
                            <a:pt x="0" y="0"/>
                          </a:moveTo>
                          <a:cubicBezTo>
                            <a:pt x="261073" y="10993"/>
                            <a:pt x="306874" y="1763"/>
                            <a:pt x="528343" y="0"/>
                          </a:cubicBezTo>
                          <a:cubicBezTo>
                            <a:pt x="749812" y="-1763"/>
                            <a:pt x="850574" y="-15761"/>
                            <a:pt x="1025908" y="0"/>
                          </a:cubicBezTo>
                          <a:cubicBezTo>
                            <a:pt x="1201242" y="15761"/>
                            <a:pt x="1377516" y="7048"/>
                            <a:pt x="1538862" y="0"/>
                          </a:cubicBezTo>
                          <a:cubicBezTo>
                            <a:pt x="1513958" y="216611"/>
                            <a:pt x="1517133" y="406676"/>
                            <a:pt x="1538862" y="592206"/>
                          </a:cubicBezTo>
                          <a:cubicBezTo>
                            <a:pt x="1300450" y="567714"/>
                            <a:pt x="1186467" y="617772"/>
                            <a:pt x="1010519" y="592206"/>
                          </a:cubicBezTo>
                          <a:cubicBezTo>
                            <a:pt x="834571" y="566640"/>
                            <a:pt x="734498" y="608278"/>
                            <a:pt x="466788" y="592206"/>
                          </a:cubicBezTo>
                          <a:cubicBezTo>
                            <a:pt x="199078" y="576134"/>
                            <a:pt x="129413" y="595016"/>
                            <a:pt x="0" y="592206"/>
                          </a:cubicBezTo>
                          <a:cubicBezTo>
                            <a:pt x="1107" y="377548"/>
                            <a:pt x="18845" y="20592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050" b="1" dirty="0">
                  <a:solidFill>
                    <a:srgbClr val="00A29E"/>
                  </a:solidFill>
                </a:rPr>
                <a:t>Enrichment </a:t>
              </a:r>
            </a:p>
            <a:p>
              <a:pPr algn="ctr"/>
              <a:r>
                <a:rPr lang="en-ID" sz="1050" b="1" dirty="0">
                  <a:solidFill>
                    <a:srgbClr val="00A29E"/>
                  </a:solidFill>
                </a:rPr>
                <a:t>1</a:t>
              </a:r>
              <a:r>
                <a:rPr lang="en-ID" sz="1050" b="1" baseline="30000" dirty="0">
                  <a:solidFill>
                    <a:srgbClr val="00A29E"/>
                  </a:solidFill>
                </a:rPr>
                <a:t>st</a:t>
              </a:r>
              <a:r>
                <a:rPr lang="en-ID" sz="1050" b="1" dirty="0">
                  <a:solidFill>
                    <a:srgbClr val="00A29E"/>
                  </a:solidFill>
                </a:rPr>
                <a:t> Semester</a:t>
              </a:r>
              <a:endParaRPr lang="id-ID" sz="1050" b="1" dirty="0">
                <a:solidFill>
                  <a:srgbClr val="00A29E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FEAAB4-87AB-A54D-A761-967F22AE5516}"/>
                </a:ext>
              </a:extLst>
            </p:cNvPr>
            <p:cNvSpPr/>
            <p:nvPr/>
          </p:nvSpPr>
          <p:spPr>
            <a:xfrm>
              <a:off x="10303866" y="877664"/>
              <a:ext cx="1861650" cy="5631320"/>
            </a:xfrm>
            <a:prstGeom prst="rect">
              <a:avLst/>
            </a:prstGeom>
            <a:solidFill>
              <a:srgbClr val="FF66B4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647863092">
                    <a:custGeom>
                      <a:avLst/>
                      <a:gdLst>
                        <a:gd name="connsiteX0" fmla="*/ 0 w 1932149"/>
                        <a:gd name="connsiteY0" fmla="*/ 0 h 5631320"/>
                        <a:gd name="connsiteX1" fmla="*/ 605407 w 1932149"/>
                        <a:gd name="connsiteY1" fmla="*/ 0 h 5631320"/>
                        <a:gd name="connsiteX2" fmla="*/ 1288099 w 1932149"/>
                        <a:gd name="connsiteY2" fmla="*/ 0 h 5631320"/>
                        <a:gd name="connsiteX3" fmla="*/ 1932149 w 1932149"/>
                        <a:gd name="connsiteY3" fmla="*/ 0 h 5631320"/>
                        <a:gd name="connsiteX4" fmla="*/ 1932149 w 1932149"/>
                        <a:gd name="connsiteY4" fmla="*/ 682015 h 5631320"/>
                        <a:gd name="connsiteX5" fmla="*/ 1932149 w 1932149"/>
                        <a:gd name="connsiteY5" fmla="*/ 1138778 h 5631320"/>
                        <a:gd name="connsiteX6" fmla="*/ 1932149 w 1932149"/>
                        <a:gd name="connsiteY6" fmla="*/ 1595541 h 5631320"/>
                        <a:gd name="connsiteX7" fmla="*/ 1932149 w 1932149"/>
                        <a:gd name="connsiteY7" fmla="*/ 2052303 h 5631320"/>
                        <a:gd name="connsiteX8" fmla="*/ 1932149 w 1932149"/>
                        <a:gd name="connsiteY8" fmla="*/ 2790632 h 5631320"/>
                        <a:gd name="connsiteX9" fmla="*/ 1932149 w 1932149"/>
                        <a:gd name="connsiteY9" fmla="*/ 3360021 h 5631320"/>
                        <a:gd name="connsiteX10" fmla="*/ 1932149 w 1932149"/>
                        <a:gd name="connsiteY10" fmla="*/ 3985723 h 5631320"/>
                        <a:gd name="connsiteX11" fmla="*/ 1932149 w 1932149"/>
                        <a:gd name="connsiteY11" fmla="*/ 4667739 h 5631320"/>
                        <a:gd name="connsiteX12" fmla="*/ 1932149 w 1932149"/>
                        <a:gd name="connsiteY12" fmla="*/ 5631320 h 5631320"/>
                        <a:gd name="connsiteX13" fmla="*/ 1288099 w 1932149"/>
                        <a:gd name="connsiteY13" fmla="*/ 5631320 h 5631320"/>
                        <a:gd name="connsiteX14" fmla="*/ 624728 w 1932149"/>
                        <a:gd name="connsiteY14" fmla="*/ 5631320 h 5631320"/>
                        <a:gd name="connsiteX15" fmla="*/ 0 w 1932149"/>
                        <a:gd name="connsiteY15" fmla="*/ 5631320 h 5631320"/>
                        <a:gd name="connsiteX16" fmla="*/ 0 w 1932149"/>
                        <a:gd name="connsiteY16" fmla="*/ 4949305 h 5631320"/>
                        <a:gd name="connsiteX17" fmla="*/ 0 w 1932149"/>
                        <a:gd name="connsiteY17" fmla="*/ 4267289 h 5631320"/>
                        <a:gd name="connsiteX18" fmla="*/ 0 w 1932149"/>
                        <a:gd name="connsiteY18" fmla="*/ 3641587 h 5631320"/>
                        <a:gd name="connsiteX19" fmla="*/ 0 w 1932149"/>
                        <a:gd name="connsiteY19" fmla="*/ 3184824 h 5631320"/>
                        <a:gd name="connsiteX20" fmla="*/ 0 w 1932149"/>
                        <a:gd name="connsiteY20" fmla="*/ 2728062 h 5631320"/>
                        <a:gd name="connsiteX21" fmla="*/ 0 w 1932149"/>
                        <a:gd name="connsiteY21" fmla="*/ 2158673 h 5631320"/>
                        <a:gd name="connsiteX22" fmla="*/ 0 w 1932149"/>
                        <a:gd name="connsiteY22" fmla="*/ 1701910 h 5631320"/>
                        <a:gd name="connsiteX23" fmla="*/ 0 w 1932149"/>
                        <a:gd name="connsiteY23" fmla="*/ 1019895 h 5631320"/>
                        <a:gd name="connsiteX24" fmla="*/ 0 w 1932149"/>
                        <a:gd name="connsiteY24" fmla="*/ 0 h 5631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1932149" h="5631320" fill="none" extrusionOk="0">
                          <a:moveTo>
                            <a:pt x="0" y="0"/>
                          </a:moveTo>
                          <a:cubicBezTo>
                            <a:pt x="270600" y="17986"/>
                            <a:pt x="462748" y="2159"/>
                            <a:pt x="605407" y="0"/>
                          </a:cubicBezTo>
                          <a:cubicBezTo>
                            <a:pt x="748066" y="-2159"/>
                            <a:pt x="1110898" y="3752"/>
                            <a:pt x="1288099" y="0"/>
                          </a:cubicBezTo>
                          <a:cubicBezTo>
                            <a:pt x="1465300" y="-3752"/>
                            <a:pt x="1741969" y="-6230"/>
                            <a:pt x="1932149" y="0"/>
                          </a:cubicBezTo>
                          <a:cubicBezTo>
                            <a:pt x="1945424" y="146482"/>
                            <a:pt x="1936659" y="385833"/>
                            <a:pt x="1932149" y="682015"/>
                          </a:cubicBezTo>
                          <a:cubicBezTo>
                            <a:pt x="1927639" y="978198"/>
                            <a:pt x="1945348" y="924273"/>
                            <a:pt x="1932149" y="1138778"/>
                          </a:cubicBezTo>
                          <a:cubicBezTo>
                            <a:pt x="1918950" y="1353283"/>
                            <a:pt x="1924029" y="1435150"/>
                            <a:pt x="1932149" y="1595541"/>
                          </a:cubicBezTo>
                          <a:cubicBezTo>
                            <a:pt x="1940269" y="1755932"/>
                            <a:pt x="1953827" y="1857663"/>
                            <a:pt x="1932149" y="2052303"/>
                          </a:cubicBezTo>
                          <a:cubicBezTo>
                            <a:pt x="1910471" y="2246943"/>
                            <a:pt x="1919299" y="2551833"/>
                            <a:pt x="1932149" y="2790632"/>
                          </a:cubicBezTo>
                          <a:cubicBezTo>
                            <a:pt x="1944999" y="3029431"/>
                            <a:pt x="1953043" y="3094179"/>
                            <a:pt x="1932149" y="3360021"/>
                          </a:cubicBezTo>
                          <a:cubicBezTo>
                            <a:pt x="1911255" y="3625863"/>
                            <a:pt x="1926448" y="3706329"/>
                            <a:pt x="1932149" y="3985723"/>
                          </a:cubicBezTo>
                          <a:cubicBezTo>
                            <a:pt x="1937850" y="4265117"/>
                            <a:pt x="1915538" y="4479492"/>
                            <a:pt x="1932149" y="4667739"/>
                          </a:cubicBezTo>
                          <a:cubicBezTo>
                            <a:pt x="1948760" y="4855986"/>
                            <a:pt x="1927222" y="5247944"/>
                            <a:pt x="1932149" y="5631320"/>
                          </a:cubicBezTo>
                          <a:cubicBezTo>
                            <a:pt x="1721214" y="5621202"/>
                            <a:pt x="1458873" y="5656611"/>
                            <a:pt x="1288099" y="5631320"/>
                          </a:cubicBezTo>
                          <a:cubicBezTo>
                            <a:pt x="1117325" y="5606030"/>
                            <a:pt x="854524" y="5598979"/>
                            <a:pt x="624728" y="5631320"/>
                          </a:cubicBezTo>
                          <a:cubicBezTo>
                            <a:pt x="394932" y="5663661"/>
                            <a:pt x="244859" y="5662391"/>
                            <a:pt x="0" y="5631320"/>
                          </a:cubicBezTo>
                          <a:cubicBezTo>
                            <a:pt x="-1417" y="5337886"/>
                            <a:pt x="8311" y="5147661"/>
                            <a:pt x="0" y="4949305"/>
                          </a:cubicBezTo>
                          <a:cubicBezTo>
                            <a:pt x="-8311" y="4750950"/>
                            <a:pt x="-6295" y="4575705"/>
                            <a:pt x="0" y="4267289"/>
                          </a:cubicBezTo>
                          <a:cubicBezTo>
                            <a:pt x="6295" y="3958873"/>
                            <a:pt x="-17377" y="3770583"/>
                            <a:pt x="0" y="3641587"/>
                          </a:cubicBezTo>
                          <a:cubicBezTo>
                            <a:pt x="17377" y="3512591"/>
                            <a:pt x="-8700" y="3317592"/>
                            <a:pt x="0" y="3184824"/>
                          </a:cubicBezTo>
                          <a:cubicBezTo>
                            <a:pt x="8700" y="3052056"/>
                            <a:pt x="21899" y="2927157"/>
                            <a:pt x="0" y="2728062"/>
                          </a:cubicBezTo>
                          <a:cubicBezTo>
                            <a:pt x="-21899" y="2528967"/>
                            <a:pt x="-17908" y="2396576"/>
                            <a:pt x="0" y="2158673"/>
                          </a:cubicBezTo>
                          <a:cubicBezTo>
                            <a:pt x="17908" y="1920770"/>
                            <a:pt x="15775" y="1805536"/>
                            <a:pt x="0" y="1701910"/>
                          </a:cubicBezTo>
                          <a:cubicBezTo>
                            <a:pt x="-15775" y="1598284"/>
                            <a:pt x="20123" y="1315257"/>
                            <a:pt x="0" y="1019895"/>
                          </a:cubicBezTo>
                          <a:cubicBezTo>
                            <a:pt x="-20123" y="724533"/>
                            <a:pt x="-2336" y="309058"/>
                            <a:pt x="0" y="0"/>
                          </a:cubicBezTo>
                          <a:close/>
                        </a:path>
                        <a:path w="1932149" h="5631320" stroke="0" extrusionOk="0">
                          <a:moveTo>
                            <a:pt x="0" y="0"/>
                          </a:moveTo>
                          <a:cubicBezTo>
                            <a:pt x="222907" y="-12346"/>
                            <a:pt x="485852" y="-1491"/>
                            <a:pt x="644050" y="0"/>
                          </a:cubicBezTo>
                          <a:cubicBezTo>
                            <a:pt x="802248" y="1491"/>
                            <a:pt x="1024381" y="-22234"/>
                            <a:pt x="1249456" y="0"/>
                          </a:cubicBezTo>
                          <a:cubicBezTo>
                            <a:pt x="1474531" y="22234"/>
                            <a:pt x="1620061" y="6051"/>
                            <a:pt x="1932149" y="0"/>
                          </a:cubicBezTo>
                          <a:cubicBezTo>
                            <a:pt x="1909273" y="230431"/>
                            <a:pt x="1950628" y="364600"/>
                            <a:pt x="1932149" y="569389"/>
                          </a:cubicBezTo>
                          <a:cubicBezTo>
                            <a:pt x="1913670" y="774178"/>
                            <a:pt x="1963023" y="939985"/>
                            <a:pt x="1932149" y="1195091"/>
                          </a:cubicBezTo>
                          <a:cubicBezTo>
                            <a:pt x="1901275" y="1450197"/>
                            <a:pt x="1958657" y="1610584"/>
                            <a:pt x="1932149" y="1933420"/>
                          </a:cubicBezTo>
                          <a:cubicBezTo>
                            <a:pt x="1905641" y="2256256"/>
                            <a:pt x="1953844" y="2362066"/>
                            <a:pt x="1932149" y="2615435"/>
                          </a:cubicBezTo>
                          <a:cubicBezTo>
                            <a:pt x="1910454" y="2868805"/>
                            <a:pt x="1904799" y="2934779"/>
                            <a:pt x="1932149" y="3184824"/>
                          </a:cubicBezTo>
                          <a:cubicBezTo>
                            <a:pt x="1959499" y="3434869"/>
                            <a:pt x="1932340" y="3453116"/>
                            <a:pt x="1932149" y="3697900"/>
                          </a:cubicBezTo>
                          <a:cubicBezTo>
                            <a:pt x="1931958" y="3942684"/>
                            <a:pt x="1946027" y="4029838"/>
                            <a:pt x="1932149" y="4267289"/>
                          </a:cubicBezTo>
                          <a:cubicBezTo>
                            <a:pt x="1918271" y="4504740"/>
                            <a:pt x="1911022" y="4564961"/>
                            <a:pt x="1932149" y="4780365"/>
                          </a:cubicBezTo>
                          <a:cubicBezTo>
                            <a:pt x="1953276" y="4995769"/>
                            <a:pt x="1920803" y="5247059"/>
                            <a:pt x="1932149" y="5631320"/>
                          </a:cubicBezTo>
                          <a:cubicBezTo>
                            <a:pt x="1703516" y="5644361"/>
                            <a:pt x="1428041" y="5631776"/>
                            <a:pt x="1288099" y="5631320"/>
                          </a:cubicBezTo>
                          <a:cubicBezTo>
                            <a:pt x="1148157" y="5630865"/>
                            <a:pt x="874711" y="5649838"/>
                            <a:pt x="682693" y="5631320"/>
                          </a:cubicBezTo>
                          <a:cubicBezTo>
                            <a:pt x="490675" y="5612802"/>
                            <a:pt x="262978" y="5611543"/>
                            <a:pt x="0" y="5631320"/>
                          </a:cubicBezTo>
                          <a:cubicBezTo>
                            <a:pt x="12993" y="5463408"/>
                            <a:pt x="-856" y="5247898"/>
                            <a:pt x="0" y="5118244"/>
                          </a:cubicBezTo>
                          <a:cubicBezTo>
                            <a:pt x="856" y="4988590"/>
                            <a:pt x="-13485" y="4764916"/>
                            <a:pt x="0" y="4661482"/>
                          </a:cubicBezTo>
                          <a:cubicBezTo>
                            <a:pt x="13485" y="4558048"/>
                            <a:pt x="-22762" y="4196399"/>
                            <a:pt x="0" y="4035779"/>
                          </a:cubicBezTo>
                          <a:cubicBezTo>
                            <a:pt x="22762" y="3875159"/>
                            <a:pt x="32961" y="3554461"/>
                            <a:pt x="0" y="3297451"/>
                          </a:cubicBezTo>
                          <a:cubicBezTo>
                            <a:pt x="-32961" y="3040441"/>
                            <a:pt x="8459" y="2961836"/>
                            <a:pt x="0" y="2784375"/>
                          </a:cubicBezTo>
                          <a:cubicBezTo>
                            <a:pt x="-8459" y="2606914"/>
                            <a:pt x="18539" y="2375531"/>
                            <a:pt x="0" y="2271299"/>
                          </a:cubicBezTo>
                          <a:cubicBezTo>
                            <a:pt x="-18539" y="2167067"/>
                            <a:pt x="-9281" y="1919181"/>
                            <a:pt x="0" y="1814536"/>
                          </a:cubicBezTo>
                          <a:cubicBezTo>
                            <a:pt x="9281" y="1709891"/>
                            <a:pt x="427" y="1432414"/>
                            <a:pt x="0" y="1076208"/>
                          </a:cubicBezTo>
                          <a:cubicBezTo>
                            <a:pt x="-427" y="720002"/>
                            <a:pt x="-3111" y="695433"/>
                            <a:pt x="0" y="563132"/>
                          </a:cubicBezTo>
                          <a:cubicBezTo>
                            <a:pt x="3111" y="430831"/>
                            <a:pt x="-3634" y="15167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DEFF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145145-30AC-8148-B2B8-A030BA8EC050}"/>
                </a:ext>
              </a:extLst>
            </p:cNvPr>
            <p:cNvSpPr/>
            <p:nvPr/>
          </p:nvSpPr>
          <p:spPr>
            <a:xfrm>
              <a:off x="10457154" y="999825"/>
              <a:ext cx="1538862" cy="5922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38309606">
                    <a:custGeom>
                      <a:avLst/>
                      <a:gdLst>
                        <a:gd name="connsiteX0" fmla="*/ 0 w 1538862"/>
                        <a:gd name="connsiteY0" fmla="*/ 0 h 592206"/>
                        <a:gd name="connsiteX1" fmla="*/ 528343 w 1538862"/>
                        <a:gd name="connsiteY1" fmla="*/ 0 h 592206"/>
                        <a:gd name="connsiteX2" fmla="*/ 1056685 w 1538862"/>
                        <a:gd name="connsiteY2" fmla="*/ 0 h 592206"/>
                        <a:gd name="connsiteX3" fmla="*/ 1538862 w 1538862"/>
                        <a:gd name="connsiteY3" fmla="*/ 0 h 592206"/>
                        <a:gd name="connsiteX4" fmla="*/ 1538862 w 1538862"/>
                        <a:gd name="connsiteY4" fmla="*/ 592206 h 592206"/>
                        <a:gd name="connsiteX5" fmla="*/ 1072074 w 1538862"/>
                        <a:gd name="connsiteY5" fmla="*/ 592206 h 592206"/>
                        <a:gd name="connsiteX6" fmla="*/ 574508 w 1538862"/>
                        <a:gd name="connsiteY6" fmla="*/ 592206 h 592206"/>
                        <a:gd name="connsiteX7" fmla="*/ 0 w 1538862"/>
                        <a:gd name="connsiteY7" fmla="*/ 592206 h 592206"/>
                        <a:gd name="connsiteX8" fmla="*/ 0 w 1538862"/>
                        <a:gd name="connsiteY8" fmla="*/ 0 h 592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38862" h="592206" fill="none" extrusionOk="0">
                          <a:moveTo>
                            <a:pt x="0" y="0"/>
                          </a:moveTo>
                          <a:cubicBezTo>
                            <a:pt x="141809" y="20263"/>
                            <a:pt x="333523" y="3920"/>
                            <a:pt x="528343" y="0"/>
                          </a:cubicBezTo>
                          <a:cubicBezTo>
                            <a:pt x="723163" y="-3920"/>
                            <a:pt x="832183" y="-8860"/>
                            <a:pt x="1056685" y="0"/>
                          </a:cubicBezTo>
                          <a:cubicBezTo>
                            <a:pt x="1281187" y="8860"/>
                            <a:pt x="1401366" y="-12805"/>
                            <a:pt x="1538862" y="0"/>
                          </a:cubicBezTo>
                          <a:cubicBezTo>
                            <a:pt x="1515209" y="266887"/>
                            <a:pt x="1525195" y="443011"/>
                            <a:pt x="1538862" y="592206"/>
                          </a:cubicBezTo>
                          <a:cubicBezTo>
                            <a:pt x="1334258" y="577018"/>
                            <a:pt x="1246492" y="592153"/>
                            <a:pt x="1072074" y="592206"/>
                          </a:cubicBezTo>
                          <a:cubicBezTo>
                            <a:pt x="897656" y="592259"/>
                            <a:pt x="677787" y="587436"/>
                            <a:pt x="574508" y="592206"/>
                          </a:cubicBezTo>
                          <a:cubicBezTo>
                            <a:pt x="471229" y="596976"/>
                            <a:pt x="242338" y="608539"/>
                            <a:pt x="0" y="592206"/>
                          </a:cubicBezTo>
                          <a:cubicBezTo>
                            <a:pt x="16184" y="382315"/>
                            <a:pt x="-5439" y="130108"/>
                            <a:pt x="0" y="0"/>
                          </a:cubicBezTo>
                          <a:close/>
                        </a:path>
                        <a:path w="1538862" h="592206" stroke="0" extrusionOk="0">
                          <a:moveTo>
                            <a:pt x="0" y="0"/>
                          </a:moveTo>
                          <a:cubicBezTo>
                            <a:pt x="261073" y="10993"/>
                            <a:pt x="306874" y="1763"/>
                            <a:pt x="528343" y="0"/>
                          </a:cubicBezTo>
                          <a:cubicBezTo>
                            <a:pt x="749812" y="-1763"/>
                            <a:pt x="850574" y="-15761"/>
                            <a:pt x="1025908" y="0"/>
                          </a:cubicBezTo>
                          <a:cubicBezTo>
                            <a:pt x="1201242" y="15761"/>
                            <a:pt x="1377516" y="7048"/>
                            <a:pt x="1538862" y="0"/>
                          </a:cubicBezTo>
                          <a:cubicBezTo>
                            <a:pt x="1513958" y="216611"/>
                            <a:pt x="1517133" y="406676"/>
                            <a:pt x="1538862" y="592206"/>
                          </a:cubicBezTo>
                          <a:cubicBezTo>
                            <a:pt x="1300450" y="567714"/>
                            <a:pt x="1186467" y="617772"/>
                            <a:pt x="1010519" y="592206"/>
                          </a:cubicBezTo>
                          <a:cubicBezTo>
                            <a:pt x="834571" y="566640"/>
                            <a:pt x="734498" y="608278"/>
                            <a:pt x="466788" y="592206"/>
                          </a:cubicBezTo>
                          <a:cubicBezTo>
                            <a:pt x="199078" y="576134"/>
                            <a:pt x="129413" y="595016"/>
                            <a:pt x="0" y="592206"/>
                          </a:cubicBezTo>
                          <a:cubicBezTo>
                            <a:pt x="1107" y="377548"/>
                            <a:pt x="18845" y="20592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050" b="1" dirty="0">
                  <a:solidFill>
                    <a:srgbClr val="00A29E"/>
                  </a:solidFill>
                </a:rPr>
                <a:t>Enrichment </a:t>
              </a:r>
            </a:p>
            <a:p>
              <a:pPr algn="ctr"/>
              <a:r>
                <a:rPr lang="en-ID" sz="1050" b="1" dirty="0">
                  <a:solidFill>
                    <a:srgbClr val="00A29E"/>
                  </a:solidFill>
                </a:rPr>
                <a:t>2</a:t>
              </a:r>
              <a:r>
                <a:rPr lang="en-ID" sz="1050" b="1" baseline="30000" dirty="0">
                  <a:solidFill>
                    <a:srgbClr val="00A29E"/>
                  </a:solidFill>
                </a:rPr>
                <a:t>nd</a:t>
              </a:r>
              <a:r>
                <a:rPr lang="en-ID" sz="1050" b="1" dirty="0">
                  <a:solidFill>
                    <a:srgbClr val="00A29E"/>
                  </a:solidFill>
                </a:rPr>
                <a:t> Semester</a:t>
              </a:r>
              <a:endParaRPr lang="id-ID" sz="1050" b="1" dirty="0">
                <a:solidFill>
                  <a:srgbClr val="00A29E"/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40C56F59-3A31-D64C-AE55-91C454021633}"/>
                </a:ext>
              </a:extLst>
            </p:cNvPr>
            <p:cNvSpPr/>
            <p:nvPr/>
          </p:nvSpPr>
          <p:spPr>
            <a:xfrm>
              <a:off x="10363199" y="1712675"/>
              <a:ext cx="1813840" cy="19229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72117027">
                    <a:custGeom>
                      <a:avLst/>
                      <a:gdLst>
                        <a:gd name="connsiteX0" fmla="*/ 0 w 1712187"/>
                        <a:gd name="connsiteY0" fmla="*/ 285370 h 1922911"/>
                        <a:gd name="connsiteX1" fmla="*/ 285370 w 1712187"/>
                        <a:gd name="connsiteY1" fmla="*/ 0 h 1922911"/>
                        <a:gd name="connsiteX2" fmla="*/ 867508 w 1712187"/>
                        <a:gd name="connsiteY2" fmla="*/ 0 h 1922911"/>
                        <a:gd name="connsiteX3" fmla="*/ 1426817 w 1712187"/>
                        <a:gd name="connsiteY3" fmla="*/ 0 h 1922911"/>
                        <a:gd name="connsiteX4" fmla="*/ 1712187 w 1712187"/>
                        <a:gd name="connsiteY4" fmla="*/ 285370 h 1922911"/>
                        <a:gd name="connsiteX5" fmla="*/ 1712187 w 1712187"/>
                        <a:gd name="connsiteY5" fmla="*/ 988499 h 1922911"/>
                        <a:gd name="connsiteX6" fmla="*/ 1712187 w 1712187"/>
                        <a:gd name="connsiteY6" fmla="*/ 1637541 h 1922911"/>
                        <a:gd name="connsiteX7" fmla="*/ 1426817 w 1712187"/>
                        <a:gd name="connsiteY7" fmla="*/ 1922911 h 1922911"/>
                        <a:gd name="connsiteX8" fmla="*/ 833265 w 1712187"/>
                        <a:gd name="connsiteY8" fmla="*/ 1922911 h 1922911"/>
                        <a:gd name="connsiteX9" fmla="*/ 285370 w 1712187"/>
                        <a:gd name="connsiteY9" fmla="*/ 1922911 h 1922911"/>
                        <a:gd name="connsiteX10" fmla="*/ 0 w 1712187"/>
                        <a:gd name="connsiteY10" fmla="*/ 1637541 h 1922911"/>
                        <a:gd name="connsiteX11" fmla="*/ 0 w 1712187"/>
                        <a:gd name="connsiteY11" fmla="*/ 974977 h 1922911"/>
                        <a:gd name="connsiteX12" fmla="*/ 0 w 1712187"/>
                        <a:gd name="connsiteY12" fmla="*/ 285370 h 1922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712187" h="1922911" fill="none" extrusionOk="0">
                          <a:moveTo>
                            <a:pt x="0" y="285370"/>
                          </a:moveTo>
                          <a:cubicBezTo>
                            <a:pt x="19993" y="117740"/>
                            <a:pt x="112660" y="17061"/>
                            <a:pt x="285370" y="0"/>
                          </a:cubicBezTo>
                          <a:cubicBezTo>
                            <a:pt x="480916" y="-11867"/>
                            <a:pt x="588751" y="12054"/>
                            <a:pt x="867508" y="0"/>
                          </a:cubicBezTo>
                          <a:cubicBezTo>
                            <a:pt x="1146265" y="-12054"/>
                            <a:pt x="1186163" y="3598"/>
                            <a:pt x="1426817" y="0"/>
                          </a:cubicBezTo>
                          <a:cubicBezTo>
                            <a:pt x="1598643" y="-11905"/>
                            <a:pt x="1713262" y="122166"/>
                            <a:pt x="1712187" y="285370"/>
                          </a:cubicBezTo>
                          <a:cubicBezTo>
                            <a:pt x="1722106" y="506103"/>
                            <a:pt x="1688901" y="827753"/>
                            <a:pt x="1712187" y="988499"/>
                          </a:cubicBezTo>
                          <a:cubicBezTo>
                            <a:pt x="1735473" y="1149245"/>
                            <a:pt x="1726328" y="1505906"/>
                            <a:pt x="1712187" y="1637541"/>
                          </a:cubicBezTo>
                          <a:cubicBezTo>
                            <a:pt x="1723657" y="1799794"/>
                            <a:pt x="1578185" y="1926622"/>
                            <a:pt x="1426817" y="1922911"/>
                          </a:cubicBezTo>
                          <a:cubicBezTo>
                            <a:pt x="1189076" y="1903958"/>
                            <a:pt x="1020879" y="1901168"/>
                            <a:pt x="833265" y="1922911"/>
                          </a:cubicBezTo>
                          <a:cubicBezTo>
                            <a:pt x="645651" y="1944654"/>
                            <a:pt x="472712" y="1907770"/>
                            <a:pt x="285370" y="1922911"/>
                          </a:cubicBezTo>
                          <a:cubicBezTo>
                            <a:pt x="135210" y="1911753"/>
                            <a:pt x="-19970" y="1805554"/>
                            <a:pt x="0" y="1637541"/>
                          </a:cubicBezTo>
                          <a:cubicBezTo>
                            <a:pt x="-14277" y="1452020"/>
                            <a:pt x="10621" y="1220928"/>
                            <a:pt x="0" y="974977"/>
                          </a:cubicBezTo>
                          <a:cubicBezTo>
                            <a:pt x="-10621" y="729026"/>
                            <a:pt x="13359" y="610770"/>
                            <a:pt x="0" y="285370"/>
                          </a:cubicBezTo>
                          <a:close/>
                        </a:path>
                        <a:path w="1712187" h="1922911" stroke="0" extrusionOk="0">
                          <a:moveTo>
                            <a:pt x="0" y="285370"/>
                          </a:moveTo>
                          <a:cubicBezTo>
                            <a:pt x="-26522" y="140685"/>
                            <a:pt x="138224" y="2181"/>
                            <a:pt x="285370" y="0"/>
                          </a:cubicBezTo>
                          <a:cubicBezTo>
                            <a:pt x="515885" y="-1601"/>
                            <a:pt x="722001" y="5845"/>
                            <a:pt x="844679" y="0"/>
                          </a:cubicBezTo>
                          <a:cubicBezTo>
                            <a:pt x="967357" y="-5845"/>
                            <a:pt x="1181714" y="25337"/>
                            <a:pt x="1426817" y="0"/>
                          </a:cubicBezTo>
                          <a:cubicBezTo>
                            <a:pt x="1622000" y="9621"/>
                            <a:pt x="1704567" y="129919"/>
                            <a:pt x="1712187" y="285370"/>
                          </a:cubicBezTo>
                          <a:cubicBezTo>
                            <a:pt x="1718575" y="508222"/>
                            <a:pt x="1731970" y="739120"/>
                            <a:pt x="1712187" y="961456"/>
                          </a:cubicBezTo>
                          <a:cubicBezTo>
                            <a:pt x="1692404" y="1183792"/>
                            <a:pt x="1724252" y="1345233"/>
                            <a:pt x="1712187" y="1637541"/>
                          </a:cubicBezTo>
                          <a:cubicBezTo>
                            <a:pt x="1678015" y="1804182"/>
                            <a:pt x="1582798" y="1916545"/>
                            <a:pt x="1426817" y="1922911"/>
                          </a:cubicBezTo>
                          <a:cubicBezTo>
                            <a:pt x="1254325" y="1896344"/>
                            <a:pt x="1104372" y="1910801"/>
                            <a:pt x="844679" y="1922911"/>
                          </a:cubicBezTo>
                          <a:cubicBezTo>
                            <a:pt x="584986" y="1935021"/>
                            <a:pt x="526757" y="1912805"/>
                            <a:pt x="285370" y="1922911"/>
                          </a:cubicBezTo>
                          <a:cubicBezTo>
                            <a:pt x="119264" y="1884497"/>
                            <a:pt x="-1637" y="1791905"/>
                            <a:pt x="0" y="1637541"/>
                          </a:cubicBezTo>
                          <a:cubicBezTo>
                            <a:pt x="5593" y="1324115"/>
                            <a:pt x="-5527" y="1228671"/>
                            <a:pt x="0" y="974977"/>
                          </a:cubicBezTo>
                          <a:cubicBezTo>
                            <a:pt x="5527" y="721283"/>
                            <a:pt x="-3566" y="503813"/>
                            <a:pt x="0" y="2853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1200" b="1" dirty="0">
                  <a:solidFill>
                    <a:schemeClr val="accent1"/>
                  </a:solidFill>
                </a:rPr>
                <a:t>Learning :</a:t>
              </a:r>
              <a:endParaRPr lang="en-ID" sz="1200" b="1" dirty="0">
                <a:solidFill>
                  <a:schemeClr val="accent1"/>
                </a:solidFill>
              </a:endParaRPr>
            </a:p>
            <a:p>
              <a:pPr marL="257175" indent="-257175">
                <a:buAutoNum type="arabicPeriod"/>
              </a:pPr>
              <a:r>
                <a:rPr lang="en-ID" sz="1050" dirty="0">
                  <a:solidFill>
                    <a:sysClr val="windowText" lastClr="000000"/>
                  </a:solidFill>
                </a:rPr>
                <a:t>Marketization</a:t>
              </a:r>
            </a:p>
            <a:p>
              <a:pPr marL="257175" indent="-257175">
                <a:buAutoNum type="arabicPeriod"/>
              </a:pPr>
              <a:r>
                <a:rPr lang="en-ID" sz="1050" dirty="0">
                  <a:solidFill>
                    <a:sysClr val="windowText" lastClr="000000"/>
                  </a:solidFill>
                </a:rPr>
                <a:t>Product or service Launching</a:t>
              </a:r>
            </a:p>
            <a:p>
              <a:pPr marL="257175" indent="-257175">
                <a:buAutoNum type="arabicPeriod"/>
              </a:pPr>
              <a:r>
                <a:rPr lang="en-ID" sz="1050" dirty="0">
                  <a:solidFill>
                    <a:sysClr val="windowText" lastClr="000000"/>
                  </a:solidFill>
                </a:rPr>
                <a:t>How to get revenue 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1ACEBC2-5967-D14B-A93D-F632E739AABA}"/>
                </a:ext>
              </a:extLst>
            </p:cNvPr>
            <p:cNvSpPr/>
            <p:nvPr/>
          </p:nvSpPr>
          <p:spPr>
            <a:xfrm>
              <a:off x="10347571" y="5663255"/>
              <a:ext cx="1784104" cy="8249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796816388">
                    <a:custGeom>
                      <a:avLst/>
                      <a:gdLst>
                        <a:gd name="connsiteX0" fmla="*/ 0 w 1688010"/>
                        <a:gd name="connsiteY0" fmla="*/ 94153 h 564906"/>
                        <a:gd name="connsiteX1" fmla="*/ 94153 w 1688010"/>
                        <a:gd name="connsiteY1" fmla="*/ 0 h 564906"/>
                        <a:gd name="connsiteX2" fmla="*/ 594054 w 1688010"/>
                        <a:gd name="connsiteY2" fmla="*/ 0 h 564906"/>
                        <a:gd name="connsiteX3" fmla="*/ 1108953 w 1688010"/>
                        <a:gd name="connsiteY3" fmla="*/ 0 h 564906"/>
                        <a:gd name="connsiteX4" fmla="*/ 1593857 w 1688010"/>
                        <a:gd name="connsiteY4" fmla="*/ 0 h 564906"/>
                        <a:gd name="connsiteX5" fmla="*/ 1688010 w 1688010"/>
                        <a:gd name="connsiteY5" fmla="*/ 94153 h 564906"/>
                        <a:gd name="connsiteX6" fmla="*/ 1688010 w 1688010"/>
                        <a:gd name="connsiteY6" fmla="*/ 470753 h 564906"/>
                        <a:gd name="connsiteX7" fmla="*/ 1593857 w 1688010"/>
                        <a:gd name="connsiteY7" fmla="*/ 564906 h 564906"/>
                        <a:gd name="connsiteX8" fmla="*/ 1078959 w 1688010"/>
                        <a:gd name="connsiteY8" fmla="*/ 564906 h 564906"/>
                        <a:gd name="connsiteX9" fmla="*/ 609051 w 1688010"/>
                        <a:gd name="connsiteY9" fmla="*/ 564906 h 564906"/>
                        <a:gd name="connsiteX10" fmla="*/ 94153 w 1688010"/>
                        <a:gd name="connsiteY10" fmla="*/ 564906 h 564906"/>
                        <a:gd name="connsiteX11" fmla="*/ 0 w 1688010"/>
                        <a:gd name="connsiteY11" fmla="*/ 470753 h 564906"/>
                        <a:gd name="connsiteX12" fmla="*/ 0 w 1688010"/>
                        <a:gd name="connsiteY12" fmla="*/ 94153 h 5649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688010" h="564906" fill="none" extrusionOk="0">
                          <a:moveTo>
                            <a:pt x="0" y="94153"/>
                          </a:moveTo>
                          <a:cubicBezTo>
                            <a:pt x="-1532" y="44776"/>
                            <a:pt x="43136" y="7180"/>
                            <a:pt x="94153" y="0"/>
                          </a:cubicBezTo>
                          <a:cubicBezTo>
                            <a:pt x="312163" y="-4510"/>
                            <a:pt x="371079" y="-21583"/>
                            <a:pt x="594054" y="0"/>
                          </a:cubicBezTo>
                          <a:cubicBezTo>
                            <a:pt x="817029" y="21583"/>
                            <a:pt x="904107" y="19864"/>
                            <a:pt x="1108953" y="0"/>
                          </a:cubicBezTo>
                          <a:cubicBezTo>
                            <a:pt x="1313799" y="-19864"/>
                            <a:pt x="1441653" y="7189"/>
                            <a:pt x="1593857" y="0"/>
                          </a:cubicBezTo>
                          <a:cubicBezTo>
                            <a:pt x="1639615" y="7328"/>
                            <a:pt x="1687648" y="51982"/>
                            <a:pt x="1688010" y="94153"/>
                          </a:cubicBezTo>
                          <a:cubicBezTo>
                            <a:pt x="1674654" y="212967"/>
                            <a:pt x="1680275" y="371754"/>
                            <a:pt x="1688010" y="470753"/>
                          </a:cubicBezTo>
                          <a:cubicBezTo>
                            <a:pt x="1679485" y="514582"/>
                            <a:pt x="1648068" y="566496"/>
                            <a:pt x="1593857" y="564906"/>
                          </a:cubicBezTo>
                          <a:cubicBezTo>
                            <a:pt x="1454871" y="545330"/>
                            <a:pt x="1195001" y="574376"/>
                            <a:pt x="1078959" y="564906"/>
                          </a:cubicBezTo>
                          <a:cubicBezTo>
                            <a:pt x="962917" y="555436"/>
                            <a:pt x="735388" y="560153"/>
                            <a:pt x="609051" y="564906"/>
                          </a:cubicBezTo>
                          <a:cubicBezTo>
                            <a:pt x="482714" y="569659"/>
                            <a:pt x="264072" y="551384"/>
                            <a:pt x="94153" y="564906"/>
                          </a:cubicBezTo>
                          <a:cubicBezTo>
                            <a:pt x="42028" y="559342"/>
                            <a:pt x="-31" y="513605"/>
                            <a:pt x="0" y="470753"/>
                          </a:cubicBezTo>
                          <a:cubicBezTo>
                            <a:pt x="6871" y="330345"/>
                            <a:pt x="6462" y="274023"/>
                            <a:pt x="0" y="94153"/>
                          </a:cubicBezTo>
                          <a:close/>
                        </a:path>
                        <a:path w="1688010" h="564906" stroke="0" extrusionOk="0">
                          <a:moveTo>
                            <a:pt x="0" y="94153"/>
                          </a:moveTo>
                          <a:cubicBezTo>
                            <a:pt x="-9539" y="41025"/>
                            <a:pt x="46021" y="505"/>
                            <a:pt x="94153" y="0"/>
                          </a:cubicBezTo>
                          <a:cubicBezTo>
                            <a:pt x="248606" y="21041"/>
                            <a:pt x="414408" y="9455"/>
                            <a:pt x="549063" y="0"/>
                          </a:cubicBezTo>
                          <a:cubicBezTo>
                            <a:pt x="683718" y="-9455"/>
                            <a:pt x="943815" y="-5299"/>
                            <a:pt x="1063962" y="0"/>
                          </a:cubicBezTo>
                          <a:cubicBezTo>
                            <a:pt x="1184109" y="5299"/>
                            <a:pt x="1365850" y="-10427"/>
                            <a:pt x="1593857" y="0"/>
                          </a:cubicBezTo>
                          <a:cubicBezTo>
                            <a:pt x="1646710" y="4627"/>
                            <a:pt x="1678877" y="43586"/>
                            <a:pt x="1688010" y="94153"/>
                          </a:cubicBezTo>
                          <a:cubicBezTo>
                            <a:pt x="1672841" y="250460"/>
                            <a:pt x="1680717" y="366577"/>
                            <a:pt x="1688010" y="470753"/>
                          </a:cubicBezTo>
                          <a:cubicBezTo>
                            <a:pt x="1677773" y="522143"/>
                            <a:pt x="1641067" y="565265"/>
                            <a:pt x="1593857" y="564906"/>
                          </a:cubicBezTo>
                          <a:cubicBezTo>
                            <a:pt x="1402545" y="550912"/>
                            <a:pt x="1232672" y="547627"/>
                            <a:pt x="1063962" y="564906"/>
                          </a:cubicBezTo>
                          <a:cubicBezTo>
                            <a:pt x="895253" y="582185"/>
                            <a:pt x="654355" y="564947"/>
                            <a:pt x="534066" y="564906"/>
                          </a:cubicBezTo>
                          <a:cubicBezTo>
                            <a:pt x="413777" y="564865"/>
                            <a:pt x="223536" y="581309"/>
                            <a:pt x="94153" y="564906"/>
                          </a:cubicBezTo>
                          <a:cubicBezTo>
                            <a:pt x="43260" y="564422"/>
                            <a:pt x="8565" y="518744"/>
                            <a:pt x="0" y="470753"/>
                          </a:cubicBezTo>
                          <a:cubicBezTo>
                            <a:pt x="-11214" y="340224"/>
                            <a:pt x="8100" y="265202"/>
                            <a:pt x="0" y="9415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825" b="1" dirty="0">
                  <a:solidFill>
                    <a:srgbClr val="00B050"/>
                  </a:solidFill>
                </a:rPr>
                <a:t>Result :</a:t>
              </a:r>
            </a:p>
            <a:p>
              <a:r>
                <a:rPr lang="en-ID" sz="825" dirty="0">
                  <a:solidFill>
                    <a:sysClr val="windowText" lastClr="000000"/>
                  </a:solidFill>
                </a:rPr>
                <a:t>1. Business Funding (PPBT)</a:t>
              </a:r>
            </a:p>
            <a:p>
              <a:r>
                <a:rPr lang="en-ID" sz="825" dirty="0">
                  <a:solidFill>
                    <a:sysClr val="windowText" lastClr="000000"/>
                  </a:solidFill>
                </a:rPr>
                <a:t>2. Technology Licence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DD80F10-0D31-764E-BD95-3055F7E6F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667" r="94667">
                          <a14:foregroundMark x1="3667" y1="54667" x2="3667" y2="54667"/>
                          <a14:foregroundMark x1="66667" y1="26667" x2="66667" y2="26667"/>
                          <a14:foregroundMark x1="59333" y1="22333" x2="59333" y2="22333"/>
                          <a14:foregroundMark x1="55667" y1="47667" x2="55667" y2="47667"/>
                          <a14:foregroundMark x1="50333" y1="42667" x2="50333" y2="42667"/>
                          <a14:foregroundMark x1="73667" y1="50667" x2="73667" y2="50667"/>
                          <a14:foregroundMark x1="1667" y1="58000" x2="1667" y2="58000"/>
                          <a14:foregroundMark x1="67667" y1="18333" x2="67667" y2="18333"/>
                          <a14:foregroundMark x1="67667" y1="14000" x2="67667" y2="14000"/>
                          <a14:foregroundMark x1="59667" y1="23333" x2="59667" y2="23333"/>
                          <a14:foregroundMark x1="67000" y1="46000" x2="67000" y2="46000"/>
                          <a14:foregroundMark x1="69333" y1="42333" x2="69333" y2="42333"/>
                          <a14:foregroundMark x1="65000" y1="46667" x2="65000" y2="46667"/>
                          <a14:foregroundMark x1="64333" y1="52667" x2="64333" y2="52667"/>
                          <a14:foregroundMark x1="72667" y1="67667" x2="72667" y2="67667"/>
                          <a14:foregroundMark x1="70667" y1="60000" x2="70667" y2="60000"/>
                          <a14:foregroundMark x1="64667" y1="62333" x2="64667" y2="62333"/>
                          <a14:foregroundMark x1="90667" y1="82333" x2="90667" y2="82333"/>
                          <a14:foregroundMark x1="94667" y1="81667" x2="94667" y2="81667"/>
                          <a14:foregroundMark x1="77667" y1="27000" x2="77667" y2="27000"/>
                          <a14:foregroundMark x1="69667" y1="25667" x2="69667" y2="25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7327" y="-37272"/>
              <a:ext cx="868835" cy="86883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8ED05E-AC33-B14D-992A-8C925CC793FC}"/>
                </a:ext>
              </a:extLst>
            </p:cNvPr>
            <p:cNvSpPr txBox="1"/>
            <p:nvPr/>
          </p:nvSpPr>
          <p:spPr>
            <a:xfrm>
              <a:off x="8371373" y="231360"/>
              <a:ext cx="3726620" cy="369332"/>
            </a:xfrm>
            <a:prstGeom prst="rect">
              <a:avLst/>
            </a:prstGeom>
            <a:ln w="28575">
              <a:extLst>
                <a:ext uri="{C807C97D-BFC1-408E-A445-0C87EB9F89A2}">
                  <ask:lineSketchStyleProps xmlns:ask="http://schemas.microsoft.com/office/drawing/2018/sketchyshapes" sd="1130241568">
                    <a:custGeom>
                      <a:avLst/>
                      <a:gdLst>
                        <a:gd name="connsiteX0" fmla="*/ 0 w 3726620"/>
                        <a:gd name="connsiteY0" fmla="*/ 0 h 338554"/>
                        <a:gd name="connsiteX1" fmla="*/ 583837 w 3726620"/>
                        <a:gd name="connsiteY1" fmla="*/ 0 h 338554"/>
                        <a:gd name="connsiteX2" fmla="*/ 1167674 w 3726620"/>
                        <a:gd name="connsiteY2" fmla="*/ 0 h 338554"/>
                        <a:gd name="connsiteX3" fmla="*/ 1788778 w 3726620"/>
                        <a:gd name="connsiteY3" fmla="*/ 0 h 338554"/>
                        <a:gd name="connsiteX4" fmla="*/ 2335349 w 3726620"/>
                        <a:gd name="connsiteY4" fmla="*/ 0 h 338554"/>
                        <a:gd name="connsiteX5" fmla="*/ 2919186 w 3726620"/>
                        <a:gd name="connsiteY5" fmla="*/ 0 h 338554"/>
                        <a:gd name="connsiteX6" fmla="*/ 3726620 w 3726620"/>
                        <a:gd name="connsiteY6" fmla="*/ 0 h 338554"/>
                        <a:gd name="connsiteX7" fmla="*/ 3726620 w 3726620"/>
                        <a:gd name="connsiteY7" fmla="*/ 338554 h 338554"/>
                        <a:gd name="connsiteX8" fmla="*/ 3030984 w 3726620"/>
                        <a:gd name="connsiteY8" fmla="*/ 338554 h 338554"/>
                        <a:gd name="connsiteX9" fmla="*/ 2447147 w 3726620"/>
                        <a:gd name="connsiteY9" fmla="*/ 338554 h 338554"/>
                        <a:gd name="connsiteX10" fmla="*/ 1826044 w 3726620"/>
                        <a:gd name="connsiteY10" fmla="*/ 338554 h 338554"/>
                        <a:gd name="connsiteX11" fmla="*/ 1204940 w 3726620"/>
                        <a:gd name="connsiteY11" fmla="*/ 338554 h 338554"/>
                        <a:gd name="connsiteX12" fmla="*/ 0 w 3726620"/>
                        <a:gd name="connsiteY12" fmla="*/ 338554 h 338554"/>
                        <a:gd name="connsiteX13" fmla="*/ 0 w 3726620"/>
                        <a:gd name="connsiteY13" fmla="*/ 0 h 3385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726620" h="338554" fill="none" extrusionOk="0">
                          <a:moveTo>
                            <a:pt x="0" y="0"/>
                          </a:moveTo>
                          <a:cubicBezTo>
                            <a:pt x="178886" y="24277"/>
                            <a:pt x="316822" y="-26701"/>
                            <a:pt x="583837" y="0"/>
                          </a:cubicBezTo>
                          <a:cubicBezTo>
                            <a:pt x="850852" y="26701"/>
                            <a:pt x="1043004" y="4973"/>
                            <a:pt x="1167674" y="0"/>
                          </a:cubicBezTo>
                          <a:cubicBezTo>
                            <a:pt x="1292344" y="-4973"/>
                            <a:pt x="1522838" y="19419"/>
                            <a:pt x="1788778" y="0"/>
                          </a:cubicBezTo>
                          <a:cubicBezTo>
                            <a:pt x="2054718" y="-19419"/>
                            <a:pt x="2107836" y="5406"/>
                            <a:pt x="2335349" y="0"/>
                          </a:cubicBezTo>
                          <a:cubicBezTo>
                            <a:pt x="2562862" y="-5406"/>
                            <a:pt x="2631909" y="7665"/>
                            <a:pt x="2919186" y="0"/>
                          </a:cubicBezTo>
                          <a:cubicBezTo>
                            <a:pt x="3206463" y="-7665"/>
                            <a:pt x="3558660" y="-26987"/>
                            <a:pt x="3726620" y="0"/>
                          </a:cubicBezTo>
                          <a:cubicBezTo>
                            <a:pt x="3723288" y="156861"/>
                            <a:pt x="3727228" y="249449"/>
                            <a:pt x="3726620" y="338554"/>
                          </a:cubicBezTo>
                          <a:cubicBezTo>
                            <a:pt x="3448644" y="340617"/>
                            <a:pt x="3264795" y="316724"/>
                            <a:pt x="3030984" y="338554"/>
                          </a:cubicBezTo>
                          <a:cubicBezTo>
                            <a:pt x="2797173" y="360384"/>
                            <a:pt x="2737610" y="334299"/>
                            <a:pt x="2447147" y="338554"/>
                          </a:cubicBezTo>
                          <a:cubicBezTo>
                            <a:pt x="2156684" y="342809"/>
                            <a:pt x="2023203" y="362880"/>
                            <a:pt x="1826044" y="338554"/>
                          </a:cubicBezTo>
                          <a:cubicBezTo>
                            <a:pt x="1628885" y="314228"/>
                            <a:pt x="1417082" y="337161"/>
                            <a:pt x="1204940" y="338554"/>
                          </a:cubicBezTo>
                          <a:cubicBezTo>
                            <a:pt x="992798" y="339947"/>
                            <a:pt x="332965" y="349043"/>
                            <a:pt x="0" y="338554"/>
                          </a:cubicBezTo>
                          <a:cubicBezTo>
                            <a:pt x="13680" y="223283"/>
                            <a:pt x="-9925" y="123879"/>
                            <a:pt x="0" y="0"/>
                          </a:cubicBezTo>
                          <a:close/>
                        </a:path>
                        <a:path w="3726620" h="338554" stroke="0" extrusionOk="0">
                          <a:moveTo>
                            <a:pt x="0" y="0"/>
                          </a:moveTo>
                          <a:cubicBezTo>
                            <a:pt x="116852" y="15768"/>
                            <a:pt x="385535" y="22416"/>
                            <a:pt x="546571" y="0"/>
                          </a:cubicBezTo>
                          <a:cubicBezTo>
                            <a:pt x="707607" y="-22416"/>
                            <a:pt x="978274" y="3487"/>
                            <a:pt x="1093142" y="0"/>
                          </a:cubicBezTo>
                          <a:cubicBezTo>
                            <a:pt x="1208010" y="-3487"/>
                            <a:pt x="1580608" y="7589"/>
                            <a:pt x="1714245" y="0"/>
                          </a:cubicBezTo>
                          <a:cubicBezTo>
                            <a:pt x="1847882" y="-7589"/>
                            <a:pt x="2090413" y="-16177"/>
                            <a:pt x="2409881" y="0"/>
                          </a:cubicBezTo>
                          <a:cubicBezTo>
                            <a:pt x="2729349" y="16177"/>
                            <a:pt x="2814158" y="-4701"/>
                            <a:pt x="2956452" y="0"/>
                          </a:cubicBezTo>
                          <a:cubicBezTo>
                            <a:pt x="3098746" y="4701"/>
                            <a:pt x="3406725" y="-2792"/>
                            <a:pt x="3726620" y="0"/>
                          </a:cubicBezTo>
                          <a:cubicBezTo>
                            <a:pt x="3716425" y="146852"/>
                            <a:pt x="3729422" y="255603"/>
                            <a:pt x="3726620" y="338554"/>
                          </a:cubicBezTo>
                          <a:cubicBezTo>
                            <a:pt x="3568562" y="317693"/>
                            <a:pt x="3461474" y="319905"/>
                            <a:pt x="3217315" y="338554"/>
                          </a:cubicBezTo>
                          <a:cubicBezTo>
                            <a:pt x="2973157" y="357203"/>
                            <a:pt x="2834823" y="362761"/>
                            <a:pt x="2708011" y="338554"/>
                          </a:cubicBezTo>
                          <a:cubicBezTo>
                            <a:pt x="2581199" y="314347"/>
                            <a:pt x="2248701" y="317996"/>
                            <a:pt x="2086907" y="338554"/>
                          </a:cubicBezTo>
                          <a:cubicBezTo>
                            <a:pt x="1925113" y="359112"/>
                            <a:pt x="1806657" y="333725"/>
                            <a:pt x="1577602" y="338554"/>
                          </a:cubicBezTo>
                          <a:cubicBezTo>
                            <a:pt x="1348548" y="343383"/>
                            <a:pt x="1179465" y="342545"/>
                            <a:pt x="993765" y="338554"/>
                          </a:cubicBezTo>
                          <a:cubicBezTo>
                            <a:pt x="808065" y="334563"/>
                            <a:pt x="416296" y="358314"/>
                            <a:pt x="0" y="338554"/>
                          </a:cubicBezTo>
                          <a:cubicBezTo>
                            <a:pt x="-5557" y="266400"/>
                            <a:pt x="-4747" y="10181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id-ID" sz="1200" b="1" dirty="0" err="1"/>
                <a:t>Starting-Up</a:t>
              </a:r>
              <a:r>
                <a:rPr lang="id-ID" sz="1200" b="1" dirty="0"/>
                <a:t> 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E0F2C94-8994-9B48-9D42-D9FFF9DD8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990" b="94626" l="3167" r="96333">
                          <a14:foregroundMark x1="24833" y1="26871" x2="24833" y2="26871"/>
                          <a14:foregroundMark x1="21833" y1="26871" x2="21833" y2="26871"/>
                          <a14:foregroundMark x1="19667" y1="27255" x2="19667" y2="27255"/>
                          <a14:foregroundMark x1="17333" y1="29175" x2="17333" y2="29175"/>
                          <a14:foregroundMark x1="15833" y1="29750" x2="15833" y2="29750"/>
                          <a14:foregroundMark x1="13833" y1="30710" x2="12333" y2="31862"/>
                          <a14:foregroundMark x1="12333" y1="31478" x2="19167" y2="29750"/>
                          <a14:foregroundMark x1="23833" y1="25720" x2="31167" y2="26104"/>
                          <a14:foregroundMark x1="9667" y1="33205" x2="9667" y2="33205"/>
                          <a14:foregroundMark x1="7833" y1="41267" x2="7833" y2="41267"/>
                          <a14:foregroundMark x1="14667" y1="26679" x2="14667" y2="26679"/>
                          <a14:foregroundMark x1="11333" y1="30326" x2="11333" y2="30326"/>
                          <a14:foregroundMark x1="7667" y1="35509" x2="7667" y2="35509"/>
                          <a14:foregroundMark x1="9333" y1="52015" x2="9333" y2="52015"/>
                          <a14:foregroundMark x1="7833" y1="76200" x2="7833" y2="76200"/>
                          <a14:foregroundMark x1="6167" y1="71401" x2="10500" y2="80230"/>
                          <a14:foregroundMark x1="10500" y1="80230" x2="19833" y2="83877"/>
                          <a14:foregroundMark x1="19833" y1="83877" x2="26833" y2="90595"/>
                          <a14:foregroundMark x1="26833" y1="90595" x2="29167" y2="90595"/>
                          <a14:foregroundMark x1="3167" y1="74472" x2="3167" y2="74472"/>
                          <a14:foregroundMark x1="34333" y1="26296" x2="34333" y2="26296"/>
                          <a14:foregroundMark x1="46167" y1="9405" x2="46167" y2="9405"/>
                          <a14:foregroundMark x1="48333" y1="5950" x2="48333" y2="5950"/>
                          <a14:foregroundMark x1="7833" y1="35893" x2="7833" y2="35893"/>
                          <a14:foregroundMark x1="75833" y1="20537" x2="75833" y2="20537"/>
                          <a14:foregroundMark x1="74167" y1="19386" x2="74167" y2="19386"/>
                          <a14:foregroundMark x1="67833" y1="19194" x2="78667" y2="20345"/>
                          <a14:foregroundMark x1="77833" y1="18042" x2="82667" y2="22649"/>
                          <a14:foregroundMark x1="90333" y1="35893" x2="90333" y2="35893"/>
                          <a14:foregroundMark x1="94167" y1="38772" x2="94167" y2="38772"/>
                          <a14:foregroundMark x1="78167" y1="65835" x2="78167" y2="65835"/>
                          <a14:foregroundMark x1="59167" y1="56622" x2="76833" y2="63532"/>
                          <a14:foregroundMark x1="76833" y1="63532" x2="81333" y2="69290"/>
                          <a14:foregroundMark x1="51667" y1="56046" x2="57833" y2="57198"/>
                          <a14:foregroundMark x1="34333" y1="90403" x2="50333" y2="90595"/>
                          <a14:foregroundMark x1="50333" y1="90595" x2="60500" y2="87140"/>
                          <a14:foregroundMark x1="60500" y1="87140" x2="44167" y2="93474"/>
                          <a14:foregroundMark x1="67333" y1="88292" x2="83500" y2="73896"/>
                          <a14:foregroundMark x1="83500" y1="73896" x2="89333" y2="72553"/>
                          <a14:foregroundMark x1="91833" y1="71401" x2="69833" y2="91747"/>
                          <a14:foregroundMark x1="69833" y1="91747" x2="60667" y2="94626"/>
                          <a14:foregroundMark x1="60667" y1="94626" x2="58667" y2="94626"/>
                          <a14:foregroundMark x1="96333" y1="69098" x2="96333" y2="69098"/>
                          <a14:foregroundMark x1="78167" y1="18042" x2="78167" y2="18042"/>
                          <a14:foregroundMark x1="76333" y1="17083" x2="80667" y2="20345"/>
                          <a14:foregroundMark x1="76333" y1="16507" x2="76333" y2="16507"/>
                          <a14:foregroundMark x1="76667" y1="16891" x2="76667" y2="16891"/>
                          <a14:foregroundMark x1="76667" y1="16891" x2="76667" y2="16891"/>
                          <a14:foregroundMark x1="76667" y1="16891" x2="76667" y2="1689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39639" y="122403"/>
              <a:ext cx="695016" cy="602347"/>
            </a:xfrm>
            <a:prstGeom prst="ellipse">
              <a:avLst/>
            </a:prstGeom>
            <a:ln w="28575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5" name="Line Callout 2 64">
              <a:extLst>
                <a:ext uri="{FF2B5EF4-FFF2-40B4-BE49-F238E27FC236}">
                  <a16:creationId xmlns:a16="http://schemas.microsoft.com/office/drawing/2014/main" id="{E041FCF1-FC21-714C-B196-1110CE5C1595}"/>
                </a:ext>
              </a:extLst>
            </p:cNvPr>
            <p:cNvSpPr/>
            <p:nvPr/>
          </p:nvSpPr>
          <p:spPr>
            <a:xfrm>
              <a:off x="572101" y="3754762"/>
              <a:ext cx="1434613" cy="1142459"/>
            </a:xfrm>
            <a:prstGeom prst="borderCallout2">
              <a:avLst>
                <a:gd name="adj1" fmla="val 17499"/>
                <a:gd name="adj2" fmla="val 880"/>
                <a:gd name="adj3" fmla="val 18750"/>
                <a:gd name="adj4" fmla="val -16667"/>
                <a:gd name="adj5" fmla="val 180358"/>
                <a:gd name="adj6" fmla="val 517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55085713">
                    <a:custGeom>
                      <a:avLst/>
                      <a:gdLst>
                        <a:gd name="connsiteX0" fmla="*/ 0 w 1550870"/>
                        <a:gd name="connsiteY0" fmla="*/ 0 h 1142459"/>
                        <a:gd name="connsiteX1" fmla="*/ 1550870 w 1550870"/>
                        <a:gd name="connsiteY1" fmla="*/ 0 h 1142459"/>
                        <a:gd name="connsiteX2" fmla="*/ 1550870 w 1550870"/>
                        <a:gd name="connsiteY2" fmla="*/ 1142459 h 1142459"/>
                        <a:gd name="connsiteX3" fmla="*/ 0 w 1550870"/>
                        <a:gd name="connsiteY3" fmla="*/ 1142459 h 1142459"/>
                        <a:gd name="connsiteX4" fmla="*/ 0 w 1550870"/>
                        <a:gd name="connsiteY4" fmla="*/ 0 h 1142459"/>
                        <a:gd name="connsiteX0" fmla="*/ 13648 w 1550870"/>
                        <a:gd name="connsiteY0" fmla="*/ 199919 h 1142459"/>
                        <a:gd name="connsiteX1" fmla="*/ -258484 w 1550870"/>
                        <a:gd name="connsiteY1" fmla="*/ 214211 h 1142459"/>
                        <a:gd name="connsiteX2" fmla="*/ -9367 w 1550870"/>
                        <a:gd name="connsiteY2" fmla="*/ 1842478 h 1142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50870" h="1142459" fill="none" extrusionOk="0">
                          <a:moveTo>
                            <a:pt x="0" y="0"/>
                          </a:moveTo>
                          <a:cubicBezTo>
                            <a:pt x="325290" y="-13295"/>
                            <a:pt x="1354944" y="131504"/>
                            <a:pt x="1550870" y="0"/>
                          </a:cubicBezTo>
                          <a:cubicBezTo>
                            <a:pt x="1590361" y="194521"/>
                            <a:pt x="1546741" y="967736"/>
                            <a:pt x="1550870" y="1142459"/>
                          </a:cubicBezTo>
                          <a:cubicBezTo>
                            <a:pt x="859195" y="1178800"/>
                            <a:pt x="369504" y="1164508"/>
                            <a:pt x="0" y="1142459"/>
                          </a:cubicBezTo>
                          <a:cubicBezTo>
                            <a:pt x="-93562" y="834095"/>
                            <a:pt x="83527" y="520142"/>
                            <a:pt x="0" y="0"/>
                          </a:cubicBezTo>
                          <a:close/>
                        </a:path>
                        <a:path w="1550870" h="1142459" fill="none" extrusionOk="0">
                          <a:moveTo>
                            <a:pt x="13648" y="199919"/>
                          </a:moveTo>
                          <a:cubicBezTo>
                            <a:pt x="-39727" y="222455"/>
                            <a:pt x="-226212" y="230023"/>
                            <a:pt x="-258484" y="214211"/>
                          </a:cubicBezTo>
                          <a:cubicBezTo>
                            <a:pt x="-3172" y="963949"/>
                            <a:pt x="-175502" y="1233495"/>
                            <a:pt x="-9367" y="1842478"/>
                          </a:cubicBezTo>
                        </a:path>
                        <a:path w="1550870" h="1142459" stroke="0" extrusionOk="0">
                          <a:moveTo>
                            <a:pt x="0" y="0"/>
                          </a:moveTo>
                          <a:cubicBezTo>
                            <a:pt x="373747" y="-26195"/>
                            <a:pt x="1111908" y="-51314"/>
                            <a:pt x="1550870" y="0"/>
                          </a:cubicBezTo>
                          <a:cubicBezTo>
                            <a:pt x="1494888" y="378508"/>
                            <a:pt x="1456035" y="771956"/>
                            <a:pt x="1550870" y="1142459"/>
                          </a:cubicBezTo>
                          <a:cubicBezTo>
                            <a:pt x="1384560" y="1160857"/>
                            <a:pt x="656838" y="1098958"/>
                            <a:pt x="0" y="1142459"/>
                          </a:cubicBezTo>
                          <a:cubicBezTo>
                            <a:pt x="3871" y="838102"/>
                            <a:pt x="-37840" y="500952"/>
                            <a:pt x="0" y="0"/>
                          </a:cubicBezTo>
                          <a:close/>
                        </a:path>
                        <a:path w="1550870" h="1142459" fill="none" stroke="0" extrusionOk="0">
                          <a:moveTo>
                            <a:pt x="13648" y="199919"/>
                          </a:moveTo>
                          <a:cubicBezTo>
                            <a:pt x="-90239" y="201727"/>
                            <a:pt x="-123458" y="218030"/>
                            <a:pt x="-258484" y="214211"/>
                          </a:cubicBezTo>
                          <a:cubicBezTo>
                            <a:pt x="-36879" y="982703"/>
                            <a:pt x="-35100" y="1226343"/>
                            <a:pt x="-9367" y="184247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>
                <a:solidFill>
                  <a:sysClr val="windowText" lastClr="000000"/>
                </a:solidFill>
              </a:endParaRPr>
            </a:p>
            <a:p>
              <a:r>
                <a:rPr lang="en-US" sz="1100" b="1" dirty="0">
                  <a:solidFill>
                    <a:schemeClr val="accent6"/>
                  </a:solidFill>
                </a:rPr>
                <a:t>Methods :</a:t>
              </a:r>
            </a:p>
            <a:p>
              <a:pPr marL="171450" indent="-171450">
                <a:buAutoNum type="arabicPeriod"/>
              </a:pPr>
              <a:r>
                <a:rPr lang="en-US" sz="1100" dirty="0">
                  <a:solidFill>
                    <a:sysClr val="windowText" lastClr="000000"/>
                  </a:solidFill>
                </a:rPr>
                <a:t>Video Based Learning</a:t>
              </a:r>
            </a:p>
            <a:p>
              <a:pPr marL="171450" indent="-171450">
                <a:buAutoNum type="arabicPeriod"/>
              </a:pPr>
              <a:r>
                <a:rPr lang="en-US" sz="1100" dirty="0">
                  <a:solidFill>
                    <a:sysClr val="windowText" lastClr="000000"/>
                  </a:solidFill>
                </a:rPr>
                <a:t>Seminar</a:t>
              </a:r>
            </a:p>
            <a:p>
              <a:pPr algn="ctr"/>
              <a:endParaRPr lang="en-US" sz="1100" dirty="0"/>
            </a:p>
          </p:txBody>
        </p:sp>
        <p:sp>
          <p:nvSpPr>
            <p:cNvPr id="66" name="Line Callout 2 65">
              <a:extLst>
                <a:ext uri="{FF2B5EF4-FFF2-40B4-BE49-F238E27FC236}">
                  <a16:creationId xmlns:a16="http://schemas.microsoft.com/office/drawing/2014/main" id="{4051D1D0-2F16-914C-BC01-AB993E5226AC}"/>
                </a:ext>
              </a:extLst>
            </p:cNvPr>
            <p:cNvSpPr/>
            <p:nvPr/>
          </p:nvSpPr>
          <p:spPr>
            <a:xfrm>
              <a:off x="2638799" y="3670594"/>
              <a:ext cx="1550870" cy="1808242"/>
            </a:xfrm>
            <a:prstGeom prst="borderCallout2">
              <a:avLst>
                <a:gd name="adj1" fmla="val 17499"/>
                <a:gd name="adj2" fmla="val 880"/>
                <a:gd name="adj3" fmla="val 18750"/>
                <a:gd name="adj4" fmla="val -16667"/>
                <a:gd name="adj5" fmla="val 117904"/>
                <a:gd name="adj6" fmla="val -27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55085713">
                    <a:custGeom>
                      <a:avLst/>
                      <a:gdLst>
                        <a:gd name="connsiteX0" fmla="*/ 0 w 1550870"/>
                        <a:gd name="connsiteY0" fmla="*/ 0 h 1142459"/>
                        <a:gd name="connsiteX1" fmla="*/ 1550870 w 1550870"/>
                        <a:gd name="connsiteY1" fmla="*/ 0 h 1142459"/>
                        <a:gd name="connsiteX2" fmla="*/ 1550870 w 1550870"/>
                        <a:gd name="connsiteY2" fmla="*/ 1142459 h 1142459"/>
                        <a:gd name="connsiteX3" fmla="*/ 0 w 1550870"/>
                        <a:gd name="connsiteY3" fmla="*/ 1142459 h 1142459"/>
                        <a:gd name="connsiteX4" fmla="*/ 0 w 1550870"/>
                        <a:gd name="connsiteY4" fmla="*/ 0 h 1142459"/>
                        <a:gd name="connsiteX0" fmla="*/ 13648 w 1550870"/>
                        <a:gd name="connsiteY0" fmla="*/ 199919 h 1142459"/>
                        <a:gd name="connsiteX1" fmla="*/ -258484 w 1550870"/>
                        <a:gd name="connsiteY1" fmla="*/ 214211 h 1142459"/>
                        <a:gd name="connsiteX2" fmla="*/ -9367 w 1550870"/>
                        <a:gd name="connsiteY2" fmla="*/ 1842478 h 1142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50870" h="1142459" fill="none" extrusionOk="0">
                          <a:moveTo>
                            <a:pt x="0" y="0"/>
                          </a:moveTo>
                          <a:cubicBezTo>
                            <a:pt x="325290" y="-13295"/>
                            <a:pt x="1354944" y="131504"/>
                            <a:pt x="1550870" y="0"/>
                          </a:cubicBezTo>
                          <a:cubicBezTo>
                            <a:pt x="1590361" y="194521"/>
                            <a:pt x="1546741" y="967736"/>
                            <a:pt x="1550870" y="1142459"/>
                          </a:cubicBezTo>
                          <a:cubicBezTo>
                            <a:pt x="859195" y="1178800"/>
                            <a:pt x="369504" y="1164508"/>
                            <a:pt x="0" y="1142459"/>
                          </a:cubicBezTo>
                          <a:cubicBezTo>
                            <a:pt x="-93562" y="834095"/>
                            <a:pt x="83527" y="520142"/>
                            <a:pt x="0" y="0"/>
                          </a:cubicBezTo>
                          <a:close/>
                        </a:path>
                        <a:path w="1550870" h="1142459" fill="none" extrusionOk="0">
                          <a:moveTo>
                            <a:pt x="13648" y="199919"/>
                          </a:moveTo>
                          <a:cubicBezTo>
                            <a:pt x="-39727" y="222455"/>
                            <a:pt x="-226212" y="230023"/>
                            <a:pt x="-258484" y="214211"/>
                          </a:cubicBezTo>
                          <a:cubicBezTo>
                            <a:pt x="-3172" y="963949"/>
                            <a:pt x="-175502" y="1233495"/>
                            <a:pt x="-9367" y="1842478"/>
                          </a:cubicBezTo>
                        </a:path>
                        <a:path w="1550870" h="1142459" stroke="0" extrusionOk="0">
                          <a:moveTo>
                            <a:pt x="0" y="0"/>
                          </a:moveTo>
                          <a:cubicBezTo>
                            <a:pt x="373747" y="-26195"/>
                            <a:pt x="1111908" y="-51314"/>
                            <a:pt x="1550870" y="0"/>
                          </a:cubicBezTo>
                          <a:cubicBezTo>
                            <a:pt x="1494888" y="378508"/>
                            <a:pt x="1456035" y="771956"/>
                            <a:pt x="1550870" y="1142459"/>
                          </a:cubicBezTo>
                          <a:cubicBezTo>
                            <a:pt x="1384560" y="1160857"/>
                            <a:pt x="656838" y="1098958"/>
                            <a:pt x="0" y="1142459"/>
                          </a:cubicBezTo>
                          <a:cubicBezTo>
                            <a:pt x="3871" y="838102"/>
                            <a:pt x="-37840" y="500952"/>
                            <a:pt x="0" y="0"/>
                          </a:cubicBezTo>
                          <a:close/>
                        </a:path>
                        <a:path w="1550870" h="1142459" fill="none" stroke="0" extrusionOk="0">
                          <a:moveTo>
                            <a:pt x="13648" y="199919"/>
                          </a:moveTo>
                          <a:cubicBezTo>
                            <a:pt x="-90239" y="201727"/>
                            <a:pt x="-123458" y="218030"/>
                            <a:pt x="-258484" y="214211"/>
                          </a:cubicBezTo>
                          <a:cubicBezTo>
                            <a:pt x="-36879" y="982703"/>
                            <a:pt x="-35100" y="1226343"/>
                            <a:pt x="-9367" y="184247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Methods :</a:t>
              </a:r>
            </a:p>
            <a:p>
              <a:pPr marL="171450" indent="-171450">
                <a:buAutoNum type="arabicPeriod"/>
              </a:pPr>
              <a:r>
                <a:rPr lang="en-US" sz="1200" dirty="0">
                  <a:solidFill>
                    <a:sysClr val="windowText" lastClr="000000"/>
                  </a:solidFill>
                </a:rPr>
                <a:t>Video Based Learning</a:t>
              </a:r>
            </a:p>
            <a:p>
              <a:pPr marL="171450" indent="-171450">
                <a:buAutoNum type="arabicPeriod"/>
              </a:pPr>
              <a:r>
                <a:rPr lang="en-US" sz="1200" dirty="0">
                  <a:solidFill>
                    <a:sysClr val="windowText" lastClr="000000"/>
                  </a:solidFill>
                </a:rPr>
                <a:t>Coaching</a:t>
              </a:r>
            </a:p>
            <a:p>
              <a:pPr marL="171450" indent="-171450">
                <a:buAutoNum type="arabicPeriod"/>
              </a:pPr>
              <a:r>
                <a:rPr lang="en-US" sz="1200" dirty="0">
                  <a:solidFill>
                    <a:sysClr val="windowText" lastClr="000000"/>
                  </a:solidFill>
                </a:rPr>
                <a:t>Feedback by Expert</a:t>
              </a:r>
            </a:p>
            <a:p>
              <a:pPr marL="171450" indent="-171450">
                <a:buAutoNum type="arabicPeriod"/>
              </a:pPr>
              <a:r>
                <a:rPr lang="en-US" sz="1200" dirty="0">
                  <a:solidFill>
                    <a:sysClr val="windowText" lastClr="000000"/>
                  </a:solidFill>
                </a:rPr>
                <a:t>Idea testing</a:t>
              </a:r>
            </a:p>
          </p:txBody>
        </p:sp>
        <p:sp>
          <p:nvSpPr>
            <p:cNvPr id="68" name="Line Callout 2 67">
              <a:extLst>
                <a:ext uri="{FF2B5EF4-FFF2-40B4-BE49-F238E27FC236}">
                  <a16:creationId xmlns:a16="http://schemas.microsoft.com/office/drawing/2014/main" id="{CF4FF41F-056B-CE46-98D8-36825848490B}"/>
                </a:ext>
              </a:extLst>
            </p:cNvPr>
            <p:cNvSpPr/>
            <p:nvPr/>
          </p:nvSpPr>
          <p:spPr>
            <a:xfrm>
              <a:off x="4747965" y="3763340"/>
              <a:ext cx="1462203" cy="1808242"/>
            </a:xfrm>
            <a:prstGeom prst="borderCallout2">
              <a:avLst>
                <a:gd name="adj1" fmla="val 17499"/>
                <a:gd name="adj2" fmla="val 880"/>
                <a:gd name="adj3" fmla="val 18750"/>
                <a:gd name="adj4" fmla="val -16667"/>
                <a:gd name="adj5" fmla="val 112738"/>
                <a:gd name="adj6" fmla="val -5036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55085713">
                    <a:custGeom>
                      <a:avLst/>
                      <a:gdLst>
                        <a:gd name="connsiteX0" fmla="*/ 0 w 1550870"/>
                        <a:gd name="connsiteY0" fmla="*/ 0 h 1142459"/>
                        <a:gd name="connsiteX1" fmla="*/ 1550870 w 1550870"/>
                        <a:gd name="connsiteY1" fmla="*/ 0 h 1142459"/>
                        <a:gd name="connsiteX2" fmla="*/ 1550870 w 1550870"/>
                        <a:gd name="connsiteY2" fmla="*/ 1142459 h 1142459"/>
                        <a:gd name="connsiteX3" fmla="*/ 0 w 1550870"/>
                        <a:gd name="connsiteY3" fmla="*/ 1142459 h 1142459"/>
                        <a:gd name="connsiteX4" fmla="*/ 0 w 1550870"/>
                        <a:gd name="connsiteY4" fmla="*/ 0 h 1142459"/>
                        <a:gd name="connsiteX0" fmla="*/ 13648 w 1550870"/>
                        <a:gd name="connsiteY0" fmla="*/ 199919 h 1142459"/>
                        <a:gd name="connsiteX1" fmla="*/ -258484 w 1550870"/>
                        <a:gd name="connsiteY1" fmla="*/ 214211 h 1142459"/>
                        <a:gd name="connsiteX2" fmla="*/ -9367 w 1550870"/>
                        <a:gd name="connsiteY2" fmla="*/ 1842478 h 1142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50870" h="1142459" fill="none" extrusionOk="0">
                          <a:moveTo>
                            <a:pt x="0" y="0"/>
                          </a:moveTo>
                          <a:cubicBezTo>
                            <a:pt x="325290" y="-13295"/>
                            <a:pt x="1354944" y="131504"/>
                            <a:pt x="1550870" y="0"/>
                          </a:cubicBezTo>
                          <a:cubicBezTo>
                            <a:pt x="1590361" y="194521"/>
                            <a:pt x="1546741" y="967736"/>
                            <a:pt x="1550870" y="1142459"/>
                          </a:cubicBezTo>
                          <a:cubicBezTo>
                            <a:pt x="859195" y="1178800"/>
                            <a:pt x="369504" y="1164508"/>
                            <a:pt x="0" y="1142459"/>
                          </a:cubicBezTo>
                          <a:cubicBezTo>
                            <a:pt x="-93562" y="834095"/>
                            <a:pt x="83527" y="520142"/>
                            <a:pt x="0" y="0"/>
                          </a:cubicBezTo>
                          <a:close/>
                        </a:path>
                        <a:path w="1550870" h="1142459" fill="none" extrusionOk="0">
                          <a:moveTo>
                            <a:pt x="13648" y="199919"/>
                          </a:moveTo>
                          <a:cubicBezTo>
                            <a:pt x="-39727" y="222455"/>
                            <a:pt x="-226212" y="230023"/>
                            <a:pt x="-258484" y="214211"/>
                          </a:cubicBezTo>
                          <a:cubicBezTo>
                            <a:pt x="-3172" y="963949"/>
                            <a:pt x="-175502" y="1233495"/>
                            <a:pt x="-9367" y="1842478"/>
                          </a:cubicBezTo>
                        </a:path>
                        <a:path w="1550870" h="1142459" stroke="0" extrusionOk="0">
                          <a:moveTo>
                            <a:pt x="0" y="0"/>
                          </a:moveTo>
                          <a:cubicBezTo>
                            <a:pt x="373747" y="-26195"/>
                            <a:pt x="1111908" y="-51314"/>
                            <a:pt x="1550870" y="0"/>
                          </a:cubicBezTo>
                          <a:cubicBezTo>
                            <a:pt x="1494888" y="378508"/>
                            <a:pt x="1456035" y="771956"/>
                            <a:pt x="1550870" y="1142459"/>
                          </a:cubicBezTo>
                          <a:cubicBezTo>
                            <a:pt x="1384560" y="1160857"/>
                            <a:pt x="656838" y="1098958"/>
                            <a:pt x="0" y="1142459"/>
                          </a:cubicBezTo>
                          <a:cubicBezTo>
                            <a:pt x="3871" y="838102"/>
                            <a:pt x="-37840" y="500952"/>
                            <a:pt x="0" y="0"/>
                          </a:cubicBezTo>
                          <a:close/>
                        </a:path>
                        <a:path w="1550870" h="1142459" fill="none" stroke="0" extrusionOk="0">
                          <a:moveTo>
                            <a:pt x="13648" y="199919"/>
                          </a:moveTo>
                          <a:cubicBezTo>
                            <a:pt x="-90239" y="201727"/>
                            <a:pt x="-123458" y="218030"/>
                            <a:pt x="-258484" y="214211"/>
                          </a:cubicBezTo>
                          <a:cubicBezTo>
                            <a:pt x="-36879" y="982703"/>
                            <a:pt x="-35100" y="1226343"/>
                            <a:pt x="-9367" y="184247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accent6"/>
                  </a:solidFill>
                </a:rPr>
                <a:t>Methods :</a:t>
              </a:r>
            </a:p>
            <a:p>
              <a:pPr marL="171450" indent="-171450">
                <a:buAutoNum type="arabicPeriod"/>
              </a:pPr>
              <a:r>
                <a:rPr lang="en-US" sz="1100" dirty="0">
                  <a:solidFill>
                    <a:sysClr val="windowText" lastClr="000000"/>
                  </a:solidFill>
                </a:rPr>
                <a:t>Video Based Learning</a:t>
              </a:r>
            </a:p>
            <a:p>
              <a:pPr marL="171450" indent="-171450">
                <a:buAutoNum type="arabicPeriod"/>
              </a:pPr>
              <a:r>
                <a:rPr lang="en-US" sz="1100" dirty="0">
                  <a:solidFill>
                    <a:sysClr val="windowText" lastClr="000000"/>
                  </a:solidFill>
                </a:rPr>
                <a:t>Coaching</a:t>
              </a:r>
            </a:p>
            <a:p>
              <a:pPr marL="171450" indent="-171450">
                <a:buAutoNum type="arabicPeriod"/>
              </a:pPr>
              <a:r>
                <a:rPr lang="en-US" sz="1100" dirty="0">
                  <a:solidFill>
                    <a:sysClr val="windowText" lastClr="000000"/>
                  </a:solidFill>
                </a:rPr>
                <a:t>Feedback by Expert</a:t>
              </a:r>
            </a:p>
            <a:p>
              <a:pPr marL="171450" indent="-171450">
                <a:buAutoNum type="arabicPeriod"/>
              </a:pPr>
              <a:r>
                <a:rPr lang="en-US" sz="1100" dirty="0">
                  <a:solidFill>
                    <a:sysClr val="windowText" lastClr="000000"/>
                  </a:solidFill>
                </a:rPr>
                <a:t>FGD</a:t>
              </a:r>
            </a:p>
          </p:txBody>
        </p:sp>
        <p:sp>
          <p:nvSpPr>
            <p:cNvPr id="69" name="Line Callout 2 68">
              <a:extLst>
                <a:ext uri="{FF2B5EF4-FFF2-40B4-BE49-F238E27FC236}">
                  <a16:creationId xmlns:a16="http://schemas.microsoft.com/office/drawing/2014/main" id="{2B3D54EF-5F06-2E45-AFE8-DFE5922CDEE8}"/>
                </a:ext>
              </a:extLst>
            </p:cNvPr>
            <p:cNvSpPr/>
            <p:nvPr/>
          </p:nvSpPr>
          <p:spPr>
            <a:xfrm>
              <a:off x="6688682" y="3735729"/>
              <a:ext cx="1462203" cy="1922911"/>
            </a:xfrm>
            <a:prstGeom prst="borderCallout2">
              <a:avLst>
                <a:gd name="adj1" fmla="val 17499"/>
                <a:gd name="adj2" fmla="val 880"/>
                <a:gd name="adj3" fmla="val 18750"/>
                <a:gd name="adj4" fmla="val -16667"/>
                <a:gd name="adj5" fmla="val 108839"/>
                <a:gd name="adj6" fmla="val -971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55085713">
                    <a:custGeom>
                      <a:avLst/>
                      <a:gdLst>
                        <a:gd name="connsiteX0" fmla="*/ 0 w 1550870"/>
                        <a:gd name="connsiteY0" fmla="*/ 0 h 1142459"/>
                        <a:gd name="connsiteX1" fmla="*/ 1550870 w 1550870"/>
                        <a:gd name="connsiteY1" fmla="*/ 0 h 1142459"/>
                        <a:gd name="connsiteX2" fmla="*/ 1550870 w 1550870"/>
                        <a:gd name="connsiteY2" fmla="*/ 1142459 h 1142459"/>
                        <a:gd name="connsiteX3" fmla="*/ 0 w 1550870"/>
                        <a:gd name="connsiteY3" fmla="*/ 1142459 h 1142459"/>
                        <a:gd name="connsiteX4" fmla="*/ 0 w 1550870"/>
                        <a:gd name="connsiteY4" fmla="*/ 0 h 1142459"/>
                        <a:gd name="connsiteX0" fmla="*/ 13648 w 1550870"/>
                        <a:gd name="connsiteY0" fmla="*/ 199919 h 1142459"/>
                        <a:gd name="connsiteX1" fmla="*/ -258484 w 1550870"/>
                        <a:gd name="connsiteY1" fmla="*/ 214211 h 1142459"/>
                        <a:gd name="connsiteX2" fmla="*/ -9367 w 1550870"/>
                        <a:gd name="connsiteY2" fmla="*/ 1842478 h 1142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50870" h="1142459" fill="none" extrusionOk="0">
                          <a:moveTo>
                            <a:pt x="0" y="0"/>
                          </a:moveTo>
                          <a:cubicBezTo>
                            <a:pt x="325290" y="-13295"/>
                            <a:pt x="1354944" y="131504"/>
                            <a:pt x="1550870" y="0"/>
                          </a:cubicBezTo>
                          <a:cubicBezTo>
                            <a:pt x="1590361" y="194521"/>
                            <a:pt x="1546741" y="967736"/>
                            <a:pt x="1550870" y="1142459"/>
                          </a:cubicBezTo>
                          <a:cubicBezTo>
                            <a:pt x="859195" y="1178800"/>
                            <a:pt x="369504" y="1164508"/>
                            <a:pt x="0" y="1142459"/>
                          </a:cubicBezTo>
                          <a:cubicBezTo>
                            <a:pt x="-93562" y="834095"/>
                            <a:pt x="83527" y="520142"/>
                            <a:pt x="0" y="0"/>
                          </a:cubicBezTo>
                          <a:close/>
                        </a:path>
                        <a:path w="1550870" h="1142459" fill="none" extrusionOk="0">
                          <a:moveTo>
                            <a:pt x="13648" y="199919"/>
                          </a:moveTo>
                          <a:cubicBezTo>
                            <a:pt x="-39727" y="222455"/>
                            <a:pt x="-226212" y="230023"/>
                            <a:pt x="-258484" y="214211"/>
                          </a:cubicBezTo>
                          <a:cubicBezTo>
                            <a:pt x="-3172" y="963949"/>
                            <a:pt x="-175502" y="1233495"/>
                            <a:pt x="-9367" y="1842478"/>
                          </a:cubicBezTo>
                        </a:path>
                        <a:path w="1550870" h="1142459" stroke="0" extrusionOk="0">
                          <a:moveTo>
                            <a:pt x="0" y="0"/>
                          </a:moveTo>
                          <a:cubicBezTo>
                            <a:pt x="373747" y="-26195"/>
                            <a:pt x="1111908" y="-51314"/>
                            <a:pt x="1550870" y="0"/>
                          </a:cubicBezTo>
                          <a:cubicBezTo>
                            <a:pt x="1494888" y="378508"/>
                            <a:pt x="1456035" y="771956"/>
                            <a:pt x="1550870" y="1142459"/>
                          </a:cubicBezTo>
                          <a:cubicBezTo>
                            <a:pt x="1384560" y="1160857"/>
                            <a:pt x="656838" y="1098958"/>
                            <a:pt x="0" y="1142459"/>
                          </a:cubicBezTo>
                          <a:cubicBezTo>
                            <a:pt x="3871" y="838102"/>
                            <a:pt x="-37840" y="500952"/>
                            <a:pt x="0" y="0"/>
                          </a:cubicBezTo>
                          <a:close/>
                        </a:path>
                        <a:path w="1550870" h="1142459" fill="none" stroke="0" extrusionOk="0">
                          <a:moveTo>
                            <a:pt x="13648" y="199919"/>
                          </a:moveTo>
                          <a:cubicBezTo>
                            <a:pt x="-90239" y="201727"/>
                            <a:pt x="-123458" y="218030"/>
                            <a:pt x="-258484" y="214211"/>
                          </a:cubicBezTo>
                          <a:cubicBezTo>
                            <a:pt x="-36879" y="982703"/>
                            <a:pt x="-35100" y="1226343"/>
                            <a:pt x="-9367" y="184247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accent6"/>
                  </a:solidFill>
                </a:rPr>
                <a:t>Methods :</a:t>
              </a:r>
            </a:p>
            <a:p>
              <a:pPr marL="171450" indent="-171450">
                <a:buAutoNum type="arabicPeriod"/>
              </a:pPr>
              <a:r>
                <a:rPr lang="en-US" sz="1100" dirty="0">
                  <a:solidFill>
                    <a:sysClr val="windowText" lastClr="000000"/>
                  </a:solidFill>
                </a:rPr>
                <a:t>Video Based Learning</a:t>
              </a:r>
            </a:p>
            <a:p>
              <a:pPr marL="171450" indent="-171450">
                <a:buAutoNum type="arabicPeriod"/>
              </a:pPr>
              <a:r>
                <a:rPr lang="en-US" sz="1100" dirty="0">
                  <a:solidFill>
                    <a:sysClr val="windowText" lastClr="000000"/>
                  </a:solidFill>
                </a:rPr>
                <a:t>Coaching</a:t>
              </a:r>
            </a:p>
            <a:p>
              <a:pPr marL="171450" indent="-171450">
                <a:buAutoNum type="arabicPeriod"/>
              </a:pPr>
              <a:r>
                <a:rPr lang="en-US" sz="1100" dirty="0">
                  <a:solidFill>
                    <a:sysClr val="windowText" lastClr="000000"/>
                  </a:solidFill>
                </a:rPr>
                <a:t>Feedback by Expert</a:t>
              </a:r>
            </a:p>
            <a:p>
              <a:pPr marL="171450" indent="-171450">
                <a:buAutoNum type="arabicPeriod"/>
              </a:pPr>
              <a:r>
                <a:rPr lang="en-US" sz="1100" dirty="0">
                  <a:solidFill>
                    <a:sysClr val="windowText" lastClr="000000"/>
                  </a:solidFill>
                </a:rPr>
                <a:t>Exhibition &amp; BISANARA</a:t>
              </a:r>
            </a:p>
          </p:txBody>
        </p:sp>
        <p:sp>
          <p:nvSpPr>
            <p:cNvPr id="71" name="Line Callout 2 70">
              <a:extLst>
                <a:ext uri="{FF2B5EF4-FFF2-40B4-BE49-F238E27FC236}">
                  <a16:creationId xmlns:a16="http://schemas.microsoft.com/office/drawing/2014/main" id="{BA117274-8BEF-A444-B2F5-ABFCDC38A2D2}"/>
                </a:ext>
              </a:extLst>
            </p:cNvPr>
            <p:cNvSpPr/>
            <p:nvPr/>
          </p:nvSpPr>
          <p:spPr>
            <a:xfrm>
              <a:off x="8679305" y="3743124"/>
              <a:ext cx="1471224" cy="1808242"/>
            </a:xfrm>
            <a:prstGeom prst="borderCallout2">
              <a:avLst>
                <a:gd name="adj1" fmla="val 17499"/>
                <a:gd name="adj2" fmla="val 880"/>
                <a:gd name="adj3" fmla="val 18750"/>
                <a:gd name="adj4" fmla="val -16667"/>
                <a:gd name="adj5" fmla="val 105026"/>
                <a:gd name="adj6" fmla="val -6149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55085713">
                    <a:custGeom>
                      <a:avLst/>
                      <a:gdLst>
                        <a:gd name="connsiteX0" fmla="*/ 0 w 1550870"/>
                        <a:gd name="connsiteY0" fmla="*/ 0 h 1142459"/>
                        <a:gd name="connsiteX1" fmla="*/ 1550870 w 1550870"/>
                        <a:gd name="connsiteY1" fmla="*/ 0 h 1142459"/>
                        <a:gd name="connsiteX2" fmla="*/ 1550870 w 1550870"/>
                        <a:gd name="connsiteY2" fmla="*/ 1142459 h 1142459"/>
                        <a:gd name="connsiteX3" fmla="*/ 0 w 1550870"/>
                        <a:gd name="connsiteY3" fmla="*/ 1142459 h 1142459"/>
                        <a:gd name="connsiteX4" fmla="*/ 0 w 1550870"/>
                        <a:gd name="connsiteY4" fmla="*/ 0 h 1142459"/>
                        <a:gd name="connsiteX0" fmla="*/ 13648 w 1550870"/>
                        <a:gd name="connsiteY0" fmla="*/ 199919 h 1142459"/>
                        <a:gd name="connsiteX1" fmla="*/ -258484 w 1550870"/>
                        <a:gd name="connsiteY1" fmla="*/ 214211 h 1142459"/>
                        <a:gd name="connsiteX2" fmla="*/ -9367 w 1550870"/>
                        <a:gd name="connsiteY2" fmla="*/ 1842478 h 1142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50870" h="1142459" fill="none" extrusionOk="0">
                          <a:moveTo>
                            <a:pt x="0" y="0"/>
                          </a:moveTo>
                          <a:cubicBezTo>
                            <a:pt x="325290" y="-13295"/>
                            <a:pt x="1354944" y="131504"/>
                            <a:pt x="1550870" y="0"/>
                          </a:cubicBezTo>
                          <a:cubicBezTo>
                            <a:pt x="1590361" y="194521"/>
                            <a:pt x="1546741" y="967736"/>
                            <a:pt x="1550870" y="1142459"/>
                          </a:cubicBezTo>
                          <a:cubicBezTo>
                            <a:pt x="859195" y="1178800"/>
                            <a:pt x="369504" y="1164508"/>
                            <a:pt x="0" y="1142459"/>
                          </a:cubicBezTo>
                          <a:cubicBezTo>
                            <a:pt x="-93562" y="834095"/>
                            <a:pt x="83527" y="520142"/>
                            <a:pt x="0" y="0"/>
                          </a:cubicBezTo>
                          <a:close/>
                        </a:path>
                        <a:path w="1550870" h="1142459" fill="none" extrusionOk="0">
                          <a:moveTo>
                            <a:pt x="13648" y="199919"/>
                          </a:moveTo>
                          <a:cubicBezTo>
                            <a:pt x="-39727" y="222455"/>
                            <a:pt x="-226212" y="230023"/>
                            <a:pt x="-258484" y="214211"/>
                          </a:cubicBezTo>
                          <a:cubicBezTo>
                            <a:pt x="-3172" y="963949"/>
                            <a:pt x="-175502" y="1233495"/>
                            <a:pt x="-9367" y="1842478"/>
                          </a:cubicBezTo>
                        </a:path>
                        <a:path w="1550870" h="1142459" stroke="0" extrusionOk="0">
                          <a:moveTo>
                            <a:pt x="0" y="0"/>
                          </a:moveTo>
                          <a:cubicBezTo>
                            <a:pt x="373747" y="-26195"/>
                            <a:pt x="1111908" y="-51314"/>
                            <a:pt x="1550870" y="0"/>
                          </a:cubicBezTo>
                          <a:cubicBezTo>
                            <a:pt x="1494888" y="378508"/>
                            <a:pt x="1456035" y="771956"/>
                            <a:pt x="1550870" y="1142459"/>
                          </a:cubicBezTo>
                          <a:cubicBezTo>
                            <a:pt x="1384560" y="1160857"/>
                            <a:pt x="656838" y="1098958"/>
                            <a:pt x="0" y="1142459"/>
                          </a:cubicBezTo>
                          <a:cubicBezTo>
                            <a:pt x="3871" y="838102"/>
                            <a:pt x="-37840" y="500952"/>
                            <a:pt x="0" y="0"/>
                          </a:cubicBezTo>
                          <a:close/>
                        </a:path>
                        <a:path w="1550870" h="1142459" fill="none" stroke="0" extrusionOk="0">
                          <a:moveTo>
                            <a:pt x="13648" y="199919"/>
                          </a:moveTo>
                          <a:cubicBezTo>
                            <a:pt x="-90239" y="201727"/>
                            <a:pt x="-123458" y="218030"/>
                            <a:pt x="-258484" y="214211"/>
                          </a:cubicBezTo>
                          <a:cubicBezTo>
                            <a:pt x="-36879" y="982703"/>
                            <a:pt x="-35100" y="1226343"/>
                            <a:pt x="-9367" y="184247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Methods :</a:t>
              </a:r>
            </a:p>
            <a:p>
              <a:pPr marL="171450" indent="-171450">
                <a:buAutoNum type="arabicPeriod"/>
              </a:pPr>
              <a:r>
                <a:rPr lang="id-ID" sz="1200" dirty="0">
                  <a:solidFill>
                    <a:sysClr val="windowText" lastClr="000000"/>
                  </a:solidFill>
                </a:rPr>
                <a:t>Coaching </a:t>
              </a:r>
              <a:endParaRPr lang="en-ID" sz="1200" dirty="0">
                <a:solidFill>
                  <a:sysClr val="windowText" lastClr="000000"/>
                </a:solidFill>
              </a:endParaRPr>
            </a:p>
            <a:p>
              <a:pPr marL="171450" indent="-171450">
                <a:buAutoNum type="arabicPeriod"/>
              </a:pPr>
              <a:r>
                <a:rPr lang="en-ID" sz="1200" dirty="0">
                  <a:solidFill>
                    <a:sysClr val="windowText" lastClr="000000"/>
                  </a:solidFill>
                </a:rPr>
                <a:t>Feedback by expert</a:t>
              </a:r>
            </a:p>
            <a:p>
              <a:pPr marL="171450" indent="-171450">
                <a:buAutoNum type="arabicPeriod"/>
              </a:pPr>
              <a:r>
                <a:rPr lang="en-ID" sz="1200" dirty="0">
                  <a:solidFill>
                    <a:sysClr val="windowText" lastClr="000000"/>
                  </a:solidFill>
                </a:rPr>
                <a:t>Demo day with VC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Callout 2 70">
              <a:extLst>
                <a:ext uri="{FF2B5EF4-FFF2-40B4-BE49-F238E27FC236}">
                  <a16:creationId xmlns:a16="http://schemas.microsoft.com/office/drawing/2014/main" id="{301902C3-74DF-4E1E-B2C9-46091AAEBDD3}"/>
                </a:ext>
              </a:extLst>
            </p:cNvPr>
            <p:cNvSpPr/>
            <p:nvPr/>
          </p:nvSpPr>
          <p:spPr>
            <a:xfrm>
              <a:off x="10628581" y="3719322"/>
              <a:ext cx="1462203" cy="1808242"/>
            </a:xfrm>
            <a:prstGeom prst="borderCallout2">
              <a:avLst>
                <a:gd name="adj1" fmla="val 17499"/>
                <a:gd name="adj2" fmla="val 880"/>
                <a:gd name="adj3" fmla="val 18750"/>
                <a:gd name="adj4" fmla="val -16667"/>
                <a:gd name="adj5" fmla="val 107340"/>
                <a:gd name="adj6" fmla="val -617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55085713">
                    <a:custGeom>
                      <a:avLst/>
                      <a:gdLst>
                        <a:gd name="connsiteX0" fmla="*/ 0 w 1550870"/>
                        <a:gd name="connsiteY0" fmla="*/ 0 h 1142459"/>
                        <a:gd name="connsiteX1" fmla="*/ 1550870 w 1550870"/>
                        <a:gd name="connsiteY1" fmla="*/ 0 h 1142459"/>
                        <a:gd name="connsiteX2" fmla="*/ 1550870 w 1550870"/>
                        <a:gd name="connsiteY2" fmla="*/ 1142459 h 1142459"/>
                        <a:gd name="connsiteX3" fmla="*/ 0 w 1550870"/>
                        <a:gd name="connsiteY3" fmla="*/ 1142459 h 1142459"/>
                        <a:gd name="connsiteX4" fmla="*/ 0 w 1550870"/>
                        <a:gd name="connsiteY4" fmla="*/ 0 h 1142459"/>
                        <a:gd name="connsiteX0" fmla="*/ 13648 w 1550870"/>
                        <a:gd name="connsiteY0" fmla="*/ 199919 h 1142459"/>
                        <a:gd name="connsiteX1" fmla="*/ -258484 w 1550870"/>
                        <a:gd name="connsiteY1" fmla="*/ 214211 h 1142459"/>
                        <a:gd name="connsiteX2" fmla="*/ -9367 w 1550870"/>
                        <a:gd name="connsiteY2" fmla="*/ 1842478 h 1142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50870" h="1142459" fill="none" extrusionOk="0">
                          <a:moveTo>
                            <a:pt x="0" y="0"/>
                          </a:moveTo>
                          <a:cubicBezTo>
                            <a:pt x="325290" y="-13295"/>
                            <a:pt x="1354944" y="131504"/>
                            <a:pt x="1550870" y="0"/>
                          </a:cubicBezTo>
                          <a:cubicBezTo>
                            <a:pt x="1590361" y="194521"/>
                            <a:pt x="1546741" y="967736"/>
                            <a:pt x="1550870" y="1142459"/>
                          </a:cubicBezTo>
                          <a:cubicBezTo>
                            <a:pt x="859195" y="1178800"/>
                            <a:pt x="369504" y="1164508"/>
                            <a:pt x="0" y="1142459"/>
                          </a:cubicBezTo>
                          <a:cubicBezTo>
                            <a:pt x="-93562" y="834095"/>
                            <a:pt x="83527" y="520142"/>
                            <a:pt x="0" y="0"/>
                          </a:cubicBezTo>
                          <a:close/>
                        </a:path>
                        <a:path w="1550870" h="1142459" fill="none" extrusionOk="0">
                          <a:moveTo>
                            <a:pt x="13648" y="199919"/>
                          </a:moveTo>
                          <a:cubicBezTo>
                            <a:pt x="-39727" y="222455"/>
                            <a:pt x="-226212" y="230023"/>
                            <a:pt x="-258484" y="214211"/>
                          </a:cubicBezTo>
                          <a:cubicBezTo>
                            <a:pt x="-3172" y="963949"/>
                            <a:pt x="-175502" y="1233495"/>
                            <a:pt x="-9367" y="1842478"/>
                          </a:cubicBezTo>
                        </a:path>
                        <a:path w="1550870" h="1142459" stroke="0" extrusionOk="0">
                          <a:moveTo>
                            <a:pt x="0" y="0"/>
                          </a:moveTo>
                          <a:cubicBezTo>
                            <a:pt x="373747" y="-26195"/>
                            <a:pt x="1111908" y="-51314"/>
                            <a:pt x="1550870" y="0"/>
                          </a:cubicBezTo>
                          <a:cubicBezTo>
                            <a:pt x="1494888" y="378508"/>
                            <a:pt x="1456035" y="771956"/>
                            <a:pt x="1550870" y="1142459"/>
                          </a:cubicBezTo>
                          <a:cubicBezTo>
                            <a:pt x="1384560" y="1160857"/>
                            <a:pt x="656838" y="1098958"/>
                            <a:pt x="0" y="1142459"/>
                          </a:cubicBezTo>
                          <a:cubicBezTo>
                            <a:pt x="3871" y="838102"/>
                            <a:pt x="-37840" y="500952"/>
                            <a:pt x="0" y="0"/>
                          </a:cubicBezTo>
                          <a:close/>
                        </a:path>
                        <a:path w="1550870" h="1142459" fill="none" stroke="0" extrusionOk="0">
                          <a:moveTo>
                            <a:pt x="13648" y="199919"/>
                          </a:moveTo>
                          <a:cubicBezTo>
                            <a:pt x="-90239" y="201727"/>
                            <a:pt x="-123458" y="218030"/>
                            <a:pt x="-258484" y="214211"/>
                          </a:cubicBezTo>
                          <a:cubicBezTo>
                            <a:pt x="-36879" y="982703"/>
                            <a:pt x="-35100" y="1226343"/>
                            <a:pt x="-9367" y="184247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Methods :</a:t>
              </a:r>
            </a:p>
            <a:p>
              <a:pPr marL="171450" indent="-171450">
                <a:buAutoNum type="arabicPeriod"/>
              </a:pPr>
              <a:r>
                <a:rPr lang="id-ID" sz="1200" dirty="0">
                  <a:solidFill>
                    <a:sysClr val="windowText" lastClr="000000"/>
                  </a:solidFill>
                </a:rPr>
                <a:t>Coaching </a:t>
              </a:r>
              <a:r>
                <a:rPr lang="en-ID" sz="1200" dirty="0">
                  <a:solidFill>
                    <a:sysClr val="windowText" lastClr="000000"/>
                  </a:solidFill>
                </a:rPr>
                <a:t>by expert</a:t>
              </a:r>
            </a:p>
            <a:p>
              <a:pPr marL="171450" indent="-171450">
                <a:buAutoNum type="arabicPeriod"/>
              </a:pPr>
              <a:r>
                <a:rPr lang="en-ID" sz="1200" dirty="0">
                  <a:solidFill>
                    <a:sysClr val="windowText" lastClr="000000"/>
                  </a:solidFill>
                </a:rPr>
                <a:t>Business matching</a:t>
              </a:r>
            </a:p>
            <a:p>
              <a:pPr marL="171450" indent="-171450">
                <a:buAutoNum type="arabicPeriod"/>
              </a:pPr>
              <a:r>
                <a:rPr lang="en-ID" sz="1200" dirty="0">
                  <a:solidFill>
                    <a:sysClr val="windowText" lastClr="000000"/>
                  </a:solidFill>
                </a:rPr>
                <a:t>Technology Licencing</a:t>
              </a:r>
              <a:endParaRPr lang="id-ID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Arrow: Up 2">
            <a:extLst>
              <a:ext uri="{FF2B5EF4-FFF2-40B4-BE49-F238E27FC236}">
                <a16:creationId xmlns:a16="http://schemas.microsoft.com/office/drawing/2014/main" id="{21287C34-E571-40B4-A0D8-29F962D6A415}"/>
              </a:ext>
            </a:extLst>
          </p:cNvPr>
          <p:cNvSpPr/>
          <p:nvPr/>
        </p:nvSpPr>
        <p:spPr>
          <a:xfrm>
            <a:off x="3762996" y="5943600"/>
            <a:ext cx="428004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3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3EDA4-C5C1-F64C-930E-52AF9C83EA9A}"/>
              </a:ext>
            </a:extLst>
          </p:cNvPr>
          <p:cNvCxnSpPr>
            <a:cxnSpLocks/>
          </p:cNvCxnSpPr>
          <p:nvPr/>
        </p:nvCxnSpPr>
        <p:spPr>
          <a:xfrm>
            <a:off x="4763882" y="1831276"/>
            <a:ext cx="0" cy="38676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2768F0-5E1C-AC44-B7BA-70D636FBAE0E}"/>
              </a:ext>
            </a:extLst>
          </p:cNvPr>
          <p:cNvSpPr txBox="1"/>
          <p:nvPr/>
        </p:nvSpPr>
        <p:spPr>
          <a:xfrm>
            <a:off x="1876893" y="2128778"/>
            <a:ext cx="2324540" cy="30008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id-ID" sz="1350" dirty="0"/>
              <a:t>P</a:t>
            </a:r>
            <a:r>
              <a:rPr lang="en-US" sz="1350" dirty="0" err="1"/>
              <a:t>rototype</a:t>
            </a:r>
            <a:r>
              <a:rPr lang="en-US" sz="1350" dirty="0"/>
              <a:t> </a:t>
            </a:r>
            <a:r>
              <a:rPr lang="id-ID" sz="1350" dirty="0"/>
              <a:t>D</a:t>
            </a:r>
            <a:r>
              <a:rPr lang="en-US" sz="1350" dirty="0" err="1"/>
              <a:t>evelopment</a:t>
            </a:r>
            <a:r>
              <a:rPr lang="id-ID" sz="1350" dirty="0"/>
              <a:t> 1</a:t>
            </a:r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52A6D-2EBD-A949-AA32-C7A0C6065548}"/>
              </a:ext>
            </a:extLst>
          </p:cNvPr>
          <p:cNvSpPr txBox="1"/>
          <p:nvPr/>
        </p:nvSpPr>
        <p:spPr>
          <a:xfrm>
            <a:off x="5568326" y="2116393"/>
            <a:ext cx="2287553" cy="3000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1350" dirty="0"/>
              <a:t>P</a:t>
            </a:r>
            <a:r>
              <a:rPr lang="en-US" sz="1350" dirty="0" err="1"/>
              <a:t>rototype</a:t>
            </a:r>
            <a:r>
              <a:rPr lang="en-US" sz="1350" dirty="0"/>
              <a:t> </a:t>
            </a:r>
            <a:r>
              <a:rPr lang="id-ID" sz="1350" dirty="0"/>
              <a:t>D</a:t>
            </a:r>
            <a:r>
              <a:rPr lang="en-US" sz="1350" dirty="0" err="1"/>
              <a:t>evelopment</a:t>
            </a:r>
            <a:r>
              <a:rPr lang="en-US" sz="1350" dirty="0"/>
              <a:t> </a:t>
            </a:r>
            <a:r>
              <a:rPr lang="id-ID" sz="1350" dirty="0"/>
              <a:t> 2</a:t>
            </a:r>
            <a:endParaRPr lang="en-US" sz="13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35520" y="2700136"/>
            <a:ext cx="2685848" cy="3309281"/>
            <a:chOff x="1345762" y="2392550"/>
            <a:chExt cx="3213842" cy="395983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18D2E03-A209-D040-ADAE-F245B7C3DE4F}"/>
                </a:ext>
              </a:extLst>
            </p:cNvPr>
            <p:cNvSpPr/>
            <p:nvPr/>
          </p:nvSpPr>
          <p:spPr>
            <a:xfrm>
              <a:off x="2356672" y="5505337"/>
              <a:ext cx="1001133" cy="847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1000" b="1" dirty="0"/>
                <a:t>Week </a:t>
              </a:r>
              <a:r>
                <a:rPr lang="id-ID" sz="1000" b="1" dirty="0"/>
                <a:t>7</a:t>
              </a:r>
            </a:p>
            <a:p>
              <a:pPr algn="ctr"/>
              <a:r>
                <a:rPr lang="en-US" sz="1000" b="1" dirty="0"/>
                <a:t>P</a:t>
              </a:r>
              <a:r>
                <a:rPr lang="id-ID" sz="1000" b="1" dirty="0"/>
                <a:t>roduct / Service prototype</a:t>
              </a:r>
              <a:endParaRPr lang="en-US" sz="1000" dirty="0"/>
            </a:p>
          </p:txBody>
        </p:sp>
        <p:pic>
          <p:nvPicPr>
            <p:cNvPr id="101" name="Ink 23">
              <a:extLst>
                <a:ext uri="{FF2B5EF4-FFF2-40B4-BE49-F238E27FC236}">
                  <a16:creationId xmlns:a16="http://schemas.microsoft.com/office/drawing/2014/main" id="{6D23093A-FE01-8440-9EB7-ECCCA4B9A86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07626" y="2593137"/>
              <a:ext cx="2451978" cy="2871000"/>
            </a:xfrm>
            <a:prstGeom prst="rect">
              <a:avLst/>
            </a:prstGeom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6563E90-B70A-504F-B876-554614ED0D1D}"/>
                </a:ext>
              </a:extLst>
            </p:cNvPr>
            <p:cNvGrpSpPr/>
            <p:nvPr/>
          </p:nvGrpSpPr>
          <p:grpSpPr>
            <a:xfrm>
              <a:off x="1345762" y="2392550"/>
              <a:ext cx="1399207" cy="662905"/>
              <a:chOff x="1974904" y="1311081"/>
              <a:chExt cx="3226297" cy="1430451"/>
            </a:xfrm>
          </p:grpSpPr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85D52175-3E18-1F4F-9238-4CAB336B0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692" b="89744" l="10000" r="90667">
                            <a14:foregroundMark x1="88667" y1="57051" x2="90667" y2="57906"/>
                            <a14:foregroundMark x1="32222" y1="9615" x2="28222" y2="10043"/>
                            <a14:foregroundMark x1="34889" y1="8120" x2="34889" y2="8120"/>
                            <a14:foregroundMark x1="34222" y1="7692" x2="34222" y2="76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197" y="1350164"/>
                <a:ext cx="1011004" cy="1050988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A67A68-0583-174D-8A14-865F3FCD8E0B}"/>
                  </a:ext>
                </a:extLst>
              </p:cNvPr>
              <p:cNvSpPr txBox="1"/>
              <p:nvPr/>
            </p:nvSpPr>
            <p:spPr>
              <a:xfrm>
                <a:off x="1974904" y="1311081"/>
                <a:ext cx="2442945" cy="143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000" b="1" dirty="0"/>
                  <a:t>Week 1 I</a:t>
                </a:r>
                <a:r>
                  <a:rPr lang="id-ID" sz="1000" b="1" dirty="0"/>
                  <a:t>ntroduction and Roleplay</a:t>
                </a:r>
                <a:endParaRPr lang="en-ID" sz="1000" b="1" dirty="0"/>
              </a:p>
            </p:txBody>
          </p:sp>
        </p:grpSp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55"/>
            <a:stretch/>
          </p:blipFill>
          <p:spPr>
            <a:xfrm>
              <a:off x="3266281" y="4021373"/>
              <a:ext cx="524869" cy="5183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2700" cap="sq">
              <a:solidFill>
                <a:schemeClr val="tx1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0730FBA-324A-1342-9A03-9E5F5A53C0D2}"/>
                </a:ext>
              </a:extLst>
            </p:cNvPr>
            <p:cNvSpPr/>
            <p:nvPr/>
          </p:nvSpPr>
          <p:spPr>
            <a:xfrm>
              <a:off x="2386089" y="4102115"/>
              <a:ext cx="930436" cy="478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1000" b="1" dirty="0"/>
                <a:t>Week 13</a:t>
              </a:r>
            </a:p>
            <a:p>
              <a:pPr algn="ctr"/>
              <a:r>
                <a:rPr lang="en-US" sz="1000" b="1" dirty="0"/>
                <a:t>R</a:t>
              </a:r>
              <a:r>
                <a:rPr lang="id-ID" sz="1000" b="1" dirty="0"/>
                <a:t>eport</a:t>
              </a:r>
              <a:endParaRPr lang="en-ID" sz="1000" b="1" dirty="0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620" y="5053026"/>
              <a:ext cx="420313" cy="420313"/>
            </a:xfrm>
            <a:prstGeom prst="ellipse">
              <a:avLst/>
            </a:prstGeom>
            <a:ln w="127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3" name="Group 12"/>
          <p:cNvGrpSpPr/>
          <p:nvPr/>
        </p:nvGrpSpPr>
        <p:grpSpPr>
          <a:xfrm>
            <a:off x="5093556" y="2693967"/>
            <a:ext cx="2755044" cy="3484622"/>
            <a:chOff x="5592287" y="2461017"/>
            <a:chExt cx="3296642" cy="4169643"/>
          </a:xfrm>
        </p:grpSpPr>
        <p:pic>
          <p:nvPicPr>
            <p:cNvPr id="24" name="Ink 23">
              <a:extLst>
                <a:ext uri="{FF2B5EF4-FFF2-40B4-BE49-F238E27FC236}">
                  <a16:creationId xmlns:a16="http://schemas.microsoft.com/office/drawing/2014/main" id="{6D23093A-FE01-8440-9EB7-ECCCA4B9A86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6951" y="2834738"/>
              <a:ext cx="2451978" cy="28710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6563E90-B70A-504F-B876-554614ED0D1D}"/>
                </a:ext>
              </a:extLst>
            </p:cNvPr>
            <p:cNvGrpSpPr/>
            <p:nvPr/>
          </p:nvGrpSpPr>
          <p:grpSpPr>
            <a:xfrm>
              <a:off x="5592287" y="2461017"/>
              <a:ext cx="1501545" cy="588809"/>
              <a:chOff x="1738933" y="1350164"/>
              <a:chExt cx="3462268" cy="127056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5D52175-3E18-1F4F-9238-4CAB336B0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692" b="89744" l="10000" r="90667">
                            <a14:foregroundMark x1="88667" y1="57051" x2="90667" y2="57906"/>
                            <a14:foregroundMark x1="32222" y1="9615" x2="28222" y2="10043"/>
                            <a14:foregroundMark x1="34889" y1="8120" x2="34889" y2="8120"/>
                            <a14:foregroundMark x1="34222" y1="7692" x2="34222" y2="76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197" y="1350164"/>
                <a:ext cx="1011004" cy="1050988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A67A68-0583-174D-8A14-865F3FCD8E0B}"/>
                  </a:ext>
                </a:extLst>
              </p:cNvPr>
              <p:cNvSpPr txBox="1"/>
              <p:nvPr/>
            </p:nvSpPr>
            <p:spPr>
              <a:xfrm>
                <a:off x="1738933" y="1587624"/>
                <a:ext cx="2442945" cy="103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000" b="1" dirty="0"/>
                  <a:t>Week 1 I</a:t>
                </a:r>
                <a:r>
                  <a:rPr lang="id-ID" sz="1000" b="1" dirty="0" err="1"/>
                  <a:t>ntroduction</a:t>
                </a:r>
                <a:endParaRPr lang="en-ID" sz="1000" b="1" dirty="0"/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0730FBA-324A-1342-9A03-9E5F5A53C0D2}"/>
                </a:ext>
              </a:extLst>
            </p:cNvPr>
            <p:cNvSpPr/>
            <p:nvPr/>
          </p:nvSpPr>
          <p:spPr>
            <a:xfrm>
              <a:off x="6885682" y="4482262"/>
              <a:ext cx="1081854" cy="478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1000" b="1" dirty="0"/>
                <a:t>Week 13</a:t>
              </a:r>
            </a:p>
            <a:p>
              <a:pPr algn="ctr"/>
              <a:r>
                <a:rPr lang="en-US" sz="1000" b="1" dirty="0"/>
                <a:t>I</a:t>
              </a:r>
              <a:r>
                <a:rPr lang="id-ID" sz="1000" b="1" dirty="0" err="1"/>
                <a:t>nfogra</a:t>
              </a:r>
              <a:r>
                <a:rPr lang="en-US" sz="1000" b="1" dirty="0" err="1"/>
                <a:t>phic</a:t>
              </a:r>
              <a:endParaRPr lang="en-ID" sz="1000" b="1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C9656DA-198B-144A-A214-86E651E739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87"/>
            <a:stretch/>
          </p:blipFill>
          <p:spPr>
            <a:xfrm>
              <a:off x="7622229" y="4120703"/>
              <a:ext cx="557134" cy="523221"/>
            </a:xfrm>
            <a:prstGeom prst="ellipse">
              <a:avLst/>
            </a:prstGeom>
            <a:ln w="6350" cap="rnd">
              <a:solidFill>
                <a:schemeClr val="accent4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15" y="5389259"/>
              <a:ext cx="420313" cy="420313"/>
            </a:xfrm>
            <a:prstGeom prst="ellipse">
              <a:avLst/>
            </a:prstGeom>
            <a:ln w="127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18D2E03-A209-D040-ADAE-F245B7C3DE4F}"/>
                </a:ext>
              </a:extLst>
            </p:cNvPr>
            <p:cNvSpPr/>
            <p:nvPr/>
          </p:nvSpPr>
          <p:spPr>
            <a:xfrm>
              <a:off x="6966405" y="5783615"/>
              <a:ext cx="1001132" cy="847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1000" b="1" dirty="0"/>
                <a:t>Week </a:t>
              </a:r>
              <a:r>
                <a:rPr lang="id-ID" sz="1000" b="1" dirty="0"/>
                <a:t>7</a:t>
              </a:r>
            </a:p>
            <a:p>
              <a:pPr algn="ctr"/>
              <a:r>
                <a:rPr lang="en-US" sz="1000" b="1" dirty="0"/>
                <a:t>P</a:t>
              </a:r>
              <a:r>
                <a:rPr lang="id-ID" sz="1000" b="1" dirty="0"/>
                <a:t>roduct / Service prototype</a:t>
              </a:r>
              <a:endParaRPr lang="en-US" sz="100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E6F777-317C-4749-B722-ABBB37B90587}"/>
              </a:ext>
            </a:extLst>
          </p:cNvPr>
          <p:cNvSpPr/>
          <p:nvPr/>
        </p:nvSpPr>
        <p:spPr>
          <a:xfrm>
            <a:off x="3344549" y="2678831"/>
            <a:ext cx="3445452" cy="2947098"/>
          </a:xfrm>
          <a:custGeom>
            <a:avLst/>
            <a:gdLst>
              <a:gd name="connsiteX0" fmla="*/ 0 w 2893102"/>
              <a:gd name="connsiteY0" fmla="*/ 1948721 h 3222885"/>
              <a:gd name="connsiteX1" fmla="*/ 29981 w 2893102"/>
              <a:gd name="connsiteY1" fmla="*/ 2023672 h 3222885"/>
              <a:gd name="connsiteX2" fmla="*/ 59961 w 2893102"/>
              <a:gd name="connsiteY2" fmla="*/ 2068643 h 3222885"/>
              <a:gd name="connsiteX3" fmla="*/ 89941 w 2893102"/>
              <a:gd name="connsiteY3" fmla="*/ 2158584 h 3222885"/>
              <a:gd name="connsiteX4" fmla="*/ 104931 w 2893102"/>
              <a:gd name="connsiteY4" fmla="*/ 2203554 h 3222885"/>
              <a:gd name="connsiteX5" fmla="*/ 119922 w 2893102"/>
              <a:gd name="connsiteY5" fmla="*/ 2248525 h 3222885"/>
              <a:gd name="connsiteX6" fmla="*/ 149902 w 2893102"/>
              <a:gd name="connsiteY6" fmla="*/ 2293495 h 3222885"/>
              <a:gd name="connsiteX7" fmla="*/ 194872 w 2893102"/>
              <a:gd name="connsiteY7" fmla="*/ 2428407 h 3222885"/>
              <a:gd name="connsiteX8" fmla="*/ 209863 w 2893102"/>
              <a:gd name="connsiteY8" fmla="*/ 2473377 h 3222885"/>
              <a:gd name="connsiteX9" fmla="*/ 269823 w 2893102"/>
              <a:gd name="connsiteY9" fmla="*/ 2563318 h 3222885"/>
              <a:gd name="connsiteX10" fmla="*/ 314794 w 2893102"/>
              <a:gd name="connsiteY10" fmla="*/ 2653259 h 3222885"/>
              <a:gd name="connsiteX11" fmla="*/ 359764 w 2893102"/>
              <a:gd name="connsiteY11" fmla="*/ 2743200 h 3222885"/>
              <a:gd name="connsiteX12" fmla="*/ 404735 w 2893102"/>
              <a:gd name="connsiteY12" fmla="*/ 2833141 h 3222885"/>
              <a:gd name="connsiteX13" fmla="*/ 479686 w 2893102"/>
              <a:gd name="connsiteY13" fmla="*/ 2923082 h 3222885"/>
              <a:gd name="connsiteX14" fmla="*/ 509666 w 2893102"/>
              <a:gd name="connsiteY14" fmla="*/ 3013023 h 3222885"/>
              <a:gd name="connsiteX15" fmla="*/ 629587 w 2893102"/>
              <a:gd name="connsiteY15" fmla="*/ 3117954 h 3222885"/>
              <a:gd name="connsiteX16" fmla="*/ 659568 w 2893102"/>
              <a:gd name="connsiteY16" fmla="*/ 3147934 h 3222885"/>
              <a:gd name="connsiteX17" fmla="*/ 749509 w 2893102"/>
              <a:gd name="connsiteY17" fmla="*/ 3177915 h 3222885"/>
              <a:gd name="connsiteX18" fmla="*/ 809469 w 2893102"/>
              <a:gd name="connsiteY18" fmla="*/ 3192905 h 3222885"/>
              <a:gd name="connsiteX19" fmla="*/ 899410 w 2893102"/>
              <a:gd name="connsiteY19" fmla="*/ 3222885 h 3222885"/>
              <a:gd name="connsiteX20" fmla="*/ 1124263 w 2893102"/>
              <a:gd name="connsiteY20" fmla="*/ 3207895 h 3222885"/>
              <a:gd name="connsiteX21" fmla="*/ 1169233 w 2893102"/>
              <a:gd name="connsiteY21" fmla="*/ 3192905 h 3222885"/>
              <a:gd name="connsiteX22" fmla="*/ 1319135 w 2893102"/>
              <a:gd name="connsiteY22" fmla="*/ 3162925 h 3222885"/>
              <a:gd name="connsiteX23" fmla="*/ 1409076 w 2893102"/>
              <a:gd name="connsiteY23" fmla="*/ 3132944 h 3222885"/>
              <a:gd name="connsiteX24" fmla="*/ 1454046 w 2893102"/>
              <a:gd name="connsiteY24" fmla="*/ 3117954 h 3222885"/>
              <a:gd name="connsiteX25" fmla="*/ 1543987 w 2893102"/>
              <a:gd name="connsiteY25" fmla="*/ 3072984 h 3222885"/>
              <a:gd name="connsiteX26" fmla="*/ 1618938 w 2893102"/>
              <a:gd name="connsiteY26" fmla="*/ 3028013 h 3222885"/>
              <a:gd name="connsiteX27" fmla="*/ 1663909 w 2893102"/>
              <a:gd name="connsiteY27" fmla="*/ 2983043 h 3222885"/>
              <a:gd name="connsiteX28" fmla="*/ 1708879 w 2893102"/>
              <a:gd name="connsiteY28" fmla="*/ 2953062 h 3222885"/>
              <a:gd name="connsiteX29" fmla="*/ 1753850 w 2893102"/>
              <a:gd name="connsiteY29" fmla="*/ 2908092 h 3222885"/>
              <a:gd name="connsiteX30" fmla="*/ 1828800 w 2893102"/>
              <a:gd name="connsiteY30" fmla="*/ 2848131 h 3222885"/>
              <a:gd name="connsiteX31" fmla="*/ 1933731 w 2893102"/>
              <a:gd name="connsiteY31" fmla="*/ 2728210 h 3222885"/>
              <a:gd name="connsiteX32" fmla="*/ 1963712 w 2893102"/>
              <a:gd name="connsiteY32" fmla="*/ 2698230 h 3222885"/>
              <a:gd name="connsiteX33" fmla="*/ 2023672 w 2893102"/>
              <a:gd name="connsiteY33" fmla="*/ 2623279 h 3222885"/>
              <a:gd name="connsiteX34" fmla="*/ 2083633 w 2893102"/>
              <a:gd name="connsiteY34" fmla="*/ 2548328 h 3222885"/>
              <a:gd name="connsiteX35" fmla="*/ 2098623 w 2893102"/>
              <a:gd name="connsiteY35" fmla="*/ 2503357 h 3222885"/>
              <a:gd name="connsiteX36" fmla="*/ 2158584 w 2893102"/>
              <a:gd name="connsiteY36" fmla="*/ 2413416 h 3222885"/>
              <a:gd name="connsiteX37" fmla="*/ 2188564 w 2893102"/>
              <a:gd name="connsiteY37" fmla="*/ 2368446 h 3222885"/>
              <a:gd name="connsiteX38" fmla="*/ 2278505 w 2893102"/>
              <a:gd name="connsiteY38" fmla="*/ 2218544 h 3222885"/>
              <a:gd name="connsiteX39" fmla="*/ 2308486 w 2893102"/>
              <a:gd name="connsiteY39" fmla="*/ 2188564 h 3222885"/>
              <a:gd name="connsiteX40" fmla="*/ 2353456 w 2893102"/>
              <a:gd name="connsiteY40" fmla="*/ 2083633 h 3222885"/>
              <a:gd name="connsiteX41" fmla="*/ 2383436 w 2893102"/>
              <a:gd name="connsiteY41" fmla="*/ 1993692 h 3222885"/>
              <a:gd name="connsiteX42" fmla="*/ 2443397 w 2893102"/>
              <a:gd name="connsiteY42" fmla="*/ 1903751 h 3222885"/>
              <a:gd name="connsiteX43" fmla="*/ 2473377 w 2893102"/>
              <a:gd name="connsiteY43" fmla="*/ 1858780 h 3222885"/>
              <a:gd name="connsiteX44" fmla="*/ 2488368 w 2893102"/>
              <a:gd name="connsiteY44" fmla="*/ 1813810 h 3222885"/>
              <a:gd name="connsiteX45" fmla="*/ 2533338 w 2893102"/>
              <a:gd name="connsiteY45" fmla="*/ 1723869 h 3222885"/>
              <a:gd name="connsiteX46" fmla="*/ 2578309 w 2893102"/>
              <a:gd name="connsiteY46" fmla="*/ 1588957 h 3222885"/>
              <a:gd name="connsiteX47" fmla="*/ 2623279 w 2893102"/>
              <a:gd name="connsiteY47" fmla="*/ 1439056 h 3222885"/>
              <a:gd name="connsiteX48" fmla="*/ 2653259 w 2893102"/>
              <a:gd name="connsiteY48" fmla="*/ 1394085 h 3222885"/>
              <a:gd name="connsiteX49" fmla="*/ 2698230 w 2893102"/>
              <a:gd name="connsiteY49" fmla="*/ 1259174 h 3222885"/>
              <a:gd name="connsiteX50" fmla="*/ 2758190 w 2893102"/>
              <a:gd name="connsiteY50" fmla="*/ 1094282 h 3222885"/>
              <a:gd name="connsiteX51" fmla="*/ 2773181 w 2893102"/>
              <a:gd name="connsiteY51" fmla="*/ 1034321 h 3222885"/>
              <a:gd name="connsiteX52" fmla="*/ 2803161 w 2893102"/>
              <a:gd name="connsiteY52" fmla="*/ 944380 h 3222885"/>
              <a:gd name="connsiteX53" fmla="*/ 2818151 w 2893102"/>
              <a:gd name="connsiteY53" fmla="*/ 884420 h 3222885"/>
              <a:gd name="connsiteX54" fmla="*/ 2833141 w 2893102"/>
              <a:gd name="connsiteY54" fmla="*/ 839449 h 3222885"/>
              <a:gd name="connsiteX55" fmla="*/ 2848131 w 2893102"/>
              <a:gd name="connsiteY55" fmla="*/ 749508 h 3222885"/>
              <a:gd name="connsiteX56" fmla="*/ 2878112 w 2893102"/>
              <a:gd name="connsiteY56" fmla="*/ 644577 h 3222885"/>
              <a:gd name="connsiteX57" fmla="*/ 2893102 w 2893102"/>
              <a:gd name="connsiteY57" fmla="*/ 539646 h 3222885"/>
              <a:gd name="connsiteX58" fmla="*/ 2878112 w 2893102"/>
              <a:gd name="connsiteY58" fmla="*/ 149902 h 3222885"/>
              <a:gd name="connsiteX59" fmla="*/ 2818151 w 2893102"/>
              <a:gd name="connsiteY59" fmla="*/ 29980 h 3222885"/>
              <a:gd name="connsiteX60" fmla="*/ 2728210 w 2893102"/>
              <a:gd name="connsiteY60" fmla="*/ 0 h 3222885"/>
              <a:gd name="connsiteX61" fmla="*/ 2578309 w 2893102"/>
              <a:gd name="connsiteY61" fmla="*/ 14990 h 3222885"/>
              <a:gd name="connsiteX62" fmla="*/ 2533338 w 2893102"/>
              <a:gd name="connsiteY62" fmla="*/ 44971 h 3222885"/>
              <a:gd name="connsiteX63" fmla="*/ 2488368 w 2893102"/>
              <a:gd name="connsiteY63" fmla="*/ 59961 h 3222885"/>
              <a:gd name="connsiteX64" fmla="*/ 2458387 w 2893102"/>
              <a:gd name="connsiteY64" fmla="*/ 104931 h 3222885"/>
              <a:gd name="connsiteX65" fmla="*/ 2398427 w 2893102"/>
              <a:gd name="connsiteY65" fmla="*/ 179882 h 3222885"/>
              <a:gd name="connsiteX66" fmla="*/ 2368446 w 2893102"/>
              <a:gd name="connsiteY66" fmla="*/ 479685 h 322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893102" h="3222885">
                <a:moveTo>
                  <a:pt x="0" y="1948721"/>
                </a:moveTo>
                <a:cubicBezTo>
                  <a:pt x="9994" y="1973705"/>
                  <a:pt x="17947" y="1999604"/>
                  <a:pt x="29981" y="2023672"/>
                </a:cubicBezTo>
                <a:cubicBezTo>
                  <a:pt x="38038" y="2039786"/>
                  <a:pt x="52644" y="2052180"/>
                  <a:pt x="59961" y="2068643"/>
                </a:cubicBezTo>
                <a:cubicBezTo>
                  <a:pt x="72796" y="2097521"/>
                  <a:pt x="79948" y="2128604"/>
                  <a:pt x="89941" y="2158584"/>
                </a:cubicBezTo>
                <a:lnTo>
                  <a:pt x="104931" y="2203554"/>
                </a:lnTo>
                <a:cubicBezTo>
                  <a:pt x="109928" y="2218544"/>
                  <a:pt x="111157" y="2235378"/>
                  <a:pt x="119922" y="2248525"/>
                </a:cubicBezTo>
                <a:lnTo>
                  <a:pt x="149902" y="2293495"/>
                </a:lnTo>
                <a:lnTo>
                  <a:pt x="194872" y="2428407"/>
                </a:lnTo>
                <a:cubicBezTo>
                  <a:pt x="199869" y="2443397"/>
                  <a:pt x="201098" y="2460230"/>
                  <a:pt x="209863" y="2473377"/>
                </a:cubicBezTo>
                <a:lnTo>
                  <a:pt x="269823" y="2563318"/>
                </a:lnTo>
                <a:cubicBezTo>
                  <a:pt x="307501" y="2676354"/>
                  <a:pt x="256675" y="2537023"/>
                  <a:pt x="314794" y="2653259"/>
                </a:cubicBezTo>
                <a:cubicBezTo>
                  <a:pt x="376860" y="2777390"/>
                  <a:pt x="273840" y="2614314"/>
                  <a:pt x="359764" y="2743200"/>
                </a:cubicBezTo>
                <a:cubicBezTo>
                  <a:pt x="391170" y="2868827"/>
                  <a:pt x="351276" y="2752953"/>
                  <a:pt x="404735" y="2833141"/>
                </a:cubicBezTo>
                <a:cubicBezTo>
                  <a:pt x="465596" y="2924432"/>
                  <a:pt x="397721" y="2868440"/>
                  <a:pt x="479686" y="2923082"/>
                </a:cubicBezTo>
                <a:cubicBezTo>
                  <a:pt x="489679" y="2953062"/>
                  <a:pt x="487320" y="2990677"/>
                  <a:pt x="509666" y="3013023"/>
                </a:cubicBezTo>
                <a:cubicBezTo>
                  <a:pt x="694576" y="3197933"/>
                  <a:pt x="505647" y="3018803"/>
                  <a:pt x="629587" y="3117954"/>
                </a:cubicBezTo>
                <a:cubicBezTo>
                  <a:pt x="640623" y="3126783"/>
                  <a:pt x="646927" y="3141614"/>
                  <a:pt x="659568" y="3147934"/>
                </a:cubicBezTo>
                <a:cubicBezTo>
                  <a:pt x="687834" y="3162067"/>
                  <a:pt x="718850" y="3170250"/>
                  <a:pt x="749509" y="3177915"/>
                </a:cubicBezTo>
                <a:cubicBezTo>
                  <a:pt x="769496" y="3182912"/>
                  <a:pt x="789736" y="3186985"/>
                  <a:pt x="809469" y="3192905"/>
                </a:cubicBezTo>
                <a:cubicBezTo>
                  <a:pt x="839738" y="3201986"/>
                  <a:pt x="899410" y="3222885"/>
                  <a:pt x="899410" y="3222885"/>
                </a:cubicBezTo>
                <a:cubicBezTo>
                  <a:pt x="974361" y="3217888"/>
                  <a:pt x="1049605" y="3216190"/>
                  <a:pt x="1124263" y="3207895"/>
                </a:cubicBezTo>
                <a:cubicBezTo>
                  <a:pt x="1139967" y="3206150"/>
                  <a:pt x="1154040" y="3197246"/>
                  <a:pt x="1169233" y="3192905"/>
                </a:cubicBezTo>
                <a:cubicBezTo>
                  <a:pt x="1231845" y="3175016"/>
                  <a:pt x="1248462" y="3174704"/>
                  <a:pt x="1319135" y="3162925"/>
                </a:cubicBezTo>
                <a:lnTo>
                  <a:pt x="1409076" y="3132944"/>
                </a:lnTo>
                <a:cubicBezTo>
                  <a:pt x="1424066" y="3127947"/>
                  <a:pt x="1440899" y="3126719"/>
                  <a:pt x="1454046" y="3117954"/>
                </a:cubicBezTo>
                <a:cubicBezTo>
                  <a:pt x="1512164" y="3079209"/>
                  <a:pt x="1481926" y="3093671"/>
                  <a:pt x="1543987" y="3072984"/>
                </a:cubicBezTo>
                <a:cubicBezTo>
                  <a:pt x="1637355" y="2979616"/>
                  <a:pt x="1502185" y="3105848"/>
                  <a:pt x="1618938" y="3028013"/>
                </a:cubicBezTo>
                <a:cubicBezTo>
                  <a:pt x="1636577" y="3016254"/>
                  <a:pt x="1647623" y="2996614"/>
                  <a:pt x="1663909" y="2983043"/>
                </a:cubicBezTo>
                <a:cubicBezTo>
                  <a:pt x="1677749" y="2971509"/>
                  <a:pt x="1695039" y="2964596"/>
                  <a:pt x="1708879" y="2953062"/>
                </a:cubicBezTo>
                <a:cubicBezTo>
                  <a:pt x="1725165" y="2939491"/>
                  <a:pt x="1737564" y="2921663"/>
                  <a:pt x="1753850" y="2908092"/>
                </a:cubicBezTo>
                <a:cubicBezTo>
                  <a:pt x="1800602" y="2869133"/>
                  <a:pt x="1793908" y="2891745"/>
                  <a:pt x="1828800" y="2848131"/>
                </a:cubicBezTo>
                <a:cubicBezTo>
                  <a:pt x="1927950" y="2724194"/>
                  <a:pt x="1748829" y="2913112"/>
                  <a:pt x="1933731" y="2728210"/>
                </a:cubicBezTo>
                <a:lnTo>
                  <a:pt x="1963712" y="2698230"/>
                </a:lnTo>
                <a:cubicBezTo>
                  <a:pt x="2001389" y="2585196"/>
                  <a:pt x="1946183" y="2720140"/>
                  <a:pt x="2023672" y="2623279"/>
                </a:cubicBezTo>
                <a:cubicBezTo>
                  <a:pt x="2106421" y="2519843"/>
                  <a:pt x="1954757" y="2634245"/>
                  <a:pt x="2083633" y="2548328"/>
                </a:cubicBezTo>
                <a:cubicBezTo>
                  <a:pt x="2088630" y="2533338"/>
                  <a:pt x="2090949" y="2517170"/>
                  <a:pt x="2098623" y="2503357"/>
                </a:cubicBezTo>
                <a:cubicBezTo>
                  <a:pt x="2116122" y="2471859"/>
                  <a:pt x="2138597" y="2443396"/>
                  <a:pt x="2158584" y="2413416"/>
                </a:cubicBezTo>
                <a:cubicBezTo>
                  <a:pt x="2168577" y="2398426"/>
                  <a:pt x="2180507" y="2384560"/>
                  <a:pt x="2188564" y="2368446"/>
                </a:cubicBezTo>
                <a:cubicBezTo>
                  <a:pt x="2212220" y="2321135"/>
                  <a:pt x="2242331" y="2254717"/>
                  <a:pt x="2278505" y="2218544"/>
                </a:cubicBezTo>
                <a:lnTo>
                  <a:pt x="2308486" y="2188564"/>
                </a:lnTo>
                <a:cubicBezTo>
                  <a:pt x="2348139" y="2029948"/>
                  <a:pt x="2294302" y="2216731"/>
                  <a:pt x="2353456" y="2083633"/>
                </a:cubicBezTo>
                <a:cubicBezTo>
                  <a:pt x="2366291" y="2054755"/>
                  <a:pt x="2365906" y="2019986"/>
                  <a:pt x="2383436" y="1993692"/>
                </a:cubicBezTo>
                <a:lnTo>
                  <a:pt x="2443397" y="1903751"/>
                </a:lnTo>
                <a:cubicBezTo>
                  <a:pt x="2453390" y="1888761"/>
                  <a:pt x="2467679" y="1875871"/>
                  <a:pt x="2473377" y="1858780"/>
                </a:cubicBezTo>
                <a:cubicBezTo>
                  <a:pt x="2478374" y="1843790"/>
                  <a:pt x="2481302" y="1827943"/>
                  <a:pt x="2488368" y="1813810"/>
                </a:cubicBezTo>
                <a:cubicBezTo>
                  <a:pt x="2546482" y="1697583"/>
                  <a:pt x="2495663" y="1836895"/>
                  <a:pt x="2533338" y="1723869"/>
                </a:cubicBezTo>
                <a:cubicBezTo>
                  <a:pt x="2569248" y="1508404"/>
                  <a:pt x="2520823" y="1723089"/>
                  <a:pt x="2578309" y="1588957"/>
                </a:cubicBezTo>
                <a:cubicBezTo>
                  <a:pt x="2603449" y="1530297"/>
                  <a:pt x="2582971" y="1499519"/>
                  <a:pt x="2623279" y="1439056"/>
                </a:cubicBezTo>
                <a:cubicBezTo>
                  <a:pt x="2633272" y="1424066"/>
                  <a:pt x="2645942" y="1410548"/>
                  <a:pt x="2653259" y="1394085"/>
                </a:cubicBezTo>
                <a:cubicBezTo>
                  <a:pt x="2683241" y="1326625"/>
                  <a:pt x="2675744" y="1315389"/>
                  <a:pt x="2698230" y="1259174"/>
                </a:cubicBezTo>
                <a:cubicBezTo>
                  <a:pt x="2718100" y="1209498"/>
                  <a:pt x="2745358" y="1145606"/>
                  <a:pt x="2758190" y="1094282"/>
                </a:cubicBezTo>
                <a:cubicBezTo>
                  <a:pt x="2763187" y="1074295"/>
                  <a:pt x="2767261" y="1054054"/>
                  <a:pt x="2773181" y="1034321"/>
                </a:cubicBezTo>
                <a:cubicBezTo>
                  <a:pt x="2782262" y="1004052"/>
                  <a:pt x="2795496" y="975038"/>
                  <a:pt x="2803161" y="944380"/>
                </a:cubicBezTo>
                <a:cubicBezTo>
                  <a:pt x="2808158" y="924393"/>
                  <a:pt x="2812491" y="904229"/>
                  <a:pt x="2818151" y="884420"/>
                </a:cubicBezTo>
                <a:cubicBezTo>
                  <a:pt x="2822492" y="869227"/>
                  <a:pt x="2829713" y="854874"/>
                  <a:pt x="2833141" y="839449"/>
                </a:cubicBezTo>
                <a:cubicBezTo>
                  <a:pt x="2839734" y="809779"/>
                  <a:pt x="2841537" y="779178"/>
                  <a:pt x="2848131" y="749508"/>
                </a:cubicBezTo>
                <a:cubicBezTo>
                  <a:pt x="2880243" y="605008"/>
                  <a:pt x="2845462" y="824156"/>
                  <a:pt x="2878112" y="644577"/>
                </a:cubicBezTo>
                <a:cubicBezTo>
                  <a:pt x="2884432" y="609815"/>
                  <a:pt x="2888105" y="574623"/>
                  <a:pt x="2893102" y="539646"/>
                </a:cubicBezTo>
                <a:cubicBezTo>
                  <a:pt x="2888105" y="409731"/>
                  <a:pt x="2890247" y="279345"/>
                  <a:pt x="2878112" y="149902"/>
                </a:cubicBezTo>
                <a:cubicBezTo>
                  <a:pt x="2875395" y="120925"/>
                  <a:pt x="2856285" y="49047"/>
                  <a:pt x="2818151" y="29980"/>
                </a:cubicBezTo>
                <a:cubicBezTo>
                  <a:pt x="2789885" y="15847"/>
                  <a:pt x="2728210" y="0"/>
                  <a:pt x="2728210" y="0"/>
                </a:cubicBezTo>
                <a:cubicBezTo>
                  <a:pt x="2678243" y="4997"/>
                  <a:pt x="2627239" y="3698"/>
                  <a:pt x="2578309" y="14990"/>
                </a:cubicBezTo>
                <a:cubicBezTo>
                  <a:pt x="2560754" y="19041"/>
                  <a:pt x="2549452" y="36914"/>
                  <a:pt x="2533338" y="44971"/>
                </a:cubicBezTo>
                <a:cubicBezTo>
                  <a:pt x="2519205" y="52037"/>
                  <a:pt x="2503358" y="54964"/>
                  <a:pt x="2488368" y="59961"/>
                </a:cubicBezTo>
                <a:cubicBezTo>
                  <a:pt x="2478374" y="74951"/>
                  <a:pt x="2469641" y="90863"/>
                  <a:pt x="2458387" y="104931"/>
                </a:cubicBezTo>
                <a:cubicBezTo>
                  <a:pt x="2427241" y="143863"/>
                  <a:pt x="2421494" y="127981"/>
                  <a:pt x="2398427" y="179882"/>
                </a:cubicBezTo>
                <a:cubicBezTo>
                  <a:pt x="2346324" y="297112"/>
                  <a:pt x="2368446" y="324716"/>
                  <a:pt x="2368446" y="47968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9160D49A-E0B8-472F-A07C-2871F9B2339B}"/>
              </a:ext>
            </a:extLst>
          </p:cNvPr>
          <p:cNvSpPr/>
          <p:nvPr/>
        </p:nvSpPr>
        <p:spPr>
          <a:xfrm rot="10800000">
            <a:off x="6567831" y="1285097"/>
            <a:ext cx="428004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E1696-D41C-423A-9324-B1189EE81958}"/>
              </a:ext>
            </a:extLst>
          </p:cNvPr>
          <p:cNvSpPr txBox="1"/>
          <p:nvPr/>
        </p:nvSpPr>
        <p:spPr>
          <a:xfrm>
            <a:off x="3548790" y="635663"/>
            <a:ext cx="2430183" cy="92333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3 F2F Sessions + </a:t>
            </a:r>
          </a:p>
          <a:p>
            <a:pPr algn="l"/>
            <a:r>
              <a:rPr lang="en-US" dirty="0"/>
              <a:t>13 Weeks Discussion Forums</a:t>
            </a:r>
          </a:p>
        </p:txBody>
      </p:sp>
    </p:spTree>
    <p:extLst>
      <p:ext uri="{BB962C8B-B14F-4D97-AF65-F5344CB8AC3E}">
        <p14:creationId xmlns:p14="http://schemas.microsoft.com/office/powerpoint/2010/main" val="37227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sz="2400" dirty="0"/>
              <a:t>Assignment – 25% of final score</a:t>
            </a:r>
          </a:p>
          <a:p>
            <a:pPr lvl="1"/>
            <a:r>
              <a:rPr lang="en-US" sz="2400" dirty="0"/>
              <a:t>Assignment I: 30%</a:t>
            </a:r>
          </a:p>
          <a:p>
            <a:pPr lvl="1"/>
            <a:r>
              <a:rPr lang="en-US" sz="2400" dirty="0"/>
              <a:t>Assignment II: 30%</a:t>
            </a:r>
          </a:p>
          <a:p>
            <a:pPr lvl="1"/>
            <a:r>
              <a:rPr lang="en-US" sz="2400" dirty="0"/>
              <a:t>Assignment III: 40%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632387" y="762000"/>
            <a:ext cx="127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Scoring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7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632387" y="762000"/>
            <a:ext cx="127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Scoring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A30ECF-DFAB-4889-8FDC-519BCA3B4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22021"/>
              </p:ext>
            </p:extLst>
          </p:nvPr>
        </p:nvGraphicFramePr>
        <p:xfrm>
          <a:off x="1143000" y="2501900"/>
          <a:ext cx="740600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54002529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2660626722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382482398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8953359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2502212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Assignment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Submission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Assignment</a:t>
                      </a:r>
                    </a:p>
                    <a:p>
                      <a:pPr algn="ctr"/>
                      <a:r>
                        <a:rPr lang="en-US" dirty="0"/>
                        <a:t>Scoring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Score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55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Assignment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7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Prototype Judgement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  <a:endParaRPr lang="en-ID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18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Assignment II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9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 Video Submission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  <a:endParaRPr lang="en-ID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Assignment III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13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Infographic Submission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  <a:endParaRPr lang="en-ID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8397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ID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5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05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Students create a 3-minute video that explains their prototype</a:t>
            </a:r>
          </a:p>
          <a:p>
            <a:r>
              <a:rPr lang="en-US" dirty="0"/>
              <a:t>Students test the prototype to minimum 3 classmates and 2 lecturers</a:t>
            </a:r>
          </a:p>
          <a:p>
            <a:r>
              <a:rPr lang="en-US" dirty="0"/>
              <a:t>Students create feedback grid and the analysis based on the testing results</a:t>
            </a:r>
          </a:p>
          <a:p>
            <a:r>
              <a:rPr lang="en-US" dirty="0"/>
              <a:t>Students submit the link to the video, feedback grid and the analysis to </a:t>
            </a:r>
            <a:r>
              <a:rPr lang="en-US" dirty="0" err="1"/>
              <a:t>Binusmaya</a:t>
            </a:r>
            <a:endParaRPr lang="en-US" dirty="0"/>
          </a:p>
          <a:p>
            <a:r>
              <a:rPr lang="en-US" dirty="0"/>
              <a:t>Prototype score will be </a:t>
            </a:r>
            <a:r>
              <a:rPr lang="en-US" b="1" dirty="0"/>
              <a:t>30% of the assignment score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803634" y="762000"/>
            <a:ext cx="210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Assignment I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49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5470</TotalTime>
  <Words>599</Words>
  <Application>Microsoft Office PowerPoint</Application>
  <PresentationFormat>On-screen Show (4:3)</PresentationFormat>
  <Paragraphs>170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Eras Demi ITC</vt:lpstr>
      <vt:lpstr>Open Sans</vt:lpstr>
      <vt:lpstr>Verdana</vt:lpstr>
      <vt:lpstr>Template PPT 2015</vt:lpstr>
      <vt:lpstr>PowerPoint Presentation</vt:lpstr>
      <vt:lpstr>PowerPoint Presentation</vt:lpstr>
      <vt:lpstr>PowerPoint Presentation</vt:lpstr>
      <vt:lpstr>Prototyping Development II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 Activities</vt:lpstr>
      <vt:lpstr>PowerPoint Presentation</vt:lpstr>
      <vt:lpstr>Session 3 Preparation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Eva Aprianti</cp:lastModifiedBy>
  <cp:revision>244</cp:revision>
  <dcterms:created xsi:type="dcterms:W3CDTF">2015-05-04T03:33:03Z</dcterms:created>
  <dcterms:modified xsi:type="dcterms:W3CDTF">2020-12-20T15:16:10Z</dcterms:modified>
</cp:coreProperties>
</file>