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436" r:id="rId4"/>
    <p:sldId id="469" r:id="rId5"/>
    <p:sldId id="470" r:id="rId6"/>
    <p:sldId id="482" r:id="rId7"/>
    <p:sldId id="483" r:id="rId8"/>
    <p:sldId id="484" r:id="rId9"/>
    <p:sldId id="485" r:id="rId10"/>
    <p:sldId id="446" r:id="rId11"/>
    <p:sldId id="447" r:id="rId12"/>
    <p:sldId id="468" r:id="rId13"/>
    <p:sldId id="443" r:id="rId14"/>
    <p:sldId id="445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436"/>
            <p14:sldId id="469"/>
            <p14:sldId id="470"/>
            <p14:sldId id="482"/>
            <p14:sldId id="483"/>
            <p14:sldId id="484"/>
            <p14:sldId id="485"/>
            <p14:sldId id="446"/>
            <p14:sldId id="447"/>
            <p14:sldId id="468"/>
            <p14:sldId id="443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5"/>
    <a:srgbClr val="0079B8"/>
    <a:srgbClr val="9AC248"/>
    <a:srgbClr val="FE8E2A"/>
    <a:srgbClr val="D77420"/>
    <a:srgbClr val="FF3300"/>
    <a:srgbClr val="3399FF"/>
    <a:srgbClr val="EB8F15"/>
    <a:srgbClr val="F7F7F7"/>
    <a:srgbClr val="55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PROTOTYPE DEVELOPMENT II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III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DOCUMENTATION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Student Activities</a:t>
            </a:r>
          </a:p>
        </p:txBody>
      </p:sp>
    </p:spTree>
    <p:extLst>
      <p:ext uri="{BB962C8B-B14F-4D97-AF65-F5344CB8AC3E}">
        <p14:creationId xmlns:p14="http://schemas.microsoft.com/office/powerpoint/2010/main" val="24519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ID" dirty="0"/>
              <a:t>Review business idea by using design thinking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088695" y="762000"/>
            <a:ext cx="281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Student Activities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6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Session 5 Preparation</a:t>
            </a:r>
          </a:p>
        </p:txBody>
      </p:sp>
    </p:spTree>
    <p:extLst>
      <p:ext uri="{BB962C8B-B14F-4D97-AF65-F5344CB8AC3E}">
        <p14:creationId xmlns:p14="http://schemas.microsoft.com/office/powerpoint/2010/main" val="110193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Learn Feedback Grid</a:t>
            </a:r>
          </a:p>
          <a:p>
            <a:r>
              <a:rPr lang="en-US" dirty="0"/>
              <a:t>Prepare prototype concept to be discussed</a:t>
            </a:r>
            <a:endParaRPr lang="en-ID" b="1" dirty="0"/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507510" y="762000"/>
            <a:ext cx="339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Session 5 Preparation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2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Osann</a:t>
            </a:r>
            <a:r>
              <a:rPr lang="en-US" dirty="0"/>
              <a:t>, I., Mayer, L., &amp; </a:t>
            </a:r>
            <a:r>
              <a:rPr lang="en-US" dirty="0" err="1"/>
              <a:t>Wiele</a:t>
            </a:r>
            <a:r>
              <a:rPr lang="en-US" dirty="0"/>
              <a:t>, I. (2020). The Design Thinking Quick Start Guide: A 6-step Process for Generating and Implementing Creative Solutions. John Wiley &amp; Sons.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086211" y="762000"/>
            <a:ext cx="182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8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1 :</a:t>
            </a:r>
            <a:r>
              <a:rPr lang="en-US" sz="2400" dirty="0"/>
              <a:t> Design physical / visual representation and constructive breakthrough of business ideas</a:t>
            </a:r>
            <a:endParaRPr lang="id-ID" sz="24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91A5-87DC-47B2-ACED-B06D73F2C6FB}"/>
              </a:ext>
            </a:extLst>
          </p:cNvPr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7"/>
            <a:ext cx="6837114" cy="3040422"/>
          </a:xfrm>
        </p:spPr>
        <p:txBody>
          <a:bodyPr/>
          <a:lstStyle/>
          <a:p>
            <a:r>
              <a:rPr lang="en-ID" dirty="0"/>
              <a:t>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281329" y="762000"/>
            <a:ext cx="162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Subtopics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9226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sz="2400" dirty="0"/>
              <a:t>It is important for teams to document the core aspects of each step, as soon as possible</a:t>
            </a:r>
          </a:p>
          <a:p>
            <a:r>
              <a:rPr lang="en-US" sz="2400" dirty="0"/>
              <a:t>This documentation step ensures that the valuable information and ideas </a:t>
            </a:r>
            <a:r>
              <a:rPr lang="en-ID" sz="2400" dirty="0"/>
              <a:t>that inspired the ideation and development of the first prototypes are saved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404935" y="762000"/>
            <a:ext cx="2502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Documentation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6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8FD5"/>
                </a:solidFill>
              </a:rPr>
              <a:t>Understand</a:t>
            </a:r>
            <a:r>
              <a:rPr lang="en-US" sz="2400" dirty="0"/>
              <a:t> – Use the Post-its on which you have noted the cluster names or main questions from this phase (e.g. general conditions, goal, budget, concerns, target group…)</a:t>
            </a:r>
          </a:p>
          <a:p>
            <a:r>
              <a:rPr lang="en-US" sz="2400" b="1" dirty="0">
                <a:solidFill>
                  <a:srgbClr val="008FD5"/>
                </a:solidFill>
              </a:rPr>
              <a:t>Observe</a:t>
            </a:r>
            <a:r>
              <a:rPr lang="en-US" sz="2400" dirty="0"/>
              <a:t> – List the different research tools you have used and give a quantitative impression (e.g. five interviews, three internet articles, two expert lectures, two book excerpts, three self-experiments …)</a:t>
            </a:r>
          </a:p>
          <a:p>
            <a:r>
              <a:rPr lang="en-US" sz="2400" b="1" dirty="0">
                <a:solidFill>
                  <a:srgbClr val="008FD5"/>
                </a:solidFill>
              </a:rPr>
              <a:t>Synthesize</a:t>
            </a:r>
            <a:r>
              <a:rPr lang="en-US" sz="2400" dirty="0"/>
              <a:t> – Take advantage of the Post-its and templates you have created during this step. Give a keyword-like overview of the main findings you have gained from the observation results. What topics have you selected to use for your persona? What insights have you formulated?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227003" y="762000"/>
            <a:ext cx="267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Documentation I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9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227003" y="762000"/>
            <a:ext cx="267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Documentation I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1D73D-1BF9-4961-A8A5-CC1521FC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20998"/>
            <a:ext cx="4114800" cy="53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8FD5"/>
                </a:solidFill>
              </a:rPr>
              <a:t>Ideate</a:t>
            </a:r>
            <a:r>
              <a:rPr lang="en-US" sz="2400" dirty="0"/>
              <a:t> – Select only those ideas you later used for prototyping</a:t>
            </a:r>
          </a:p>
          <a:p>
            <a:r>
              <a:rPr lang="en-US" sz="2400" b="1" dirty="0">
                <a:solidFill>
                  <a:srgbClr val="008FD5"/>
                </a:solidFill>
              </a:rPr>
              <a:t>Prototype</a:t>
            </a:r>
            <a:r>
              <a:rPr lang="en-US" sz="2400" dirty="0"/>
              <a:t> – Later you can insert photos of your prototype(s). For the final presentation, you can use the original prototype, of course</a:t>
            </a:r>
          </a:p>
          <a:p>
            <a:r>
              <a:rPr lang="en-US" sz="2400" b="1" dirty="0">
                <a:solidFill>
                  <a:srgbClr val="008FD5"/>
                </a:solidFill>
              </a:rPr>
              <a:t>Test</a:t>
            </a:r>
            <a:r>
              <a:rPr lang="en-US" sz="2400" dirty="0"/>
              <a:t> – Print out the feedback grid or draw it on the flipchart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130822" y="762000"/>
            <a:ext cx="2776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Documentation II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6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130822" y="762000"/>
            <a:ext cx="2776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Documentation II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7F01A-57C6-4BED-9FFA-0C6F91A2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366837"/>
            <a:ext cx="4076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2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5289</TotalTime>
  <Words>315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Eras Demi ITC</vt:lpstr>
      <vt:lpstr>Open Sans</vt:lpstr>
      <vt:lpstr>Verdana</vt:lpstr>
      <vt:lpstr>Template PPT 2015</vt:lpstr>
      <vt:lpstr>PowerPoint Presentation</vt:lpstr>
      <vt:lpstr>PowerPoint Presentation</vt:lpstr>
      <vt:lpstr>PowerPoint Presentation</vt:lpstr>
      <vt:lpstr>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 Activities</vt:lpstr>
      <vt:lpstr>PowerPoint Presentation</vt:lpstr>
      <vt:lpstr>Session 5 Preparation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Eva Aprianti</cp:lastModifiedBy>
  <cp:revision>233</cp:revision>
  <dcterms:created xsi:type="dcterms:W3CDTF">2015-05-04T03:33:03Z</dcterms:created>
  <dcterms:modified xsi:type="dcterms:W3CDTF">2020-12-20T15:16:34Z</dcterms:modified>
</cp:coreProperties>
</file>