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436" r:id="rId4"/>
    <p:sldId id="260" r:id="rId5"/>
    <p:sldId id="469" r:id="rId6"/>
    <p:sldId id="289" r:id="rId7"/>
    <p:sldId id="498" r:id="rId8"/>
    <p:sldId id="446" r:id="rId9"/>
    <p:sldId id="447" r:id="rId10"/>
    <p:sldId id="468" r:id="rId11"/>
    <p:sldId id="443" r:id="rId12"/>
    <p:sldId id="445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436"/>
            <p14:sldId id="260"/>
            <p14:sldId id="469"/>
            <p14:sldId id="289"/>
            <p14:sldId id="498"/>
            <p14:sldId id="446"/>
            <p14:sldId id="447"/>
            <p14:sldId id="468"/>
            <p14:sldId id="443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5"/>
    <a:srgbClr val="0079B8"/>
    <a:srgbClr val="9AC248"/>
    <a:srgbClr val="FE8E2A"/>
    <a:srgbClr val="D77420"/>
    <a:srgbClr val="FF3300"/>
    <a:srgbClr val="3399FF"/>
    <a:srgbClr val="EB8F15"/>
    <a:srgbClr val="F7F7F7"/>
    <a:srgbClr val="55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XC4JqXUJb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PROTOTYPE DEVELOPMENT II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V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FEEDBACK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Session 7 Preparation</a:t>
            </a:r>
          </a:p>
        </p:txBody>
      </p:sp>
    </p:spTree>
    <p:extLst>
      <p:ext uri="{BB962C8B-B14F-4D97-AF65-F5344CB8AC3E}">
        <p14:creationId xmlns:p14="http://schemas.microsoft.com/office/powerpoint/2010/main" val="110193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Selected teams will explain their prototype for maximum 7 minutes per team on video conference session</a:t>
            </a:r>
          </a:p>
          <a:p>
            <a:r>
              <a:rPr lang="en-US" dirty="0"/>
              <a:t>Students create a 3-minute video that explains their prototype</a:t>
            </a:r>
          </a:p>
          <a:p>
            <a:r>
              <a:rPr lang="en-US" dirty="0"/>
              <a:t>Test the prototype to minimum 3 classmates and 2 lecturers</a:t>
            </a:r>
          </a:p>
          <a:p>
            <a:r>
              <a:rPr lang="en-US" dirty="0"/>
              <a:t>Create feedback grid and the analysis based on the testing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4507510" y="762000"/>
            <a:ext cx="339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Session 7 Preparation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2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Knapp, J., </a:t>
            </a:r>
            <a:r>
              <a:rPr lang="en-AU" dirty="0" err="1"/>
              <a:t>Zeratsky</a:t>
            </a:r>
            <a:r>
              <a:rPr lang="en-AU" dirty="0"/>
              <a:t>, J., &amp; </a:t>
            </a:r>
            <a:r>
              <a:rPr lang="en-AU" dirty="0" err="1"/>
              <a:t>Kowitz</a:t>
            </a:r>
            <a:r>
              <a:rPr lang="en-AU" dirty="0"/>
              <a:t>, B. (2016). Sprint: How to solve big problems and test new ideas in just five days. Simon and Schuster </a:t>
            </a:r>
          </a:p>
          <a:p>
            <a:pPr marL="0" lvl="0" indent="0">
              <a:buNone/>
            </a:pPr>
            <a:r>
              <a:rPr lang="en-US" dirty="0" err="1"/>
              <a:t>Osann</a:t>
            </a:r>
            <a:r>
              <a:rPr lang="en-US" dirty="0"/>
              <a:t>, I., Mayer, L., &amp; </a:t>
            </a:r>
            <a:r>
              <a:rPr lang="en-US" dirty="0" err="1"/>
              <a:t>Wiele</a:t>
            </a:r>
            <a:r>
              <a:rPr lang="en-US" dirty="0"/>
              <a:t>, I. (2020). The Design Thinking Quick Start Guide: A 6-step Process for Generating and Implementing Creative Solutions. John Wiley &amp; Sons.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https://www.youtube.com/watch?v=5XC4JqXUJbw</a:t>
            </a:r>
            <a:endParaRPr lang="en-ID" dirty="0"/>
          </a:p>
          <a:p>
            <a:pPr marL="0" lv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086211" y="762000"/>
            <a:ext cx="182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8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1 :</a:t>
            </a:r>
            <a:r>
              <a:rPr lang="en-US" sz="2400" dirty="0"/>
              <a:t> Design physical / visual representation and constructive breakthrough of business ideas</a:t>
            </a:r>
            <a:endParaRPr lang="id-ID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91A5-87DC-47B2-ACED-B06D73F2C6FB}"/>
              </a:ext>
            </a:extLst>
          </p:cNvPr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7"/>
            <a:ext cx="6837114" cy="3040422"/>
          </a:xfrm>
        </p:spPr>
        <p:txBody>
          <a:bodyPr/>
          <a:lstStyle/>
          <a:p>
            <a:pPr lvl="0"/>
            <a:r>
              <a:rPr lang="en-US" dirty="0"/>
              <a:t>Test</a:t>
            </a:r>
            <a:endParaRPr lang="en-ID" dirty="0"/>
          </a:p>
          <a:p>
            <a:pPr lvl="0"/>
            <a:r>
              <a:rPr lang="en-US" dirty="0"/>
              <a:t>Feedback Grid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6281329" y="762000"/>
            <a:ext cx="162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Subtopics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037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sz="2400" dirty="0"/>
              <a:t>The “Test” phase is about </a:t>
            </a:r>
            <a:r>
              <a:rPr lang="en-US" sz="2400" b="1" dirty="0">
                <a:solidFill>
                  <a:srgbClr val="008FD5"/>
                </a:solidFill>
              </a:rPr>
              <a:t>testing the prototype(s) with users</a:t>
            </a:r>
          </a:p>
          <a:p>
            <a:r>
              <a:rPr lang="en-US" sz="2400" dirty="0"/>
              <a:t>The prototype represents only the </a:t>
            </a:r>
            <a:r>
              <a:rPr lang="en-US" sz="2400" b="1" dirty="0">
                <a:solidFill>
                  <a:srgbClr val="008FD5"/>
                </a:solidFill>
              </a:rPr>
              <a:t>current knowledge and assumptions</a:t>
            </a:r>
            <a:r>
              <a:rPr lang="en-US" sz="2400" dirty="0"/>
              <a:t> the team has about the user</a:t>
            </a: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7130600" y="762000"/>
            <a:ext cx="77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Test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6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Feedback Grid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181604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886072"/>
            <a:ext cx="6837114" cy="366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collect user feedback for future iteration steps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593962" y="762000"/>
            <a:ext cx="2313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Feedback Grid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D82956-3949-4B20-9BCC-7D1F1842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362200"/>
            <a:ext cx="8686800" cy="41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0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/>
              <a:t>Student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4519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1934-3568-43E7-B4A7-2C10754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30826"/>
            <a:ext cx="6837114" cy="3665173"/>
          </a:xfrm>
        </p:spPr>
        <p:txBody>
          <a:bodyPr>
            <a:normAutofit/>
          </a:bodyPr>
          <a:lstStyle/>
          <a:p>
            <a:r>
              <a:rPr lang="en-US" dirty="0"/>
              <a:t>Students learn about how to create feedback grid to test their business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432DC-F788-4D53-8738-1ABCC17CA32E}"/>
              </a:ext>
            </a:extLst>
          </p:cNvPr>
          <p:cNvSpPr txBox="1"/>
          <p:nvPr/>
        </p:nvSpPr>
        <p:spPr>
          <a:xfrm>
            <a:off x="5088695" y="762000"/>
            <a:ext cx="281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0079B8"/>
                </a:solidFill>
                <a:latin typeface="+mj-lt"/>
                <a:ea typeface="Verdana" pitchFamily="34" charset="0"/>
                <a:cs typeface="Verdana" pitchFamily="34" charset="0"/>
              </a:rPr>
              <a:t>Student Activities</a:t>
            </a:r>
            <a:endParaRPr lang="id-ID" sz="2800" b="1" dirty="0">
              <a:solidFill>
                <a:srgbClr val="0079B8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67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5089</TotalTime>
  <Words>225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Eras Demi ITC</vt:lpstr>
      <vt:lpstr>Open Sans</vt:lpstr>
      <vt:lpstr>Verdana</vt:lpstr>
      <vt:lpstr>Template PPT 2015</vt:lpstr>
      <vt:lpstr>PowerPoint Presentation</vt:lpstr>
      <vt:lpstr>PowerPoint Presentation</vt:lpstr>
      <vt:lpstr>PowerPoint Presentation</vt:lpstr>
      <vt:lpstr>Test</vt:lpstr>
      <vt:lpstr>PowerPoint Presentation</vt:lpstr>
      <vt:lpstr>Feedback Grid</vt:lpstr>
      <vt:lpstr>PowerPoint Presentation</vt:lpstr>
      <vt:lpstr>Student Activities</vt:lpstr>
      <vt:lpstr>PowerPoint Presentation</vt:lpstr>
      <vt:lpstr>Session 7 Preparation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Eva Aprianti</cp:lastModifiedBy>
  <cp:revision>244</cp:revision>
  <dcterms:created xsi:type="dcterms:W3CDTF">2015-05-04T03:33:03Z</dcterms:created>
  <dcterms:modified xsi:type="dcterms:W3CDTF">2020-12-20T15:17:07Z</dcterms:modified>
</cp:coreProperties>
</file>