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1.xml" ContentType="application/inkml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91" r:id="rId4"/>
    <p:sldId id="292" r:id="rId5"/>
    <p:sldId id="293" r:id="rId6"/>
    <p:sldId id="294" r:id="rId7"/>
    <p:sldId id="322" r:id="rId8"/>
    <p:sldId id="32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21" r:id="rId22"/>
    <p:sldId id="307" r:id="rId23"/>
    <p:sldId id="308" r:id="rId24"/>
    <p:sldId id="309" r:id="rId25"/>
    <p:sldId id="310" r:id="rId26"/>
    <p:sldId id="324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262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322"/>
            <p14:sldId id="32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21"/>
            <p14:sldId id="307"/>
            <p14:sldId id="308"/>
            <p14:sldId id="309"/>
            <p14:sldId id="310"/>
            <p14:sldId id="324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io Sutoyo" initials="RS" lastIdx="1" clrIdx="0">
    <p:extLst>
      <p:ext uri="{19B8F6BF-5375-455C-9EA6-DF929625EA0E}">
        <p15:presenceInfo xmlns:p15="http://schemas.microsoft.com/office/powerpoint/2012/main" userId="S::rsutoyo@binus.edu::541c4884-d134-4845-bad1-401a543e6c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8" autoAdjust="0"/>
    <p:restoredTop sz="96357" autoAdjust="0"/>
  </p:normalViewPr>
  <p:slideViewPr>
    <p:cSldViewPr>
      <p:cViewPr varScale="1">
        <p:scale>
          <a:sx n="123" d="100"/>
          <a:sy n="123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40:19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10336 7532 0,'18'0'63,"-18"-18"15,-18 18-78,1 0 16,-1 0-16,0 0 0,1 0 15,-1 0-15,1 0 0,-1 0 0,0-17 16,1 17-16,-1 0 0,0 0 0,1 0 0,17-18 16,-36 18-16,19 0 0,17-18 0,-18 18 0,1 0 0,-1 0 0,0 0 0,1 0 0,-1 0 0,0-17 15,-35 17-15,36 0 0,-1 0 0,0 0 0,18-18 0,-35 18 0,18 0 0,-1 0 0,0 0 16,-35-18-16,36 18 0,-19 0 0,1 0 0,0-17 0,0 17 15,-36 0-15,36-18 0,17 18 0,1 0 0,-36 0 0,35 0 16,-17 0-16,-1 0 0,19 0 0,-1-18 0,-17 18 0,17-17 0,1 17 0,-1 0 0,0 0 0,-17 0 16,17 0-16,-52 0 0,52 0 0,1 0 0,-1 0 0,0 0 0,-17 0 15,0 0-15,17-18 0,0 18 0,1 0 0,-1 0 0,1 0 0,-1 0 0,0 0 0,1 0 0,-1 0 0,0 0 0,1 0 0,-1 0 16,0 0-16,1 0 0,-1 0 0,0 0 0,1 0 0,-1 0 0,1 0 0,-1 0 0,0 0 0,1 0 16,-1 0-16,0 0 0,1 0 0,-19 0 0,19 0 0,-1 0 0,1 0 15,-1 0-15,0 0 0,-17 0 0,17 0 0,1 0 0,-1 0 16,0 0-16,1 0 0,-1 0 0,1 0 0,-1 0 0,0 0 0,1 0 15,-1 0-15,18 18 0,-18-18 0,1 0 0,-19 0 0,19 0 0,-1 0 16,1 0-16,-1 0 0,0 0 0,1 0 0,-1 0 0,18 17 0,-18-17 0,1 0 16,-1 0-16,0 0 0,1 0 0,-1 0 0,0 0 0,1 0 0,-18 0 15,17 18-15,0-18 0,1 0 0,-1 0 0,0 0 0,1 0 0,-4058 18 0,8132-18 16,-4075 0-16,1 0 0,-1 0 0,1 0 0,-1 0 0,0 17 0,1-17 0,-1 0 0,0 0 16,1 0-16,-1 0 0,0 0 0,1 0 0,-1 0 0,18 18 0,-17-18 0,-19 18 15,19-18-15,-1 0 0,0 0 0,1 0 0,-1 0 16,0 0-16,18 17 0,-17-17 0,-1 0 0,0 0 0,1 0 15,17 18-15,-18-18 0,1 0 0,-1 18 16,18-1-16,-18-17 0,1 0 0,17 18 0,-18-18 16,0 17-16,1-17 0,17 18 0,-18 0 15,0-1-15,18 1 0,-17-18 16,17 18-16,-18-18 0,18 17 0,0 1 0,-17 0 16,17-1-1,0 1-15,0-1 0,0 1 16,0 0-16,0-1 15,0 1-15,0 0 16,0-1-16,0 1 16,17-18-16,-17 18 0,0-1 15,18-17-15,17 53 16,-35-35-16,18-1 16,-18 1-16,17-18 15,-17 18-15,18-18 0,-18 17 0,18-17 16,-1 18-16,-17 0 15,36-18-15,-36 17 0,17-17 0,-17 18 0,18-18 0,-1 18 16,1-18-16,0 17 0,-1-17 0,-17 18 0,18-18 16,0 17-16,-1-17 0,-17 18 0,18-18 0,0 0 15,-1 0-15,-17 18 0,18-18 0,0 0 0,-18 17 0,17-17 0,1 18 0,-1-18 16,1 0-16,0 0 0,-18 18 0,17-18 0,1 0 0,0 0 0,-1 0 16,1 0-16,-18 17 0,18-17 0,-1 0 0,18 18 0,-17-18 0,0 0 0,-1 0 0,19 18 15,17-18-15,-18 0 0,0 0 0,18 17 0,-35-17 16,-1 0-16,1 0 0,0 0 0,17 18 0,-17-18 0,52 0 0,-35 0 15,-17 0-15,0 0 0,17 17 0,-17-17 0,-1 0 0,18 0 0,-17 0 0,70 0 0,-35 0 16,-18 0-16,18 18 0,0-18 0,53 18 0,-71-18 16,54 0-16,-36 0 0,-18 0 0,53 0 0,-35 0 0,-35 0 15,17 0-15,-18 0 0,1 0 0,0 0 0,17 0 0,-17 0 0,-1 0 0,19 0 0,-19 0 0,1 0 0,-4040 0 0,8114 0 0,-4021 0 16,52 0-16,-70 0 0,0 0 0,-35 0 0,17 0 0,0 0 16,18 0-16,-17 0 0,-1 0 0,-17 0 0,17 0 0,-18 0 0,72 0 15,-54 0-15,-17 0 0,17 0 0,-17 0 0,17 0 16,35 0-16,-52 0 0,17 0 0,1 0 15,-1 0-15,18 0 0,-36 0 0,1 0 0,0 0 0,-1 0 0,1 0 0,0 0 16,17-18-16,-17 18 0,-1 0 0,18 0 0,-17 0 0,0 0 0,-1 0 16,1 0-16,17 0 0,36-18 0,-54 18 0,19 0 0,-19 0 15,1 0-15,17 0 0,1 0 0,-1 0 0,-18 0 0,1 0 0,0 0 0,-1 0 0,19-17 16,-1 17-16,-17 0 0,17 0 0,-18 0 0,1 0 0,0 0 0,-1 0 0,1 0 0,0-18 16,-1 18-16,1 0 0,0 0 0,-1 0 0,19 0 0,-1 0 0,-18 0 0,19 0 15,-1 0-15,-17 0 0,-1 0 0,54 0 0,-18 0 0,-36 0 16,1 0-16,17 0 0,-17 0 0,17 0 0,1 0 0,-19 0 0,1 0 15,17 0-15,-17 0 0,-1 0 0,19 0 0,-19 0 0,19 0 0,-1 0 0,0 0 16,-17 0-16,35 0 0,-36 0 0,36 0 0,-35 0 16,17 0-16,-17 0 0,17 0 0,-17 0 0,-1 0 0,1 0 0,0 0 0,-1 0 15,1 0-15,-1 0 0,1 0 0,0 0 0,-1 0 0,1 0 0,0 0 16,17 0-16,-17 0 0,-1 0 0,1 0 0,0 0 0,-1 0 0,1 0 16,-1 0-16,1 0 0,17 0 0,-17 0 0,0 0 15,-1 0-15,1 0 0,0 0 0,-1 0 0,1 0 0,-1 0 0,1 0 16,0 0-16,-1 0 0,1 0 0,0 0 0,-1 0 0,19 0 15,-19 0-15,1 0 0,0 0 0,-1 0 0,1 0 16,-1 0-16,1 0 0,0 0 0,-1 0 0,1 18 16,0-18-16,17 0 0,-17 0 0,17 0 15,-18 0-15,1 0 0,0 17 0,-1-17 0,1 0 0,0 0 16,-1 0-16,1 0 0,0 0 0,-1 0 0,1 0 16,-1 0-16,1 18 0,0-18 0,-1 0 15,1 0-15,0 0 0,-1 0 0,1 0 16,0 0-16,-1 0 0,-17 18 0,18-18 0,-1 0 15,-17 17-15,18-17 0,0 0 0,-1 0 0,1 0 0,17 0 16,-17 0-16,0 0 0,-1 18 0,1-18 0,0 0 0,-1 0 0,1 0 16,-1 0-16,1 0 0,0 0 0,-1 0 0,1 0 15,0 0-15,-1 0 0,1 18 0,0-18 0,-1 0 16,1 0-16,-1 0 0,1 0 0,0 0 0,-1 0 16,1 0-16,0 0 15,-1 0-15,1 0 16,0 0-16,-1 0 0,1 0 15,0 0-15,-1 0 16,1 0 0,-1 0-16,1 0 0,0 0 15,-1 0 1,-17-18-16,18 18 0,0 0 0,-1-18 16,1 18-16,-18-17 0,18 17 0,-18-18 15,17 18-15,1 0 0,-18-18 0,17 18 16,-17-17-16,18-1 0,0 18 0,-18-17 0,17 17 15,-17-18-15,0 0 16,0 1-16,18 17 0,-18-18 0,0 0 0,0 1 16,0-1-16,0 0 15,0 1-15,0-1 16,0 1-16,0-1 0,-18 18 0,18-18 0,-17 1 16,-36-36 15,53 35-31,-18 18 0,1 0 15,-1-18-15,18 1 0,-18 17 0,1 0 0,17-18 16,-18 18-16,-17-17 0,17 17 0,0-18 0,1 18 16,-1-18-16,-35 1 0,18 17 15,-89-53-15,107 53 0,-1 0 0,-17-18 16,0 18-16,-1-18 0,-17 1 0,18 17 0,0-18 0,17 18 16,-52-18-16,-19 1 0,37-1 0,-19 18 15,53 0-15,-17-17 0,17 17 0,-87-18 0,52 0 16,35 18-16,-70-17 0,-18-1 15,53 18-15,18 0 0,17 0 0,-17-18 0,17 18 0,-52 0 0,-1 0 16,1-17-16,17-1 0,35 18 0,-88-18 0,53 18 16,18-17-16,0 17 0,-1 0 0,19 0 0,-1-18 0,1 18 0,-19 0 0,1 0 0,17 0 0,1 0 15,-1 0-15,0 0 0,-17-17 0,-18 17 0,36 0 0,-1 0 0,-17 0 0,-36-18 16,1 18-16,-1-18 0,36 18 0,-53-17 0,35 17 16,-18 0-16,36-18 0,-18 18 0,18 0 0,17 0 0,0 0 0,-17-18 0,17 18 15,-34 0-15,34 0 0,-17 0 0,-1 0 0,1-17 0,-18 17 0,18 0 0,17 0 0,1 0 16,-89-18-16,70 18 0,-16-18 0,-19 18 15,36 0-15,-1 0 0,19 0 0,-18 0 0,-1 0 0,19 0 0,-1 0 0,-35-17 0,35 17 0,-87 0 16,69 0-16,1 0 0,0 0 0,-18-18 0,18 18 16,17 0-16,-35 0 0,35 0 0,-35 0 0,1 0 0,16 0 0,19 0 0,-1 0 0,-17 0 15,17 0-15,0 0 0,-17 0 0,17 0 0,-34 0 0,34 0 0,-17 0 0,-1 0 0,1 0 16,0 0-16,17 0 0,-35 0 0,-53 0 0,71 0 0,-35 0 16,52 0-16,-35 0 0,0 0 0,18 0 0,17 0 15,-35 0-15,36 0 0,-19 0 0,19 0 0,-1 0 0,-17 0 16,17 0-16,1 0 0,-1 0 0,0 0 15,18-18 1017</inkml:trace>
  <inkml:trace contextRef="#ctx0" brushRef="#br0" timeOffset="3667.64">14305 8308 0,'18'0'63,"-1"0"-63,1 0 15,106 18 1,-89-1-1,0 1-15,-17-18 0,17 0 0,-17 0 0,17 0 0,-17 0 16,34 17-16,-16-17 0,-19 0 0,1 0 0,0 0 0,-1 0 0,1 0 0,0 0 16,-1 0-16,18 18 0,-17-18 0,0 0 0,-1 0 0,1 0 0,0 0 0,17 0 0,-17 0 15,-1 0-15,1 0 0,35 0 0,-4110 18 0,8149-18 0,-4039 0 0,-18 0 16,1 0-16,34 17 0,-35-17 0,18 0 16,-35 0-16,17 0 0,-17 0 0,0 0 0,-1 0 0,1 0 0,17 0 0,-17 0 0,-1 0 0,1 0 15,0 18-15,17-18 0,-17 0 0,17 0 0,35 18 0,-52-18 16,0 0-16,-1 0 0,19 0 0,-1 0 0,-18 0 0,1 0 0,0 17 0,-1-17 15,1 0-15,0 0 0,-1 0 0,1 0 0,0 0 0,-1 0 0,1 0 0,-1 0 0,1 0 16,17 0-16,-17 0 0,-18 18 0,18-18 0,-1 0 0,1 0 0,53 0 16,-54 0-16,1 0 0,17 18 0,-17-18 0,17 17 0,-17-17 15,17 0-15,-17 0 0,-1 0 0,1 0 0,17 0 0,-17 0 0,-1 0 16,1 0-16,0 0 0,-1 0 0,-17 18 0,18-18 0,0 0 0,17 0 0,-4057 0 16,8114 0-16,-4056 0 0,-19 0 0,19 0 0,-19 0 15,19 0-15,-19 0 0,1 0 0,17 0 0,-17 0 0,17 0 0,-35 17 0,35-17 0,18 0 16,-35 0-16,-1 0 0,1 0 0,0 0 0,-1 0 0,1 0 0,0 0 0,17 0 0,-17 0 15,-1 0-15,18 0 0,-17 0 0,0 0 0,-1 0 0,1 0 0,0 0 0,-1 0 0,1 0 0,35 0 16,-18 0-16,-17 0 0,-1 0 0,1 0 0,0 0 0,-1 0 0,19 0 0,-19 0 16,19 0-16,-1 0 0,-18 0 0,1 0 0,0 0 0,17 0 15,-17 0-15,35 0 0,-36 0 0,1 0 0,17 0 0,-17 0 16,-1 0-16,1 0 0,17 0 0,-17 0 0,0 0 0,-1 0 0,1 0 0,0 0 16,-1 0-16,-4074 0 0,8149 0 0,-4074 0 0,17 0 0,-17 0 15,0 0-15,-1 0 0,19 0 0,-19 0 16,1 0-16,-1 0 0,1 0 0,0 0 0,-1 0 15,1 0-15,0 0 0,-1 0 0,1 0 16,0 0-16,-1 0 0,1 0 0,-1 0 16,1 0-16,0 0 0,-1 0 0,1 0 0,0 0 15,-1 0-15,1 0 0,0 0 0,-1 0 0,1 0 16,0 0-16,-1 0 0,1 0 0,-1 0 0,1 0 0,0 0 16,-18-17-16,35 17 0,-17 0 0,-1 0 0,1 0 0,0 0 15,-1 0-15,1 0 0,-1 0 0,1 0 0,0 0 0,-1 0 16,1 0-16,0 0 0,-1 0 0,1 0 0,17 0 15,-17 0-15,0-18 0,-1 18 0,1 0 16,-1 0-16,1 0 0,0 0 16,-1 0-16,1 0 0,0 0 15,-1 0-15,1 0 0,0 0 16,-1 0-16,1 0 0,-1 0 16,1 0-16,0 0 0,-1 0 15,-17-17-15,18 17 0,0 0 0,-1 0 0,1 0 16,0 0-16,-1 0 0,-17-18 0,18 18 15,-1 0-15,19 0 0,-19 0 16,1 0-16,0 0 0,-1 0 0,-17-18 16,18 18-16,0 0 0,-1 0 0,1 0 0,-1 0 0,1 0 15,0 0-15,-1 0 0,1-17 0,0 17 0,-1 0 16,1 0-16,0 0 0,-1 0 0,1 0 0,0 0 0,17 0 16,-18 0-16,1 0 0,-18-18 0,18 18 0,-1 0 15,-17-18-15,18 18 0,0 0 0,-1 0 16,1 0-16,0 0 15,-1 0-15,1 0 16,-1 0-16,1 0 0,-18-17 0,18 17 16,-1 0-16,1 0 0,0 0 0,-1 0 15,1 0-15,0 0 0,-1 0 0,1 0 0,-18-18 0,18 18 0,-1 0 16,1 0-16,-1 0 0,1 0 0,0 0 0,-1 0 16,1 0-16,0 0 0,-1 0 0,-17-18 15,18 18-15,0 0 0,-1 0 16,1 0-16,-18-17 0,17 17 15,1 0 1,0 0-16,-1 0 16,1 0-16,0 0 0,-1 0 15,1 0-15,0 0 0,-1 0 16,1 0-16,-1 0 0,1-18 0,0 18 16,-1 0-16,1 0 0,0 0 0,-1 0 15,1 0-15,0 0 0,-1 0 16,1 0-16,-1 0 0,1 0 0,0 0 15,-1 0-15,1 0 16,0 0-16,-18-17 0,17 17 0,1 0 16,0 0-1,-1 0 1,1 0 15,0 0-15,-18-18-16,17 18 390,1 0-390,-1 0 16,-17-18 0,18 18-16,0 0 31,-1 0-15,1 0-1,-18-17 79,-18 17-78,1 0-16,-1-18 15,0 18-15,1 0 0,-1 0 0,18-18 0,-17 18 16,-1 0-16,-17-17 0,17 17 0,0 0 0,1 0 0,-1 0 0,0 0 15,18-18-15,-17 18 0,-1 0 0,0 0 0,1 0 0,-1 0 0,1 0 0,-1 0 16,0-18-16,1 18 0,-1 0 0,0 0 0,1 0 0,-1 0 0,0 0 16,-17-17-16,18 17 0,-1 0 0,-17-18 0,17 18 0,0 0 15,-35 0-15,36 0 0,-18 0 0,35-17 0,-18 17 0,-17 0 0,17 0 16,0 0-16,1 0 0,-1 0 0,0 0 0,1 0 0,-1 0 0,1 0 0,-1 0 0,0 0 0,1 0 16,-1-18-16,-17 18 0,17 0 0,-17 0 0,17 0 0,0 0 0,-17 0 0,18 0 15,-1 0-15,-17 0 0,-18-18 0,-18 18 0,54 0 0,-1 0 16,-35 0-16,35 0 0,1 0 0,-36 0 0,17 0 15,-16 0-15,16 0 0,1 0 0,0 0 0,-1 0 16,1 0-16,0 0 0,17 0 0,-17 0 0,17 0 0,1 0 0,-1 0 16,0 0-16,1 0 0,-1 0 0,-17 0 0,17 0 0,1 0 15,-1 0-15,0 0 0,1 0 0,-1 0 0,0 0 0,1 0 0,-1 0 16,1 0-16,-1 18 0,0-18 0,1 0 0,-19 0 16,19 0-16,-1 0 0,0 0 0,1 0 15,-1 0-15,0 0 0,1 0 0,-18 0 0,17 0 0,0 0 16,1 0-16,-1 0 0,0 0 0,1 18 0,-1-18 0,0 0 15,-17 0-15,18 0 0,-1 0 0,0 0 0,1 0 0,-1 0 16,0 0-16,1 0 0,-1 0 0,0 0 0,1 0 0,-1 0 16,0 0-16,1 0 0,-18 0 0,17 0 0,0 0 0,-17 0 15,17 0-15,1 0 0,-4093 0 0,8167 0 0,-4075 0 16,1 0-16,-19 0 0,1 0 0,17 0 0,1 0 0,-1 0 16,0 0-16,1 0 0,-1 0 0,1 0 0,-1 0 0,0 0 0,1 0 15,-1 0-15,0 0 0,1 0 0,-1 0 0,0 0 0,1 0 0,-1 0 16,1 0-16,-1 0 0,-17 0 0,17 0 0,0 0 0,1 0 15,-1 0-15,0 0 0,1 0 0,-19 0 0,19 0 0,-1 0 16,1 0-16,-1 0 0,0 0 0,1 0 0,-1 17 0,0-17 0,1 0 16,-1 0-16,0 0 0,-17 0 0,18 0 0,-19 0 0,19 0 15,-19 0-15,1 0 0,17 0 0,1 0 0,-1 0 0,-17 0 0,0 0 16,17 0-16,0 0 0,1 0 0,-19 0 0,19 0 0,-1 0 0,0 0 0,-34 0 16,16 0-16,1 0 0,17 0 0,-17 0 0,17 0 0,-17 0 0,0 0 15,0 0-15,17 0 0,-17 0 0,17 0 0,-17 0 0,17 0 16,-52 0-16,52 0 0,0 0 0,-17 0 0,17 0 0,-17 0 0,17 0 0,1 0 0,-71 0 15,70 0-15,0 0 0,1 0 0,-1 0 0,0 18 0,-34-18 16,-1 0-16,35 0 0,-17 17 0,17-17 0,0 0 0,1 0 0,-1 0 0,0 0 16,-52 0-16,52 18 0,1-18 0,-19 0 0,1 0 0,17 0 0,1 0 15,-36 0-15,-18 18 0,36-18 0,17 0 0,1 0 0,-18 17 0,-1-17 16,19 18-16,-1-18 0,0 0 0,-17 0 0,17 0 0,1 0 0,-18 0 0,17 0 0,0 0 0,-17 18 0,17-18 16,-17 0-16,-36 17 0,54-17 0,-18 0 0,17 0 0,0 0 15,1 0-15,-36 0 0,17 0 0,-34 0 0,52 0 16,-17 0-16,17 0 0,-17 0 0,17 0 0,1 0 0,-1 0 0,0 0 0,1 0 15,-1 0-15,1 0 0,-1 0 0,0 0 0,-17 0 0,17 0 16,1 0-16,-1 0 0,0 0 0,1 0 0,-1 0 0,1 0 16,-1 0-16,0 0 0,1 0 0,-1 0 0,0 0 15,1 0-15,-1 0 0,-17 0 0,17 0 0,1 0 16,-1 0-16,0 0 0,18-17 0,-17 17 16</inkml:trace>
  <inkml:trace contextRef="#ctx0" brushRef="#br0" timeOffset="55848.48">5450 11959 0</inkml:trace>
  <inkml:trace contextRef="#ctx0" brushRef="#br0" timeOffset="56685.95">5151 11871 0,'-71'-18'0,"142"36"0,-160-36 15,72 1-15,-54-1 0,54 0 0,-19 18 0,19 0 16,-19-17-16,19 17 0,-19-18 0,19 18 0,-18 0 0,-1-17 0,19 17 15,-1 0-15,0 0 0,1-18 0,-19 18 0,19 0 0,-1 0 0,-17 0 16,17-18-16,1 18 0,-1 0 0,0 0 0,1 0 0,-1 0 0,18-17 0,-18 17 0,1 0 0,-1 0 0,0 0 16,1 0-16,-1 0 0,1 0 0,-1 0 0,-35 0 0,18 0 0,17 0 0,0 0 15,-17 0-15,0 0 0,17 0 0,-17 0 0,-18 0 0,0 0 0,35 0 16,1 0-16,-18 0 0,-1 0 0,1 0 0,-36 0 0,54 0 0,-18 0 0,-1 0 0,19 0 0,-1 0 16,-35 17-16,35-17 0,1 0 0,-19 0 0,1 18 0,-18-18 0,36 0 0,-19 18 0,1-18 0,-35 17 0,52-17 15,-70 18-15,35-1 0,-18-17 0,54 0 0,-36 18 0,35 0 16,-17-18-16,-106 35 0,105-35 0,-17 18 0,1-18 0,-19 17 0,0 19 15,54-36-15,-36 17 0,18 1 0,-1-1 0,19-17 0,-19 18 0,19-18 0,-1 0 0,0 18 0,1-1 16,-1-17-16,1 18 0,-1-18 0,0 18 0,1-18 0,17 17 0,0 1 0,-18-18 0,0 0 0,18 18 16,-17-1-16,-1-17 0,0 35 0,1-17 0,17 0 15,0 17-15,-18-35 0,18 18 0,0-1 0,0 1 0,0 0 0,0-1 16,0 1-16,0-1 0,0 1 0,18-18 0,-18 18 0,17-1 16,1 1-16,0 0 0,-18-1 0,17-17 15,1 18-15,17 17 0,-35-17 0,18 0 0,0-18 0,-1 17 16,1-17-16,-18 18 0,17-1 0,1-17 0,0 18 0,-1-18 15,-17 18-15,18-18 0,0 0 0,-1 17 0,1 1 0,0-18 0,-1 0 0,1 18 16,0-18-16,-1 0 0,1 17 0,-1-17 0,19 18 0,-19-18 0,1 0 0,-18 18 0,35-18 16,-17 0-16,0 0 0,-18 17 0,35-17 0,-18 0 0,1 0 0,17 18 0,-35-1 0,36-17 0,-19 0 0,19 0 15,-36 18-15,17-18 0,1 0 0,0 0 0,-1 0 0,1 0 0,-1 0 0,1 18 0,0-18 0,17 17 0,36-17 16,-36 18-16,18 0 0,-18-18 0,18 0 0,-35 17 0,-1-17 0,71 18 0,-52-18 0,17 0 16,-1 18-16,-34-18 0,0 0 0,35 17 0,-18-17 0,53 0 0,-35 0 15,-18 0-15,-17 0 0,17 0 0,-17 0 0,0 0 0,17 18 0,0-18 0,18 0 16,0 0-16,-18 0 0,18 0 0,-18 0 0,-17 0 0,35 0 0,-18 0 15,1 0-15,-19 0 0,18 0 0,-17 0 0,17 0 0,-17-18 0,17 18 0,36-17 16,-54 17-16,36-18 0,0 18 0,-35 0 0,17-18 0,-17 18 0,17-17 16,18-1-16,-18 18 0,-17 0 0,0-18 0,-1 18 0,1-17 15,0 17-15,-1-18 0,1 18 0,-1-18 0,1 18 0,-18-17 16,35 17-16,-35-18 0,0 1 0,18 17 0,-18-18 16,18 18-16,-18-18 0,17 1 0,-17-1 0,0 0 15,0 1-15,18 17 0,-18-18 0,18 0 0,-18 1 16,0-1-16,0 1 0,0-1 0,0 0 15,0 1-15,0-1 16,0 0 0,0 1-16,0-1 15,0 0 1,-18 18-16,18-17 16,0-1-16,-18 18 0,18-18 15,-17 18-15,-1-17 0,0 17 16,1-18-16,-1 1 0,0 17 0,18-18 0,-17 18 0,-1 0 0,1-18 0,-1 18 15,-17-17-15,35-1 0,-18 18 0,0 0 0,1-18 0,-1 18 0,0 0 0,18-17 0,-17 17 16,-54-36-16,54 36 0,-19-17 0,19-1 0,-1 18 0,0 0 0,1-17 16,-71-19-16,70 36 0,-17-17 0,17 17 0,-17-18 0,17 0 0,-35 1 15,-17-1-15,34 0 0,1 1 0,17 17 0,-17 0 0,35-18 0,-35 1 16,17 17-16,-17 0 0,0-18 0,17 18 0,0-18 0,1 18 0,-1 0 16,0 0-16,1-17 0,-1 17 0</inkml:trace>
  <inkml:trace contextRef="#ctx0" brushRef="#br0" timeOffset="57790.37">11642 12629 0,'17'0'16,"1"0"0,35 0 15,-35 0-31,-1 0 0,1 0 16</inkml:trace>
  <inkml:trace contextRef="#ctx0" brushRef="#br0" timeOffset="58246.29">13035 12629 0,'53'0'0,"-35"0"0,-1 0 0,142 0 32,-141 0-32,-1 0 78,1 0-63,0 0-15,-1 0 0,-17-17 16,18 17-16,0 0 0,-1 0 16,1 0-16,-1 0 171</inkml:trace>
  <inkml:trace contextRef="#ctx0" brushRef="#br0" timeOffset="58616.67">14252 12700 0,'18'0'15,"0"0"1,-1 0 0</inkml:trace>
  <inkml:trace contextRef="#ctx0" brushRef="#br0" timeOffset="59543.42">14393 12700 0,'53'18'0,"-106"-36"0,124 36 16,-53-18-16,17 0 0,-18 0 0,19 0 0,-19 0 0,1 0 0,0 0 0,-1 0 16,1 0-16,70 17 0,-70-17 0,-1 0 0,1 0 0,35 0 0,-35 0 15,17 0-15,0 0 0,0 0 0,-17 0 0,17 0 0,1 0 0,-19 0 16,36 0-16,35 0 0,-52 0 0,140 0 31,-158 0-31,-1 0 0,1 0 0,0 0 0,-1 0 0,1 0 0,0 0 0,-1 0 16,1 0-16,-1 0 0,1 0 0,0 0 15,-1 0-15,1 0 0,0 0 0,-1 0 0,1 0 16,0 0-16,-1 0 0,1 0 16,-1 0-16,1 0 0,0 0 0,-1 0 0,1 0 15,0 0-15,-1 0 0,1 0 0,0 0 0,34 0 16,-34 0-16,0 0 0,-1 0 0,1 0 0,0 0 0,-1 0 15,1 0-15,0 0 0,-1 0 0,1 0 0,-1 0 0,1 0 16,0 0-16,-1 0 0,1 0 0,0 0 0,-1 0 0,1 0 0,0 0 0,-1 0 16,1 0-16,0 0 0,-1 0 0,1 0 0,-1 0 0,1 0 0,0 0 15,-1 0-15,1 0 0,0 0 0,-1 0 0,1 0 0,0 0 16,-1 0-16,1 0 0,-1 0 0,1 0 0,0 0 0,-1 0 0,1 0 16,0 0-16,17 0 0,-17 0 0,-1 0 0,1 0 0,0 0 0,-1 0 15,1 0-15,-1 0 0,1 0 0,0 0 0,-1 0 0,1 0 0,0 0 0,17 0 16,-17 0-16,-1 0 0,18 0 0,-17 0 0,0 0 0,17 0 0,-17 0 15,-1 0-15,1 0 0,0 0 0,17 0 0,-18 0 0,1 0 0,0 0 0,-1 0 0,1 0 0,0 0 16,-1 0-16,1 0 0,17 0 0,18 0 0,-35 0 0,-1 0 0,1 0 16,0 0-16,-1 0 0,1 0 0,0 0 0,-1 0 0,54 0 0,-36 0 0,-4092 0 15,8149 0-15,-4074 0 0,0 0 0,-1 0 0,1 0 0,35 0 0,-36 0 0,1 0 0,0 0 16,-1 0-16,1 0 0,17 0 0,-17 0 0,0 0 0,35 0 0,-36 0 0,18 0 16,-17 0-16,0 0 0,-1 0 0,1 0 0,0 0 0,-1 0 0,1 0 0,17 0 0,-17 0 0,17 0 15,18 0-15,0 0 0,-18 0 0,36 0 0,-36 0 16,0 0-16,-17 0 0,0 0 0,-1 0 0,1 0 0,17 0 0,-17 0 0,-1 0 0,19 0 0,-1 0 15,-17 0-15,17 0 0,0 0 0,-17 0 0,-1 0 0,1 0 0,0 0 0,-1 0 0,54 0 16,-53 0-16,-1 0 0,18 0 0,1 0 0,-1 0 0,-17 0 0,52-17 16,-34 17-16,16 0 0,-16 0 0,-19 0 0,1 0 0,17 0 0,-17 0 15,35 0-15,-18 0 0,-17 0 0,17 0 0,-17 0 0,17 0 0,-17 0 0,17 0 16,0 0-16,18 0 0,-18 0 0,-17 0 0,17 0 0,0 0 0,1 0 0,-19 0 16,19 0-16,-1 0 0,-17 0 0,17-18 0,-17 18 0,-1 0 0,18 0 15,-17 0-15,35 0 0,-18 0 0,-17 0 0,17 0 16,0 0-16,1 0 0,-19 0 0,1 0 0,0 0 0,-1 0 0,1 0 0,0 0 15,-1 0-15,1 0 0,0 0 0,-1 0 0,1 0 0,-1 0 0,1 0 0,0 0 16,17 0-16,-17 0 0,-1 0 0,1 0 0,0 0 0,-1 0 16,1 0-16,-1 0 0,1 0 0,17 0 0,-17 0 15,0 0-15,-1 0 0,1 0 0,0 0 0,-1 0 16,1 0-16,-1 0 0,1 0 0,0 0 0,-1 0 0,1 0 16,0 0-16,-1 0 0,1 0 0,17 0 0,-17 0 15,-1 0-15,19 0 0,-36-18 0,35 18 0,-17 0 0,17 0 16,0 0-16,-17 0 0,0 0 0,-1 0 0,1 0 0,-1 0 0,1 0 15,0 0-15,-1 0 0,1 0 0,17 0 0,-17 0 0,0 0 0,-1 0 0,1 0 0,17 0 16,0 0-16,-17 0 0,0 0 0,17 0 0,-17 0 0,17 0 0,-17 0 0,-1 0 16,1 0-16,-1 0 0,1 0 0,0 0 0,17 0 0,-17 0 0,-1 0 0,36 0 15,-35 0-15,-1 0 0,1 0 0,0 0 0,-1 0 0,1 0 0,17 0 0,-17 0 0,0 0 0,-1 0 16,1 0-16,35 0 0,-18 0 0,-17 0 0,-1 0 16,1 0-16,0 0 0,-1 0 0,1 0 0,-1 0 0,1 0 0,0 0 0,-1 0 15,19 0-15,-19 0 0,1 0 0,0 0 16,-1 0-1,-17-17 32,0-1-47,0 0 0,-17 18 16,17-17-16,-18 17 0,0-18 16,1 18-16,-1 0 0,0 0 0,1 0 0</inkml:trace>
  <inkml:trace contextRef="#ctx0" brushRef="#br0" timeOffset="60499.58">7126 13317 0,'18'0'16,"-1"0"0,1-17-16</inkml:trace>
  <inkml:trace contextRef="#ctx0" brushRef="#br0" timeOffset="61001.53">7303 13282 0,'52'0'0,"-104"0"0,157-18 0,1 18 0,-53-17 16,0 17-16,-18-18 0,18 18 0,18 0 0,-36 0 0,0 0 15,18 0-15,-35 0 0,17 0 0,0 0 0,-17 0 0,53 0 0,-18 0 0,-18 0 0,35 0 16,1 0-16,17 0 0,-35 0 0,0-17 0,35 17 0,36 0 15,-107 0-15,36 0 0,0 0 0,18 0 0,-36 0 0,-17 0 0,17 0 0,35 0 0,-52 0 0,17 0 16,1-18-16,-19 18 0,19 0 0,16 0 0,-34 0 0,0 0 0,17 0 0,-17 0 0,-1 0 0,36 0 0,-18 0 0,18 0 16,18 0-16,-36 0 0,36 0 0,-36 0 0,0 0 15,-17 0-15,17 0 0,0 0 0,-17 0 0,0 0 0,17 0 16,-17 0-16,-1-18 0,1 18 0,0 0 0,-1 0 0,1 0 16,0 0-16,-1 0 0,1 0 0,-1 0 15,1 0-15,0 0 0,-1 0 16,1 0-16,0 0 0,-1 0 15,1 0-15,0 0 16,-1 0-16,1 0 0,-1 0 16,1 0-16,0 0 0,-18-17 15,17 17-15,1 0 0,0 0 0,-1 0 16,54 0 0,-53 0-16,-1 0 15,18 0 1,-17 0-16,0 0 0,-1 0 15,36 0 1,-35 0-16,0 0 16</inkml:trace>
  <inkml:trace contextRef="#ctx0" brushRef="#br0" timeOffset="64696.35">12224 13247 0,'17'0'31,"1"0"-31,0 0 0,-1 0 15,1 0-15,17 0 0,-17 0 0,-1 0 0,1 0 0,0 0 0,-1 0 16,1 0-16,0 0 0,-1 0 0,72 0 0,-54 0 0,18 0 0,17 0 16,18 0-16,-52 0 0,34 0 0,-17 0 0,-35 0 0,0 0 0,17 0 0,0 0 0,-17 17 15,-1-17-15,54 0 0,-53 0 0,-1 0 0,36 0 0,-35 0 0,52 0 0,-17 0 0,-18 0 0,1 0 0,-1 0 0,53 0 16,-35 0-16,18 0 0,-36 0 0,36 0 0,-1 0 0,-35 0 0,-17 18 0,35-18 0,0 0 16,0 0-16,0 0 0,35 0 0,18 18 0,-89-18 0,54 0 0,17 17 15,-70-17-15,70 0 0,-35 0 0,0 0 0,0 0 0,-18 0 0,88 0 16,-70 18-16,0-18 0,18 0 0,-18 0 0,17 0 0,18 0 15,-35 18-15,18-18 0,-36 0 0,1 0 0,-1 0 0,0 0 0,18 0 0,18 0 16,-54 0-16,18 0 0,-17 0 0,17 17 0,1-17 0,-1 0 0,-17 0 0,52 0 0,1 0 16,-36 0-16,0 0 0,18 0 0,18 0 0,-54 0 0,1 0 15,17 0-15,-17 0 0,0 0 0,-1 0 0,1 0 0,-1 0 0,1 0 0,0 0 0,-1 0 0,1 0 0,0 0 0,17 0 16,35 0-16,-34 0 0,-19 0 0,19 0 0,-1 0 0,-17 0 0,17 0 0,-17 0 0,-1 0 16,36 0-16,-35 0 0,-1 0 0,1 0 0,17 0 0,-17 0 0,0 0 0,17 0 15,0 0-15,-17 0 0,-1 0 0,1 0 0,0 0 0,-1 0 16,1 0-16,0 0 0,-1 0 0,1 0 0,-1 0 0,1 0 15,0 0-15,-1 0 0,1 0 0,0 0 0,-1 0 0,1 0 16,0 0-16,-1 0 0,1 0 0,-1 0 0,1 0 0,0 0 16,-1 0-16,1 0 0,0 0 0,-1 0 0,1 0 15,0 0-15,-1 0 0,19 0 0,-19 0 0,1 0 16,-1 0-16,1 0 0,0 0 0,-1 0 0,1 0 0,0 0 0,-1 0 16,1 0-16,0 0 0,-1 0 0,18 0 0,-17 0 15,0 0-15,-1 0 0,1 0 0,0 0 0,-1 0 0,1 0 16,17 0-16,-17 0 0,0 0 0,-1 0 0,1 0 0,-1 0 0,1 0 15,0 0-15,-1 0 0,1 0 0,0 0 0,-1 0 0,1 0 0,0 0 0,-1 0 16,1 0-16,-1 0 0,1 0 0,0 0 0,-1 0 16,1 0-16,0 0 0,-1 0 0,1 0 0,0 0 15,-1 0-15,1 0 16,-1 0-16,1 0 0,-18-17 297</inkml:trace>
  <inkml:trace contextRef="#ctx0" brushRef="#br0" timeOffset="65530.89">18680 13264 0,'17'0'31,"1"0"-15,-1 0 0,89 0-16,-88 0 15,17 0-15,-17 0 0,52 0 0,-34 0 0,-1 0 16,0 0-16,1 0 0,-19 0 0,18 0 0,-17 0 0,0 0 0,17 0 0,36 0 15,-36 0-15,-17 0 0,17 0 0,-18 0 0,19 0 0,52 0 0,-53 0 0,0 0 0,89 0 16,-71-17-16,53 17 0,-53 0 0,-1 0 16,1 0-16,-17 0 0,87-18 0,-52 18 0,-1 0 15,-52 0-15,70 0 0,-17 0 0,-36 0 0,-17 0 0,-1 0 0,19 0 0,-19 0 0,71-17 16,-52 17-16,-19 0 0,124-18 0,-123 18 0,35 0 16,-35 0-16,17 0 0,0 0 0,-17 0 0,-1 0 0,1 0 15,17 0-15,-17 0 0,0 0 0,-1 0 0,1 0 16,-1 0-16,1 0 0,0 0 15,-1 0-15,-17-18 0,18 18 0,0 0 0,-1 0 16,1 0-16,0 0 0,-1 0 16,1 0-16,17 0 0,-17 0 15,-1 0-15,1 0 0,0 0 0,-1 0 0,-17-17 0,18 17 16,0 0-16,-1 0 0,1 0 0,0 0 0,-1 0 0,1 0 0,-1 0 16,1 0-16,0 0 0,-1 0 0,1 0 15,0 0-15,-1 0 0,1 0 16,0 0-16,-1 0 0,1 0 15,0 0-15,-1 0 0,1 0 16,-1 0-16,1 0 0,0 0 0,-1 0 0,1 0 16,0 0-16,-1 0 0,1 0 0,0 0 0,-1 0 15,1 0-15,-1 0 0,1 0 0,0 0 0,-1 0 0,1 0 16,0 0-16,-18-18 109,0 0-93,0 1-16</inkml:trace>
  <inkml:trace contextRef="#ctx0" brushRef="#br0" timeOffset="67304.78">7355 13899 0,'0'0'0,"159"-17"31,-141 17-31,-1 0 0,36 0 16,-35 0-16,17 0 0,-17 0 0,17 0 0,0 0 0,18-18 0,71 18 15,-36 0-15,-53 0 0,71-17 0,53-1 16,-124 18-16,18 0 0,53 0 0,-71-18 0,18 18 0,-18 0 0,124-17 16,-124 17-16,89 0 0,-106 0 0,52 0 0,-17 0 0,0-18 15,123 18-15,-140 0 0,-1 0 0,35-18 0,-52 18 0,17 0 0,1 0 16,34-17-16,-52 17 0,17 0 0,-17 0 0,-1 0 0,19 0 0,-19 0 0,19 0 0,-1 0 15,18 0-15,-36 0 0,1 0 0,0 0 0,-1 0 0,1 0 16,0 0-16,-1 0 0,1 0 344</inkml:trace>
  <inkml:trace contextRef="#ctx0" brushRef="#br0" timeOffset="69581.22">10742 13829 0,'0'-18'31,"18"18"-31,-1-17 16,1 17-16,0 0 0,-1 0 0,1-18 16,0 18-16,17 0 0,0 0 0,-17 0 0,-1 0 15,1 0-15,17 0 0,-17-18 0,0 18 0,-1 0 0,18 0 0,-17 0 0,35-17 16,-18 17-16,18 0 0,-35 0 0,0 0 0,-1 0 0,18 0 0,-17 0 0,0 0 16,17 0-16,18 0 0,-18 0 0,18 0 0,-18 0 0,18 0 15,71 0-15,-107 0 0,19 0 0,-19 0 0,1 0 0,17 0 0,-17 0 0,17 0 16,-17 0-16,17-18 0,-17 18 0,17 0 0,-17 0 0,-1 0 0,19 0 0,-19 0 0,1 0 0,-1 0 0,1 0 15,0 0-15,-1 0 0,54 0 0,-53 0 0,-1 0 0,18 0 16,18 0-16,18 0 0,-36 0 0,1 0 0,-1 0 0,-18 0 0,19 0 16,-19 0-16,36 0 0,35 0 0,-70 0 0,0 0 0,-1 0 0,19 0 15,-1 0-15,-17 0 0,17 0 0,35 0 0,-34 0 0,-1 0 0,0 0 16,-17 0-16,17 0 0,36 0 0,-36 0 16,-17 0-16,-1 0 0,1 0 0,0 0 0,-1 0 0,1 0 0,17 0 0,0 0 0,-17 0 15,17 0-15,-17 0 0,0 0 0,17 0 0,0 0 16,-17 0-16,-1 0 0,1 0 0,0 0 0,-1 0 0,1 0 0,0 0 15,-1 0-15,1 0 0,0 0 0,-1 0 0,18 0 0,-17 0 16,0 0-16,-1 0 0,1 0 0,0 0 0,-1 0 0,19 0 16,-1 0-16,0 0 0,18 0 15,-35 0-15,17 0 0,-17 0 0,-1 0 0,1 0 0,17 0 16,-17 0-16,-1 0 0,1 0 0,0 0 0,-1 0 0,1 0 16,0 0-16,-1 0 0,1 0 0,0 0 15,-1 0-15,1 0 0,-1 0 16,1 0-1,0 0 17,-1 0-17,1 0-15,0 0 16,-1 0-16,1 0 0,0 0 16,-1 0-16,1 0 15,-1 0-15,1 0 0,0 0 0,-1 0 16,1 0-16,0 0 0,-1 0 0,1 0 15,0 0-15,-1 0 0,1 0 16,-1 0-16,1 0 0,0 0 0,-1 0 16,1 0-16,0 0 0,-1 0 0,1 0 15,0 0-15,-1 0 0,1 0 0,0 0 0,-1 0 0,18 18 16,-17-18-16,0 0 0,-1 0 0,1 0 0,0 0 0,-1 0 16,1 0-16,0 0 0,-1 0 0,1 0 0,-1 0 0,1 0 0,17 17 15,1-17-15,-19 0 0,1 0 0,17 0 0,-17 0 16,0 18-16,-1-18 0,1 0 0,-1 0 0,1 0 0,0 0 15,17 0-15,-17 0 0,-1 0 0,1 0 0,0 0 0,17 0 16,-18 0-16,1 0 0,0 0 0,-1 0 16,1 0-16,0 0 0,-1 0 0,1 0 0,-18 18 0,18-18 15,-1 0-15,1 0 0,-1 0 0,1 0 0,0 0 16,-1 0-16,1 0 0,0 0 0,-1 0 16,1 0-16,0 0 0,-1 0 15,1 0-15,-1 0 0,1 0 16,35 17-1,-35-17-15,-1 0 0,1 0 0,0 0 16,-1 0-16,1 0 0,0 0 16,-1 0-16,1 0 0,-1 0 15,1 0-15,0 0 0,17 0 0,-17 0 0,-1 0 16,1 0-16,0 0 0,-1 0 0,1 0 0,-1 0 0,1 0 0,0 0 16,17 0-16,-17 0 0,-1 0 0,1 0 0,0 0 0,-18 18 15,17-18-15,1 0 0,0 0 0,-1 0 0,1 0 0,-1 0 0,19 0 16,-19 0-16,1 0 0,0 18 0,-1-18 0,1 0 15,0 0-15,-1 0 0,1 0 0,-1 0 0,1 0 16,0 0-16,-1 0 0,1 0 0,0 0 0,-1 0 0,1 0 16,0 0-16,-1 0 0,-17 17 0,18-17 0,-1 0 0,1 0 0,0 0 15,-1 0-15,1 0 0,0 0 0,-1 0 16,1 0-16,0 0 0,-1 0 0,1 0 16,-1 0-16,1 0 0,0 0 15,-18 18-15,17-18 0,1 0 16,0 0-16,-1 0 0,1 0 15,0 0-15,-1 0 0,1 0 16,0 0-16,-1 0 0,1 0 16,-1 0-16,1 0 0,0 0 0,-1 0 0,1 0 15,0 0-15,-1 0 0,1 0 0,0 0 0,-1 0 0,1 0 16,-1 0-16,1 0 0,0 0 0,-1 0 0,1 0 16,0 0-16,-1 0 0,1 0 0,0 0 0,-1 0 15,1 0-15,0 0 0,-1 0 0,1 0 0,-1 0 16,1 0-16,0 0 0,-1 17 15,1-17-15,0 0 0,-1 0 0,1 0 16,0 0-16,-1 0 16,1 0-16,-18 18 0,17-18 15,1 0-15,0 0 0,-1 0 16,1 0 0,0 0-16,-1 0 0,1 0 15,0 0-15,-1 0 16,1 0-16,-1 0 15,1 0-15,0 0 16,-1 0-16,1 0 16,0 0 15,-1 0-31,1 0 16,-18 18-16,18-18 15,-1 0-15,1 0 0,-1 0 0,72 0 31,-72 0-31,1 0 0,0 0 0,-1 0 16,1 0-16,0 0 0,-1 0 16,1 0-16,-1 0 15,1 0 1,0 0 0,-1 0-1,1 0 1,0 0-1,-1 0 189,-17-18-173</inkml:trace>
  <inkml:trace contextRef="#ctx0" brushRef="#br0" timeOffset="70177.35">20779 13741 0,'0'17'47,"17"-17"-32,1 0-15,0 0 0,-1 0 0,1 0 0,-1 0 0,1 18 16,0-18-16,-1 0 0,19 0 0,17 0 0,70 0 0,-88 0 0,-17 0 0,0 0 16,17 0-16,-18 0 0,19 0 0,-1 0 0,-17 0 0,-1 0 0,72 0 0,-54 0 0,124 0 0,-142 0 15,54 0-15,17 0 0,-35-18 0,53 18 0,88 0 0,-53 0 16,-35 0-16,-36 0 0,1 0 0,52-17 0,1 17 15,-54 0-15,-52 0 0,0 0 0,52 0 0,-17 0 0,-18 0 0,18 0 0,35-18 0,-52 18 0,-1 0 16,18 0-16,-35 0 0,-1 0 0,18 0 0,-17 0 0,0 0 0,17 0 16,-17 0-16,-18-18 47,0 1-47</inkml:trace>
  <inkml:trace contextRef="#ctx0" brushRef="#br0" timeOffset="73645.49">6473 14870 0,'36'0'0,"-72"0"0,72-18 0,-1 18 0,-17 0 16,-1 0-16,1-18 0,0 18 0,-1 0 0,1 0 0,0 0 0,-1 0 0,1 0 0,-1 0 16,1 0-16,0 0 0,-1 0 0,1 0 0,17 0 0,-17-17 0,0 17 0,-1 0 0,1 0 0,-1 0 15,1 0-15,0 0 0,-1 0 0,1 0 0,0 0 0,-1 0 0,1 0 0,35 0 0,0 0 0,0 0 16,0 0-16,-18 0 0,0 0 0,-17 0 0,35 0 0,-18 0 0,18 0 0,-35 0 0,-1 0 15,18 0-15,-17 0 0,70 0 0,-70 0 0,17 0 0,0 0 0,-17 0 0,70 0 0,-17 0 0,-36 0 0,18 0 16,-18 0-16,-17 0 0,17 0 0,1 0 0,16 0 0,-16 0 0,-1 0 0,36 0 0,52 0 0,-88 0 16,53 0-16,107-18 0,-107 18 0,18 0 0,52 0 15,-122 0-15,-1 0 0,124 0 0,-71 0 0,-53 0 0,18 0 0,70-18 0,-34 18 16,-19 0-16,-17 0 0,0 0 0,-18 0 0,1 0 0,-1 0 0,53 0 0,-53 0 0,18 0 0,35 0 0,159 0 16,-211 0-16,34-17 0,18 17 0,-35 0 0,-17 0 0,87 0 0,-35 0 0,71 0 15,70 0-15,18-18 0,-123 18 0,35 0 0,105 0 16,-176-18-16,0 18 0,-35 0 0,0 0 0,-17 0 0,122-17 0,-87 17 15,176 0-15,-53-18 0,35 18 16,-194 0-16,36 0 0,-36 0 0,124-17 0,-141 17 16,17 0-16,36 0 0,-1-18 0,-35 18 0,36 0 15,-53 0-15,17 0 0,-18 0 0,36 0 0,-53-18 0,18 18 0,17 0 16,-17 0-16,0 0 0,17 0 0,-17 0 0,-1 0 0,1 0 0,-1 0 16,1 0-16,17-17 0,-17 17 0,35 0 0,-35 0 0,-1 0 0,1-18 15,-1 18-15,1 0 0,17 0 0,-17 0 0,17-18 0,18 18 0,-18 0 16,-17 0-16,0-17 0,17 17 0,0 0 0,1 0 0,-19 0 0,1 0 0,-1-18 15,1 18-15,0 0 0,-1 0 0,1 0 0,0 0 0,-1 0 0,1 0 0,17 0 16,-17 0-16,-18-18 0,18 18 0,-1 0 0,1 0 0,-1 0 16,1 0-16,-18-17 0,18 17 0,-1 0 0,1 0 15,0 0-15,-1 0 63,1 0-63,0 0 15,-1 0-15,1 0 0,-1 0 0,1 0 16,0 0-16,-1 0 0,1 0 0,0 0 0,-1 0 16,1 0-16,0 0 0,-1 0 0,1-18 0,0 18 0,-1 0 0,1 0 15,-1 0-15,1 0 0,53 0 0,-54 0 0,1 0 0,17 0 0,0 0 16,-17 0-16,0-17 0,17 17 0,36 0 0,-36 0 0,-18 0 0,1 0 16,0 0-16,-1 0 0,1 0 0,17-18 0,-17 18 0,0 0 0,-1 0 0,1 0 0,-1-18 0,1 18 0,0 0 15,-1 0-15,1 0 0,0 0 0,-1 0 0,1 0 16,0 0-16,-1 0 344,-17 18-329,18-18-15,0 0 438,-18-18-282,0 1-140,0-1-16,0 0 0,0 1 0,0-1 15,0 0-15,0 1 0,0-1 0,0 1 0,0-1 16,0 0-16,0 1 0,0-1 0,0 0 15,0 1-15,0-1 0,0 0 16,0 1-16,0-1 16,0 0-16,0 1 15,0-1 1,0 1-16,0-1 16,0-35-1,0 35-15,-18 18 0,18-17 0,-18-19 31,18 19-31,0-1 0,-17 18 32,17-17-32,17 17 140,1 0-140,0 0 0,17 0 16,-18 0-16,1 0 0,0 0 0,17 0 0,0-18 0,36 18 16,-36 0-16,18 0 0,-35 0 0,-1 0 0,19 0 0,-19 0 0,54-18 0,-54 18 0,19 0 0,-1 0 0,0 0 15,89 0-15,-107 0 0,36 0 0,71 0 0,-71 0 0,52 0 0,19 0 16,35-17-16,-1 17 0,-87 0 0,53 0 0,-107 0 0,71 0 15,-35 0-15,-17 0 0,16 0 0,-16 0 0,-1 0 0,18 0 0,-18 0 0,18 0 0,18 0 0,-36 0 0,18 0 0,-18 0 0,18 0 0,-35 0 0,35 0 16,-18 0-16,35 0 0,1 0 0,17 0 0,0 0 0,-52 0 0,17 0 0,17 0 0,-35 0 0,18 0 0,-35 0 16,53 0-16,-19 0 0,19 0 0,52 0 0,-70 0 0,124 0 0,-124 0 0,17 0 15,-34 0-15,16 0 0,54 0 0,-35 0 0,35 0 0,-71 0 0,36 0 16,17 0-16,-18 0 0,-34 0 0,-1 0 0,-18 0 0,1 0 0,0 0 0,17 0 16,-17 0-16,-1 0 0,1 0 0,0 0 0,17 0 0,18 0 0,-36 0 0,1 0 15,0 0-15,-1 0 0,19 0 0,-1 0 0,-18 0 0,1 0 16,0 0-16,-1 0 0,1 0 0,0 0 0,-1 0 0,1 0 15,0 0-15,-1 0 0,1 0 0,0 0 16,-1 0-16,1 0 0,-1 0 0,1 0 0,0 0 0,-1 0 0,1 0 16,0 0-16,-1 0 0,1 0 0,0 0 0,-1 0 0,1 0 0,-1 0 15,19 0-15,-19 0 0,1 0 0,0 0 0,-1 0 0,1 0 0,35 0 16,-35 0-16,17 0 0,-18 0 0,1 0 0,0 0 0,-1 0 16,1 0-16,0 0 0,-1 0 0,1 0 0,0 0 0,-1 0 0,1 0 0,-1 0 15,1 0-15,0 0 0,-1 0 0,1 0 0,0 0 0,-1 0 0,19 0 0,-19 0 16,18 0-16,-17 0 0,0 0 0,-1 0 0,1 0 0,0 0 15,-1 0-15,19 0 0,-19 0 0,1 0 0,-1 0 16,1 0-16,-18 17 0,18-17 16,-18 18-16,17-18 0,1 0 0,0 0 15,-1 0-15,1 0 0,0 0 16,-1 0-16,1 0 0,0 0 0,-1 0 16,1 0-16,-1 0 0,1 0 0,0 0 0,-18 18 0,17-18 15,1 17-15,0-17 0,-1 0 188,1 0-173,-18-17 48,0-1 15</inkml:trace>
  <inkml:trace contextRef="#ctx0" brushRef="#br0" timeOffset="92155.38">8961 11889 0,'17'0'0,"-34"0"93,-1 0-93,0 0 16,1 0-16,-1 0 0,0 0 0,1 0 0,-1 0 0,0 0 0,1 0 0,-1 0 16,1 0-16,-19-18 0,19 18 0,-19-18 0,19 18 0,-19 0 0,19 0 0,-19-17 15,19 17-15,-1 0 0,-17-18 0,-18 0 0,35 18 0,-17 0 0,0 0 0,17-17 0,-17 17 0,17-18 0,1 18 16,-36 0-16,35-17 0,-35 17 0,36 0 0,-19-18 0,-52 0 0,35 1 0,0 17 16,0-18-16,18 0 0,-36 18 0,-34-35 0,34 35 0,-17-18 15,17 1-15,1-1 0,-18 0 0,17 18 0,36-17 0,-18-1 16,18 18-16,17 0 0,-35-17 0,0 17 0,35 0 0,-52-18 0,52 18 0,-17-18 15,0 18-15,-1 0 0,1 0 0,18-17 0,-19-1 0,-34 18 16,52 0-16,-17 0 0,-1-18 0,19 18 0,-1 0 0,-17 0 0,17-17 0,-17 17 0,0 0 16,17-18-16,0 18 0,-17 0 0,18 0 0,-54 0 0,18 0 0,-53-18 15,53 18-15,18-17 0,17 17 0,-52 0 0,52 0 0,1 0 0,-19 0 16,-34 0-16,52 0 0,-17 0 0,0 0 0,-18 0 0,35 0 0,-17 0 0,-18 0 16,-35 0-16,35 0 0,35 0 0,-17 0 0,-1 0 0,19 0 0,-18 0 15,-18 0-15,0 0 0,0 17 0,18-17 0,17 0 0,-35 0 16,18 0-16,-1 0 0,19 0 0,-54 0 0,54 18 0,-1-18 0,-17 0 0,17 0 0,-35 18 15,18-18-15,0 0 0,17 0 0,-17 0 0,17 0 0,-17 17 0,17-17 0,0 0 0,1 0 16,-1 0-16,1 0 0,-1 0 0,0 18 0,-17-18 0,17 0 0,18 18 0,-17-18 0,-1 0 0,-17 0 0,17 0 16,1 0-16,-19 17 0,19-17 0,-19 0 0,19 0 0,-1 18 15,-17-18-15,17 0 0,0 0 0,1 18 0,-1-18 0,-17 17 0,17-17 16,1 0-16,-19 0 0,19 18 0,-1-18 0,-52 17 0,34 1 16,-17 0-16,36-18 0,-19 17 0,19-17 0,-54 36 15,36-36-15,-36 17 0,36 1 0,0 0 0,0-1 0,17-17 0,-53 0 16,18 36-16,18-19 0,0 1 0,-18-1 15,0 1-15,18 17 0,17-35 0,-17 18 0,17-18 0,-52 53 16,52-53-16,0 18 0,1-18 0,17 17 0,-36 1 16,36-1-16,-17-17 0,-1 18 0,18 0 0,-17-18 0,-1 35 15,18-17-15,-18-1 0,1-17 0,17 18 0,0 0 0,0-1 0,-18 1 16,18-1-16,0 1 0,-18 0 0,1-1 0,17 1 0,-18 0 0,18-1 16,-18 1-16,18 0 0,0-1 0,-17 1 0,17-1 0,0 1 0,-18 17 15,1 1-15,17-19 0,0 1 0,0 0 0,-18-1 0,18 1 0,0 0 16,0-1-16,-18 1 0,18-1 0,0 1 0,0 0 0,0-1 0,0 1 0,0 0 15,0-1-15,0 1 0,-17 0 0,17-1 0,0 1 0,0-1 0,0 1 0,0 0 16,0-1-16,0 1 0,-18 17 0,18-17 0,0 0 0,0-1 0,0 1 0,0 0 16,0-1-16,0 1 0,0-1 0,0 36 0,0-17 0,-18-1 0,18-17 15,0-1-15,0 1 0,0 35 0,0-18 0,0-17 0,-17-1 0,17 1 16,0 0-16,0-1 0,0 1 0,0-1 0,0 1 0,0 0 0,0 17 0,0-17 0,0-1 16,0 19-16,0-19 0,0 1 0,0-1 0,17 1 0,-17 0 15,18-1-15,0 1 0,-18 0 0,0-1 0,17-17 0,-17 18 0,0 0 0,18-18 16,-18 17-16,18 1 0,-18 0 0,17-1 0,1-17 0,-18 18 0,17-18 15,-17 17-15,18-17 0,-18 18 0,18 0 0,-1-18 0,-17 17 0,18-17 0,17 36 16,-17-36-16,0 17 0,-1 1 0,18 0 0,-17-1 0,35 18 16,-18-35-16,-17 36 0,17-19 0,1 1 0,-1 0 0,18-1 15,-36 1-15,1-18 0,17 35 0,-17-35 0,17 18 0,-17 0 0,105 34 16,-105-34-16,0-18 0,52 35 0,-35-17 0,1-18 16,34 35-16,-35-17 0,1-18 0,-36 18 0,35-18 0,0 17 0,1 1 0,-19-18 15,89 35-15,-71-17 0,71-1 0,-88-17 0,-1 18 0,54 17 16,0-35-16,-1 18 0,-52-18 0,35 18 0,0-18 0,-18 0 15,35 17-15,-52-17 0,17 18 0,-17-18 0,88 17 0,-36-17 0,19 18 0,-1-18 16,0 18-16,-17-18 0,-54 0 0,54 0 0,-54 0 0,19 0 0,-19 0 0,36 17 0,-35-17 0,70 0 16,-70 0-16,158 0 0,-105 0 0,-18 0 0,-1 0 15,19 0-15,-36 0 0,18 0 0,88 18 0,-88-18 0,0 0 16,0 0-16,18 0 0,-18 0 0,35 0 0,-35 0 0,-36 0 0,36 0 16,-35 0-16,35 0 0,-36 0 0,19 0 0,-1 0 0,53 0 0,-17 0 0,-18 0 15,17 0-15,-52 0 0,17 0 0,53 0 0,124 0 16,-194 0-16,35 0 0,17 0 15,1 0-15,-54 0 0,1 0 0,35 0 0,-18 0 0,18 0 0,-35 0 16,17 0-16,-17 0 0,17 0 0,0 0 0,0 0 0,-17 0 0,17 0 0,18 0 16,-17 0-16,16 0 0,-34 0 0,53 0 0,-54 0 0,1 0 0,35 0 0,0 0 15,35 0-15,-35 0 0,-36 0 0,1 0 0,17 0 0,1 0 0,-19 0 0,19 0 16,16 0-16,-34 0 0,17 0 0,-17 0 0,0 18 0,-1-18 0,1 0 0,0 0 0,-1 0 0,19 0 0,-19 0 0,18 0 16,54 17-16,-36-17 0,-1 0 0,1 18 0,18-18 15,-53 0-15,70 0 0,-53 0 0,0 18 0,18-18 0,0 17 16,0-17-16,18 0 0,-36 0 0,0 0 0,0 18 15,18-18-15,-35 0 0,105 17 0,-105-17 0,17 0 0,18 0 16,36 18-16,-1-18 0,-53 0 0,0 0 0,18 18 16,0-18-16,-18 0 0,-17 0 0,70 0 0,-35 17 0,-18-17 0,1 0 15,34 0-15,1 0 0,-36 0 0,53 0 0,-70 0 0,88 0 16,0 0-16,-18 0 0,-35 0 0,-18 0 0,36 0 16,-36 0-16,0 18 0,-17-18 0,17 0 0,18 0 0,0 0 0,17 0 0,-34 0 15,-1 0-15,-17 0 0,17 0 0,-17 0 0,17 0 0,18 0 0,35 0 0,-53 0 16,0 18-16,-17-18 0,17 0 0,-17 0 0,17 0 0,18 0 0,18 0 15,-54 0-15,36 0 0,-35 0 0,17 0 0,0 0 0,1 0 0,17 0 0,0 0 16,-18 0-16,-17 0 0,17 0 0,-18 0 0,1 0 0,17 0 0,-17 0 0,70 17 16,-53-17-16,1 0 0,-19 0 0,36 0 0,0 0 0,-35 0 15,35 0-15,-36 0 0,1 0 0,0 0 0,17 0 0,-17 0 0,-1 0 0,1 0 0,35 0 16,-36 18-16,1-18 0,17 0 0,-17 0 0,0 0 0,-1 0 0,19 0 0,34 0 16,-17 18-16,-35-18 0,35 0 0,-36 0 15,1 0-15,52 0 0,-52 0 0,17 0 0,-17 0 0,17 0 0,1 0 16,-19 0-16,36 17 0,-18-17 0,-17 0 0,17 0 0,1 0 0,-19 0 0,1 0 0,17 18 0,-17-18 15,-1 0-15,1 0 0,53 0 0,-18 0 0,-1 0 0,-16 0 0,-1 0 16,18 18-16,0-18 0,17 0 0,-52 0 0,35 17 0,-35-17 0,17 0 0,35 0 16,-17 0-16,0 0 0,0 0 0,0 0 0,-35 0 0,-1 0 0,19 0 0,52 0 15,-35 18-15,-18-18 0,0 0 0,1 0 0,87 0 0,-105 0 0,17 0 0,-17 0 16,52 0-16,-52 0 0,35 0 0,17 17 0,18-17 0,-70 0 0,35 0 0,-18 0 0,18 0 16,-35 0-16,70 0 0,-35 0 0,35 0 0,0 0 0,18 0 0,-53 0 0,35 0 15,-35 0-15,18 0 0,-36 0 0,71 0 0,35 0 0,53 0 16,-106 0-16,18 0 0,-18 0 0,-17 0 0,70 0 0,-18 0 0,-87 0 15,17 0-15,35 0 0,0 0 0,0 0 0,18 0 0,-53 0 0,194 0 0,-124-17 16,-35 17-16,-52 0 0,70 0 0,-18 0 0,-53 0 0,53-18 0,-35 18 0,0 0 0,300 0 16,-194 0-16,-89 0 0,71 0 0,36 0 15,-54 0-15,18-17 0,-105 17 0,87 0 0,-70 0 0,-18 0 0,1 0 0,87 0 0,71 0 16,-123 0-16,-1 0 0,-17 0 0,-35 0 0,17 0 0,35 0 0,-34 0 0,-1 0 0,18-18 16,88 18-16,-70 0 0,-18 0 0,-36 0 0,71 0 0,-52 0 0,-1 0 0,36 0 15,-19 0-15,-16 0 0,17 0 0,0-18 0,-18 18 0,35 0 16,1 0-16,-1 0 0,-34 0 0,34 0 0,-17 0 0,-18 0 0,1 0 0,-1 0 15,-17 0-15,35 0 0,-36 0 0,36-17 0,18 17 0,17 0 0,-53 0 16,0 0-16,36 0 0,-18-18 0,-35 18 0,35 0 0,17-18 0,-35 18 16,1 0-16,-1 0 0,18 0 0,-36 0 0,19 0 0,-1-17 0,36 17 0,-36 0 15,-18 0-15,36-18 0,-35 18 0,0 0 0,52 0 0,-35 0 0,-17 0 16,0 0-16,17 0 0,-17 0 0,17 0 0,-17 0 0,17 0 0,-17 0 0,-1 0 0,1 0 16,-1 0-16,1 0 0,0 0 0,17 0 0,0-18 0,1 18 0,-1 0 0,-18 0 15,1 0-15,0 0 0,-1 0 0,1 0 0,17 0 0,36-17 16,-53 17-16,17 0 0,-18 0 0,1 0 0,17-18 0,-17 18 15,17 0-15,-17-18 0,0 18 0,-1 0 0,1 0 0,35-17 0,-36 17 16,19 0-16,-19 0 0,1-18 0,17 18 0,0 0 0,18-17 16,-35-1-16,17 18 0,-17 0 0,35-18 0,-36 18 15,1-17-15,17 17 0,-17 0 0,0-18 0,-1 18 0,1 0 0,0-18 0,-1 18 16,19-17-16,-19-1 0,1 18 0,-1 0 0,1-18 0,0 18 0,17-35 16,-17 35-16,-1-17 0,1 17 0,0-18 0,-18 0 15,35 1-15,-35-1 0,17 18 0,1-18 0,-18 1 16,18-1-16,-18 0 0,17 18 0,-17-17 0,0-1 0,0 1 0,0-1 15,18 18-15,0-35 0,-18 17 0,0 0 0,0 1 0,0-1 16,17 18-16,-17-18 0,0 1 0,0-1 0,18 18 0,-18-17 0,0-1 0,0 0 0,0 1 16,18-1-16,-18 0 0,0 1 0,0-1 0,17 0 0,-17 1 0,0-1 15,0 0-15,0 1 0,0-1 0,0 1 0,0-1 0,0 0 0,0 1 0,0-1 16,0 0-16,0 1 0,0-1 0,0 0 0,0 1 0,0-1 0,0 1 0,-17 17 16,17-18-16,0 0 0,0 1 0,0-1 0,-18 0 0,18 1 0,0-1 15,-18 18-15,18-18 0,0 1 0,-17 17 0,-1-36 0,18 19 0,-18-1 0,18 1 16,-17-1-16,-1 0 0,18 1 0,-18 17 0,1-18 0,17 0 0,0 1 15,-18 17-15,18-18 0,-17 18 0,-1-18 0,0-17 0,1 35 16,17-17-16,-36-1 0,19 0 0,17 1 0,-18 17 0,18-18 0,-18 18 0,-17-18 16,18-17-16,-19 17 0,1 1 0,17-1 15,1 1-15,-19 17 0,1-36 0,17 36 0,1-17 0,-1-1 16,-17 0-16,17 18 0,18-17 0,-35 17 0,35-18 0,-18 18 0,1-18 0,-1 18 0,0-17 16,-34-18-16,-1 17 0,35 0 0,0 1 0,-17-1 15,-53-35-15,17 35 0,36-17 0,-53 17 16,17-17-16,18 0 0,18 17 0,-18 1 0,0-1 15,-35-17-15,0 17 0,-18-17 0,53 0 16,-70 17-16,52 0 0,36 1 0,-53-1 16,35 0-16,-35 1 0,70 17 0,-123-36 0,35 19 15,71-1-15,-18 18 0,17-18 0,-87 1 0,17-1 0,36 1 16,-19-1-16,19 18 0,-18-18 0,17 18 0,18-17 0,0 17 16,-17 0-16,17-18 0,18 18 0,-36-18 0,-17 1 0,53 17 0,-71 0 0,88 0 15,-35 0-15,18-18 0,-36 18 0,18-18 0,-17 18 0,-160-17 16,178-1-16,-72 18 0,71-17 0,-123 17 0,-1-18 15,160 18-15,-18 0 0,-18-18 0,-53 18 0,-71-17 0,89 17 16,35-18-16,18 18 0,0 0 0,-54 0 0,19 0 0,-1-18 0,-34 18 0,-19-17 16,36-1-16,-18 18 0,18 0 0,-106-18 15,176 18-15,-52 0 0,17 0 0,17 0 0,-16 0 0,-19-17 0,-88 17 16,106 0-16,-35 0 0,35 0 0,-53 0 0,89 0 0,-36 0 0,-71 0 16,54 0-16,17 0 0,18 0 0,-1 0 0,-70 0 0,36 0 0,-18 0 15,17 0-15,18 0 0,0 0 0,-53 0 0,89 0 0,-18 0 0,-89 0 16,54 0-16,-1 0 0,36 0 0,17 0 0,-17 0 0,17 0 0,-35 0 0,-53 0 0,1 0 0,34 0 15,36 0-15,-124 0 0,53 0 0,0 0 0,71 0 0,-18 0 16,-17 0-16,-19 0 0,-34 0 0,52 0 0,1 0 0,-18 0 0,52 0 0,-52 0 0,71 0 16,-72 0-16,19 0 0,-71 0 0,35 0 0,35 0 0,18 0 0,-35 0 15,0 0-15,35 0 0,-18 0 0,-123 0 0,89 0 0,-1 0 16,0 0-16,35 0 0,-34 0 0,-37 0 0,37 0 0,34 0 0,36 0 16,-53 0-16,17 0 0,0 0 0,1 0 0,-54-18 0,1 18 0,35 0 15,17 0-15,1 0 0,34 0 0,-158-17 0,0-1 16,124 18-16,-18 0 0,17 0 0,0 0 0,-52-18 0,52 18 0,1 0 15,-1-17-15,18 17 0,-35 0 0,53-18 0,-36 18 0,-34 0 0,34 0 0,-17 0 16,17 0-16,36 0 0,17 0 0,-35 0 0,-35-18 0,18 18 0,-36 0 0,-18-17 16,54 17-16,-1 0 0,-87 0 0,87 0 0,36-18 0,-195 18 15,177 0-15,18 0 0,-35 0 0,-1 0 0,53 0 0,-70 0 0,18 0 16,-71 0-16,35-18 0,70 18 0,-52 0 0,-18-17 0,54 17 0,-90 0 16,19 0-16,70 0 0,-53-18 0,89 18 0,-19 0 0,19 0 0,-72 0 15,-34-17-15,35 17 0,-18 0 0,71-18 0,-36 18 0,36 0 16,-36 0-16,54 0 0,-1 0 0,-53 0 0,36 0 0,-35 0 0,34 0 0,-17 0 0,0 0 15,-35 0-15,-35-18 0,88 18 0,-18 0 0,0 0 0,-35-17 16,52 17-16,19 0 0,-54 0 0,0 0 0,36 0 0,0 0 0,0 0 0,-18 0 16,0 0-16,-35-18 0,52 18 0,19 0 0,-19 0 0,1-18 15,-18 18-15,18 0 0,-36 0 0,1 0 0,17 0 16,0-17-16,0 17 0,0-18 0,0 18 0,-17 0 16,52 0-16,-17 0 0,0 0 0,-1 0 0,1-18 15,0 18-15,-18 0 0,17 0 0,-16 0 0,16-17 16,1 17-16,17 0 0,1 0 0,-1 0 0,-17 0 0,17-18 0,1 18 0,-1 0 15,0 0-15,-17 0 0,17 0 0,1 0 0,-19 0 0,19 0 0,-1 0 16,-17 0-16,17 0 0,18-18 0,-17 18 0,-1 0 16,0 0-16,36 0 125,0 0-94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43:30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8202 4039 0,'-18'0'110,"1"0"-110,-1 0 0,1 0 15,-1 0-15,0 0 0,1 0 0,-1 0 0,0 0 0,1 0 0,-1 0 16,0 0-16,-52 0 0,35 0 0,17 0 0,0 0 0,-17 0 16,17 0-16,-17 0 0,0 0 0,0 0 0,17 0 0,0 0 0,1 0 0,-19 0 0,-17 0 15,-70 18-15,105-18 0,1 0 0,-1 0 0,0 0 0,1 0 0,-1 0 16,1 0-16,-1 0 0,-53 0 0,36 0 0,-18 0 0,35 0 0,1 0 0,-1 0 0,-17 0 0,17 0 15,-17 0-15,17 0 0,-17 18 0,-18-18 0,36 0 0,-1 0 0,0 0 0,-17 0 0,17 0 16,-52 0-16,52 0 0,-35 0 0,-35 0 0,53 0 0,-18 0 16,18 0-16,17 0 0,0 0 0,-35 0 0,36 0 0,-1 0 0,-52 0 15,52 0-15,-35 0 0,0 17 0,35-17 0,1 0 0,-18 0 0,17 0 16,0 0-16,1 0 0,-1 0 0,0 0 0,1 0 0,-19 18 0,19-18 0,-1 0 16,-17 18-16,17-18 0,1 0 0,-1 0 0,0 0 0,-17 0 0,35 17 15,-18-17-15,1 0 0,-19 0 0,-16 18 0,16-1 16,19-17-16,-1 0 0,0 18 0,1-18 0,-1 18 0,0-18 0,-70 17 15,71-17-15,-1 18 0,-35 0 0,18-1 16,17 1-16,0-18 0,1 0 0,-1 0 0,18 18 0,-17-1 0,-1-17 0,0 0 0,1 18 0,-1-18 0,0 17 0,1-17 16,-1 18-16,0 0 0,-17-1 0,18-17 0,-1 18 0,18 0 0,-35-18 15,17 17-15,0-17 0,18 18 0,-17-18 0,-1 0 0,18 18 0,-18-1 0,1-17 0,17 18 0,-18-18 16,1 17-16,-1-17 0,18 18 0,-18-18 0,18 18 0,-17-18 0,17 17 0,-18-17 0,0 18 16,1-18-16,17 18 0,-18-1 0,0-17 0,18 18 0,-17-18 0,17 18 0,-18-1 15,0 1-15,1-1 0,17 1 0,-18 0 16,18-1-16,-17 1 0,17 0 0,0-1 15,-4075 1-15,8150 0 0,-4075-1 16,0 1-16,0 0 0,0-1 0,0 1 16,17-1-16,-17 1 0,18 0 0,-1-18 0,-17 17 15,18 1-15,0-18 0,-18 18 0,0-1 0,17-17 0,1 18 16,0-18-16,-1 18 0,1-1 0,0-17 0,-18 18 16,17-18-16,1 17 0,0-17 0,-1 18 0,1-18 0,-1 0 0,-17 18 0,36-18 15,-19 35-15,1-35 0,17 0 0,-35 18 0,18-18 0,0 17 0,52 1 0,-52 0 0,17-18 16,-17 17-16,17 1 0,-17-18 0,-1 0 0,1 18 0,-1-18 0,1 17 0,17-17 0,1 18 0,-19-18 0,19 17 15,17 1-15,-36-18 0,1 0 0,-1 18 0,19-1 0,17-17 0,-36 0 0,142 36 16,-124-19-16,1 1 0,-19-18 0,36 0 0,-18 18 0,-17-18 0,35 17 0,35-17 0,-17 18 0,17-1 16,18-17-16,-36 18 0,-34 0 0,69-1 15,-69-17-15,140 18 0,-105-18 0,52 18 0,-88-18 0,1 0 0,-1 0 0,0 0 0,0 0 16,177 0-16,-106 17 0,-53-17 0,17 0 0,-34 0 0,34 0 0,124 0 16,-158 0-16,69 0 0,-69 0 0,17 0 0,17 0 0,-52 0 0,123 0 15,-88 0-15,70 0 0,-87 0 0,-1 0 0,0 0 0,-17 0 0,17 0 0,-17 0 0,35 0 0,-18 0 0,-17 0 16,17 0-16,71 0 0,-89 0 0,54 0 0,-54 0 0,19 0 0,-19-17 0,19 17 0,17 0 0,17-18 0,-52 18 0,70 0 15,53 0-15,-106-18 0,-17 18 0,17-17 0,1 17 0,16 0 0,-34 0 0,17-18 0,18 18 16,0 0-16,-35 0 0,123-18 0,-88 1 0,0 17 0,0 0 16,0 0-16,17-18 0,-52 18 0,70-17 0,-53 17 0,1 0 0,-19 0 0,36 0 15,-18 0-15,1 0 0,17-18 0,35 18 0,-35-18 0,-36 18 0,19 0 0,-19 0 16,1 0-16,0 0 0,17 0 0,-18 0 0,1 0 0,35 0 0,-35 0 0,-1 0 0,1 0 16,17 0-16,-17 0 0,17 0 0,-17-17 0,17 17 0,-17 0 0,-1 0 0,1 0 15,0 0-15,-1 0 0,36 0 0,-35 0 0,-1 0 0,1 0 16,0 0-16,-1 0 0,1 0 0,0 0 0,17 0 0,-17 0 15,-1 0-15,1 0 0,-1 0 0,1 0 0,0 0 0,-1 0 0,1 0 16,0 0-16,-1 0 0,-17-18 0,18 18 0,17 0 16,-17 0-16,0 0 0,-1 0 15,1 0-15,-1 0 0,1 0 16,0 0-16,-1 0 0,1 0 0,0 0 0,-1 0 0,1 0 16,0 0-16,-1 0 0,1 0 0,-1 0 0,1 0 0,17 0 0,-17 0 0,0 0 0,17 0 15,-17 0-15,17 0 0,-18 0 0,1 0 0,17 0 0,18 0 16,-17 0-16,-19 0 0,1 0 0,35 0 0,-36 0 0,1 0 0,0 0 0,-1 0 0,19 0 0,-19 0 15,19 0-15,-19 0 0,18 0 0,-17 0 0,0 0 0,17 0 0,-17 0 0,17 0 0,-17 0 16,-1 0-16,18 0 0,-17 0 0,35 0 0,-35 0 0,17 0 0,-17 0 16,-1 0-16,1 0 0,52 0 0,-34 0 0,-1 18 0,-17-18 0,-1 0 0,1 0 0,35 0 15,-36 0-15,1 0 0,17 0 0,1 0 0,-1 0 0,18 0 0,-36 0 0,19 0 16,-19 0-16,1 0 0,17 0 0,-17 0 0,0 0 0,-1 0 0,18 0 0,-17 0 0,0 0 16,-1 0-16,1 0 0,0 0 0,-1 0 0,1 0 0,0 0 0,-1 0 0,1 0 0,0-18 0,-1 18 15,1 0-15,-1 0 0,1 0 0,0 0 0,-1 0 0,1 0 0,17-35 16,1 35-16,-19 0 0,1 0 0,35-18 0,-36 18 0,19-18 15,-19 18-15,1 0 0,17 0 0,-17-17 0,0-1 0,-1 18 0,1 0 16,17-17-16,0 17 0,-17 0 0,0-18 0,-1 0 0,19 18 0,-19 0 0,-17-17 16,53-1-16,-18 18 0,-17-18 0,-18 1 0,53 17 0,-53-18 15,18 18-15,-18-18 0,17 18 0,1 0 0,-1-17 0,-17-1 0,18 18 0,0-18 16,-1 1-16,1 17 0,-18-18 0,18 18 0,-18-17 0,0-1 0,17 18 16,-17-18-16,18 18 0,-18-17 0,0-1 0,0 0 15,18 18-15,-18-17 0,0-1 0,0 0 0,17 1 16,-17-1-16,0 1 0,0-1 0,0 0 15,0 1-15,0-1 0,0 0 0,0 1 0,0-1 16,0 0-16,0 1 0,0-1 0,0 0 0,-17 18 0,17-17 0,0-1 0,0 1 0,-18 17 16,0-18-16,18 0 0,-35-17 0,35 17 0,-18 1 0,1 17 15,17-18-15,-18 0 0,18 1 0,-35-1 0,17 1 0,1-1 0,-1 0 0,-17-17 16,17 17-16,-35-17 0,0 0 0,18 17 16,0-17-16,-1 17 0,19 18 0,-19-35 0,-16 0 0,16 17 0,1 0 15,0 18-15,-1-35 0,-52 0 0,0-18 0,53 35 16,-71-35-16,53 53 0,18-17 0,-71-36 0,35 35 15,1 1-15,-1-19 0,36 36 0,-53-35 0,-18 17 16,35-17-16,18 35 0,1-18 0,16 1 0,-17 17 0,0 0 0,-17-35 0,35 35 16,-36 0-16,18-18 0,-17 0 0,34 18 0,19-17 0,-54 17 0,18 0 0,35-18 0,-158 0 15,88 18-15,17-17 0,54 17 0,-36-18 0,18 18 0,-36-18 0,18 18 16,18 0-16,0 0 0,17 0 0,-17 0 0,-1-17 0,1 17 0,17 0 0,-17 0 0,17 0 0,-34-18 0,16 18 0,19 0 0,-54-18 0,36 18 16,-18 0-16,-35 0 0,52 0 0,1 0 0,0 0 0,-36 0 0,-17-17 0,18 17 0,34 0 0,1 0 0,-53 0 15,-89 0-15,54 0 0,70 0 0,-70 0 0,17 0 16,-71 0-16,107 0 0,-1 0 0,-17 0 0,-35 0 0,52 0 15,18 17-15,18-17 0,-71 0 0,-35 18 0,35 0 0,71-1 0,-106-17 0,35 18 0,0 0 0,53-18 16,-70 35-16,17-35 0,-229 53 0,194-35 0,35 17 0,35-18 16,-52-17-16,-71 53 0,-36-17 0,36-1 0,141-17 0,-52-1 15,16 1-15,-140 35 0,123-36 0,53 1 0,0 0 0,18-1 0,-35-17 16,34 18-16,-17 0 0,-35-1 0,53 1 0,-89 17 0,19 18 0,69-53 0,-52 35 0,18-17 16,34 0-16,-17-1 0,36-17 0,-54 36 0,-52-1 0,105-18 0,-141 54 0,106-53 0,18-1 15,-35 1-15,-1 17 0,53-17 0,-140 52 0,122-52 0,-52 17 16,70-17-16,-52 17 0,35-17 0,-1-1 0,19-17 0,-19 18 0,19 0 0,-54 17 0,36-17 0,-18 17 15,35-35-15,1 0 0,-1 18 0,1-1 0,-36 1 0,17 0 0,19-1 16,-1-17-16,18 18 0,-18-18 0,1 0 0,17 17 16</inkml:trace>
  <inkml:trace contextRef="#ctx0" brushRef="#br0" timeOffset="3067.55">14905 5115 0,'17'0'62,"1"0"-62,0 0 0,-1 0 0,1 0 0,17 0 16,-17 0-16,0 0 0,-1 0 0,1 0 0,0 0 0,-1 0 0,18 0 0,-17 0 16,53 0-16,-71-17 0,17 17 0,1 0 0,0 0 0,-1 0 0,18 0 0,-17 0 0,17 0 0,-17 0 0,0 0 0,17 0 0,-17 0 0,52-18 15,36 18-15,-18-18 0,-17 18 0,-18 0 0,105-17 16,-122 17-16,-1 0 0,0 0 0,36 0 0,-36 0 0,0 0 0,36 0 0,-1 0 0,-17 0 15,194 0-15,-211 0 0,52 0 0,71 0 0,-124 0 0,18 0 0,-18 0 0,18 0 0,-18 0 16,71 0-16,0 0 0,141 0 0,-141 0 0,-53 0 0,35 0 0,18 0 0,35 0 16,88 0-16,-53 0 0,107 17 0,-125-17 15,-52 0-15,-53 0 0,18 0 0,52 0 0,36 0 0,-89 0 0,-17 0 0,-35 18 0,88-18 0,-36 0 0,-17 0 0,71 0 16,-54 0-16,-17 0 0,71 0 0,70 0 0,-35 0 0,35 0 0,-36 0 16,-105 0-16,0 0 0,0 0 0,106 0 0,-124 0 0,18 0 0,35 0 0,-53 0 0,18 0 0,0 0 15,0-18-15,-18 18 0,18 0 0,-17 0 0,17 0 0,-18 0 0,53 0 0,-35 0 0,106 0 0,-89-17 0,54 17 16,-36-18-16,-53 18 0,36 0 0,-36 0 0,36-18 0,158 18 15,-88-17-15,-88 17 0,53-18 0,-18 1 0,18 17 16,-18 0-16,-53 0 0,-17 0 0,17-18 0,-17 18 0,35 0 0,0 0 0,17-18 16,-52 18-16,35 0 0,-18 0 0,-17 0 0,-1 0 0,1 0 0,0 0 0,35 0 15,-36 0-15,18 0 0,-17 0 0,0 0 0,-1 0 16,1 0-16,0 0 0</inkml:trace>
  <inkml:trace contextRef="#ctx0" brushRef="#br0" timeOffset="9048.03">5997 8132 0,'0'0'0,"0"-18"16,0 0-16,-17 18 15,-1 0-15,18-17 0,-18 17 0,1 0 0,-107-36 32,107 36-32,-1-17 0,0 17 0,1 0 0,-1 0 0,0 0 15,-35-18-15,18 18 0,0 0 0,17 0 0,1 0 0,-1 0 0,-35 0 16,35 0-16,-52 0 0,35 0 0,17 0 0,-17 0 0,17 0 0,0 0 15,-52 0-15,52 0 0,-17 0 0,-18 0 0,0 0 0,18 0 0,17 0 0,-17 0 0,-71 18 16,53-1-16,-35 1 0,17 0 0,1-1 16,-89 54-16,89-71 0,-36 53 0,70-36 0,-16 1 15,-1 0-15,17-1 0,-122 54 0,87-36 0,-17 18 0,70-53 0,-52 35 16,52-35-16,0 18 0,-35 0 0,-52 52 0,87-52 0,-35 17 0,0 0 0,35-35 16,-34 36-16,16-1 0,-70 35 0,89-52 0,-36 35 0,35-53 0,1 35 0,-1-35 0,-17 36 15,-1-1-15,19-18 0,-71 89 0,17-35 16,36-18-16,17-36 0,-17 19 0,35-19 0,-35 19 0,-1 34 0,1-35 0,35-17 0,-18 0 15,1-1-15,17 1 0,-18 0 0,0 17 0,1 18 0,-18-18 0,-1 36 0,36-54 0,-35 36 0,17-18 0,1-17 16,17 17-16,-18 1 0,-17 17 0,17 35 0,0-35 0,-17 35 0,18-35 16,-1 17-16,-17 1 0,17 35 0,-35 35 0,18-35 15,17-36-15,1-17 0,17-18 0,-36 36 0,19-36 0,17 36 0,-18-18 0,0-36 0,18 19 0,0-1 0,-17 0 16,17-17-16,-36 52 0,36-34 0,0 17 0,-17 0 0,-1-18 0,18 35 0,-35 36 0,17-18 16,18-17-16,-17 0 0,-1-36 0,18 35 0,0-34 0,0-1 0,0 53 0,-18-17 0,1 123 15,17-71-15,0 36 0,0 0 0,0-18 16,0-18-16,0-35 0,0 1 0,0-36 0,0 17 0,0-17 0,0 35 0,0-70 15,0 17-15,0 124 0,0-53 0,0-53 0,0-18 0,0 0 0,0 53 0,0-52 0,0 34 0,17 36 16,-17 35-16,0-35 0,0-18 0,18-53 0,-18 1 0,0 34 0,18 18 0,-1 89 16,19-18-16,-19-89 0,18 36 0,-17 0 0,17-53 15,-17 53-15,0-53 0,17 17 0,-35-52 0,18 35 0,17-18 0,-35 0 0,17 0 0,1 1 16,0 34-16,-1-52 0,19 70 0,-19-70 0,19 70 0,-1-35 0,-18 17 0,1-52 16,17 53-16,-17-18 0,35 17 0,-35-17 0,17 0 0,0-18 0,-35 1 0,35-1 15,-17 18-15,17 0 0,1-36 0,-19 19 16,1-19-16,52 71 0,-34-35 15,-1-35-15,18 52 16,-18-52-16,-17 17 0,17-35 0,-35 18 0,18-18 16,-1 18-16,1-1 0,0-17 0,-1 18 0,1-18 15,0 18-15,-1-18 0,1 0 0,-18 17 0,18-17 0,-18 18 0,17-18 0,18 17 16,-17-17-16,0 0 0,-1 0 0,1 18 16,0-18-16,-1 0 0,1 0 0,0 0 0,-1 0 0,1 0 0,17 18 15,0-18-15,-17 0 0,0 0 0,-1 0 0,19 0 0,-19 0 0,18 0 16,89 0-16,-89 0 0,-17 0 0,17 0 0,-17 0 0,35 0 15,17-18-15,-52 18 0,35 0 0,17-18 0,-34 1 0,-1 17 0,88-35 16,-70 35-16,-17-36 0,-1 36 0,0-17 0,18-1 0,0 0 16,-35 18-16,52-35 0,54 0 0,-18-18 0,-36 53 0,18-53 15,124-35-15,-124 53 0,-70 17 0,52-17 0,-17 17 0,71-53 16,52-34-16,-88 52 0,-35 0 0,18 35 16,-1-52-16,19 17 0,-72 35 0,107-70 0,-36 35 15,35-35-15,1-36 0,-54 71 0,-34 0 16,17 0-16,-18 18 0,35-53 0,-34 70 0,-1-52 0,18 17 0,0-18 15,0-17-15,-18 53 0,-17-18 0,-1 18 0,36-71 0,-18 53 16,-17 18-16,17-54 0,-17 19 0,0 17 0,35-18 0,-53 18 0,35-52 16,-18 34-16,19-17 0,17-71 0,-18 18 0,-17 35 15,-1 18-15,1 0 0,-1 17 0,1 1 0,0-71 0,17-106 16,-17 158-16,-1 1 0,1 0 0,-18-35 16,18 34-16,-18 72 0,0-36 0,17 35 0,-17 1 0,0-36 0,18-18 0,-18-52 15,17 52-15,1 1 0,-18-1 0,0 36 0,0-18 0,18 0 0,-1-88 16,-17 88-16,0-18 0,0 36 0,18-53 0,-18 17 0,18-35 15,-18 36-15,0-18 0,0 70 0,0-17 0,0-1 0,0 1 0,0 0 0,0-89 16,0 54-16,0 35 0,0-36 0,0 53 0,0-52 0,0 35 16,0-54-16,-18 19 0,18 35 0,0-18 0,0 35 0,0-17 15,0-1-15,0 1 0,-18-53 0,18 70 0,0-35 0,-17 18 0,17 0 16,0 17-16,0 1 0,0-19 0,0 1 0,0-18 0,-18 35 0,18-17 0,0 18 0,0-19 0,0 1 16,0 17-16,-18-17 0,1-71 0,17 71 0,0 17 0,-18-17 15,18-18-15,-17 0 0,-1-53 0,0 18 16,1 53-16,-1 17 0,18-35 0,-35-17 0,17 17 0,0-35 15,1 35-15,-18-35 0,-18-18 0,17 35 16,19 1-16,-1 70 0,0-71 0,-17 18 0,0-35 16,-18 35-16,18-18 0,-1 1 0,1 35 15,0-1-15,0-17 0,35 18 0,-18 18 0,-35-36 0,53 35 0,-35 0 16,17-17-16,0 17 0,1 1 0,-1-1 0,-17 1 0,-18-36 16,18 17-16,17 19 0,-17-1 0,0-17 15,-1 17-15,19 1 0,-19-1 0,1 0 0,17 18 0,-17-35 0,0 17 16,0 18-16,-1-17 0,19-1 0,-1 18 0,0-18 0,-17 1 0,0-1 15,-71 0-15,35-17 0,19 18 0,-19-1 16,0 0-16,36 1 0,-71-1 0,89 0 0,-142-17 16,88 17-16,1 1 0,35-1 0,-18 1 15,-36 17-15,36-36 0,1 36 0,-1-17 16,0 17-16,17-18 0,19 0 0,-18 18 0,17 0 0,0 0 16,1-17-16,-36-1 0,35 18 0,-17 0 15,17 0-15,1-18 0,-1 1 16,0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43:44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3052 0,'18'0'62,"0"0"-62,-1 0 0,-17 17 0,18-17 16,0 0-16,17 0 0,0 0 0,-17 0 0,35 0 0,-36 0 15,1 0-15,0 0 0,-1 0 0,1 0 0,0 0 0,17 0 0,-18 0 0,19 0 0,17 0 0,-18 0 0,0 0 0,-17 0 16,52 0-16,-17 0 0,-35 0 0,17 0 0,18 0 0,0 0 0,-35 0 0,17 0 0,0 0 0,106 0 0,-17 0 16,-89 0-16,53 0 0,18 0 0,-53 0 0,53 0 0,-53 0 0,0 0 0,17 0 0,-17 0 0,18 0 0,-36 0 0,18 0 15,18 0-15,52 0 0,18 0 0,53 0 0,-53 0 0,-53 0 0,124 0 0,194-17 16,-53 17-16,-212 0 0,17 0 0,-69 0 0,316-18 15,-281 18-15,246 0 0,-105 0 0,105 0 0,-299 0 0,88 0 16,-54 0-16,-16 0 0,263 0 0,-246 0 0,35 0 0,-53 0 0,106 0 0,-70 0 0,-18 0 0,-18 0 16,300 0-16,-300 0 0,212 18 0,35-18 0,-70 0 0,-177 0 0,-17 0 0,105 0 15,0 0-15,54 0 0,-72 0 0,-140 0 0,123 0 0,-35 0 0,-53 0 0,88 0 0,-70 0 16,34 0-16,-34 0 0,52 0 0,54 0 0,-124 0 0,0 0 0,70 0 0,-70 0 0,0 0 0,53 0 16,-53 0-16,35 0 0,124 0 0,-159 0 0,35 0 0,-35 0 0,-18 0 0,0 0 0,18 0 0,18 0 15,-18 0-15,52 17 0,72-17 0,-124 0 0,-18 0 0,0 0 0,89 0 16,34 0-16,-87 0 0,-18 0 15,-35 0-15,17 0 0,0 0 0,0 0 0,18 0 16,-35 0-16,0 0 0,-1 0 16,1 0 749</inkml:trace>
  <inkml:trace contextRef="#ctx0" brushRef="#br0" timeOffset="4850.93">17198 8502 0,'-18'0'94,"18"-18"-94,-17 18 16,-1 0-16,18-17 0,-18 17 0,1 0 15,-1 0-15,0 0 0,1 0 0,-1-18 16,-17 18-16,17 0 0,1 0 0,-1 0 0,-17-18 0,17 18 15,0 0-15,1 0 0,-1-17 0,-17 17 0,0-18 0,17 18 0,0 0 0,1 0 16,-19-18-16,19 18 0,-1 0 0,-35-17 0,36 17 0,-1 0 0,-17 0 16,-18-18-16,-18 1 0,54 17 0,-1-18 0,-53 0 15,36 18-15,-18-17 0,18 17 0,0-18 0,17 18 0,0-18 16,1 18-16,-19 0 0,-17-17 0,36 17 0,-1 0 0,-35 0 16,0-36-16,0 36 0,1 0 0,34-17 0,-17 17 15,-1 0-15,1-18 0,0 18 0,17 0 0,-17 0 0,17 0 0,1 0 16,-1 0-16,0-17 0,1 17 0,-1 0 0,0 0 0,-17 0 0,35-18 0,-35 18 0,0 0 15,-1 0-15,19 0 0,-19 0 0,1 0 0,0 0 16,17 0-16,1 0 0,-1 0 0,0 0 0,1 0 16,-1 0-16,0 0 0,1 0 0,-1 0 15,0 0-15,1 0 32,-1 0-17,0 0-15,1 0 16,-1 0-16,1 0 0,-1 0 0,0 0 15,1 0-15,-1 0 0,-17 0 0,17 0 0,0 0 16,1 0-16,-1 0 0,1 0 0,-19 0 0,19 0 16,-1 0-16,0 0 0,-35-18 0,36 18 15,-1 0-15,1 0 0,-1 0 0,-17 0 0,17 0 0,-141 0 32,142 0-32,-1 0 0,0 0 0,1 0 0,-1 0 0,0 0 0,1 0 0,-1 0 15,0 0-15,1 0 0,-18 0 0,-1 0 0,-34 0 16,17 0-16,18 0 0,17 0 0,-35 0 0,35 0 15,-17 0-15,0 0 0,17 0 0,0 0 0,-17 0 0,18 0 0,-36 0 16,17 0-16,19 0 0,-1 0 0,0 0 0,1 0 0,-18 0 16,-18 0-16,35 0 0,-35 0 0,35 0 15,-34 0-15,34 0 0,0 0 0,1 0 0,-1 0 0,0 0 16,1 0-16,-1 0 0,0 0 0,1 0 0,-1 0 0,1 0 16,-1 18-16,0-18 0,1 0 0,-1 0 15,0 0-15,1 0 16,17 18-1,-18-18-15,0 0 32,1 0-32,-1 0 0,18 17 0,-18-17 15,1 0-15,-1 0 0,1 18 0,-19-18 16,19 0-16,-1 0 0,0 0 0,1 17 0,-1 1 0,0-18 16,1 0-16,-1 0 0,-17 0 0,35 18 0,-18-18 0,-17 0 15,17 0-15,1 17 0,-1-17 0,-17 0 0,17 18 16,-17-18-16,35 18 0,-18-18 0,1 0 0,-1 0 0,0 0 0,1 17 15,-1-17-15,0 0 0,1 0 0,-1 18 0,0-18 0,1 0 16,-1 18-16,1-18 0,-1 0 0,18 17 0,-18-17 0,1 0 0,-1 18 0,0-1 16,-17-17-16,17 0 0,18 18 0,-17-18 15,17 18-15,-18-18 0,1 17 0,17 1 0,-18-18 16,18 18-16,-18-18 0,18 17 0,0 1 16,-17-18-16,17 18 0,-18-18 0,18 17 15,0 1-15,0-1 0,-18-17 0,18 18 0,0 0 16,0-1-16,0 1 0,0 0 15,-17-18-15,17 17 0,0 19 0,-18-19 16,18 1-16,0 0 0,0-1 0,0 1 16,0-1-16,0 1 15,0 0-15,0-1 0,0 1 0,0 0 16,0-1 0,0 1-16,0 0 15,0-1-15,18-17 0,-18 18 16,0-1-16,17-17 15,-17 18 1,18-18-16,-18 18 0,18-18 0,-18 17 16,17-17-16,-17 18 0,18-18 0,-18 18 0,18-18 15,-1 0-15,-17 17 0,18-17 0,-1 18 0,1-18 16,-18 18-16,18-18 0,-1 17 0,1-17 16,0 0-16,-18 18 0,17-18 0,1 0 15,-18 18-15,18-18 0,-18 17 0,17-17 16,1 18-16,-1-18 0,1 0 15,-18 17-15,18-17 16,-1 0-16,1 18 16,-18 0-16,18-18 0,-1 0 15,-17 17-15,18-17 0,0 0 0,-18 18 0,17-18 0,1 0 16,-1 18-16,1-1 0,0-17 0,-1 18 0,19-18 16,-36 18-16,17-18 0,1 17 0,0-17 0,17 18 15,-35-1-15,35 1 0,0-18 0,-17 18 0,17-1 16,-17-17-16,0 18 0,17-18 0,-17 18 15,17-18-15,-18 17 0,1-17 0,17 18 0,-17-18 0,0 18 16,17-18-16,-17 0 0,-1 0 0,1 17 0,0-17 0,-1 0 16,36 0-16,-18 18 0,-17-1 0,17-17 15,1 0-15,-1 0 0,-18 0 0,1 0 0,0 18 16,-1-18-16,19 0 0,17 0 0,-36 0 0,1 0 0,17 0 0,0 18 16,1-18-16,34 0 0,-35 0 0,-17 0 0,17 17 0,1-17 15,17 0-15,-18 0 0,-17 0 0,17 0 0,-18 0 0,1 0 0,17 0 16,1 0-16,34 0 0,-52 0 0,35 0 0,-18 0 15,53 0-15,-17 0 0,-36 0 0,0 0 0,-17 0 0,17 0 16,-17 0-16,17 0 0,-17 0 0,35 0 0,-18 0 0,0 0 0,-17 0 0,17 0 0,-17 0 16,35 0-16,-36 0 0,36 0 0,-17 0 0,34 0 0,-52 0 0,35 0 15,-36 0-15,36 0 0,-17 0 0,34 0 0,-52 0 0,-1 0 16,19 0-16,-19 0 0,19 0 0,-19 0 0,1 0 0,-1 0 0,36 0 0,-35 0 0,0 0 0,-1 0 16,36 0-16,-17 0 0,-1-17 0,35 17 15,-34 0-15,17 0 0,-36 0 0,1 0 0,52 0 0,-34-18 16,17 18-16,-18 0 0,-18 0 0,36 0 0,-17 0 0,-1 0 15,0 0-15,-17 0 0,-1 0 0,19 0 0,-19 0 0,1 0 0,0-18 0,17 18 0,53 0 16,-53 0-16,1-17 0,17 17 0,0 0 0,17 0 16,-35 0-16,18-18 0,-35 18 0,17 0 0,-17-17 0,52-1 15,-52 18-15,0 0 0,-1 0 0,1 0 0,0 0 0,17 0 0,-17-18 0,-1 18 0,1 0 0,-1 0 16,19-17-16,17 17 0,-18 0 0,-17-18 0,-1 18 0,1-18 0,17 18 16,0 0-16,1-17 0,-19 17 0,19 0 0,-19-18 0,18 0 15,1 18-15,-1-17 0,-17 17 0,-1-18 16,1 18-16,17-17 0,-17 17 0,0-18 15,-1 0-15,1 18 0,-18-17 0,17 17 0,1-18 0,0 18 16,-18-18-16,35 1 0,-35-1 0,18 18 0,-1-18 16,1-17-16,0 18 0,-18-1 0,35-17 15,-18 17-15,1 0 0,0-17 0,-1 17 0,1 1 16,0-1-16,-18 0 0,17 1 0,1-1 0,-18 1 16,18-1-16,-18 0 0,17 18 0,-17-17 0,0-1 15,18 0-15,0 1 0,-18-1 0,-18 18 47,18-18-31,-18 18-16,1 0 15,17-17-15,-18 17 0,0 0 0,1 0 0,17-18 0,-18 18 16,-17-17-16,17 17 0,0 0 0,-17-18 0,18 18 0,-1 0 16,-35-18-16,18 1 0,17 17 0,0 0 0,1 0 0,17-18 0,-18 18 0,-17 0 0,17 0 0,-17-18 15,-36 1-15,1-1 0,35 0 0,-54 18 0,36-17 0,18-1 16,-53 0-16,35 1 0,0 17 0,-17-18 0,-1 1 0,18-1 0,-35 0 15,17 1-15,-105-19 0,105 19 0,-17 17 0,-18-36 16,53 36-16,-17-17 0,52-1 0,-105 1 0,-18-19 0,105 36 16,-34-17-16,-18-1 0,0 0 0,35 18 0,0-17 0,17 17 15,-17 0-15,1-18 0,16 0 0,-17 18 0,18 0 0,-35-17 16,34 17-16,1 0 0,-18 0 0,53-18 16,-18 18-16,1 0 0,-1 0 0,18-17 0,-18 17 15</inkml:trace>
  <inkml:trace contextRef="#ctx0" brushRef="#br0" timeOffset="7161.27">9543 10583 0,'-53'0'0,"106"0"0,-124 0 0,53 0 16,1 0-16,-1 0 0,1 0 0,-1 0 0,0 0 0,-17 0 0,17 0 0,1 0 15,-1-17-15,0 17 0,1 0 0,-1 0 0,1 0 0,-1-18 0,-17 18 0,17-18 16,-17 18-16,-1 0 0,19 0 0,17-17 0,-18 17 0,0 0 0,-4074 0 0,8149 0 0,-4110-18 16,36 18-16,-19-17 0,19 17 0,-19 0 0,36-18 0,-35 18 15,18 0-15,-1 0 0,0 0 0,1 0 0,-1-18 0,0 18 0,-4074 0 0,8149 0 16,-4075 0-16,1 0 0,-1-17 0,0 17 0,-17 0 0,18 0 0,-1-18 0,-35 18 16,18 0-16,17-18 0,0 18 0,-17 0 0,18 0 0,-1 0 0,0 0 0,1 0 15,-36-17-15,0-1 0,35 18 0</inkml:trace>
  <inkml:trace contextRef="#ctx0" brushRef="#br0" timeOffset="14415.4">8096 10336 0,'-17'0'0,"-1"0"0,89 18 0,-107-36 0,-17 18 0,36 0 15,34 0 110,1 0-109,0 0-16,-1 0 0,1 0 0,194 0 31,-195 0-31,18 0 0,18 0 0,-35 0 0,0 0 0,17 0 0,35 0 16,-17 0-16,-35 0 0,123 18 0,-106-18 0,18 0 0,-35 0 16,105 0-16,-52 18 0,-36-18 0,1 0 0,-1 0 0,-17 0 0,17 0 0,0 0 0,0 17 0,1-17 0,-1 0 0,18 0 15,123 18-15,-141-18 0,36 0 0,105 18 0,18-1 16,0 1-16,-158-18 0,52 0 0,-53 0 0,53 0 0,-52 0 0,52 0 15,-18 18-15,-34-18 0,140 0 0,-17 17 0,-18 1 0,-88-18 0,-18 0 16,71 0-16,106 0 0,-142 0 0,-34 0 0,-1 0 0,18 0 0,-18 0 0,18 0 0,-18 0 16,0 0-16,36 0 0,105 0 0,-70 0 0,-88 0 0,17 0 0,36 0 15,-18 0-15,17 0 0,-35 0 0,36 0 0,88 0 0,-106 17 0,35-17 16,-53 0-16,-17 0 0,-1 0 0,19 0 0,-1 0 0,0 0 0,-17 0 0,17 0 0,-17 0 0,17 0 0,-17 0 0,17 0 0,18 0 16,-35 0-16,34 0 0,-16 0 0,34 0 0,1 0 0,-54 0 0,19 0 15,-1 0-15,-17 0 0,52 0 0,-34 0 0,16 0 0,19-17 0,-36 17 16,-17 0-16,52 0 0,-34 0 0,-19 0 0,36 0 0,-35 0 0,0 0 0,-1 0 15,19 0-15,-19 0 0,1 0 0,-1 0 0,19 0 0,-1 0 0,0 0 0,-17 0 16,0 0-16,-1 0 0,1 0 0,-1 0 0,1 0 0,0 0 0,-1 0 0,19 0 16,-19 0-16,1 0 0,0 0 0,17 0 0,-18 0 0,1 0 15,0 0-15,-1 0 0,1 0 0,0 0 0,-1 0 16,-17 17-16,18-17 0,0 0 0,-1 0 0,1 0 16,-1 18-16,1-18 0,0 0 0,-1 0 0,1 0 15,0 0-15,-1 0 0,-17 18 0,18-18 0,17 0 0,-17 0 0,0 0 0,-1 0 16,1 0-16,-1 0 0,1 0 0,17 17 0,-17-17 0,0 0 0,-1 0 0,1 0 0,0 0 0,-1 0 15,1 0-15,-1 0 0,36 0 0,18 18 0,-36-18 16,1 0-16,-1 0 0,0 0 0,0 0 0,-17 0 0,17 18 0,-17-18 0,17 0 0,-17 0 0,17 0 16,18 0-16,0 0 0,-18 0 0,18 0 0,-18 0 0,1 0 15,-1 0-15,-17 0 0,-1 0 0,54 0 0,-36 0 0,0 0 16,-17 0-16,17 0 0,1 0 0,16 0 0,-16 0 0,-19 0 0,1 17 16,0-17-16,-1 0 0,1 0 0,0 0 0,-1 0 0,18 0 0,-17 0 15,0 0-15,-1 0 0,1 0 0,0 0 16,-1 0-16,1 0 15,0 0 142,-1 0 265,1 0-172,-18-17-235,18 17 63,-1 0-62,-17-18 46,0 0-62,18 18 16,-1 0-16,-17-17 31,18 17-15,0 0 0,-18-18-16,17 18 109,1 0-78,-18-18 641,18 18-94,-18-17-578,17 17 0,1 0 16,-18-18-16,18 18 15,-1 0-15,-17-17 16,18 17-16,-18-18 16,17-17-1,1 35-15,-18-18 16,0 0 0,0 1 640,-18 17 1813</inkml:trace>
  <inkml:trace contextRef="#ctx0" brushRef="#br0" timeOffset="15474.29">13688 11677 0,'0'0'0,"17"0"94,-17-18-94,18 18 0,0 0 0,-1-17 0,1 17 0,17-18 0,36-17 16,-18-1-16,0 19 0,-36-1 0,71-35 0,-70 53 0,70-53 0,1 18 15,-37-18-15,37 18 0,-54 17 0,124-70 0,35 0 0,53-36 16,-212 89-16,71 0 0,-71 0 0,18 35 0,-18-36 0,177-34 0,-124 34 16,-17 1-16,-36 18 0,106-36 0,-106 53 0,53-53 0,1 35 0,105-52 15,-124 52-15,-17 0 0,-18 1 0,-17 17 0,0 0 0,-18-18 16,17 18-16,1 0 0,-36 0 62,1 0-46,-107 18 0</inkml:trace>
  <inkml:trace contextRef="#ctx0" brushRef="#br0" timeOffset="15818.97">14199 9931 0,'18'17'31,"0"19"-15,-1-36-16,-17 17 0,18-17 0,0 36 0,-1-19 0,71 54 15,-70-54-15,53 19 0,17 34 0,18 1 16,-89-71-16,36 35 0,-18-17 0,-17 17 0,17-35 0,-17 18 0,35-1 0,-53 1 0,35 0 0,-17-18 0,17 35 0,0-35 15,159 123-15,-88-70 0,18 18 0,-89-54 0,0 1 0,18 0 16,18 17-16,-18 0 0,17-17 0,-35-1 0,1 1 0,17 0 0,0-1 0,-36 1 0,18 0 0,-17-18 16,70 53-16,-17-18 0,-18-18 0,0 19 15,-18-19-15,-17-17 0,52 36 0,-52-19 0,17 1 0,-17 0 16,-1-18-16,1 17 0,0 1 0,-1 0 0,-17-1 16,18-17-16,-18 18 0,0-1 0,18-17 15,-18 18-15,0 0 0,0-1 0,0 1 16</inkml:trace>
  <inkml:trace contextRef="#ctx0" brushRef="#br0" timeOffset="20162.43">12277 11501 0,'0'-18'47,"0"0"-47,-18 18 0,0 0 0,1 0 0,17-17 0,-18 17 16,0-18-16,1 18 0,-1 0 0,18-18 0,-17 18 0,-1-17 0,0 17 0,1 0 0,-19-18 15,19 18-15,-1-18 0,0 18 0,18-17 0,-17 17 0,-1-18 0,1 18 0,-1-17 0,0-1 0,-70-35 16,18 18-16,-1-1 0,36 1 0,-36 17 0,1-17 0,-19-18 16,19 36-16,-36-36 0,88 53 0,-70-18 0,70 0 0,-17 1 0,-35-1 0,-36-17 15,18 17-15,17 1 0,36-19 0,-53 36 0,-36-35 0,54 17 0,-230-52 16,229 52-16,-52 1 0,87 17 0,-105-36 0,0 19 15,-18-1-15,71 18 0,35-18 0,0 18 0,18 0 0,-53-17 0,35 17 0,-35 0 0,-36 0 0,-34 0 16,34-18-16,18 18 0,53 0 0,-52 0 0,52 0 0,-53 0 0,53-17 0,-53 17 16,53 0-16,-88 0 0,18 0 0,17 0 0,-35 0 0,35-18 0,35 18 0,36 0 0,-18 0 15,18 0-15,-18 0 0,-106 0 0,71 0 0,35 0 0,18 0 0,-18 0 0,-18 0 0,-52 0 0,17 0 0,71 0 0,-71 0 16,53 0-16,-123 0 0,123 0 0,0 0 0,0 0 0,17 0 0,-69 0 0,52 0 0,17 0 0,-87 0 16,88 0-16,-1 0 0,-52 18 0,-53-18 0,106 0 0,-53 0 0,-1 17 0,19 1 0,35-18 0,-1 0 15,1 0-15,-18 17 0,-53-17 0,-17 18 0,105-18 0,-88 35 0,71-35 16,-18 0-16,18 18 0,0 0 0,-18-18 0,17 0 0,1 35 0,0-35 15,-18 18-15,18-1 0,-1 1 0,19-18 0,-1 17 0,0 1 0,1-18 16,17 18-16,-18-18 0,1 17 0,-1 1 0,0 0 0,1-1 0,17 1 16,-18-18-16,18 18 0,0-1 0,-18-17 0,18 18 0,-17-18 0,17 17 0,-18 19 15,18-19-15,-18 1 0,18 0 0,0-1 0,-17 1 0,17 0 16,0-1-16,0 1 0,0-1 0,0 1 16,0 0-16,0-1 0,0 1 15,0 0-15,0-1 0,0 1 0,17 0 16,-17-1-16,18-17 0,-18 18 0,18 0 0,-1-1 0,1 1 15,0 17-15,17-17 0,-17-1 0,-1 1 0,18 0 0,1-1 16,-19 1-16,54 17 0,-36-17 0,1 17 0,-1-17 0,0-18 16,-17 35-16,35-17 0,0 17 0,-1-35 0,19 35 0,-36-17 0,1 0 0,-19-18 0,89 52 15,35-16-15,-88-19 0,71 19 0,-54-1 0,-52-35 0,70 18 16,-53-1-16,177 36 0,-53-18 0,-36 1 0,-88-36 0,212 53 16,53-1-16,-194-34 0,-53 0 0,88-1 0,53 1 15,-35 17-15,35-17 0,-35-18 0,-71 18 0,-35-18 0,105 17 16,19 1-16,-36-1 0,141-17 0,-211 0 0,193 18 15,-87-18-15,-19 18 0,1-18 0,71 0 0,-19 0 16,-87 0-16,-54 0 0,107 0 0,17 0 0,-106 0 0,-35 0 16,141 0-16,-106 0 0,-35 0 0,35 0 0,-70 0 0,176 0 0,0-18 15,-88 18-15,-71 0 0,406-35 0,-265 35 16,-88-18-16,-17 18 0,17-17 0,18 17 0,106 0 16,-107 0-16,1-18 0,-35 18 0,-18-18 0,229 18 15,-211 0-15,-18 0 0,17-17 0,54 17 16,-36-18-16,-35 18 0,35 0 0,-35 0 0,-18 0 15,53 0-15,-70 0 0,17-18 0,18 18 0,-35 0 0,17 0 0,0 0 16,36 0-16,-54 0 0,19-17 0,-19 17 0,1 0 0,35 0 16,-18 0-16,-17-18 0,-1 18 0,1 0 15,17 0-15,-17-18 0,0 18 0,-1 0 16,1 0-16,-18-35 0,18 35 0,-1 0 0,1-17 0,0 17 16,-18-18-16,17 18 0,-17-18 0,0 1 0,0-1 15,0 0 1,0 1-16,0-1 0,0 0 0,0 1 15,0-1-15,0 1 0,0-1 0,-17 0 0,-1 18 0,18-17 0,0-1 16,-18 0-16,1 18 0,-1-17 0,0-1 0,-35-17 0,-35 0 16,-53-54-16,35 36 0,71 53 0,-106-53 0,-18 1 15,53 16-15,18 1 0,-18 17 0,36 1 0,34-1 0,-405-70 16,247 53-16,53-1 0,-70 1 0,-283-71 16,476 106-16,-441-88 0,230 53 0,-194-18 0,264 35 15,-35-17-15,-88 0 0,35-1 0,-194-17 16,229 18-16,71 18 0,53 17 0,-53-36 0,-36 19 15,160 17-15,-142-18 0,71 18 0,-36-35 16,19 35-16,52-18 0,35 18 0,-17 0 0,17 0 0,0 0 16,1 0-16,-1-18 0</inkml:trace>
  <inkml:trace contextRef="#ctx0" brushRef="#br0" timeOffset="26547.46">14164 12241 0,'18'18'32,"-1"-18"-32,1 18 0,0-18 0,-1 17 0,19-17 0,-19 18 15,36-18-15,0 35 0,70-17 0,-34-1 16,52 1-16,-71 0 0,18-18 0,-17 0 0,-18 17 0,-18-17 16,18 18-16,-18-18 0,1 0 0,-1 0 0,0 0 0,36 0 0,35 0 0,0 18 0,52-18 15,-87 0-15,17 0 0,-17 0 0,-1 0 0,-35 0 0,71 0 0,35 0 16,-70 0-16,17 0 0,-70 0 0,35 0 0,17 0 15,-52 0-15,-1 0 0,1 0 0,-18-18 79,0 0-79,-18 1 15,18-1-15,-17 18 0,17-35 16</inkml:trace>
  <inkml:trace contextRef="#ctx0" brushRef="#br0" timeOffset="27033.48">16563 12277 0,'18'0'78,"-1"0"-78,1 0 16,-1 0-16,1 0 0,0 0 0,-1 0 0,1 17 16,70 1-16,-70-18 0,17 0 0,230 53 15,-230-53-15,18 17 16,-18-17-16,-17 0 0,-1 0 0,1 18 0,0-18 0,-1 0 0,1 0 0,0 0 0,17 0 0,-17 18 16,52-18-16,1 17 0,-54-17 0,1 0 0,0 0 0,-1 0 15,1 0-15,-18 18 0,18-18 0,-18 18 16,17-18-16,-17 17 15,18-17-15,-18 18 0,0 0 0,0-1 0,0 1 16,0 0-16,0-1 0,-18-17 0,18 35 0,-17-17 0,17 0 16,0-1-16,-18 1 0,-17 0 0,35-1 0,0 1 0,-18-18 0,18 18 15,-18-18-15,18 17 0,-17-17 0,17 18 0,-18-18 0,0 17 0,1 1 16,-1-18-16,18 18 0,-18-18 0,1 0 0,17 17 16,-18-17-16,1 0 62,-1 0-31,18-17-15,-18 17-16,18-18 16,0 0-1,18 1-15</inkml:trace>
  <inkml:trace contextRef="#ctx0" brushRef="#br0" timeOffset="27609.82">20197 10760 0,'-18'0'62,"0"0"-46,1 0-16,-1 0 0,0 17 0,1-17 0,-1 18 15,0-18-15,1 0 0,-1 18 0,0-18 0,1 17 0,-1-17 0,1 0 0,17 18 16,-36 0-16,-17-1 0,18 1 0,17-1 0,1-17 0,-1 18 0,1 0 0,-1-18 16,0 17-16,-17 1 0,17 0 0,-35 17 0,36-17 0,-18 17 15,17-35-15,-17 35 0,35-17 0,-18-1 0,0 1 0,18 0 0,-17-1 16,-1-17-16,18 18 0,0 0 0,0-1 0,-18-17 0,18 18 0,0 0 0,0-1 0,0 1 16,-17-18-16,17 17 0,0 1 0,0 0 0,0-1 0,0 1 15,0 0-15,0-1 0,17 1 0,1 17 0,0-35 16,-18 18-16,17-18 0,-17 17 0,18-17 0,-18 18 0,18-18 0,17 18 15,-17-18-15,-18 17 0,17-17 0,1 18 0,-1-18 0,1 18 0,70-1 16,-70-17-16,0 18 0,34 0 0,-34-18 0,17 0 0,1 0 16,-19 0-16,1 0 0,17 17 0,0-17 0,1 0 0,-19 0 0,1 0 0,0 0 0,17 0 0,-17 0 0,17 0 0,35 0 15,19 0-15,-54 0 0,-17 0 0,34 0 0,1 0 0,-35 0 0,0 0 0,17 0 0,0-17 16,-17 17-16,17 0 0,36 0 0,-54 0 0,19-18 0,-19 18 0,1 0 16,-18-18-1,0 1 16,0-1-15,0 0-16,0 1 0,-35-71 16,35 70-16,0-17 0,0 17 15,0 0-15,0 1 0</inkml:trace>
  <inkml:trace contextRef="#ctx0" brushRef="#br0" timeOffset="27808.87">21061 10583 0,'0'18'31,"0"0"-31,0-1 0,0 1 0,17 335 32,-17-318-32,0 0 0,0 0 0,0 18 0,0-35 0,0 17 0,0-17 15,0 35-15,0-18 0,18 89 0,-18-36 0,0 18 0,18-71 16,-18-17-16,0 17 0,0-17 0,0-1 0,0 18 0,0-17 0,17 0 0,-17 35 0,0-36 0,0 1 0,0 17 0,0-17 15,0-1-15,0 1 0</inkml:trace>
  <inkml:trace contextRef="#ctx0" brushRef="#br0" timeOffset="28315.81">21167 12206 0,'17'0'16,"-34"0"-16,17 0 47,0-18-47,0 1 0,0-1 0,-18-17 0,18 17 0,0 1 0,0-1 0,0-17 15,-18-1-15,18 1 0,0 18 0,-17-54 0,-1-88 16,0 71-16,18 35 0,0-53 0,-17 36 0,17-1 0,-18 1 0,18-107 15,0 54-15,0 52 0,0 54 0,18-36 0,-1 0 0,-17 17 16,18 19-16,-18-1 0,18-17 0,-1 0 0,-17 17 0,18-17 0,0 35 0,-18-18 0,17 0 0,-17 1 16,18-1-16,0 18 0,-18-17 0,17 17 0,1-18 15,-1 18-15,1 0 16,0 0-16,-1 0 0,1 0 0,0 0 0,-1 0 0,1 0 0,0 0 16,-1 0-16,54 0 0,-36 0 0,-17 0 0,-1 0 0,19 0 0,-19 18 15,19-18-15,-1 17 0,0 1 0,0-18 0,-17 17 0,0-17 0,-1 0 16,36 18-16,-35-18 0,-18 18 0,18-18 0,-18 17 0,17-17 0,1 0 0,-18 18 15,17-18-15,-17 18 0,18-18 0,0 0 16,-18 17-16,0 1 0,0 0 0,0-1 0,0 1 16,0-1-16,0 1 0,0 0 0,0-1 0,-18 19 0,0-1 0,18-17 15,-17 17-15,-1 0 0,1-35 0,17 18 0,-18-18 0,18 17 0,0 1 16,-18 0-16,1-1 0,-1 1 0,0 0 0,-17 17 0,35-18 16,-35 1-16,17 0 0,0-18 0,18 17 0,-17-17 0,-1 18 0,1 0 0,-19-18 15,1 17-15,17 19 0,1-36 0,-1 0 16,0 17-16,1-17 0,-1 0 0,18 18 0,-17-18 0,34 0 78,1 0-78,-18 18 0,17-18 0,1 0 0,0 17 0,-1-17 0,230 35 31,-229-35-31,0 0 0,-1 0 0,1 0 0,0 0 16,-1 0-16,1 0 0,-1 0 15</inkml:trace>
  <inkml:trace contextRef="#ctx0" brushRef="#br0" timeOffset="28416.17">21978 11377 0,'18'0'0,"-36"0"16,36 18-16,-1-18 0,1 0 0,0 17 16,-1-17-16,1 0 0,0 18 0,-1-18 15,1 0-15,-18-18 32,17 18-32,-17-17 15,0-1-15,18 0 0,0 1 0,-1 17 0,-17-18 0,36 1 0,-36-1 16</inkml:trace>
  <inkml:trace contextRef="#ctx0" brushRef="#br0" timeOffset="28902.42">23230 10125 0,'0'-18'0,"0"36"0,0-54 0,-17 36 16,-54 0 0,54 0-16,-1 0 0,0 0 15,1 0-15,-1 0 0,0 0 0,1 0 0,-1 0 0,0 0 0,1 0 16,-1 18-16,1-18 0,-19 18 0,19-1 0,-54 19 0,71-19 16,-18-17-16,1 0 0,17 18 0,-18-18 0,1 18 0,-1-1 0,-17 1 0,-1-1 0,1 19 15,0-19-15,17 1 0,-17 0 0,0-1 0,17 1 0,-35 35 0,0 17 16,35 1-16,1-36 0,17-17 0,-35 0 0,35 87 15,-18-105-15,18 71 0,0-36 0,0 0 0,0-17 0,0 0 0,0-1 0,0 36 16,18-35-16,-1 17 0,-17-17 0,18 17 0,-1-35 0,-17 35 0,0-17 0,36 0 0,17 70 16,-36-88-16,19 53 0,-19-53 0,-17 17 0,18 1 15,17 0-15,-35-1 0,35 1 0,-17 0 0,0-1 0,17 1 0,0-18 16,1 35-16,-19-35 0,18 18 0,-17-18 0,0 0 0,-1 17 0,1-17 0,0 18 16,17-18-16,0 0 0,-17 0 0,-1 0 0,1 0 0,0 0 15,-1 0-15,1 0 0,0 0 0,-1 0 0,1 0 0,0 0 16,-1 0-16,36-35 15,-35 35-15,-18-18 32,0 1-1,-53-19-15,35 36-16,1 0 0,-1 0 0,0 0 0,1 0 15,-1 0-15</inkml:trace>
  <inkml:trace contextRef="#ctx0" brushRef="#br0" timeOffset="29243.29">18168 12559 0,'0'18'31,"18"-18"-31,-1 0 0,1 0 0,0 0 0,17 0 16,-17 0-16,-1 0 0,1 0 0,-1 0 0,1 17 0,0-17 0,-1 0 0,36 0 0,53 0 0,-53 18 15,18-18-15,70 0 0,-53 0 0,0 0 0,88 0 0,142-18 16,-159 1-16,229-19 0,-265 36 0,18-17 0,-35 17 0,282-53 15,-300 53-15,18-18 0,53 0 0,-71 1 0,0 17 0,106-36 0,-88 36 0,388-70 16,-265 52-16,-17-17 0,0 17 0,-124 1 0,106-1 0,-123 18 0,228-35 16,-228 17-16,0 18 0,34 0 0,-52 0 0,18 0 15,-36 0-15,-17 0 0,-1 0 0</inkml:trace>
  <inkml:trace contextRef="#ctx0" brushRef="#br0" timeOffset="29333.48">23865 12153 0,'-17'0'15,"-1"0"1,18 18-16,-18-18 0,1 0 0,17 17 0,-18-17 0,1 18 15,-1-18-15,0 0 0,1 0 0,-1 0 16,0 0-16,1 0 0</inkml:trace>
  <inkml:trace contextRef="#ctx0" brushRef="#br0" timeOffset="29667.79">19985 12947 0,'0'18'0,"17"-18"15,1 17-15,0-17 0,-1 0 0,1 18 0,17-18 0,1 0 0,-19 0 0,1 0 16,35 0-16,0 0 0,-18 0 0,141 0 0,1 0 16,-36 0-16,-88 0 0,0 0 0,229-18 0,-159 1 0,301-19 0,-336 36 15,-70 0-15,105 0 0,106-35 0,142-18 0,-107 35 16</inkml:trace>
  <inkml:trace contextRef="#ctx0" brushRef="#br0" timeOffset="29798.31">24677 12541 0,'-18'0'0,"1"18"15,17 0-15,-18-18 0,0 0 0,1 0 0,-1 0 16</inkml:trace>
  <inkml:trace contextRef="#ctx0" brushRef="#br0" timeOffset="30472.99">22401 13035 0,'0'18'15,"18"-18"1,-18 17-16,18-17 0,17 18 15,-17-18-15,-1 0 0,36 0 0,-18 0 0,89 0 16,-71 0-16,106 0 0,-124 0 0,71 0 0,17-18 0,1 1 16,52-1-16,18-17 0,-106 35 0,-53-18 0</inkml:trace>
  <inkml:trace contextRef="#ctx0" brushRef="#br0" timeOffset="30528.35">24183 12947 0,'265'-35'0,"-89"17"16,-123 0-16,-36 18 0,19 0 0,-671 89 0,723-107 0,476-53 0,-546 71 0,0-17 0,-1 17 16</inkml:trace>
  <inkml:trace contextRef="#ctx0" brushRef="#br0" timeOffset="30582.65">24800 12859 0,'0'-18'31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05/05/2021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grid.com/+85y3vzf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COMP6115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Object 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AU" sz="4000" dirty="0"/>
            </a:b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</a:t>
            </a:r>
            <a:r>
              <a:rPr lang="en-US" sz="2800" dirty="0"/>
              <a:t>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38872" y="76200"/>
            <a:ext cx="61527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&amp; Dynamic Binding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9200" y="1539949"/>
            <a:ext cx="7620000" cy="5089451"/>
          </a:xfrm>
        </p:spPr>
        <p:txBody>
          <a:bodyPr>
            <a:noAutofit/>
          </a:bodyPr>
          <a:lstStyle/>
          <a:p>
            <a:pPr eaLnBrk="1" hangingPunct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take on several different forms</a:t>
            </a:r>
          </a:p>
          <a:p>
            <a:pPr lvl="2"/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Over-riding (inheritance):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Implement all methods in an interface</a:t>
            </a:r>
            <a:endParaRPr lang="en-US" sz="1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over-loading: same name, different function content </a:t>
            </a:r>
          </a:p>
          <a:p>
            <a:pPr lvl="3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plotGraph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plotGraph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diff # of parameter, diff type of parameter, diff order or parameter</a:t>
            </a:r>
          </a:p>
          <a:p>
            <a:pPr lvl="2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Templates? LinkedList in Java LL list&lt;E&gt;</a:t>
            </a:r>
          </a:p>
          <a:p>
            <a:pPr lvl="3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function -&gt; define dynamic data type in the run!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message triggers different methods in different objects</a:t>
            </a:r>
          </a:p>
          <a:p>
            <a:pPr eaLnBrk="1" hangingPunct="1"/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 vs Static Binding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Methods—the specific method used is selected at run time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Attributes—data type is chosen at run time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dynamic binding is language specific</a:t>
            </a:r>
          </a:p>
          <a:p>
            <a:pPr eaLnBrk="1" hangingPunct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made at run time may induce run-time errors</a:t>
            </a:r>
          </a:p>
          <a:p>
            <a:pPr eaLnBrk="1" hangingPunct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ensure semantic consistency</a:t>
            </a:r>
          </a:p>
        </p:txBody>
      </p:sp>
    </p:spTree>
    <p:extLst>
      <p:ext uri="{BB962C8B-B14F-4D97-AF65-F5344CB8AC3E}">
        <p14:creationId xmlns:p14="http://schemas.microsoft.com/office/powerpoint/2010/main" val="31390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8479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1524000"/>
            <a:ext cx="73152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57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448472" y="228600"/>
            <a:ext cx="56193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reuse of existing classes with extensions for new attributes or operations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 -- one parent class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-- multiple parent classes (not supported by all programming languages)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Redefinition of methods and/or attributes</a:t>
            </a:r>
          </a:p>
          <a:p>
            <a:pPr lvl="2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supported by all programming languages</a:t>
            </a:r>
          </a:p>
          <a:p>
            <a:pPr lvl="2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May cause inheritance conflict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must know what the chosen programming language supports</a:t>
            </a:r>
          </a:p>
        </p:txBody>
      </p:sp>
    </p:spTree>
    <p:extLst>
      <p:ext uri="{BB962C8B-B14F-4D97-AF65-F5344CB8AC3E}">
        <p14:creationId xmlns:p14="http://schemas.microsoft.com/office/powerpoint/2010/main" val="88380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72" y="152400"/>
            <a:ext cx="600032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54864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or method in a sub-class with the same name as an attribute or method in the super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is poor classification of sub-classes: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semantics are violated, 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and information hiding principle is violated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occur in cases of multiple inheritance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447800"/>
            <a:ext cx="1276350" cy="451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16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914178"/>
            <a:ext cx="706712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6" y="2057178"/>
            <a:ext cx="6046334" cy="32582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metrics to evaluate the design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—refers to the degree of the closeness of the relationship between classes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—refers to the degree to which attributes and methods of a class support a single object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Cohesion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Student: NIM, Name, GPA 👍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Student: NIM, Name, GPA,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👎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Connascence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—refers to the degree of interdependency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300715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2272" y="152400"/>
            <a:ext cx="5543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14872" y="1600200"/>
            <a:ext cx="7676728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coupling means that changes in one part of the design may require changes in another part</a:t>
            </a:r>
          </a:p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coupling measured through message passing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coupling deals with the inheritance hierarchy of classes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interaction coupling by restricting messages (Law of Demeter)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inheritance coupling by using inheritance to support only generalization/specialization and the principle of substitutability</a:t>
            </a:r>
          </a:p>
        </p:txBody>
      </p:sp>
    </p:spTree>
    <p:extLst>
      <p:ext uri="{BB962C8B-B14F-4D97-AF65-F5344CB8AC3E}">
        <p14:creationId xmlns:p14="http://schemas.microsoft.com/office/powerpoint/2010/main" val="412778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472" y="2286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Demeter</a:t>
            </a:r>
          </a:p>
        </p:txBody>
      </p:sp>
      <p:grpSp>
        <p:nvGrpSpPr>
          <p:cNvPr id="23555" name="Group 12"/>
          <p:cNvGrpSpPr>
            <a:grpSpLocks/>
          </p:cNvGrpSpPr>
          <p:nvPr/>
        </p:nvGrpSpPr>
        <p:grpSpPr bwMode="auto">
          <a:xfrm>
            <a:off x="1295400" y="1752600"/>
            <a:ext cx="7467600" cy="4876800"/>
            <a:chOff x="1066800" y="1676400"/>
            <a:chExt cx="7010401" cy="3997377"/>
          </a:xfrm>
        </p:grpSpPr>
        <p:sp>
          <p:nvSpPr>
            <p:cNvPr id="578563" name="Rectangle 3"/>
            <p:cNvSpPr>
              <a:spLocks noChangeArrowheads="1"/>
            </p:cNvSpPr>
            <p:nvPr/>
          </p:nvSpPr>
          <p:spPr bwMode="auto">
            <a:xfrm>
              <a:off x="1066800" y="1676400"/>
              <a:ext cx="7010401" cy="381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7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7010400" cy="8382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066800" y="32004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066800" y="37338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066800" y="47244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066800" y="4191000"/>
              <a:ext cx="701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1143001" y="1689080"/>
              <a:ext cx="693420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sz="2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Messages should be sent only by an object:</a:t>
              </a:r>
            </a:p>
            <a:p>
              <a:pPr eaLnBrk="1" hangingPunct="1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63" name="TextBox 11"/>
            <p:cNvSpPr txBox="1">
              <a:spLocks noChangeArrowheads="1"/>
            </p:cNvSpPr>
            <p:nvPr/>
          </p:nvSpPr>
          <p:spPr bwMode="auto">
            <a:xfrm>
              <a:off x="1143000" y="2806241"/>
              <a:ext cx="6858000" cy="286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itself</a:t>
              </a:r>
            </a:p>
            <a:p>
              <a:pPr eaLnBrk="1" hangingPunct="1"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objects contained in attributes of itself or a superclass</a:t>
              </a:r>
            </a:p>
            <a:p>
              <a:pPr eaLnBrk="1" hangingPunct="1">
                <a:spcBef>
                  <a:spcPts val="45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passed as a parameter to the method</a:t>
              </a:r>
            </a:p>
            <a:p>
              <a:pPr eaLnBrk="1" hangingPunct="1"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created by the method</a:t>
              </a:r>
            </a:p>
            <a:p>
              <a:pPr eaLnBrk="1" hangingPunct="1">
                <a:spcBef>
                  <a:spcPts val="450"/>
                </a:spcBef>
                <a:spcAft>
                  <a:spcPts val="9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an object that is stored in a global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01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5300" y="304800"/>
            <a:ext cx="6032500" cy="7186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Interaction Coupling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315200" cy="518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86100" y="304800"/>
            <a:ext cx="58293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924800" cy="49530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cohesive class, object or method refers to a single thing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cohesion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a method perform more than one operation?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more than one operation is more difficult to understand and implement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cohesion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attributes and methods represent a single object?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should not mix class roles, domains or objects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Generalization/specialization cohesion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a hierarchy should show “a-kind-of” relationship, not associations or aggregations</a:t>
            </a:r>
          </a:p>
          <a:p>
            <a:pPr eaLnBrk="1" hangingPunct="1">
              <a:buFont typeface="Wingdings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8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0100" y="195784"/>
            <a:ext cx="5422900" cy="718616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Method Cohesion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6477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94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Class and Method Design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06700" y="214834"/>
            <a:ext cx="6032500" cy="7757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Class Cohesion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743355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59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738F-714D-4BE8-8EAC-4199B7E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52400"/>
            <a:ext cx="5029200" cy="1143000"/>
          </a:xfrm>
        </p:spPr>
        <p:txBody>
          <a:bodyPr/>
          <a:lstStyle/>
          <a:p>
            <a:r>
              <a:rPr lang="en-US" dirty="0"/>
              <a:t>Cohesion &amp; Coupling by PDM-LA02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055C2-E444-400A-BC1E-4B58E734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32069"/>
            <a:ext cx="6934200" cy="3787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5D0C1-5C27-4D8B-BDEF-6A500BC3EC4F}"/>
              </a:ext>
            </a:extLst>
          </p:cNvPr>
          <p:cNvSpPr txBox="1"/>
          <p:nvPr/>
        </p:nvSpPr>
        <p:spPr>
          <a:xfrm>
            <a:off x="5410200" y="1752600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hlinkClick r:id="rId3"/>
              </a:rPr>
              <a:t>https://flipgrid.com/+85y3vzfe</a:t>
            </a:r>
            <a:r>
              <a:rPr lang="en-US" i="1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D07D5-B8BA-460E-A87C-809A5083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0" y="914399"/>
            <a:ext cx="1883569" cy="188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29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20768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Connascence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>
          <a:xfrm>
            <a:off x="1219200" y="1600200"/>
            <a:ext cx="77724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Classes are so interdependent that a change in one necessitates a change in the other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programming practice should: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overall connascence; however, when combined with encapsulation boundaries, you should:</a:t>
            </a:r>
          </a:p>
          <a:p>
            <a:pPr lvl="2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Minimize across encapsulation boundaries (less interdependence between or among classes)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within encapsulation boundary (greater interdependence within a class)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sub-class should never directly access any hidden attribute or method of a super class</a:t>
            </a:r>
          </a:p>
        </p:txBody>
      </p:sp>
    </p:spTree>
    <p:extLst>
      <p:ext uri="{BB962C8B-B14F-4D97-AF65-F5344CB8AC3E}">
        <p14:creationId xmlns:p14="http://schemas.microsoft.com/office/powerpoint/2010/main" val="414395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7757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Connascence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467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FEDC5B-DBA7-4149-A81E-4A8BFDB9D084}"/>
                  </a:ext>
                </a:extLst>
              </p14:cNvPr>
              <p14:cNvContentPartPr/>
              <p14:nvPr/>
            </p14:nvContentPartPr>
            <p14:xfrm>
              <a:off x="717480" y="2628720"/>
              <a:ext cx="8528400" cy="283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FEDC5B-DBA7-4149-A81E-4A8BFDB9D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2619360"/>
                <a:ext cx="854712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57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157684"/>
            <a:ext cx="6032500" cy="8329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1409700"/>
            <a:ext cx="7556500" cy="49149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analysis &amp; evolution activities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descriptions of partitions, layers &amp; classes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 to the current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opportunities to reuse classes that already exist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 the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problem domain classes into a programming language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0A5953-6CF9-4405-9ABD-DD0607BF971E}"/>
                  </a:ext>
                </a:extLst>
              </p14:cNvPr>
              <p14:cNvContentPartPr/>
              <p14:nvPr/>
            </p14:nvContentPartPr>
            <p14:xfrm>
              <a:off x="158760" y="1251000"/>
              <a:ext cx="8534880" cy="504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0A5953-6CF9-4405-9ABD-DD0607BF9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1241640"/>
                <a:ext cx="855360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9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9872" y="1524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848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current set of analysis models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included are both sufficient and necessary to solve the problem</a:t>
            </a:r>
          </a:p>
          <a:p>
            <a:pPr lvl="1" eaLnBrk="1" hangingPunct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missing attributes or methods</a:t>
            </a:r>
          </a:p>
          <a:p>
            <a:pPr lvl="2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Student: NIM,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ID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or unused attributes or methods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Student: NIM, </a:t>
            </a:r>
            <a:r>
              <a:rPr lang="en-US" b="1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Name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or extra classes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visibility of classes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—not visible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generally is for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attributes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—visible to other classes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generally is for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methods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—visible only to members of the same super class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generally, is for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sub-class / child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059AF0-3B28-41A6-A7F1-D769311A8019}"/>
                  </a:ext>
                </a:extLst>
              </p14:cNvPr>
              <p14:cNvContentPartPr/>
              <p14:nvPr/>
            </p14:nvContentPartPr>
            <p14:xfrm>
              <a:off x="1339920" y="1092240"/>
              <a:ext cx="7588440" cy="361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059AF0-3B28-41A6-A7F1-D769311A8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1082880"/>
                <a:ext cx="760716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87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CDE5-F3C2-433B-AF1D-13C45771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in Java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1EFD2E8B-86BF-43DB-8F87-35832E152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27784"/>
            <a:ext cx="7067550" cy="241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5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072" y="228600"/>
            <a:ext cx="56193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Specifications (cont.)</a:t>
            </a:r>
            <a:endParaRPr lang="en-US"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3914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method signatures: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method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or arguments to pass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value(s) to be returned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constraints that must be preserved by the objects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Preconditions, post-conditions, &amp; invariants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how to handle constraint violations</a:t>
            </a:r>
          </a:p>
        </p:txBody>
      </p:sp>
    </p:spTree>
    <p:extLst>
      <p:ext uri="{BB962C8B-B14F-4D97-AF65-F5344CB8AC3E}">
        <p14:creationId xmlns:p14="http://schemas.microsoft.com/office/powerpoint/2010/main" val="51829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272" y="76200"/>
            <a:ext cx="638132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Opportunities for Reuse</a:t>
            </a:r>
            <a:endParaRPr lang="en-US"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4676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—groupings of classes that help solve a commonly occurring problem</a:t>
            </a:r>
          </a:p>
          <a:p>
            <a:pPr eaLnBrk="1" hangingPunct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set of implemented classes that form the basis of an application</a:t>
            </a:r>
          </a:p>
          <a:p>
            <a:pPr eaLnBrk="1" hangingPunct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libraries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—also a set of implemented classes, but more general in nature than a framework</a:t>
            </a:r>
          </a:p>
          <a:p>
            <a:pPr eaLnBrk="1" hangingPunct="1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—self-contained classes used as plug-ins to provide specific functionality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approaches depends on the layer</a:t>
            </a:r>
          </a:p>
        </p:txBody>
      </p:sp>
    </p:spTree>
    <p:extLst>
      <p:ext uri="{BB962C8B-B14F-4D97-AF65-F5344CB8AC3E}">
        <p14:creationId xmlns:p14="http://schemas.microsoft.com/office/powerpoint/2010/main" val="1779415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314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 the Design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91072" y="1676400"/>
            <a:ext cx="744812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Factoring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—separating aspects from a class to simplify the design</a:t>
            </a:r>
          </a:p>
          <a:p>
            <a:pPr eaLnBrk="1" hangingPunct="1"/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—aids in identifying missing classes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 all inheritance relationships support only generalization/specialization semantics</a:t>
            </a:r>
          </a:p>
        </p:txBody>
      </p:sp>
    </p:spTree>
    <p:extLst>
      <p:ext uri="{BB962C8B-B14F-4D97-AF65-F5344CB8AC3E}">
        <p14:creationId xmlns:p14="http://schemas.microsoft.com/office/powerpoint/2010/main" val="174324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in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Object 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for object oriented software analysis 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design 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application 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solutions using object oriented analysis 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   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672" y="152400"/>
            <a:ext cx="5009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understandability with efficiency</a:t>
            </a: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access paths between objects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all attributes of each class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direct (number of messages sent by a method) and indirect fan-out (number of messages by methods that are induced by other methods)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execution order of statements in often-used methods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re-computation by creating derived attributes and triggers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combining classes that form a one-to-one association</a:t>
            </a:r>
          </a:p>
        </p:txBody>
      </p:sp>
    </p:spTree>
    <p:extLst>
      <p:ext uri="{BB962C8B-B14F-4D97-AF65-F5344CB8AC3E}">
        <p14:creationId xmlns:p14="http://schemas.microsoft.com/office/powerpoint/2010/main" val="122521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672" y="152400"/>
            <a:ext cx="6228928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Problem-Domain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6200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out multiple inheritance if using a language that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supports only single inheritance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out all inheritance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language does not support inheritance</a:t>
            </a:r>
          </a:p>
          <a:p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Avoid implementing an object-oriented design in non-object languages </a:t>
            </a:r>
          </a:p>
        </p:txBody>
      </p:sp>
    </p:spTree>
    <p:extLst>
      <p:ext uri="{BB962C8B-B14F-4D97-AF65-F5344CB8AC3E}">
        <p14:creationId xmlns:p14="http://schemas.microsoft.com/office/powerpoint/2010/main" val="4250299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218" y="310084"/>
            <a:ext cx="4922382" cy="8329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01000" cy="5029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a set of constraints &amp; guarantees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requestor (client) meets the constraints, the responder (server) will guarantee certain behavior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must therefore be unambiguous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Contracts document message passing between objects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contract is created for each visible method in a class</a:t>
            </a:r>
          </a:p>
          <a:p>
            <a:pPr lvl="2" algn="just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contain enough information for the programmer to understand what the method is supposed to do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types</a:t>
            </a:r>
          </a:p>
          <a:p>
            <a:pPr lvl="1"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Precondition—m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be true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executes</a:t>
            </a:r>
          </a:p>
          <a:p>
            <a:pPr lvl="1"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Post-condition—m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be true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method finishes</a:t>
            </a:r>
          </a:p>
          <a:p>
            <a:pPr lvl="1"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Invariant—m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true for all instances of a class</a:t>
            </a:r>
          </a:p>
        </p:txBody>
      </p:sp>
    </p:spTree>
    <p:extLst>
      <p:ext uri="{BB962C8B-B14F-4D97-AF65-F5344CB8AC3E}">
        <p14:creationId xmlns:p14="http://schemas.microsoft.com/office/powerpoint/2010/main" val="2039976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35300" y="233884"/>
            <a:ext cx="6032500" cy="8329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Contract Form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4916"/>
            <a:ext cx="632626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62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618" y="228600"/>
            <a:ext cx="4922382" cy="8329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Method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543800" cy="4876800"/>
          </a:xfrm>
        </p:spPr>
        <p:txBody>
          <a:bodyPr>
            <a:normAutofit/>
          </a:bodyPr>
          <a:lstStyle/>
          <a:p>
            <a:r>
              <a:rPr lang="en-US" dirty="0"/>
              <a:t>Documentation details for each method</a:t>
            </a:r>
          </a:p>
          <a:p>
            <a:pPr lvl="1"/>
            <a:r>
              <a:rPr lang="en-US" dirty="0"/>
              <a:t>Allows programmers to code each method</a:t>
            </a:r>
          </a:p>
          <a:p>
            <a:r>
              <a:rPr lang="en-US" dirty="0"/>
              <a:t>Must be explicit and clear</a:t>
            </a:r>
          </a:p>
          <a:p>
            <a:r>
              <a:rPr lang="en-US" dirty="0"/>
              <a:t>No formal standards exist, but information should include:</a:t>
            </a:r>
          </a:p>
          <a:p>
            <a:pPr lvl="1"/>
            <a:r>
              <a:rPr lang="en-US" dirty="0"/>
              <a:t>General information (e.g., method name, class name, etc.)</a:t>
            </a:r>
          </a:p>
          <a:p>
            <a:pPr lvl="1"/>
            <a:r>
              <a:rPr lang="en-US" dirty="0"/>
              <a:t>Events—anything that triggers a method (e.g., mouse click)</a:t>
            </a:r>
          </a:p>
          <a:p>
            <a:pPr lvl="1"/>
            <a:r>
              <a:rPr lang="en-US" dirty="0"/>
              <a:t>Message passing including values passed into a method and those returned from the method</a:t>
            </a:r>
          </a:p>
          <a:p>
            <a:pPr lvl="1"/>
            <a:r>
              <a:rPr lang="en-US" dirty="0"/>
              <a:t>Algorithm specifications</a:t>
            </a:r>
          </a:p>
          <a:p>
            <a:pPr lvl="1"/>
            <a:r>
              <a:rPr lang="en-US" dirty="0"/>
              <a:t>Other applicable information (e.g., calculations, procedure calls)</a:t>
            </a:r>
          </a:p>
        </p:txBody>
      </p:sp>
    </p:spTree>
    <p:extLst>
      <p:ext uri="{BB962C8B-B14F-4D97-AF65-F5344CB8AC3E}">
        <p14:creationId xmlns:p14="http://schemas.microsoft.com/office/powerpoint/2010/main" val="372662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18" y="304800"/>
            <a:ext cx="4922382" cy="54716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Specification 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67" t="21318" r="28333" b="5813"/>
          <a:stretch/>
        </p:blipFill>
        <p:spPr>
          <a:xfrm>
            <a:off x="1371600" y="762000"/>
            <a:ext cx="6286499" cy="59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9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5181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924800" cy="5105399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Characteristics of Object Orientation (review)</a:t>
            </a:r>
          </a:p>
          <a:p>
            <a:pPr marL="857250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 Polymorphism, and Inheritance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Criteria—coupling, cohesion &amp;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connascence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Coupling 👍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Cohesion: Method and Class 👍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Connascence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better program 👍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Design Activities </a:t>
            </a:r>
          </a:p>
          <a:p>
            <a:pPr marL="857250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all of design: reuse, complete our class, and remove unnecessary attributes, check the access modifiers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Contracts</a:t>
            </a:r>
          </a:p>
          <a:p>
            <a:pPr marL="857250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contract for every method in a class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Specification</a:t>
            </a:r>
          </a:p>
          <a:p>
            <a:pPr marL="857250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relationship between method to every classes</a:t>
            </a:r>
          </a:p>
          <a:p>
            <a:pPr marL="857250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detail of our method: showing the client (receiver of the messages)</a:t>
            </a:r>
          </a:p>
        </p:txBody>
      </p:sp>
    </p:spTree>
    <p:extLst>
      <p:ext uri="{BB962C8B-B14F-4D97-AF65-F5344CB8AC3E}">
        <p14:creationId xmlns:p14="http://schemas.microsoft.com/office/powerpoint/2010/main" val="1325195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953000" cy="2667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8: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Method Design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543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391400" cy="487680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connascence.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specify, restructure, and optimize object designs.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identify the reuse of predefined classes, libraries, frameworks, and components.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specify constraints and contracts.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a method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8002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9100" y="247650"/>
            <a:ext cx="6032500" cy="7429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76200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characteristics of object orientation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useful criteria for evaluating a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design activities for classes and methods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concept of constraints &amp; contracts to define object collaboration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to specify methods to augment method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&amp; method design must precede coding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classes are specified in some detail, jumping into coding without first designing them may be disastrous</a:t>
            </a:r>
          </a:p>
        </p:txBody>
      </p:sp>
    </p:spTree>
    <p:extLst>
      <p:ext uri="{BB962C8B-B14F-4D97-AF65-F5344CB8AC3E}">
        <p14:creationId xmlns:p14="http://schemas.microsoft.com/office/powerpoint/2010/main" val="305823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5E05-817F-44A8-9CEC-799857E3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04800"/>
            <a:ext cx="5695528" cy="1143000"/>
          </a:xfrm>
        </p:spPr>
        <p:txBody>
          <a:bodyPr>
            <a:normAutofit/>
          </a:bodyPr>
          <a:lstStyle/>
          <a:p>
            <a:r>
              <a:rPr lang="en-US" dirty="0"/>
              <a:t>Levels of Abstraction</a:t>
            </a:r>
            <a:br>
              <a:rPr lang="en-US" dirty="0"/>
            </a:br>
            <a:r>
              <a:rPr lang="en-US" dirty="0"/>
              <a:t>in Object-Oriented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A9224-E16F-4D10-9B6E-AD0208F9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84337"/>
            <a:ext cx="7641400" cy="49450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82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EC2E-E3D4-412D-98B4-9F06DEF0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52400"/>
            <a:ext cx="5867400" cy="1143000"/>
          </a:xfrm>
        </p:spPr>
        <p:txBody>
          <a:bodyPr>
            <a:normAutofit/>
          </a:bodyPr>
          <a:lstStyle/>
          <a:p>
            <a:r>
              <a:rPr lang="en-US" dirty="0"/>
              <a:t>Core packages in Java 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A1A5-06E6-4439-8DAB-9B503AAB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7924800" cy="5181600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US" sz="1800" dirty="0" err="1"/>
              <a:t>java.lang</a:t>
            </a:r>
            <a:r>
              <a:rPr lang="en-US" sz="1800" dirty="0"/>
              <a:t>	— basic language functionality and fundamental types</a:t>
            </a:r>
          </a:p>
          <a:p>
            <a:r>
              <a:rPr lang="en-US" sz="1800" dirty="0" err="1"/>
              <a:t>java.util</a:t>
            </a:r>
            <a:r>
              <a:rPr lang="en-US" sz="1800" dirty="0"/>
              <a:t>	— collection data structure classes</a:t>
            </a:r>
          </a:p>
          <a:p>
            <a:r>
              <a:rPr lang="en-US" sz="1800" dirty="0"/>
              <a:t>java.io	— file operations</a:t>
            </a:r>
          </a:p>
          <a:p>
            <a:r>
              <a:rPr lang="en-US" sz="1800" dirty="0" err="1"/>
              <a:t>java.math</a:t>
            </a:r>
            <a:r>
              <a:rPr lang="en-US" sz="1800" dirty="0"/>
              <a:t>	— </a:t>
            </a:r>
            <a:r>
              <a:rPr lang="en-US" sz="1800" dirty="0" err="1"/>
              <a:t>multiprecision</a:t>
            </a:r>
            <a:r>
              <a:rPr lang="en-US" sz="1800" dirty="0"/>
              <a:t> </a:t>
            </a:r>
            <a:r>
              <a:rPr lang="en-US" sz="1800" dirty="0" err="1"/>
              <a:t>arithmetics</a:t>
            </a:r>
            <a:endParaRPr lang="en-US" sz="1800" dirty="0"/>
          </a:p>
          <a:p>
            <a:r>
              <a:rPr lang="en-US" sz="1800" dirty="0" err="1"/>
              <a:t>java.nio</a:t>
            </a:r>
            <a:r>
              <a:rPr lang="en-US" sz="1800" dirty="0"/>
              <a:t>	— the Non-blocking I/O framework for Java</a:t>
            </a:r>
          </a:p>
          <a:p>
            <a:r>
              <a:rPr lang="en-US" sz="1800" dirty="0"/>
              <a:t>java.net	— networking operations, sockets, DNS lookups, ...</a:t>
            </a:r>
          </a:p>
          <a:p>
            <a:r>
              <a:rPr lang="en-US" sz="1800" dirty="0" err="1"/>
              <a:t>java.security</a:t>
            </a:r>
            <a:r>
              <a:rPr lang="en-US" sz="1800" dirty="0"/>
              <a:t>	— key generation, encryption and decryption</a:t>
            </a:r>
          </a:p>
          <a:p>
            <a:r>
              <a:rPr lang="en-US" sz="1800" dirty="0" err="1"/>
              <a:t>java.sql</a:t>
            </a:r>
            <a:r>
              <a:rPr lang="en-US" sz="1800" dirty="0"/>
              <a:t>	— Java Database Connectivity (JDBC) to access databases</a:t>
            </a:r>
          </a:p>
          <a:p>
            <a:r>
              <a:rPr lang="en-US" sz="1800" dirty="0" err="1"/>
              <a:t>java.awt</a:t>
            </a:r>
            <a:r>
              <a:rPr lang="en-US" sz="1800" dirty="0"/>
              <a:t>	— basic hierarchy of packages for native GUI components</a:t>
            </a:r>
          </a:p>
          <a:p>
            <a:r>
              <a:rPr lang="en-US" sz="1800" dirty="0" err="1"/>
              <a:t>java.text</a:t>
            </a:r>
            <a:r>
              <a:rPr lang="en-US" sz="1800" dirty="0"/>
              <a:t>	— Provides classes and interfaces for handling text, dates, numbers, and messages in a manner independent of natural languages.</a:t>
            </a:r>
          </a:p>
          <a:p>
            <a:r>
              <a:rPr lang="en-US" sz="1800" dirty="0" err="1"/>
              <a:t>java.rmi</a:t>
            </a:r>
            <a:r>
              <a:rPr lang="en-US" sz="1800" dirty="0"/>
              <a:t>	— Provides the RMI package.</a:t>
            </a:r>
          </a:p>
          <a:p>
            <a:r>
              <a:rPr lang="en-US" sz="1800" dirty="0" err="1"/>
              <a:t>java.time</a:t>
            </a:r>
            <a:r>
              <a:rPr lang="en-US" sz="1800" dirty="0"/>
              <a:t>	— The main API for dates, times, instants, and durations.</a:t>
            </a:r>
          </a:p>
          <a:p>
            <a:r>
              <a:rPr lang="en-US" sz="1800" dirty="0" err="1"/>
              <a:t>java.beans</a:t>
            </a:r>
            <a:r>
              <a:rPr lang="en-US" sz="1800" dirty="0"/>
              <a:t>	— The </a:t>
            </a:r>
            <a:r>
              <a:rPr lang="en-US" sz="1800" dirty="0" err="1"/>
              <a:t>java.beans</a:t>
            </a:r>
            <a:r>
              <a:rPr lang="en-US" sz="1800" dirty="0"/>
              <a:t> package contains classes and interfaces related to JavaBeans components.</a:t>
            </a:r>
          </a:p>
          <a:p>
            <a:r>
              <a:rPr lang="en-US" sz="1800" dirty="0" err="1"/>
              <a:t>java.applet</a:t>
            </a:r>
            <a:r>
              <a:rPr lang="en-US" sz="1800" dirty="0"/>
              <a:t>	— This package provides classes and methods to create and communicate with the applets.</a:t>
            </a:r>
          </a:p>
        </p:txBody>
      </p:sp>
    </p:spTree>
    <p:extLst>
      <p:ext uri="{BB962C8B-B14F-4D97-AF65-F5344CB8AC3E}">
        <p14:creationId xmlns:p14="http://schemas.microsoft.com/office/powerpoint/2010/main" val="215448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2000672" y="3048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OOSAD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447800" y="1600200"/>
            <a:ext cx="75438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Instantiated classes are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defined with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states &amp; methods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communicate through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information hiding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data and operations into a single object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only how to make use of an object to other objects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&amp; dynamic binding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32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11BB9-B5DF-4451-8CBC-A4910B231AEA}"/>
</file>

<file path=customXml/itemProps2.xml><?xml version="1.0" encoding="utf-8"?>
<ds:datastoreItem xmlns:ds="http://schemas.openxmlformats.org/officeDocument/2006/customXml" ds:itemID="{01C0665C-2DD0-4DE0-9C1B-9D0C562CF010}"/>
</file>

<file path=customXml/itemProps3.xml><?xml version="1.0" encoding="utf-8"?>
<ds:datastoreItem xmlns:ds="http://schemas.openxmlformats.org/officeDocument/2006/customXml" ds:itemID="{64A4F101-64C1-4BAD-881E-09BFDFBC0855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741</TotalTime>
  <Words>1840</Words>
  <Application>Microsoft Office PowerPoint</Application>
  <PresentationFormat>On-screen Show (4:3)</PresentationFormat>
  <Paragraphs>235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Interstate</vt:lpstr>
      <vt:lpstr>Open Sans</vt:lpstr>
      <vt:lpstr>Times New Roman</vt:lpstr>
      <vt:lpstr>Wingdings</vt:lpstr>
      <vt:lpstr>Template PPT 2015</vt:lpstr>
      <vt:lpstr>COMP6115   Object Oriented Analysis and Design    Session  #8</vt:lpstr>
      <vt:lpstr>Class and Method Design</vt:lpstr>
      <vt:lpstr>Learning Outcomes</vt:lpstr>
      <vt:lpstr>Chapter 8:  Class and Method Design </vt:lpstr>
      <vt:lpstr>Objectives</vt:lpstr>
      <vt:lpstr>Introduction</vt:lpstr>
      <vt:lpstr>Levels of Abstraction in Object-Oriented Systems</vt:lpstr>
      <vt:lpstr>Core packages in Java SE 8</vt:lpstr>
      <vt:lpstr>Characteristics of OOSAD</vt:lpstr>
      <vt:lpstr>Polymorphism &amp; Dynamic Binding</vt:lpstr>
      <vt:lpstr>Polymorphism Example</vt:lpstr>
      <vt:lpstr>Inheritance</vt:lpstr>
      <vt:lpstr>Inheritance Conflicts</vt:lpstr>
      <vt:lpstr>Design Criteria</vt:lpstr>
      <vt:lpstr>Coupling</vt:lpstr>
      <vt:lpstr>Law of Demeter</vt:lpstr>
      <vt:lpstr>Types of Interaction Coupling</vt:lpstr>
      <vt:lpstr>Cohesion</vt:lpstr>
      <vt:lpstr>Types of Method Cohesion</vt:lpstr>
      <vt:lpstr>Types of Class Cohesion</vt:lpstr>
      <vt:lpstr>Cohesion &amp; Coupling by PDM-LA02</vt:lpstr>
      <vt:lpstr>Connascence</vt:lpstr>
      <vt:lpstr>Types of Connascence</vt:lpstr>
      <vt:lpstr>Object Design Activities</vt:lpstr>
      <vt:lpstr>Adding Specifications</vt:lpstr>
      <vt:lpstr>Access Modifiers in Java</vt:lpstr>
      <vt:lpstr>Adding Specifications (cont.)</vt:lpstr>
      <vt:lpstr>Identify Opportunities for Reuse</vt:lpstr>
      <vt:lpstr>Restructuring the Design</vt:lpstr>
      <vt:lpstr>Optimizing the Design</vt:lpstr>
      <vt:lpstr>Mapping Problem-Domain Classes</vt:lpstr>
      <vt:lpstr>Constraints and Contracts</vt:lpstr>
      <vt:lpstr>Sample Contract Form</vt:lpstr>
      <vt:lpstr>Method Specification</vt:lpstr>
      <vt:lpstr>Method Specification Form</vt:lpstr>
      <vt:lpstr>Summary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Rhio Sutoyo</cp:lastModifiedBy>
  <cp:revision>194</cp:revision>
  <dcterms:created xsi:type="dcterms:W3CDTF">2015-05-04T03:33:03Z</dcterms:created>
  <dcterms:modified xsi:type="dcterms:W3CDTF">2021-05-05T06:03:44Z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