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1" r:id="rId5"/>
  </p:sldMasterIdLst>
  <p:notesMasterIdLst>
    <p:notesMasterId r:id="rId22"/>
  </p:notesMasterIdLst>
  <p:handoutMasterIdLst>
    <p:handoutMasterId r:id="rId23"/>
  </p:handoutMasterIdLst>
  <p:sldIdLst>
    <p:sldId id="349" r:id="rId6"/>
    <p:sldId id="351" r:id="rId7"/>
    <p:sldId id="373" r:id="rId8"/>
    <p:sldId id="379" r:id="rId9"/>
    <p:sldId id="380" r:id="rId10"/>
    <p:sldId id="376" r:id="rId11"/>
    <p:sldId id="393" r:id="rId12"/>
    <p:sldId id="377" r:id="rId13"/>
    <p:sldId id="381" r:id="rId14"/>
    <p:sldId id="384" r:id="rId15"/>
    <p:sldId id="386" r:id="rId16"/>
    <p:sldId id="387" r:id="rId17"/>
    <p:sldId id="388" r:id="rId18"/>
    <p:sldId id="390" r:id="rId19"/>
    <p:sldId id="363" r:id="rId20"/>
    <p:sldId id="383" r:id="rId21"/>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67B24-F953-DE4C-AB49-0742B7C5D5A2}"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D42AD0A4-B044-034D-8227-BE00CDCCA334}">
      <dgm:prSet phldrT="[Text]"/>
      <dgm:spPr/>
      <dgm:t>
        <a:bodyPr/>
        <a:lstStyle/>
        <a:p>
          <a:r>
            <a:rPr lang="en-US"/>
            <a:t>Observations</a:t>
          </a:r>
        </a:p>
      </dgm:t>
    </dgm:pt>
    <dgm:pt modelId="{2B7271B1-EFBD-DD47-BB03-F5893D212176}" type="parTrans" cxnId="{E5A1C563-D406-384A-ACD2-17E4F39376B6}">
      <dgm:prSet/>
      <dgm:spPr/>
      <dgm:t>
        <a:bodyPr/>
        <a:lstStyle/>
        <a:p>
          <a:endParaRPr lang="en-US"/>
        </a:p>
      </dgm:t>
    </dgm:pt>
    <dgm:pt modelId="{D9AF61EC-D33E-584E-97B9-5A6097B26797}" type="sibTrans" cxnId="{E5A1C563-D406-384A-ACD2-17E4F39376B6}">
      <dgm:prSet/>
      <dgm:spPr/>
      <dgm:t>
        <a:bodyPr/>
        <a:lstStyle/>
        <a:p>
          <a:endParaRPr lang="en-US"/>
        </a:p>
      </dgm:t>
    </dgm:pt>
    <dgm:pt modelId="{1251197C-C2AB-CD40-9AC7-EB75D7C3C391}">
      <dgm:prSet phldrT="[Text]"/>
      <dgm:spPr/>
      <dgm:t>
        <a:bodyPr/>
        <a:lstStyle/>
        <a:p>
          <a:r>
            <a:rPr lang="en-US"/>
            <a:t>Questions</a:t>
          </a:r>
        </a:p>
      </dgm:t>
    </dgm:pt>
    <dgm:pt modelId="{545ACA6A-1F57-A749-9268-2B060F2713FF}" type="parTrans" cxnId="{799418BE-395D-D04A-B02F-1DD47FB87162}">
      <dgm:prSet/>
      <dgm:spPr/>
      <dgm:t>
        <a:bodyPr/>
        <a:lstStyle/>
        <a:p>
          <a:endParaRPr lang="en-US"/>
        </a:p>
      </dgm:t>
    </dgm:pt>
    <dgm:pt modelId="{AF36C224-56F6-EE43-A1AA-284B432CCD47}" type="sibTrans" cxnId="{799418BE-395D-D04A-B02F-1DD47FB87162}">
      <dgm:prSet/>
      <dgm:spPr/>
      <dgm:t>
        <a:bodyPr/>
        <a:lstStyle/>
        <a:p>
          <a:endParaRPr lang="en-US"/>
        </a:p>
      </dgm:t>
    </dgm:pt>
    <dgm:pt modelId="{DF5E11C9-15A0-6742-8854-0E09D1883D3E}">
      <dgm:prSet phldrT="[Text]"/>
      <dgm:spPr/>
      <dgm:t>
        <a:bodyPr/>
        <a:lstStyle/>
        <a:p>
          <a:r>
            <a:rPr lang="en-US"/>
            <a:t>Search Literature</a:t>
          </a:r>
        </a:p>
      </dgm:t>
    </dgm:pt>
    <dgm:pt modelId="{2EEFD80C-27A4-E543-91AD-1600A4E55674}" type="parTrans" cxnId="{7273C4B6-A1E5-AD4B-8817-09C273A0E54B}">
      <dgm:prSet/>
      <dgm:spPr/>
      <dgm:t>
        <a:bodyPr/>
        <a:lstStyle/>
        <a:p>
          <a:endParaRPr lang="en-US"/>
        </a:p>
      </dgm:t>
    </dgm:pt>
    <dgm:pt modelId="{25B2E795-0D34-174A-BFDE-1966793CB2C4}" type="sibTrans" cxnId="{7273C4B6-A1E5-AD4B-8817-09C273A0E54B}">
      <dgm:prSet/>
      <dgm:spPr/>
      <dgm:t>
        <a:bodyPr/>
        <a:lstStyle/>
        <a:p>
          <a:endParaRPr lang="en-US"/>
        </a:p>
      </dgm:t>
    </dgm:pt>
    <dgm:pt modelId="{D5FC9AEE-2CC3-8640-B22E-D6FD3A0362E0}">
      <dgm:prSet phldrT="[Text]"/>
      <dgm:spPr/>
      <dgm:t>
        <a:bodyPr/>
        <a:lstStyle/>
        <a:p>
          <a:r>
            <a:rPr lang="en-US"/>
            <a:t>Hypothesis</a:t>
          </a:r>
        </a:p>
      </dgm:t>
    </dgm:pt>
    <dgm:pt modelId="{3FC3AFAA-4442-FD4D-B344-31DF5AFDC99F}" type="parTrans" cxnId="{31535204-7E24-4045-88BE-8EDEF43A412E}">
      <dgm:prSet/>
      <dgm:spPr/>
      <dgm:t>
        <a:bodyPr/>
        <a:lstStyle/>
        <a:p>
          <a:endParaRPr lang="en-US"/>
        </a:p>
      </dgm:t>
    </dgm:pt>
    <dgm:pt modelId="{82356E07-ED00-7445-89EE-667D4AAF7EAA}" type="sibTrans" cxnId="{31535204-7E24-4045-88BE-8EDEF43A412E}">
      <dgm:prSet/>
      <dgm:spPr/>
      <dgm:t>
        <a:bodyPr/>
        <a:lstStyle/>
        <a:p>
          <a:endParaRPr lang="en-US"/>
        </a:p>
      </dgm:t>
    </dgm:pt>
    <dgm:pt modelId="{C102A67B-02F2-D749-8009-EDC01DD0D26C}">
      <dgm:prSet phldrT="[Text]"/>
      <dgm:spPr/>
      <dgm:t>
        <a:bodyPr/>
        <a:lstStyle/>
        <a:p>
          <a:r>
            <a:rPr lang="en-US"/>
            <a:t>Experiment</a:t>
          </a:r>
        </a:p>
      </dgm:t>
    </dgm:pt>
    <dgm:pt modelId="{FDF18CEB-4216-704E-8FCA-529CBDC43CD5}" type="parTrans" cxnId="{136CF58E-D04C-4444-917A-41BD20D91A85}">
      <dgm:prSet/>
      <dgm:spPr/>
      <dgm:t>
        <a:bodyPr/>
        <a:lstStyle/>
        <a:p>
          <a:endParaRPr lang="en-US"/>
        </a:p>
      </dgm:t>
    </dgm:pt>
    <dgm:pt modelId="{E6A7699E-7C7A-754E-A91A-53ECCBE201F8}" type="sibTrans" cxnId="{136CF58E-D04C-4444-917A-41BD20D91A85}">
      <dgm:prSet/>
      <dgm:spPr/>
      <dgm:t>
        <a:bodyPr/>
        <a:lstStyle/>
        <a:p>
          <a:endParaRPr lang="en-US"/>
        </a:p>
      </dgm:t>
    </dgm:pt>
    <dgm:pt modelId="{AE84C2EE-88E9-E740-9B34-F70C075CDDFA}">
      <dgm:prSet/>
      <dgm:spPr/>
      <dgm:t>
        <a:bodyPr/>
        <a:lstStyle/>
        <a:p>
          <a:r>
            <a:rPr lang="en-US"/>
            <a:t>Collect Data</a:t>
          </a:r>
        </a:p>
      </dgm:t>
    </dgm:pt>
    <dgm:pt modelId="{76A1C6C9-1BBF-2649-9256-6B4A8486CDD4}" type="parTrans" cxnId="{5968CFFC-AD4E-DB4B-B121-EB4F376164B4}">
      <dgm:prSet/>
      <dgm:spPr/>
      <dgm:t>
        <a:bodyPr/>
        <a:lstStyle/>
        <a:p>
          <a:endParaRPr lang="en-US"/>
        </a:p>
      </dgm:t>
    </dgm:pt>
    <dgm:pt modelId="{211B7CB4-E4E0-3842-B187-AA7DC58CF9DB}" type="sibTrans" cxnId="{5968CFFC-AD4E-DB4B-B121-EB4F376164B4}">
      <dgm:prSet/>
      <dgm:spPr/>
      <dgm:t>
        <a:bodyPr/>
        <a:lstStyle/>
        <a:p>
          <a:endParaRPr lang="en-US"/>
        </a:p>
      </dgm:t>
    </dgm:pt>
    <dgm:pt modelId="{A4497B25-096D-7245-AD2D-55BFEB5FCEC0}">
      <dgm:prSet/>
      <dgm:spPr/>
      <dgm:t>
        <a:bodyPr/>
        <a:lstStyle/>
        <a:p>
          <a:r>
            <a:rPr lang="en-US"/>
            <a:t>Conclusions</a:t>
          </a:r>
        </a:p>
      </dgm:t>
    </dgm:pt>
    <dgm:pt modelId="{D40805E0-208C-5A4A-A1EB-4929E523CA4A}" type="parTrans" cxnId="{21C86246-1A86-6042-8FC4-FBF27128FEFA}">
      <dgm:prSet/>
      <dgm:spPr/>
      <dgm:t>
        <a:bodyPr/>
        <a:lstStyle/>
        <a:p>
          <a:endParaRPr lang="en-US"/>
        </a:p>
      </dgm:t>
    </dgm:pt>
    <dgm:pt modelId="{1CF5B1A2-9A4F-9945-B918-D12C075DE9E6}" type="sibTrans" cxnId="{21C86246-1A86-6042-8FC4-FBF27128FEFA}">
      <dgm:prSet/>
      <dgm:spPr/>
      <dgm:t>
        <a:bodyPr/>
        <a:lstStyle/>
        <a:p>
          <a:endParaRPr lang="en-US"/>
        </a:p>
      </dgm:t>
    </dgm:pt>
    <dgm:pt modelId="{D377B736-F642-F240-83FE-3D78A2B18F1D}">
      <dgm:prSet/>
      <dgm:spPr/>
      <dgm:t>
        <a:bodyPr/>
        <a:lstStyle/>
        <a:p>
          <a:r>
            <a:rPr lang="en-US"/>
            <a:t>Share Results</a:t>
          </a:r>
        </a:p>
      </dgm:t>
    </dgm:pt>
    <dgm:pt modelId="{09291B59-612F-E244-AF92-FC7E3CB6CBE9}" type="parTrans" cxnId="{0B9DB958-CFED-554C-8359-A1BC6ACA5670}">
      <dgm:prSet/>
      <dgm:spPr/>
      <dgm:t>
        <a:bodyPr/>
        <a:lstStyle/>
        <a:p>
          <a:endParaRPr lang="en-US"/>
        </a:p>
      </dgm:t>
    </dgm:pt>
    <dgm:pt modelId="{BAC4A8D0-B616-EC44-B18A-530198EDDBFC}" type="sibTrans" cxnId="{0B9DB958-CFED-554C-8359-A1BC6ACA5670}">
      <dgm:prSet/>
      <dgm:spPr/>
      <dgm:t>
        <a:bodyPr/>
        <a:lstStyle/>
        <a:p>
          <a:endParaRPr lang="en-US"/>
        </a:p>
      </dgm:t>
    </dgm:pt>
    <dgm:pt modelId="{77111DB7-CA4F-CF48-B527-DCEB9A94EA88}">
      <dgm:prSet/>
      <dgm:spPr/>
      <dgm:t>
        <a:bodyPr/>
        <a:lstStyle/>
        <a:p>
          <a:r>
            <a:rPr lang="en-US"/>
            <a:t>Develop Interventions</a:t>
          </a:r>
        </a:p>
      </dgm:t>
    </dgm:pt>
    <dgm:pt modelId="{4D7C65C2-C562-6244-97ED-4DFD9B54FD6B}" type="parTrans" cxnId="{A78BA66D-C50D-3A46-828A-060DB618B033}">
      <dgm:prSet/>
      <dgm:spPr/>
      <dgm:t>
        <a:bodyPr/>
        <a:lstStyle/>
        <a:p>
          <a:endParaRPr lang="en-US"/>
        </a:p>
      </dgm:t>
    </dgm:pt>
    <dgm:pt modelId="{3B13D53D-FA12-2141-BAF7-1BC8F1ED76D2}" type="sibTrans" cxnId="{A78BA66D-C50D-3A46-828A-060DB618B033}">
      <dgm:prSet/>
      <dgm:spPr/>
      <dgm:t>
        <a:bodyPr/>
        <a:lstStyle/>
        <a:p>
          <a:endParaRPr lang="en-US"/>
        </a:p>
      </dgm:t>
    </dgm:pt>
    <dgm:pt modelId="{4BC1B1D8-E04C-A444-83AD-380E5AF5090E}">
      <dgm:prSet/>
      <dgm:spPr/>
      <dgm:t>
        <a:bodyPr/>
        <a:lstStyle/>
        <a:p>
          <a:r>
            <a:rPr lang="en-US"/>
            <a:t>Ask New Questions</a:t>
          </a:r>
        </a:p>
      </dgm:t>
    </dgm:pt>
    <dgm:pt modelId="{00DA4E2D-A13D-264E-BB5E-BD2C457A1966}" type="parTrans" cxnId="{839ED54A-5CB7-0843-A71B-C503E2371971}">
      <dgm:prSet/>
      <dgm:spPr/>
      <dgm:t>
        <a:bodyPr/>
        <a:lstStyle/>
        <a:p>
          <a:endParaRPr lang="en-US"/>
        </a:p>
      </dgm:t>
    </dgm:pt>
    <dgm:pt modelId="{233BDE2F-B3C6-374D-84AA-8D7C5519EACF}" type="sibTrans" cxnId="{839ED54A-5CB7-0843-A71B-C503E2371971}">
      <dgm:prSet/>
      <dgm:spPr/>
      <dgm:t>
        <a:bodyPr/>
        <a:lstStyle/>
        <a:p>
          <a:endParaRPr lang="en-US"/>
        </a:p>
      </dgm:t>
    </dgm:pt>
    <dgm:pt modelId="{3BF3E93E-37B1-0C44-92E1-A7A13FBB244B}" type="pres">
      <dgm:prSet presAssocID="{21767B24-F953-DE4C-AB49-0742B7C5D5A2}" presName="cycle" presStyleCnt="0">
        <dgm:presLayoutVars>
          <dgm:dir/>
          <dgm:resizeHandles val="exact"/>
        </dgm:presLayoutVars>
      </dgm:prSet>
      <dgm:spPr/>
    </dgm:pt>
    <dgm:pt modelId="{2432DED6-FC63-2443-B367-5A76D5B0EABC}" type="pres">
      <dgm:prSet presAssocID="{D42AD0A4-B044-034D-8227-BE00CDCCA334}" presName="node" presStyleLbl="node1" presStyleIdx="0" presStyleCnt="10">
        <dgm:presLayoutVars>
          <dgm:bulletEnabled val="1"/>
        </dgm:presLayoutVars>
      </dgm:prSet>
      <dgm:spPr/>
    </dgm:pt>
    <dgm:pt modelId="{5B9744EE-2603-AD42-B053-63B453BA4124}" type="pres">
      <dgm:prSet presAssocID="{D42AD0A4-B044-034D-8227-BE00CDCCA334}" presName="spNode" presStyleCnt="0"/>
      <dgm:spPr/>
    </dgm:pt>
    <dgm:pt modelId="{284F33AC-BAC9-3B40-9AA6-7DDEC9692130}" type="pres">
      <dgm:prSet presAssocID="{D9AF61EC-D33E-584E-97B9-5A6097B26797}" presName="sibTrans" presStyleLbl="sibTrans1D1" presStyleIdx="0" presStyleCnt="10"/>
      <dgm:spPr/>
    </dgm:pt>
    <dgm:pt modelId="{BB474D2B-5F2A-A240-91BE-86F74E995CC2}" type="pres">
      <dgm:prSet presAssocID="{1251197C-C2AB-CD40-9AC7-EB75D7C3C391}" presName="node" presStyleLbl="node1" presStyleIdx="1" presStyleCnt="10">
        <dgm:presLayoutVars>
          <dgm:bulletEnabled val="1"/>
        </dgm:presLayoutVars>
      </dgm:prSet>
      <dgm:spPr/>
    </dgm:pt>
    <dgm:pt modelId="{25CE8D44-07E3-2B4A-B93D-A611AEFFF54E}" type="pres">
      <dgm:prSet presAssocID="{1251197C-C2AB-CD40-9AC7-EB75D7C3C391}" presName="spNode" presStyleCnt="0"/>
      <dgm:spPr/>
    </dgm:pt>
    <dgm:pt modelId="{E0E38A38-068B-AD48-B027-2FCBE7885BED}" type="pres">
      <dgm:prSet presAssocID="{AF36C224-56F6-EE43-A1AA-284B432CCD47}" presName="sibTrans" presStyleLbl="sibTrans1D1" presStyleIdx="1" presStyleCnt="10"/>
      <dgm:spPr/>
    </dgm:pt>
    <dgm:pt modelId="{A621D731-BA22-194E-B900-F9888C4CBFFA}" type="pres">
      <dgm:prSet presAssocID="{DF5E11C9-15A0-6742-8854-0E09D1883D3E}" presName="node" presStyleLbl="node1" presStyleIdx="2" presStyleCnt="10">
        <dgm:presLayoutVars>
          <dgm:bulletEnabled val="1"/>
        </dgm:presLayoutVars>
      </dgm:prSet>
      <dgm:spPr/>
    </dgm:pt>
    <dgm:pt modelId="{26E1BF00-2F3C-E445-8BCD-98735CD6ADB9}" type="pres">
      <dgm:prSet presAssocID="{DF5E11C9-15A0-6742-8854-0E09D1883D3E}" presName="spNode" presStyleCnt="0"/>
      <dgm:spPr/>
    </dgm:pt>
    <dgm:pt modelId="{745FC0FE-9D9B-6648-83EF-E7D104361A27}" type="pres">
      <dgm:prSet presAssocID="{25B2E795-0D34-174A-BFDE-1966793CB2C4}" presName="sibTrans" presStyleLbl="sibTrans1D1" presStyleIdx="2" presStyleCnt="10"/>
      <dgm:spPr/>
    </dgm:pt>
    <dgm:pt modelId="{21904A02-C792-7045-9C52-1C17F55433E7}" type="pres">
      <dgm:prSet presAssocID="{D5FC9AEE-2CC3-8640-B22E-D6FD3A0362E0}" presName="node" presStyleLbl="node1" presStyleIdx="3" presStyleCnt="10">
        <dgm:presLayoutVars>
          <dgm:bulletEnabled val="1"/>
        </dgm:presLayoutVars>
      </dgm:prSet>
      <dgm:spPr/>
    </dgm:pt>
    <dgm:pt modelId="{220B2D35-3678-DB41-85B6-A5A0106B65E1}" type="pres">
      <dgm:prSet presAssocID="{D5FC9AEE-2CC3-8640-B22E-D6FD3A0362E0}" presName="spNode" presStyleCnt="0"/>
      <dgm:spPr/>
    </dgm:pt>
    <dgm:pt modelId="{3778ABD5-3845-2A4F-AC8F-7BB5243A855E}" type="pres">
      <dgm:prSet presAssocID="{82356E07-ED00-7445-89EE-667D4AAF7EAA}" presName="sibTrans" presStyleLbl="sibTrans1D1" presStyleIdx="3" presStyleCnt="10"/>
      <dgm:spPr/>
    </dgm:pt>
    <dgm:pt modelId="{38C32CBC-6292-0B4B-8409-BDC36157DBD5}" type="pres">
      <dgm:prSet presAssocID="{C102A67B-02F2-D749-8009-EDC01DD0D26C}" presName="node" presStyleLbl="node1" presStyleIdx="4" presStyleCnt="10">
        <dgm:presLayoutVars>
          <dgm:bulletEnabled val="1"/>
        </dgm:presLayoutVars>
      </dgm:prSet>
      <dgm:spPr/>
    </dgm:pt>
    <dgm:pt modelId="{FC1462A5-22A1-7043-A0FE-E26056E50A53}" type="pres">
      <dgm:prSet presAssocID="{C102A67B-02F2-D749-8009-EDC01DD0D26C}" presName="spNode" presStyleCnt="0"/>
      <dgm:spPr/>
    </dgm:pt>
    <dgm:pt modelId="{170BF6E3-48D2-FC45-94EB-75F54DE5EB27}" type="pres">
      <dgm:prSet presAssocID="{E6A7699E-7C7A-754E-A91A-53ECCBE201F8}" presName="sibTrans" presStyleLbl="sibTrans1D1" presStyleIdx="4" presStyleCnt="10"/>
      <dgm:spPr/>
    </dgm:pt>
    <dgm:pt modelId="{FA923812-49A3-844E-9B1F-7F1A770347D4}" type="pres">
      <dgm:prSet presAssocID="{AE84C2EE-88E9-E740-9B34-F70C075CDDFA}" presName="node" presStyleLbl="node1" presStyleIdx="5" presStyleCnt="10">
        <dgm:presLayoutVars>
          <dgm:bulletEnabled val="1"/>
        </dgm:presLayoutVars>
      </dgm:prSet>
      <dgm:spPr/>
    </dgm:pt>
    <dgm:pt modelId="{6DDB0523-B69C-914E-BA09-BF3011CD85D0}" type="pres">
      <dgm:prSet presAssocID="{AE84C2EE-88E9-E740-9B34-F70C075CDDFA}" presName="spNode" presStyleCnt="0"/>
      <dgm:spPr/>
    </dgm:pt>
    <dgm:pt modelId="{57E91F22-5E18-DB4D-80FB-E86F4F8EA369}" type="pres">
      <dgm:prSet presAssocID="{211B7CB4-E4E0-3842-B187-AA7DC58CF9DB}" presName="sibTrans" presStyleLbl="sibTrans1D1" presStyleIdx="5" presStyleCnt="10"/>
      <dgm:spPr/>
    </dgm:pt>
    <dgm:pt modelId="{0A1ECC72-9509-5649-B328-3AA6DA02D297}" type="pres">
      <dgm:prSet presAssocID="{A4497B25-096D-7245-AD2D-55BFEB5FCEC0}" presName="node" presStyleLbl="node1" presStyleIdx="6" presStyleCnt="10">
        <dgm:presLayoutVars>
          <dgm:bulletEnabled val="1"/>
        </dgm:presLayoutVars>
      </dgm:prSet>
      <dgm:spPr/>
    </dgm:pt>
    <dgm:pt modelId="{CB0074CB-B906-9A42-8306-A48F4C412248}" type="pres">
      <dgm:prSet presAssocID="{A4497B25-096D-7245-AD2D-55BFEB5FCEC0}" presName="spNode" presStyleCnt="0"/>
      <dgm:spPr/>
    </dgm:pt>
    <dgm:pt modelId="{BF014B73-7E5F-5D4D-BF81-87B913027A7C}" type="pres">
      <dgm:prSet presAssocID="{1CF5B1A2-9A4F-9945-B918-D12C075DE9E6}" presName="sibTrans" presStyleLbl="sibTrans1D1" presStyleIdx="6" presStyleCnt="10"/>
      <dgm:spPr/>
    </dgm:pt>
    <dgm:pt modelId="{2835FEA7-F68D-0142-BBAD-6623C875DC2C}" type="pres">
      <dgm:prSet presAssocID="{D377B736-F642-F240-83FE-3D78A2B18F1D}" presName="node" presStyleLbl="node1" presStyleIdx="7" presStyleCnt="10">
        <dgm:presLayoutVars>
          <dgm:bulletEnabled val="1"/>
        </dgm:presLayoutVars>
      </dgm:prSet>
      <dgm:spPr/>
    </dgm:pt>
    <dgm:pt modelId="{30D01977-F7A1-5348-805A-2B12E68FDAEE}" type="pres">
      <dgm:prSet presAssocID="{D377B736-F642-F240-83FE-3D78A2B18F1D}" presName="spNode" presStyleCnt="0"/>
      <dgm:spPr/>
    </dgm:pt>
    <dgm:pt modelId="{57F9C545-2BB2-1F4F-A79C-E52710A86AC7}" type="pres">
      <dgm:prSet presAssocID="{BAC4A8D0-B616-EC44-B18A-530198EDDBFC}" presName="sibTrans" presStyleLbl="sibTrans1D1" presStyleIdx="7" presStyleCnt="10"/>
      <dgm:spPr/>
    </dgm:pt>
    <dgm:pt modelId="{4E0ACF5A-4943-9A4E-BC48-29AA702E729C}" type="pres">
      <dgm:prSet presAssocID="{77111DB7-CA4F-CF48-B527-DCEB9A94EA88}" presName="node" presStyleLbl="node1" presStyleIdx="8" presStyleCnt="10">
        <dgm:presLayoutVars>
          <dgm:bulletEnabled val="1"/>
        </dgm:presLayoutVars>
      </dgm:prSet>
      <dgm:spPr/>
    </dgm:pt>
    <dgm:pt modelId="{1C2C05D1-4B44-7943-8739-FB301F1C1DC7}" type="pres">
      <dgm:prSet presAssocID="{77111DB7-CA4F-CF48-B527-DCEB9A94EA88}" presName="spNode" presStyleCnt="0"/>
      <dgm:spPr/>
    </dgm:pt>
    <dgm:pt modelId="{774E7039-0884-4E4D-87E3-D1084C26A95E}" type="pres">
      <dgm:prSet presAssocID="{3B13D53D-FA12-2141-BAF7-1BC8F1ED76D2}" presName="sibTrans" presStyleLbl="sibTrans1D1" presStyleIdx="8" presStyleCnt="10"/>
      <dgm:spPr/>
    </dgm:pt>
    <dgm:pt modelId="{27026DB5-59D7-D540-915F-A1705DD064C0}" type="pres">
      <dgm:prSet presAssocID="{4BC1B1D8-E04C-A444-83AD-380E5AF5090E}" presName="node" presStyleLbl="node1" presStyleIdx="9" presStyleCnt="10">
        <dgm:presLayoutVars>
          <dgm:bulletEnabled val="1"/>
        </dgm:presLayoutVars>
      </dgm:prSet>
      <dgm:spPr/>
    </dgm:pt>
    <dgm:pt modelId="{500131BD-C626-9241-9BBF-D664D050A12D}" type="pres">
      <dgm:prSet presAssocID="{4BC1B1D8-E04C-A444-83AD-380E5AF5090E}" presName="spNode" presStyleCnt="0"/>
      <dgm:spPr/>
    </dgm:pt>
    <dgm:pt modelId="{D7F818DE-DDF2-B64F-97F9-5DD9BE4856EF}" type="pres">
      <dgm:prSet presAssocID="{233BDE2F-B3C6-374D-84AA-8D7C5519EACF}" presName="sibTrans" presStyleLbl="sibTrans1D1" presStyleIdx="9" presStyleCnt="10"/>
      <dgm:spPr/>
    </dgm:pt>
  </dgm:ptLst>
  <dgm:cxnLst>
    <dgm:cxn modelId="{31535204-7E24-4045-88BE-8EDEF43A412E}" srcId="{21767B24-F953-DE4C-AB49-0742B7C5D5A2}" destId="{D5FC9AEE-2CC3-8640-B22E-D6FD3A0362E0}" srcOrd="3" destOrd="0" parTransId="{3FC3AFAA-4442-FD4D-B344-31DF5AFDC99F}" sibTransId="{82356E07-ED00-7445-89EE-667D4AAF7EAA}"/>
    <dgm:cxn modelId="{18041907-FFF3-C64F-8BD1-9EA50D53BAB7}" type="presOf" srcId="{D5FC9AEE-2CC3-8640-B22E-D6FD3A0362E0}" destId="{21904A02-C792-7045-9C52-1C17F55433E7}" srcOrd="0" destOrd="0" presId="urn:microsoft.com/office/officeart/2005/8/layout/cycle6"/>
    <dgm:cxn modelId="{ADAEE90D-F4CC-7F4B-8006-3BAA62CA4F36}" type="presOf" srcId="{D377B736-F642-F240-83FE-3D78A2B18F1D}" destId="{2835FEA7-F68D-0142-BBAD-6623C875DC2C}" srcOrd="0" destOrd="0" presId="urn:microsoft.com/office/officeart/2005/8/layout/cycle6"/>
    <dgm:cxn modelId="{F7BB1314-3795-BB49-91A2-CEFF16148ACD}" type="presOf" srcId="{233BDE2F-B3C6-374D-84AA-8D7C5519EACF}" destId="{D7F818DE-DDF2-B64F-97F9-5DD9BE4856EF}" srcOrd="0" destOrd="0" presId="urn:microsoft.com/office/officeart/2005/8/layout/cycle6"/>
    <dgm:cxn modelId="{64CBC315-4EF6-8B41-ABC3-177E658734C9}" type="presOf" srcId="{21767B24-F953-DE4C-AB49-0742B7C5D5A2}" destId="{3BF3E93E-37B1-0C44-92E1-A7A13FBB244B}" srcOrd="0" destOrd="0" presId="urn:microsoft.com/office/officeart/2005/8/layout/cycle6"/>
    <dgm:cxn modelId="{312A1B1B-E544-D040-8FBC-B93F80A0CC7B}" type="presOf" srcId="{1CF5B1A2-9A4F-9945-B918-D12C075DE9E6}" destId="{BF014B73-7E5F-5D4D-BF81-87B913027A7C}" srcOrd="0" destOrd="0" presId="urn:microsoft.com/office/officeart/2005/8/layout/cycle6"/>
    <dgm:cxn modelId="{F4E9661D-B367-374F-9250-FC18BD47C947}" type="presOf" srcId="{AF36C224-56F6-EE43-A1AA-284B432CCD47}" destId="{E0E38A38-068B-AD48-B027-2FCBE7885BED}" srcOrd="0" destOrd="0" presId="urn:microsoft.com/office/officeart/2005/8/layout/cycle6"/>
    <dgm:cxn modelId="{CFD6BC2D-880C-B841-8B74-C2C2D198D4B3}" type="presOf" srcId="{E6A7699E-7C7A-754E-A91A-53ECCBE201F8}" destId="{170BF6E3-48D2-FC45-94EB-75F54DE5EB27}" srcOrd="0" destOrd="0" presId="urn:microsoft.com/office/officeart/2005/8/layout/cycle6"/>
    <dgm:cxn modelId="{F4AF6E41-ECE7-204A-B77C-7BB2105EF68A}" type="presOf" srcId="{D9AF61EC-D33E-584E-97B9-5A6097B26797}" destId="{284F33AC-BAC9-3B40-9AA6-7DDEC9692130}" srcOrd="0" destOrd="0" presId="urn:microsoft.com/office/officeart/2005/8/layout/cycle6"/>
    <dgm:cxn modelId="{E5A1C563-D406-384A-ACD2-17E4F39376B6}" srcId="{21767B24-F953-DE4C-AB49-0742B7C5D5A2}" destId="{D42AD0A4-B044-034D-8227-BE00CDCCA334}" srcOrd="0" destOrd="0" parTransId="{2B7271B1-EFBD-DD47-BB03-F5893D212176}" sibTransId="{D9AF61EC-D33E-584E-97B9-5A6097B26797}"/>
    <dgm:cxn modelId="{4ED20E64-5F62-0040-A326-3E8810B54692}" type="presOf" srcId="{BAC4A8D0-B616-EC44-B18A-530198EDDBFC}" destId="{57F9C545-2BB2-1F4F-A79C-E52710A86AC7}" srcOrd="0" destOrd="0" presId="urn:microsoft.com/office/officeart/2005/8/layout/cycle6"/>
    <dgm:cxn modelId="{21C86246-1A86-6042-8FC4-FBF27128FEFA}" srcId="{21767B24-F953-DE4C-AB49-0742B7C5D5A2}" destId="{A4497B25-096D-7245-AD2D-55BFEB5FCEC0}" srcOrd="6" destOrd="0" parTransId="{D40805E0-208C-5A4A-A1EB-4929E523CA4A}" sibTransId="{1CF5B1A2-9A4F-9945-B918-D12C075DE9E6}"/>
    <dgm:cxn modelId="{839ED54A-5CB7-0843-A71B-C503E2371971}" srcId="{21767B24-F953-DE4C-AB49-0742B7C5D5A2}" destId="{4BC1B1D8-E04C-A444-83AD-380E5AF5090E}" srcOrd="9" destOrd="0" parTransId="{00DA4E2D-A13D-264E-BB5E-BD2C457A1966}" sibTransId="{233BDE2F-B3C6-374D-84AA-8D7C5519EACF}"/>
    <dgm:cxn modelId="{A78BA66D-C50D-3A46-828A-060DB618B033}" srcId="{21767B24-F953-DE4C-AB49-0742B7C5D5A2}" destId="{77111DB7-CA4F-CF48-B527-DCEB9A94EA88}" srcOrd="8" destOrd="0" parTransId="{4D7C65C2-C562-6244-97ED-4DFD9B54FD6B}" sibTransId="{3B13D53D-FA12-2141-BAF7-1BC8F1ED76D2}"/>
    <dgm:cxn modelId="{F1744570-03C4-E74C-83D3-09C46BF65CE0}" type="presOf" srcId="{C102A67B-02F2-D749-8009-EDC01DD0D26C}" destId="{38C32CBC-6292-0B4B-8409-BDC36157DBD5}" srcOrd="0" destOrd="0" presId="urn:microsoft.com/office/officeart/2005/8/layout/cycle6"/>
    <dgm:cxn modelId="{0B9DB958-CFED-554C-8359-A1BC6ACA5670}" srcId="{21767B24-F953-DE4C-AB49-0742B7C5D5A2}" destId="{D377B736-F642-F240-83FE-3D78A2B18F1D}" srcOrd="7" destOrd="0" parTransId="{09291B59-612F-E244-AF92-FC7E3CB6CBE9}" sibTransId="{BAC4A8D0-B616-EC44-B18A-530198EDDBFC}"/>
    <dgm:cxn modelId="{F49EDB58-4C1A-3D47-B4D7-243956E3B411}" type="presOf" srcId="{82356E07-ED00-7445-89EE-667D4AAF7EAA}" destId="{3778ABD5-3845-2A4F-AC8F-7BB5243A855E}" srcOrd="0" destOrd="0" presId="urn:microsoft.com/office/officeart/2005/8/layout/cycle6"/>
    <dgm:cxn modelId="{F988797A-BC68-4849-AEA1-618E8A1E549C}" type="presOf" srcId="{D42AD0A4-B044-034D-8227-BE00CDCCA334}" destId="{2432DED6-FC63-2443-B367-5A76D5B0EABC}" srcOrd="0" destOrd="0" presId="urn:microsoft.com/office/officeart/2005/8/layout/cycle6"/>
    <dgm:cxn modelId="{136CF58E-D04C-4444-917A-41BD20D91A85}" srcId="{21767B24-F953-DE4C-AB49-0742B7C5D5A2}" destId="{C102A67B-02F2-D749-8009-EDC01DD0D26C}" srcOrd="4" destOrd="0" parTransId="{FDF18CEB-4216-704E-8FCA-529CBDC43CD5}" sibTransId="{E6A7699E-7C7A-754E-A91A-53ECCBE201F8}"/>
    <dgm:cxn modelId="{AD857B93-9A12-C64A-895F-FA8095AA689C}" type="presOf" srcId="{25B2E795-0D34-174A-BFDE-1966793CB2C4}" destId="{745FC0FE-9D9B-6648-83EF-E7D104361A27}" srcOrd="0" destOrd="0" presId="urn:microsoft.com/office/officeart/2005/8/layout/cycle6"/>
    <dgm:cxn modelId="{EA111894-D1EC-7246-B6DA-140CF1EDAB5F}" type="presOf" srcId="{3B13D53D-FA12-2141-BAF7-1BC8F1ED76D2}" destId="{774E7039-0884-4E4D-87E3-D1084C26A95E}" srcOrd="0" destOrd="0" presId="urn:microsoft.com/office/officeart/2005/8/layout/cycle6"/>
    <dgm:cxn modelId="{CAA508B5-D608-104E-A101-886AD676CDAF}" type="presOf" srcId="{1251197C-C2AB-CD40-9AC7-EB75D7C3C391}" destId="{BB474D2B-5F2A-A240-91BE-86F74E995CC2}" srcOrd="0" destOrd="0" presId="urn:microsoft.com/office/officeart/2005/8/layout/cycle6"/>
    <dgm:cxn modelId="{7273C4B6-A1E5-AD4B-8817-09C273A0E54B}" srcId="{21767B24-F953-DE4C-AB49-0742B7C5D5A2}" destId="{DF5E11C9-15A0-6742-8854-0E09D1883D3E}" srcOrd="2" destOrd="0" parTransId="{2EEFD80C-27A4-E543-91AD-1600A4E55674}" sibTransId="{25B2E795-0D34-174A-BFDE-1966793CB2C4}"/>
    <dgm:cxn modelId="{D1E529B9-E8A1-6540-B542-2EE8FB7B937D}" type="presOf" srcId="{A4497B25-096D-7245-AD2D-55BFEB5FCEC0}" destId="{0A1ECC72-9509-5649-B328-3AA6DA02D297}" srcOrd="0" destOrd="0" presId="urn:microsoft.com/office/officeart/2005/8/layout/cycle6"/>
    <dgm:cxn modelId="{799418BE-395D-D04A-B02F-1DD47FB87162}" srcId="{21767B24-F953-DE4C-AB49-0742B7C5D5A2}" destId="{1251197C-C2AB-CD40-9AC7-EB75D7C3C391}" srcOrd="1" destOrd="0" parTransId="{545ACA6A-1F57-A749-9268-2B060F2713FF}" sibTransId="{AF36C224-56F6-EE43-A1AA-284B432CCD47}"/>
    <dgm:cxn modelId="{BEE54FC6-FF7A-FF48-90A8-70DD6BE8F980}" type="presOf" srcId="{4BC1B1D8-E04C-A444-83AD-380E5AF5090E}" destId="{27026DB5-59D7-D540-915F-A1705DD064C0}" srcOrd="0" destOrd="0" presId="urn:microsoft.com/office/officeart/2005/8/layout/cycle6"/>
    <dgm:cxn modelId="{44A9CED8-B90B-9649-86CC-098E55E8C223}" type="presOf" srcId="{AE84C2EE-88E9-E740-9B34-F70C075CDDFA}" destId="{FA923812-49A3-844E-9B1F-7F1A770347D4}" srcOrd="0" destOrd="0" presId="urn:microsoft.com/office/officeart/2005/8/layout/cycle6"/>
    <dgm:cxn modelId="{A1706ED9-F78A-004C-977D-11BE3A3E664B}" type="presOf" srcId="{DF5E11C9-15A0-6742-8854-0E09D1883D3E}" destId="{A621D731-BA22-194E-B900-F9888C4CBFFA}" srcOrd="0" destOrd="0" presId="urn:microsoft.com/office/officeart/2005/8/layout/cycle6"/>
    <dgm:cxn modelId="{21281FE5-C5B6-034C-8064-7107EC957515}" type="presOf" srcId="{77111DB7-CA4F-CF48-B527-DCEB9A94EA88}" destId="{4E0ACF5A-4943-9A4E-BC48-29AA702E729C}" srcOrd="0" destOrd="0" presId="urn:microsoft.com/office/officeart/2005/8/layout/cycle6"/>
    <dgm:cxn modelId="{E1BCCFEF-35FA-3945-994E-8D8728DF4BB0}" type="presOf" srcId="{211B7CB4-E4E0-3842-B187-AA7DC58CF9DB}" destId="{57E91F22-5E18-DB4D-80FB-E86F4F8EA369}" srcOrd="0" destOrd="0" presId="urn:microsoft.com/office/officeart/2005/8/layout/cycle6"/>
    <dgm:cxn modelId="{5968CFFC-AD4E-DB4B-B121-EB4F376164B4}" srcId="{21767B24-F953-DE4C-AB49-0742B7C5D5A2}" destId="{AE84C2EE-88E9-E740-9B34-F70C075CDDFA}" srcOrd="5" destOrd="0" parTransId="{76A1C6C9-1BBF-2649-9256-6B4A8486CDD4}" sibTransId="{211B7CB4-E4E0-3842-B187-AA7DC58CF9DB}"/>
    <dgm:cxn modelId="{F8DF4100-3B45-AA40-9C9A-C6B558056D75}" type="presParOf" srcId="{3BF3E93E-37B1-0C44-92E1-A7A13FBB244B}" destId="{2432DED6-FC63-2443-B367-5A76D5B0EABC}" srcOrd="0" destOrd="0" presId="urn:microsoft.com/office/officeart/2005/8/layout/cycle6"/>
    <dgm:cxn modelId="{9F97E8D8-4177-0045-8912-4032B7C81D0C}" type="presParOf" srcId="{3BF3E93E-37B1-0C44-92E1-A7A13FBB244B}" destId="{5B9744EE-2603-AD42-B053-63B453BA4124}" srcOrd="1" destOrd="0" presId="urn:microsoft.com/office/officeart/2005/8/layout/cycle6"/>
    <dgm:cxn modelId="{C196D105-38A9-2D4D-80AB-2EBC28BBBE6F}" type="presParOf" srcId="{3BF3E93E-37B1-0C44-92E1-A7A13FBB244B}" destId="{284F33AC-BAC9-3B40-9AA6-7DDEC9692130}" srcOrd="2" destOrd="0" presId="urn:microsoft.com/office/officeart/2005/8/layout/cycle6"/>
    <dgm:cxn modelId="{E530F316-E69D-9040-B501-4589A251F87A}" type="presParOf" srcId="{3BF3E93E-37B1-0C44-92E1-A7A13FBB244B}" destId="{BB474D2B-5F2A-A240-91BE-86F74E995CC2}" srcOrd="3" destOrd="0" presId="urn:microsoft.com/office/officeart/2005/8/layout/cycle6"/>
    <dgm:cxn modelId="{AC8821B6-A306-E144-80E0-C161988652BB}" type="presParOf" srcId="{3BF3E93E-37B1-0C44-92E1-A7A13FBB244B}" destId="{25CE8D44-07E3-2B4A-B93D-A611AEFFF54E}" srcOrd="4" destOrd="0" presId="urn:microsoft.com/office/officeart/2005/8/layout/cycle6"/>
    <dgm:cxn modelId="{0A218CD9-FFBD-F94D-9668-6EAC1E69B149}" type="presParOf" srcId="{3BF3E93E-37B1-0C44-92E1-A7A13FBB244B}" destId="{E0E38A38-068B-AD48-B027-2FCBE7885BED}" srcOrd="5" destOrd="0" presId="urn:microsoft.com/office/officeart/2005/8/layout/cycle6"/>
    <dgm:cxn modelId="{0160AD5E-B0D3-DF43-8B96-4277CB5EEDDF}" type="presParOf" srcId="{3BF3E93E-37B1-0C44-92E1-A7A13FBB244B}" destId="{A621D731-BA22-194E-B900-F9888C4CBFFA}" srcOrd="6" destOrd="0" presId="urn:microsoft.com/office/officeart/2005/8/layout/cycle6"/>
    <dgm:cxn modelId="{C152BC2C-93A6-8F4E-AE33-5FC8891C1EF2}" type="presParOf" srcId="{3BF3E93E-37B1-0C44-92E1-A7A13FBB244B}" destId="{26E1BF00-2F3C-E445-8BCD-98735CD6ADB9}" srcOrd="7" destOrd="0" presId="urn:microsoft.com/office/officeart/2005/8/layout/cycle6"/>
    <dgm:cxn modelId="{DA13F4B7-9017-B04C-9B0C-4D8B9E1246D4}" type="presParOf" srcId="{3BF3E93E-37B1-0C44-92E1-A7A13FBB244B}" destId="{745FC0FE-9D9B-6648-83EF-E7D104361A27}" srcOrd="8" destOrd="0" presId="urn:microsoft.com/office/officeart/2005/8/layout/cycle6"/>
    <dgm:cxn modelId="{0BAC3DB5-7319-0B4E-884F-23096BDDD5BE}" type="presParOf" srcId="{3BF3E93E-37B1-0C44-92E1-A7A13FBB244B}" destId="{21904A02-C792-7045-9C52-1C17F55433E7}" srcOrd="9" destOrd="0" presId="urn:microsoft.com/office/officeart/2005/8/layout/cycle6"/>
    <dgm:cxn modelId="{C29F8E21-91CC-FD48-A1F8-DEEE7A872CBD}" type="presParOf" srcId="{3BF3E93E-37B1-0C44-92E1-A7A13FBB244B}" destId="{220B2D35-3678-DB41-85B6-A5A0106B65E1}" srcOrd="10" destOrd="0" presId="urn:microsoft.com/office/officeart/2005/8/layout/cycle6"/>
    <dgm:cxn modelId="{BF82F68C-3424-D240-B229-CA12FC63A2A5}" type="presParOf" srcId="{3BF3E93E-37B1-0C44-92E1-A7A13FBB244B}" destId="{3778ABD5-3845-2A4F-AC8F-7BB5243A855E}" srcOrd="11" destOrd="0" presId="urn:microsoft.com/office/officeart/2005/8/layout/cycle6"/>
    <dgm:cxn modelId="{EDA56971-FEE4-094D-B088-3A6BD17A926C}" type="presParOf" srcId="{3BF3E93E-37B1-0C44-92E1-A7A13FBB244B}" destId="{38C32CBC-6292-0B4B-8409-BDC36157DBD5}" srcOrd="12" destOrd="0" presId="urn:microsoft.com/office/officeart/2005/8/layout/cycle6"/>
    <dgm:cxn modelId="{485BBB83-0A16-1848-B005-F83CEB10A9B8}" type="presParOf" srcId="{3BF3E93E-37B1-0C44-92E1-A7A13FBB244B}" destId="{FC1462A5-22A1-7043-A0FE-E26056E50A53}" srcOrd="13" destOrd="0" presId="urn:microsoft.com/office/officeart/2005/8/layout/cycle6"/>
    <dgm:cxn modelId="{DAE00400-86B0-1F41-A22E-CCAFDE0015CB}" type="presParOf" srcId="{3BF3E93E-37B1-0C44-92E1-A7A13FBB244B}" destId="{170BF6E3-48D2-FC45-94EB-75F54DE5EB27}" srcOrd="14" destOrd="0" presId="urn:microsoft.com/office/officeart/2005/8/layout/cycle6"/>
    <dgm:cxn modelId="{F053D7E7-53BF-F148-8F61-E3AF2D4E10EF}" type="presParOf" srcId="{3BF3E93E-37B1-0C44-92E1-A7A13FBB244B}" destId="{FA923812-49A3-844E-9B1F-7F1A770347D4}" srcOrd="15" destOrd="0" presId="urn:microsoft.com/office/officeart/2005/8/layout/cycle6"/>
    <dgm:cxn modelId="{825449CB-7A34-7A45-9432-5DE96EEA326C}" type="presParOf" srcId="{3BF3E93E-37B1-0C44-92E1-A7A13FBB244B}" destId="{6DDB0523-B69C-914E-BA09-BF3011CD85D0}" srcOrd="16" destOrd="0" presId="urn:microsoft.com/office/officeart/2005/8/layout/cycle6"/>
    <dgm:cxn modelId="{2699B9AF-584E-B14E-8E9F-BBD38975B462}" type="presParOf" srcId="{3BF3E93E-37B1-0C44-92E1-A7A13FBB244B}" destId="{57E91F22-5E18-DB4D-80FB-E86F4F8EA369}" srcOrd="17" destOrd="0" presId="urn:microsoft.com/office/officeart/2005/8/layout/cycle6"/>
    <dgm:cxn modelId="{0DD438B1-3D70-A844-B74D-A657BE039EF3}" type="presParOf" srcId="{3BF3E93E-37B1-0C44-92E1-A7A13FBB244B}" destId="{0A1ECC72-9509-5649-B328-3AA6DA02D297}" srcOrd="18" destOrd="0" presId="urn:microsoft.com/office/officeart/2005/8/layout/cycle6"/>
    <dgm:cxn modelId="{7FDD42BB-CB4E-BD4F-BABE-C297894874B8}" type="presParOf" srcId="{3BF3E93E-37B1-0C44-92E1-A7A13FBB244B}" destId="{CB0074CB-B906-9A42-8306-A48F4C412248}" srcOrd="19" destOrd="0" presId="urn:microsoft.com/office/officeart/2005/8/layout/cycle6"/>
    <dgm:cxn modelId="{4589E65E-3515-3441-A4D1-CE2F2FAF9E99}" type="presParOf" srcId="{3BF3E93E-37B1-0C44-92E1-A7A13FBB244B}" destId="{BF014B73-7E5F-5D4D-BF81-87B913027A7C}" srcOrd="20" destOrd="0" presId="urn:microsoft.com/office/officeart/2005/8/layout/cycle6"/>
    <dgm:cxn modelId="{1BD55881-8FE9-3F4B-B2D5-B58A2C8CF41B}" type="presParOf" srcId="{3BF3E93E-37B1-0C44-92E1-A7A13FBB244B}" destId="{2835FEA7-F68D-0142-BBAD-6623C875DC2C}" srcOrd="21" destOrd="0" presId="urn:microsoft.com/office/officeart/2005/8/layout/cycle6"/>
    <dgm:cxn modelId="{CA0288BB-E556-3547-A0CA-91AEBCAD8AE9}" type="presParOf" srcId="{3BF3E93E-37B1-0C44-92E1-A7A13FBB244B}" destId="{30D01977-F7A1-5348-805A-2B12E68FDAEE}" srcOrd="22" destOrd="0" presId="urn:microsoft.com/office/officeart/2005/8/layout/cycle6"/>
    <dgm:cxn modelId="{2E330C7E-DB7F-D945-B7E8-E72415A9293F}" type="presParOf" srcId="{3BF3E93E-37B1-0C44-92E1-A7A13FBB244B}" destId="{57F9C545-2BB2-1F4F-A79C-E52710A86AC7}" srcOrd="23" destOrd="0" presId="urn:microsoft.com/office/officeart/2005/8/layout/cycle6"/>
    <dgm:cxn modelId="{664FCBE6-97A9-7D46-B277-05EA77BB383F}" type="presParOf" srcId="{3BF3E93E-37B1-0C44-92E1-A7A13FBB244B}" destId="{4E0ACF5A-4943-9A4E-BC48-29AA702E729C}" srcOrd="24" destOrd="0" presId="urn:microsoft.com/office/officeart/2005/8/layout/cycle6"/>
    <dgm:cxn modelId="{493D54B5-2202-8443-8ED8-F9AD066AB94D}" type="presParOf" srcId="{3BF3E93E-37B1-0C44-92E1-A7A13FBB244B}" destId="{1C2C05D1-4B44-7943-8739-FB301F1C1DC7}" srcOrd="25" destOrd="0" presId="urn:microsoft.com/office/officeart/2005/8/layout/cycle6"/>
    <dgm:cxn modelId="{EDF7ADD2-6C17-AD4F-8A3E-402BA76584B1}" type="presParOf" srcId="{3BF3E93E-37B1-0C44-92E1-A7A13FBB244B}" destId="{774E7039-0884-4E4D-87E3-D1084C26A95E}" srcOrd="26" destOrd="0" presId="urn:microsoft.com/office/officeart/2005/8/layout/cycle6"/>
    <dgm:cxn modelId="{8D635846-8883-A64E-BCF4-137D8E55DC79}" type="presParOf" srcId="{3BF3E93E-37B1-0C44-92E1-A7A13FBB244B}" destId="{27026DB5-59D7-D540-915F-A1705DD064C0}" srcOrd="27" destOrd="0" presId="urn:microsoft.com/office/officeart/2005/8/layout/cycle6"/>
    <dgm:cxn modelId="{EFC75B30-DAD1-F448-BD49-9F3D411CAB01}" type="presParOf" srcId="{3BF3E93E-37B1-0C44-92E1-A7A13FBB244B}" destId="{500131BD-C626-9241-9BBF-D664D050A12D}" srcOrd="28" destOrd="0" presId="urn:microsoft.com/office/officeart/2005/8/layout/cycle6"/>
    <dgm:cxn modelId="{62388657-22B6-0948-A0C3-8DC438D38982}" type="presParOf" srcId="{3BF3E93E-37B1-0C44-92E1-A7A13FBB244B}" destId="{D7F818DE-DDF2-B64F-97F9-5DD9BE4856EF}" srcOrd="29"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2DED6-FC63-2443-B367-5A76D5B0EABC}">
      <dsp:nvSpPr>
        <dsp:cNvPr id="0" name=""/>
        <dsp:cNvSpPr/>
      </dsp:nvSpPr>
      <dsp:spPr>
        <a:xfrm>
          <a:off x="3086193" y="1388"/>
          <a:ext cx="761813" cy="495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Observations</a:t>
          </a:r>
        </a:p>
      </dsp:txBody>
      <dsp:txXfrm>
        <a:off x="3110366" y="25561"/>
        <a:ext cx="713467" cy="446833"/>
      </dsp:txXfrm>
    </dsp:sp>
    <dsp:sp modelId="{284F33AC-BAC9-3B40-9AA6-7DDEC9692130}">
      <dsp:nvSpPr>
        <dsp:cNvPr id="0" name=""/>
        <dsp:cNvSpPr/>
      </dsp:nvSpPr>
      <dsp:spPr>
        <a:xfrm>
          <a:off x="1404678" y="248978"/>
          <a:ext cx="4124843" cy="4124843"/>
        </a:xfrm>
        <a:custGeom>
          <a:avLst/>
          <a:gdLst/>
          <a:ahLst/>
          <a:cxnLst/>
          <a:rect l="0" t="0" r="0" b="0"/>
          <a:pathLst>
            <a:path>
              <a:moveTo>
                <a:pt x="2447961" y="36356"/>
              </a:moveTo>
              <a:arcTo wR="2062421" hR="2062421" stAng="16846441" swAng="77201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474D2B-5F2A-A240-91BE-86F74E995CC2}">
      <dsp:nvSpPr>
        <dsp:cNvPr id="0" name=""/>
        <dsp:cNvSpPr/>
      </dsp:nvSpPr>
      <dsp:spPr>
        <a:xfrm>
          <a:off x="4298453" y="395276"/>
          <a:ext cx="761813" cy="495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Questions</a:t>
          </a:r>
        </a:p>
      </dsp:txBody>
      <dsp:txXfrm>
        <a:off x="4322626" y="419449"/>
        <a:ext cx="713467" cy="446833"/>
      </dsp:txXfrm>
    </dsp:sp>
    <dsp:sp modelId="{E0E38A38-068B-AD48-B027-2FCBE7885BED}">
      <dsp:nvSpPr>
        <dsp:cNvPr id="0" name=""/>
        <dsp:cNvSpPr/>
      </dsp:nvSpPr>
      <dsp:spPr>
        <a:xfrm>
          <a:off x="1404678" y="248978"/>
          <a:ext cx="4124843" cy="4124843"/>
        </a:xfrm>
        <a:custGeom>
          <a:avLst/>
          <a:gdLst/>
          <a:ahLst/>
          <a:cxnLst/>
          <a:rect l="0" t="0" r="0" b="0"/>
          <a:pathLst>
            <a:path>
              <a:moveTo>
                <a:pt x="3561718" y="646197"/>
              </a:moveTo>
              <a:arcTo wR="2062421" hR="2062421" stAng="18997926" swAng="106674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21D731-BA22-194E-B900-F9888C4CBFFA}">
      <dsp:nvSpPr>
        <dsp:cNvPr id="0" name=""/>
        <dsp:cNvSpPr/>
      </dsp:nvSpPr>
      <dsp:spPr>
        <a:xfrm>
          <a:off x="5047672" y="1426487"/>
          <a:ext cx="761813" cy="495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Search Literature</a:t>
          </a:r>
        </a:p>
      </dsp:txBody>
      <dsp:txXfrm>
        <a:off x="5071845" y="1450660"/>
        <a:ext cx="713467" cy="446833"/>
      </dsp:txXfrm>
    </dsp:sp>
    <dsp:sp modelId="{745FC0FE-9D9B-6648-83EF-E7D104361A27}">
      <dsp:nvSpPr>
        <dsp:cNvPr id="0" name=""/>
        <dsp:cNvSpPr/>
      </dsp:nvSpPr>
      <dsp:spPr>
        <a:xfrm>
          <a:off x="1404678" y="248978"/>
          <a:ext cx="4124843" cy="4124843"/>
        </a:xfrm>
        <a:custGeom>
          <a:avLst/>
          <a:gdLst/>
          <a:ahLst/>
          <a:cxnLst/>
          <a:rect l="0" t="0" r="0" b="0"/>
          <a:pathLst>
            <a:path>
              <a:moveTo>
                <a:pt x="4089142" y="1680344"/>
              </a:moveTo>
              <a:arcTo wR="2062421" hR="2062421" stAng="20959435" swAng="128113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904A02-C792-7045-9C52-1C17F55433E7}">
      <dsp:nvSpPr>
        <dsp:cNvPr id="0" name=""/>
        <dsp:cNvSpPr/>
      </dsp:nvSpPr>
      <dsp:spPr>
        <a:xfrm>
          <a:off x="5047672" y="2701133"/>
          <a:ext cx="761813" cy="495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Hypothesis</a:t>
          </a:r>
        </a:p>
      </dsp:txBody>
      <dsp:txXfrm>
        <a:off x="5071845" y="2725306"/>
        <a:ext cx="713467" cy="446833"/>
      </dsp:txXfrm>
    </dsp:sp>
    <dsp:sp modelId="{3778ABD5-3845-2A4F-AC8F-7BB5243A855E}">
      <dsp:nvSpPr>
        <dsp:cNvPr id="0" name=""/>
        <dsp:cNvSpPr/>
      </dsp:nvSpPr>
      <dsp:spPr>
        <a:xfrm>
          <a:off x="1404678" y="248978"/>
          <a:ext cx="4124843" cy="4124843"/>
        </a:xfrm>
        <a:custGeom>
          <a:avLst/>
          <a:gdLst/>
          <a:ahLst/>
          <a:cxnLst/>
          <a:rect l="0" t="0" r="0" b="0"/>
          <a:pathLst>
            <a:path>
              <a:moveTo>
                <a:pt x="3922553" y="2953203"/>
              </a:moveTo>
              <a:arcTo wR="2062421" hR="2062421" stAng="1535333" swAng="106674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C32CBC-6292-0B4B-8409-BDC36157DBD5}">
      <dsp:nvSpPr>
        <dsp:cNvPr id="0" name=""/>
        <dsp:cNvSpPr/>
      </dsp:nvSpPr>
      <dsp:spPr>
        <a:xfrm>
          <a:off x="4298453" y="3732344"/>
          <a:ext cx="761813" cy="495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Experiment</a:t>
          </a:r>
        </a:p>
      </dsp:txBody>
      <dsp:txXfrm>
        <a:off x="4322626" y="3756517"/>
        <a:ext cx="713467" cy="446833"/>
      </dsp:txXfrm>
    </dsp:sp>
    <dsp:sp modelId="{170BF6E3-48D2-FC45-94EB-75F54DE5EB27}">
      <dsp:nvSpPr>
        <dsp:cNvPr id="0" name=""/>
        <dsp:cNvSpPr/>
      </dsp:nvSpPr>
      <dsp:spPr>
        <a:xfrm>
          <a:off x="1404678" y="248978"/>
          <a:ext cx="4124843" cy="4124843"/>
        </a:xfrm>
        <a:custGeom>
          <a:avLst/>
          <a:gdLst/>
          <a:ahLst/>
          <a:cxnLst/>
          <a:rect l="0" t="0" r="0" b="0"/>
          <a:pathLst>
            <a:path>
              <a:moveTo>
                <a:pt x="2889457" y="3951758"/>
              </a:moveTo>
              <a:arcTo wR="2062421" hR="2062421" stAng="3981548" swAng="77201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923812-49A3-844E-9B1F-7F1A770347D4}">
      <dsp:nvSpPr>
        <dsp:cNvPr id="0" name=""/>
        <dsp:cNvSpPr/>
      </dsp:nvSpPr>
      <dsp:spPr>
        <a:xfrm>
          <a:off x="3086193" y="4126231"/>
          <a:ext cx="761813" cy="495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Collect Data</a:t>
          </a:r>
        </a:p>
      </dsp:txBody>
      <dsp:txXfrm>
        <a:off x="3110366" y="4150404"/>
        <a:ext cx="713467" cy="446833"/>
      </dsp:txXfrm>
    </dsp:sp>
    <dsp:sp modelId="{57E91F22-5E18-DB4D-80FB-E86F4F8EA369}">
      <dsp:nvSpPr>
        <dsp:cNvPr id="0" name=""/>
        <dsp:cNvSpPr/>
      </dsp:nvSpPr>
      <dsp:spPr>
        <a:xfrm>
          <a:off x="1404678" y="248978"/>
          <a:ext cx="4124843" cy="4124843"/>
        </a:xfrm>
        <a:custGeom>
          <a:avLst/>
          <a:gdLst/>
          <a:ahLst/>
          <a:cxnLst/>
          <a:rect l="0" t="0" r="0" b="0"/>
          <a:pathLst>
            <a:path>
              <a:moveTo>
                <a:pt x="1676881" y="4088486"/>
              </a:moveTo>
              <a:arcTo wR="2062421" hR="2062421" stAng="6046441" swAng="77201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A1ECC72-9509-5649-B328-3AA6DA02D297}">
      <dsp:nvSpPr>
        <dsp:cNvPr id="0" name=""/>
        <dsp:cNvSpPr/>
      </dsp:nvSpPr>
      <dsp:spPr>
        <a:xfrm>
          <a:off x="1873932" y="3732344"/>
          <a:ext cx="761813" cy="495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Conclusions</a:t>
          </a:r>
        </a:p>
      </dsp:txBody>
      <dsp:txXfrm>
        <a:off x="1898105" y="3756517"/>
        <a:ext cx="713467" cy="446833"/>
      </dsp:txXfrm>
    </dsp:sp>
    <dsp:sp modelId="{BF014B73-7E5F-5D4D-BF81-87B913027A7C}">
      <dsp:nvSpPr>
        <dsp:cNvPr id="0" name=""/>
        <dsp:cNvSpPr/>
      </dsp:nvSpPr>
      <dsp:spPr>
        <a:xfrm>
          <a:off x="1404678" y="248978"/>
          <a:ext cx="4124843" cy="4124843"/>
        </a:xfrm>
        <a:custGeom>
          <a:avLst/>
          <a:gdLst/>
          <a:ahLst/>
          <a:cxnLst/>
          <a:rect l="0" t="0" r="0" b="0"/>
          <a:pathLst>
            <a:path>
              <a:moveTo>
                <a:pt x="563124" y="3478645"/>
              </a:moveTo>
              <a:arcTo wR="2062421" hR="2062421" stAng="8197926" swAng="106674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35FEA7-F68D-0142-BBAD-6623C875DC2C}">
      <dsp:nvSpPr>
        <dsp:cNvPr id="0" name=""/>
        <dsp:cNvSpPr/>
      </dsp:nvSpPr>
      <dsp:spPr>
        <a:xfrm>
          <a:off x="1124713" y="2701133"/>
          <a:ext cx="761813" cy="495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Share Results</a:t>
          </a:r>
        </a:p>
      </dsp:txBody>
      <dsp:txXfrm>
        <a:off x="1148886" y="2725306"/>
        <a:ext cx="713467" cy="446833"/>
      </dsp:txXfrm>
    </dsp:sp>
    <dsp:sp modelId="{57F9C545-2BB2-1F4F-A79C-E52710A86AC7}">
      <dsp:nvSpPr>
        <dsp:cNvPr id="0" name=""/>
        <dsp:cNvSpPr/>
      </dsp:nvSpPr>
      <dsp:spPr>
        <a:xfrm>
          <a:off x="1404678" y="248978"/>
          <a:ext cx="4124843" cy="4124843"/>
        </a:xfrm>
        <a:custGeom>
          <a:avLst/>
          <a:gdLst/>
          <a:ahLst/>
          <a:cxnLst/>
          <a:rect l="0" t="0" r="0" b="0"/>
          <a:pathLst>
            <a:path>
              <a:moveTo>
                <a:pt x="35700" y="2444498"/>
              </a:moveTo>
              <a:arcTo wR="2062421" hR="2062421" stAng="10159435" swAng="128113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E0ACF5A-4943-9A4E-BC48-29AA702E729C}">
      <dsp:nvSpPr>
        <dsp:cNvPr id="0" name=""/>
        <dsp:cNvSpPr/>
      </dsp:nvSpPr>
      <dsp:spPr>
        <a:xfrm>
          <a:off x="1124713" y="1426487"/>
          <a:ext cx="761813" cy="495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Develop Interventions</a:t>
          </a:r>
        </a:p>
      </dsp:txBody>
      <dsp:txXfrm>
        <a:off x="1148886" y="1450660"/>
        <a:ext cx="713467" cy="446833"/>
      </dsp:txXfrm>
    </dsp:sp>
    <dsp:sp modelId="{774E7039-0884-4E4D-87E3-D1084C26A95E}">
      <dsp:nvSpPr>
        <dsp:cNvPr id="0" name=""/>
        <dsp:cNvSpPr/>
      </dsp:nvSpPr>
      <dsp:spPr>
        <a:xfrm>
          <a:off x="1404678" y="248978"/>
          <a:ext cx="4124843" cy="4124843"/>
        </a:xfrm>
        <a:custGeom>
          <a:avLst/>
          <a:gdLst/>
          <a:ahLst/>
          <a:cxnLst/>
          <a:rect l="0" t="0" r="0" b="0"/>
          <a:pathLst>
            <a:path>
              <a:moveTo>
                <a:pt x="202289" y="1171639"/>
              </a:moveTo>
              <a:arcTo wR="2062421" hR="2062421" stAng="12335333" swAng="106674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026DB5-59D7-D540-915F-A1705DD064C0}">
      <dsp:nvSpPr>
        <dsp:cNvPr id="0" name=""/>
        <dsp:cNvSpPr/>
      </dsp:nvSpPr>
      <dsp:spPr>
        <a:xfrm>
          <a:off x="1873932" y="395276"/>
          <a:ext cx="761813" cy="495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Ask New Questions</a:t>
          </a:r>
        </a:p>
      </dsp:txBody>
      <dsp:txXfrm>
        <a:off x="1898105" y="419449"/>
        <a:ext cx="713467" cy="446833"/>
      </dsp:txXfrm>
    </dsp:sp>
    <dsp:sp modelId="{D7F818DE-DDF2-B64F-97F9-5DD9BE4856EF}">
      <dsp:nvSpPr>
        <dsp:cNvPr id="0" name=""/>
        <dsp:cNvSpPr/>
      </dsp:nvSpPr>
      <dsp:spPr>
        <a:xfrm>
          <a:off x="1404678" y="248978"/>
          <a:ext cx="4124843" cy="4124843"/>
        </a:xfrm>
        <a:custGeom>
          <a:avLst/>
          <a:gdLst/>
          <a:ahLst/>
          <a:cxnLst/>
          <a:rect l="0" t="0" r="0" b="0"/>
          <a:pathLst>
            <a:path>
              <a:moveTo>
                <a:pt x="1235385" y="173084"/>
              </a:moveTo>
              <a:arcTo wR="2062421" hR="2062421" stAng="14781548" swAng="77201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93CB13A9-B817-47BC-BF28-44F1DAC0A9F3}" type="slidenum">
              <a:rPr lang="en-US"/>
              <a:pPr>
                <a:defRPr/>
              </a:pPr>
              <a:t>‹#›</a:t>
            </a:fld>
            <a:endParaRPr lang="en-US"/>
          </a:p>
        </p:txBody>
      </p:sp>
    </p:spTree>
    <p:extLst>
      <p:ext uri="{BB962C8B-B14F-4D97-AF65-F5344CB8AC3E}">
        <p14:creationId xmlns:p14="http://schemas.microsoft.com/office/powerpoint/2010/main" val="1113479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79AA5398-C5FC-44A4-BE40-14B7E609EB14}" type="slidenum">
              <a:rPr lang="en-US"/>
              <a:pPr>
                <a:defRPr/>
              </a:pPr>
              <a:t>‹#›</a:t>
            </a:fld>
            <a:endParaRPr lang="en-US"/>
          </a:p>
        </p:txBody>
      </p:sp>
    </p:spTree>
    <p:extLst>
      <p:ext uri="{BB962C8B-B14F-4D97-AF65-F5344CB8AC3E}">
        <p14:creationId xmlns:p14="http://schemas.microsoft.com/office/powerpoint/2010/main" val="2373287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a:xfrm>
            <a:off x="457200" y="6453336"/>
            <a:ext cx="2133600" cy="365125"/>
          </a:xfrm>
        </p:spPr>
        <p:txBody>
          <a:bodyPr/>
          <a:lstStyle/>
          <a:p>
            <a:pPr>
              <a:defRPr/>
            </a:pPr>
            <a:fld id="{F735FE1A-7713-4D53-A503-60ED0D938C40}" type="datetime1">
              <a:rPr lang="en-US" smtClean="0"/>
              <a:pPr>
                <a:defRPr/>
              </a:pPr>
              <a:t>3/17/2021</a:t>
            </a:fld>
            <a:r>
              <a:rPr lang="en-US"/>
              <a:t>Bina Nusantara University</a:t>
            </a:r>
          </a:p>
        </p:txBody>
      </p:sp>
      <p:sp>
        <p:nvSpPr>
          <p:cNvPr id="5" name="Footer Placeholder 4"/>
          <p:cNvSpPr>
            <a:spLocks noGrp="1"/>
          </p:cNvSpPr>
          <p:nvPr>
            <p:ph type="ftr" sz="quarter" idx="11"/>
          </p:nvPr>
        </p:nvSpPr>
        <p:spPr>
          <a:xfrm>
            <a:off x="3124200" y="6453336"/>
            <a:ext cx="2895600" cy="365125"/>
          </a:xfrm>
        </p:spPr>
        <p:txBody>
          <a:bodyPr/>
          <a:lstStyle/>
          <a:p>
            <a:pPr>
              <a:defRPr/>
            </a:pPr>
            <a:endParaRPr lang="en-US"/>
          </a:p>
        </p:txBody>
      </p:sp>
      <p:sp>
        <p:nvSpPr>
          <p:cNvPr id="6" name="Slide Number Placeholder 5"/>
          <p:cNvSpPr>
            <a:spLocks noGrp="1"/>
          </p:cNvSpPr>
          <p:nvPr>
            <p:ph type="sldNum" sz="quarter" idx="12"/>
          </p:nvPr>
        </p:nvSpPr>
        <p:spPr>
          <a:xfrm>
            <a:off x="6553200" y="6453336"/>
            <a:ext cx="2133600" cy="365125"/>
          </a:xfrm>
        </p:spPr>
        <p:txBody>
          <a:bodyPr/>
          <a:lstStyle/>
          <a:p>
            <a:pPr>
              <a:defRPr/>
            </a:pPr>
            <a:fld id="{B25C547B-6502-4305-AB1D-DC75BD8B95F2}" type="slidenum">
              <a:rPr lang="en-US" smtClean="0"/>
              <a:pPr>
                <a:defRPr/>
              </a:pPr>
              <a:t>‹#›</a:t>
            </a:fld>
            <a:endParaRPr lang="en-US"/>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17/03/2021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208944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a:t>Click to edit Master title style</a:t>
            </a:r>
            <a:endParaRPr lang="id-ID"/>
          </a:p>
        </p:txBody>
      </p:sp>
      <p:sp>
        <p:nvSpPr>
          <p:cNvPr id="8" name="Date Placeholder 3"/>
          <p:cNvSpPr>
            <a:spLocks noGrp="1"/>
          </p:cNvSpPr>
          <p:nvPr>
            <p:ph type="dt" sz="half" idx="10"/>
          </p:nvPr>
        </p:nvSpPr>
        <p:spPr>
          <a:xfrm>
            <a:off x="457200" y="6453336"/>
            <a:ext cx="2133600" cy="365125"/>
          </a:xfrm>
        </p:spPr>
        <p:txBody>
          <a:bodyPr/>
          <a:lstStyle/>
          <a:p>
            <a:pPr>
              <a:defRPr/>
            </a:pPr>
            <a:fld id="{D613A7DE-4529-4078-B095-609A054D8419}" type="datetime1">
              <a:rPr lang="en-US" smtClean="0"/>
              <a:pPr>
                <a:defRPr/>
              </a:pPr>
              <a:t>3/17/2021</a:t>
            </a:fld>
            <a:r>
              <a:rPr lang="en-US"/>
              <a:t>Bina Nusantara University</a:t>
            </a:r>
          </a:p>
        </p:txBody>
      </p:sp>
      <p:sp>
        <p:nvSpPr>
          <p:cNvPr id="9" name="Footer Placeholder 4"/>
          <p:cNvSpPr>
            <a:spLocks noGrp="1"/>
          </p:cNvSpPr>
          <p:nvPr>
            <p:ph type="ftr" sz="quarter" idx="11"/>
          </p:nvPr>
        </p:nvSpPr>
        <p:spPr>
          <a:xfrm>
            <a:off x="3124200" y="6453336"/>
            <a:ext cx="2895600" cy="365125"/>
          </a:xfrm>
        </p:spPr>
        <p:txBody>
          <a:bodyPr/>
          <a:lstStyle/>
          <a:p>
            <a:pPr>
              <a:defRPr/>
            </a:pPr>
            <a:endParaRPr lang="en-US"/>
          </a:p>
        </p:txBody>
      </p:sp>
      <p:sp>
        <p:nvSpPr>
          <p:cNvPr id="10" name="Slide Number Placeholder 5"/>
          <p:cNvSpPr>
            <a:spLocks noGrp="1"/>
          </p:cNvSpPr>
          <p:nvPr>
            <p:ph type="sldNum" sz="quarter" idx="12"/>
          </p:nvPr>
        </p:nvSpPr>
        <p:spPr>
          <a:xfrm>
            <a:off x="6553200" y="6453336"/>
            <a:ext cx="2133600" cy="365125"/>
          </a:xfrm>
        </p:spPr>
        <p:txBody>
          <a:bodyPr/>
          <a:lstStyle/>
          <a:p>
            <a:pPr>
              <a:defRPr/>
            </a:pPr>
            <a:fld id="{21EF0E02-90DE-4DDF-8E9F-438205EAE6E1}" type="slidenum">
              <a:rPr lang="en-US" smtClean="0"/>
              <a:pPr>
                <a:defRPr/>
              </a:pPr>
              <a:t>‹#›</a:t>
            </a:fld>
            <a:endParaRPr lang="en-US"/>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extLst>
      <p:ext uri="{BB962C8B-B14F-4D97-AF65-F5344CB8AC3E}">
        <p14:creationId xmlns:p14="http://schemas.microsoft.com/office/powerpoint/2010/main" val="76186998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pPr>
              <a:defRPr/>
            </a:pPr>
            <a:fld id="{CD7BD76F-6914-4CF6-838D-B2233DFD55E0}" type="datetime1">
              <a:rPr lang="en-US" smtClean="0"/>
              <a:pPr>
                <a:defRPr/>
              </a:pPr>
              <a:t>3/17/2021</a:t>
            </a:fld>
            <a:r>
              <a:rPr lang="en-US"/>
              <a:t>Bina Nusantara University</a:t>
            </a: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67CA0D-3B9F-49E7-A5DF-A0D1B5CFE3C6}" type="slidenum">
              <a:rPr lang="en-US" smtClean="0"/>
              <a:pPr>
                <a:defRPr/>
              </a:pPr>
              <a:t>‹#›</a:t>
            </a:fld>
            <a:endParaRPr lang="en-US"/>
          </a:p>
        </p:txBody>
      </p:sp>
    </p:spTree>
    <p:extLst>
      <p:ext uri="{BB962C8B-B14F-4D97-AF65-F5344CB8AC3E}">
        <p14:creationId xmlns:p14="http://schemas.microsoft.com/office/powerpoint/2010/main" val="4016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pPr>
              <a:defRPr/>
            </a:pPr>
            <a:fld id="{068ADC5C-0CF0-404E-8B17-3EEF8544AE5E}" type="datetime1">
              <a:rPr lang="en-US" smtClean="0"/>
              <a:pPr>
                <a:defRPr/>
              </a:pPr>
              <a:t>3/17/2021</a:t>
            </a:fld>
            <a:r>
              <a:rPr lang="en-US"/>
              <a:t>Bina Nusantara University</a:t>
            </a:r>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7757363-A6AD-4D3A-9425-B1C190F20FED}" type="slidenum">
              <a:rPr lang="en-US" smtClean="0"/>
              <a:pPr>
                <a:defRPr/>
              </a:pPr>
              <a:t>‹#›</a:t>
            </a:fld>
            <a:endParaRPr lang="en-US"/>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pPr>
              <a:defRPr/>
            </a:pPr>
            <a:fld id="{CE890CFA-7BC8-4A8E-B035-833E05FB01B5}" type="datetime1">
              <a:rPr lang="en-US" smtClean="0"/>
              <a:pPr>
                <a:defRPr/>
              </a:pPr>
              <a:t>3/17/2021</a:t>
            </a:fld>
            <a:r>
              <a:rPr lang="en-US"/>
              <a:t>Bina Nusantara University</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92F5638-D2E2-455B-9264-79AA7A6A399A}" type="slidenum">
              <a:rPr lang="en-US" smtClean="0"/>
              <a:pPr>
                <a:defRPr/>
              </a:pPr>
              <a:t>‹#›</a:t>
            </a:fld>
            <a:endParaRPr lang="en-US"/>
          </a:p>
        </p:txBody>
      </p:sp>
    </p:spTree>
    <p:extLst>
      <p:ext uri="{BB962C8B-B14F-4D97-AF65-F5344CB8AC3E}">
        <p14:creationId xmlns:p14="http://schemas.microsoft.com/office/powerpoint/2010/main" val="243551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73CE359-9F48-42EF-A355-26F25AC9163B}" type="datetime1">
              <a:rPr lang="en-US"/>
              <a:pPr>
                <a:defRPr/>
              </a:pPr>
              <a:t>3/17/2021</a:t>
            </a:fld>
            <a:r>
              <a:rPr lang="en-US"/>
              <a:t>Bina Nusantara University</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B5EB7E-3145-403B-B703-330A724ECA2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16" name="Subtitle 2"/>
          <p:cNvSpPr>
            <a:spLocks noGrp="1"/>
          </p:cNvSpPr>
          <p:nvPr>
            <p:ph type="subTitle" idx="13"/>
          </p:nvPr>
        </p:nvSpPr>
        <p:spPr>
          <a:xfrm>
            <a:off x="1907704" y="2852936"/>
            <a:ext cx="6840760" cy="504056"/>
          </a:xfrm>
        </p:spPr>
        <p:txBody>
          <a:bodyPr rtlCol="0" anchor="ctr">
            <a:normAutofit/>
          </a:bodyPr>
          <a:lstStyle>
            <a:lvl1pPr>
              <a:defRPr lang="id-ID" sz="2200" b="1" dirty="0">
                <a:solidFill>
                  <a:srgbClr val="0079B8"/>
                </a:solidFill>
                <a:latin typeface="Open Sans"/>
                <a:ea typeface="+mj-ea"/>
                <a:cs typeface="+mj-cs"/>
              </a:defRPr>
            </a:lvl1pPr>
          </a:lstStyle>
          <a:p>
            <a:pPr lvl="0"/>
            <a:r>
              <a:rPr lang="en-US"/>
              <a:t>Click to edit Master subtitle style</a:t>
            </a:r>
            <a:endParaRPr lang="id-ID"/>
          </a:p>
        </p:txBody>
      </p:sp>
      <p:sp>
        <p:nvSpPr>
          <p:cNvPr id="7" name="Date Placeholder 3"/>
          <p:cNvSpPr>
            <a:spLocks noGrp="1"/>
          </p:cNvSpPr>
          <p:nvPr>
            <p:ph type="dt" sz="half" idx="14"/>
          </p:nvPr>
        </p:nvSpPr>
        <p:spPr/>
        <p:txBody>
          <a:bodyPr/>
          <a:lstStyle>
            <a:lvl1pPr>
              <a:defRPr/>
            </a:lvl1pPr>
          </a:lstStyle>
          <a:p>
            <a:pPr>
              <a:defRPr/>
            </a:pPr>
            <a:fld id="{8277968D-67D3-4C01-84FE-BC61BB682515}" type="datetime1">
              <a:rPr lang="en-US"/>
              <a:pPr>
                <a:defRPr/>
              </a:pPr>
              <a:t>3/17/2021</a:t>
            </a:fld>
            <a:r>
              <a:rPr lang="en-US"/>
              <a:t>Bina Nusantara University</a:t>
            </a:r>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96EAD059-C255-4F2F-BF8D-6DE691BC0D53}" type="slidenum">
              <a:rPr lang="en-US"/>
              <a:pPr>
                <a:defRPr/>
              </a:pPr>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a:t>Click to edit Master title style</a:t>
            </a:r>
            <a:endParaRPr lang="id-ID"/>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17/03/2021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extLst>
      <p:ext uri="{BB962C8B-B14F-4D97-AF65-F5344CB8AC3E}">
        <p14:creationId xmlns:p14="http://schemas.microsoft.com/office/powerpoint/2010/main" val="237827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a:t>Click to edit Master title style</a:t>
            </a:r>
            <a:endParaRPr lang="id-ID"/>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17/03/2021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extLst>
      <p:ext uri="{BB962C8B-B14F-4D97-AF65-F5344CB8AC3E}">
        <p14:creationId xmlns:p14="http://schemas.microsoft.com/office/powerpoint/2010/main" val="59601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613A7DE-4529-4078-B095-609A054D8419}" type="datetime1">
              <a:rPr lang="en-US" smtClean="0"/>
              <a:pPr>
                <a:defRPr/>
              </a:pPr>
              <a:t>3/17/2021</a:t>
            </a:fld>
            <a:r>
              <a:rPr lang="en-US"/>
              <a:t>Bina Nusantara University</a:t>
            </a:r>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1EF0E02-90DE-4DDF-8E9F-438205EAE6E1}" type="slidenum">
              <a:rPr lang="en-US" smtClean="0"/>
              <a:pPr>
                <a:defRPr/>
              </a:pPr>
              <a:t>‹#›</a:t>
            </a:fld>
            <a:endParaRPr lang="en-US"/>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Lst>
  <p:hf hd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dictionary.com/browse/research" TargetMode="External"/><Relationship Id="rId2" Type="http://schemas.openxmlformats.org/officeDocument/2006/relationships/hyperlink" Target="https://ori.hhs.gov/module-1-introduction-what-research"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a:solidFill>
                  <a:schemeClr val="bg1"/>
                </a:solidFill>
                <a:latin typeface="Tahoma" panose="020B0604030504040204" pitchFamily="34" charset="0"/>
                <a:ea typeface="Tahoma" panose="020B0604030504040204" pitchFamily="34" charset="0"/>
                <a:cs typeface="Tahoma" panose="020B0604030504040204" pitchFamily="34" charset="0"/>
              </a:rPr>
              <a:t>Introduction to Research</a:t>
            </a:r>
            <a:br>
              <a:rPr lang="en-AU">
                <a:solidFill>
                  <a:schemeClr val="bg1"/>
                </a:solidFill>
                <a:latin typeface="Tahoma" panose="020B0604030504040204" pitchFamily="34" charset="0"/>
                <a:ea typeface="Tahoma" panose="020B0604030504040204" pitchFamily="34" charset="0"/>
                <a:cs typeface="Tahoma" panose="020B0604030504040204" pitchFamily="34" charset="0"/>
              </a:rPr>
            </a:br>
            <a:br>
              <a:rPr lang="en-AU">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a:solidFill>
                  <a:schemeClr val="bg1"/>
                </a:solidFill>
                <a:latin typeface="Tahoma" panose="020B0604030504040204" pitchFamily="34" charset="0"/>
                <a:ea typeface="Tahoma" panose="020B0604030504040204" pitchFamily="34" charset="0"/>
                <a:cs typeface="Tahoma" panose="020B0604030504040204" pitchFamily="34" charset="0"/>
              </a:rPr>
              <a:t>Session 01</a:t>
            </a:r>
          </a:p>
        </p:txBody>
      </p:sp>
      <p:sp>
        <p:nvSpPr>
          <p:cNvPr id="5" name="Rectangle 7">
            <a:extLst>
              <a:ext uri="{FF2B5EF4-FFF2-40B4-BE49-F238E27FC236}">
                <a16:creationId xmlns:a16="http://schemas.microsoft.com/office/drawing/2014/main" id="{20E2BB45-3A23-4211-9019-2D13A462E547}"/>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Course			: COMP6575 – Research</a:t>
            </a:r>
            <a:br>
              <a:rPr lang="en-US" sz="240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 			  Topics in Computer Science</a:t>
            </a:r>
          </a:p>
          <a:p>
            <a:pPr>
              <a:spcBef>
                <a:spcPct val="20000"/>
              </a:spcBef>
              <a:tabLst>
                <a:tab pos="1320800" algn="l"/>
                <a:tab pos="2054225" algn="l"/>
              </a:tabLst>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Effective Period	: December 2019</a:t>
            </a:r>
            <a:endParaRPr lang="en-US" sz="14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794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0EB3-1910-C242-B212-172AAAD5B894}"/>
              </a:ext>
            </a:extLst>
          </p:cNvPr>
          <p:cNvSpPr>
            <a:spLocks noGrp="1"/>
          </p:cNvSpPr>
          <p:nvPr>
            <p:ph type="title"/>
          </p:nvPr>
        </p:nvSpPr>
        <p:spPr/>
        <p:txBody>
          <a:bodyPr>
            <a:normAutofit fontScale="90000"/>
          </a:bodyPr>
          <a:lstStyle/>
          <a:p>
            <a:r>
              <a:rPr lang="en-US"/>
              <a:t>Research that has been done will have impact to the community</a:t>
            </a:r>
          </a:p>
        </p:txBody>
      </p:sp>
      <p:sp>
        <p:nvSpPr>
          <p:cNvPr id="3" name="Content Placeholder 2">
            <a:extLst>
              <a:ext uri="{FF2B5EF4-FFF2-40B4-BE49-F238E27FC236}">
                <a16:creationId xmlns:a16="http://schemas.microsoft.com/office/drawing/2014/main" id="{3D5D427E-47D4-3749-988F-B83D43DC83A1}"/>
              </a:ext>
            </a:extLst>
          </p:cNvPr>
          <p:cNvSpPr>
            <a:spLocks noGrp="1"/>
          </p:cNvSpPr>
          <p:nvPr>
            <p:ph idx="1"/>
          </p:nvPr>
        </p:nvSpPr>
        <p:spPr/>
        <p:txBody>
          <a:bodyPr/>
          <a:lstStyle/>
          <a:p>
            <a:pPr marL="0" indent="0" algn="just">
              <a:buNone/>
            </a:pPr>
            <a:r>
              <a:rPr lang="en-US" sz="2800">
                <a:solidFill>
                  <a:schemeClr val="tx1">
                    <a:lumMod val="65000"/>
                    <a:lumOff val="35000"/>
                  </a:schemeClr>
                </a:solidFill>
              </a:rPr>
              <a:t>Automated Software Testing</a:t>
            </a:r>
          </a:p>
          <a:p>
            <a:pPr algn="just"/>
            <a:r>
              <a:rPr lang="en-US"/>
              <a:t>Usually, when you are as software developers, we are writing thousand lines of code. The design patterns are introduced to prevent code smells. The scenario are created to calculate the code coverage of the code automatically.</a:t>
            </a:r>
          </a:p>
          <a:p>
            <a:pPr algn="just"/>
            <a:endParaRPr lang="en-US"/>
          </a:p>
          <a:p>
            <a:pPr algn="just"/>
            <a:r>
              <a:rPr lang="en-US"/>
              <a:t>Imagine if your code are growing and you do the testing manually, how long does it take?</a:t>
            </a:r>
          </a:p>
        </p:txBody>
      </p:sp>
      <p:sp>
        <p:nvSpPr>
          <p:cNvPr id="4" name="Subtitle 3">
            <a:extLst>
              <a:ext uri="{FF2B5EF4-FFF2-40B4-BE49-F238E27FC236}">
                <a16:creationId xmlns:a16="http://schemas.microsoft.com/office/drawing/2014/main" id="{8D324B56-4170-3B4E-A2DA-2BFDCFA6B771}"/>
              </a:ext>
            </a:extLst>
          </p:cNvPr>
          <p:cNvSpPr>
            <a:spLocks noGrp="1"/>
          </p:cNvSpPr>
          <p:nvPr>
            <p:ph type="subTitle" idx="13"/>
          </p:nvPr>
        </p:nvSpPr>
        <p:spPr/>
        <p:txBody>
          <a:bodyPr/>
          <a:lstStyle/>
          <a:p>
            <a:r>
              <a:rPr lang="en-US"/>
              <a:t>Software Engineering</a:t>
            </a:r>
          </a:p>
        </p:txBody>
      </p:sp>
      <p:sp>
        <p:nvSpPr>
          <p:cNvPr id="5" name="Footer Placeholder 4">
            <a:extLst>
              <a:ext uri="{FF2B5EF4-FFF2-40B4-BE49-F238E27FC236}">
                <a16:creationId xmlns:a16="http://schemas.microsoft.com/office/drawing/2014/main" id="{91AB1F3A-96FD-0249-944D-386E00D793DC}"/>
              </a:ext>
            </a:extLst>
          </p:cNvPr>
          <p:cNvSpPr>
            <a:spLocks noGrp="1"/>
          </p:cNvSpPr>
          <p:nvPr>
            <p:ph type="ftr" sz="quarter" idx="15"/>
          </p:nvPr>
        </p:nvSpPr>
        <p:spPr/>
        <p:txBody>
          <a:bodyPr/>
          <a:lstStyle/>
          <a:p>
            <a:pPr>
              <a:defRPr/>
            </a:pPr>
            <a:endParaRPr lang="en-US"/>
          </a:p>
        </p:txBody>
      </p:sp>
      <p:sp>
        <p:nvSpPr>
          <p:cNvPr id="6" name="Slide Number Placeholder 5">
            <a:extLst>
              <a:ext uri="{FF2B5EF4-FFF2-40B4-BE49-F238E27FC236}">
                <a16:creationId xmlns:a16="http://schemas.microsoft.com/office/drawing/2014/main" id="{523F37AA-77AE-F243-BEE7-8161595836A8}"/>
              </a:ext>
            </a:extLst>
          </p:cNvPr>
          <p:cNvSpPr>
            <a:spLocks noGrp="1"/>
          </p:cNvSpPr>
          <p:nvPr>
            <p:ph type="sldNum" sz="quarter" idx="16"/>
          </p:nvPr>
        </p:nvSpPr>
        <p:spPr/>
        <p:txBody>
          <a:bodyPr/>
          <a:lstStyle/>
          <a:p>
            <a:pPr>
              <a:defRPr/>
            </a:pPr>
            <a:fld id="{96EAD059-C255-4F2F-BF8D-6DE691BC0D53}" type="slidenum">
              <a:rPr lang="en-US" smtClean="0"/>
              <a:pPr>
                <a:defRPr/>
              </a:pPr>
              <a:t>10</a:t>
            </a:fld>
            <a:endParaRPr lang="en-US"/>
          </a:p>
        </p:txBody>
      </p:sp>
    </p:spTree>
    <p:extLst>
      <p:ext uri="{BB962C8B-B14F-4D97-AF65-F5344CB8AC3E}">
        <p14:creationId xmlns:p14="http://schemas.microsoft.com/office/powerpoint/2010/main" val="396504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0EB3-1910-C242-B212-172AAAD5B894}"/>
              </a:ext>
            </a:extLst>
          </p:cNvPr>
          <p:cNvSpPr>
            <a:spLocks noGrp="1"/>
          </p:cNvSpPr>
          <p:nvPr>
            <p:ph type="title"/>
          </p:nvPr>
        </p:nvSpPr>
        <p:spPr/>
        <p:txBody>
          <a:bodyPr>
            <a:normAutofit fontScale="90000"/>
          </a:bodyPr>
          <a:lstStyle/>
          <a:p>
            <a:r>
              <a:rPr lang="en-US"/>
              <a:t>Research that has been done will have impact to the community</a:t>
            </a:r>
          </a:p>
        </p:txBody>
      </p:sp>
      <p:sp>
        <p:nvSpPr>
          <p:cNvPr id="3" name="Content Placeholder 2">
            <a:extLst>
              <a:ext uri="{FF2B5EF4-FFF2-40B4-BE49-F238E27FC236}">
                <a16:creationId xmlns:a16="http://schemas.microsoft.com/office/drawing/2014/main" id="{3D5D427E-47D4-3749-988F-B83D43DC83A1}"/>
              </a:ext>
            </a:extLst>
          </p:cNvPr>
          <p:cNvSpPr>
            <a:spLocks noGrp="1"/>
          </p:cNvSpPr>
          <p:nvPr>
            <p:ph idx="1"/>
          </p:nvPr>
        </p:nvSpPr>
        <p:spPr/>
        <p:txBody>
          <a:bodyPr/>
          <a:lstStyle/>
          <a:p>
            <a:pPr marL="0" indent="0" algn="just">
              <a:buNone/>
            </a:pPr>
            <a:r>
              <a:rPr lang="en-US" sz="2800">
                <a:solidFill>
                  <a:schemeClr val="tx1">
                    <a:lumMod val="65000"/>
                    <a:lumOff val="35000"/>
                  </a:schemeClr>
                </a:solidFill>
              </a:rPr>
              <a:t>Augmented Reality, Virtual Reality, Mixed Reality</a:t>
            </a:r>
          </a:p>
          <a:p>
            <a:pPr algn="just"/>
            <a:r>
              <a:rPr lang="en-US"/>
              <a:t>Multimedia is not just creating the games, information kiosk and visualization.</a:t>
            </a:r>
          </a:p>
          <a:p>
            <a:pPr algn="just"/>
            <a:r>
              <a:rPr lang="en-US"/>
              <a:t>Have you ever image how can we cure people with the certain phobias?</a:t>
            </a:r>
          </a:p>
          <a:p>
            <a:pPr algn="just"/>
            <a:endParaRPr lang="en-US"/>
          </a:p>
        </p:txBody>
      </p:sp>
      <p:sp>
        <p:nvSpPr>
          <p:cNvPr id="4" name="Subtitle 3">
            <a:extLst>
              <a:ext uri="{FF2B5EF4-FFF2-40B4-BE49-F238E27FC236}">
                <a16:creationId xmlns:a16="http://schemas.microsoft.com/office/drawing/2014/main" id="{8D324B56-4170-3B4E-A2DA-2BFDCFA6B771}"/>
              </a:ext>
            </a:extLst>
          </p:cNvPr>
          <p:cNvSpPr>
            <a:spLocks noGrp="1"/>
          </p:cNvSpPr>
          <p:nvPr>
            <p:ph type="subTitle" idx="13"/>
          </p:nvPr>
        </p:nvSpPr>
        <p:spPr/>
        <p:txBody>
          <a:bodyPr/>
          <a:lstStyle/>
          <a:p>
            <a:r>
              <a:rPr lang="en-US"/>
              <a:t>Multimedia</a:t>
            </a:r>
          </a:p>
        </p:txBody>
      </p:sp>
      <p:sp>
        <p:nvSpPr>
          <p:cNvPr id="5" name="Footer Placeholder 4">
            <a:extLst>
              <a:ext uri="{FF2B5EF4-FFF2-40B4-BE49-F238E27FC236}">
                <a16:creationId xmlns:a16="http://schemas.microsoft.com/office/drawing/2014/main" id="{91AB1F3A-96FD-0249-944D-386E00D793DC}"/>
              </a:ext>
            </a:extLst>
          </p:cNvPr>
          <p:cNvSpPr>
            <a:spLocks noGrp="1"/>
          </p:cNvSpPr>
          <p:nvPr>
            <p:ph type="ftr" sz="quarter" idx="15"/>
          </p:nvPr>
        </p:nvSpPr>
        <p:spPr/>
        <p:txBody>
          <a:bodyPr/>
          <a:lstStyle/>
          <a:p>
            <a:pPr>
              <a:defRPr/>
            </a:pPr>
            <a:endParaRPr lang="en-US"/>
          </a:p>
        </p:txBody>
      </p:sp>
      <p:sp>
        <p:nvSpPr>
          <p:cNvPr id="6" name="Slide Number Placeholder 5">
            <a:extLst>
              <a:ext uri="{FF2B5EF4-FFF2-40B4-BE49-F238E27FC236}">
                <a16:creationId xmlns:a16="http://schemas.microsoft.com/office/drawing/2014/main" id="{523F37AA-77AE-F243-BEE7-8161595836A8}"/>
              </a:ext>
            </a:extLst>
          </p:cNvPr>
          <p:cNvSpPr>
            <a:spLocks noGrp="1"/>
          </p:cNvSpPr>
          <p:nvPr>
            <p:ph type="sldNum" sz="quarter" idx="16"/>
          </p:nvPr>
        </p:nvSpPr>
        <p:spPr/>
        <p:txBody>
          <a:bodyPr/>
          <a:lstStyle/>
          <a:p>
            <a:pPr>
              <a:defRPr/>
            </a:pPr>
            <a:fld id="{96EAD059-C255-4F2F-BF8D-6DE691BC0D53}" type="slidenum">
              <a:rPr lang="en-US" smtClean="0"/>
              <a:pPr>
                <a:defRPr/>
              </a:pPr>
              <a:t>11</a:t>
            </a:fld>
            <a:endParaRPr lang="en-US"/>
          </a:p>
        </p:txBody>
      </p:sp>
    </p:spTree>
    <p:extLst>
      <p:ext uri="{BB962C8B-B14F-4D97-AF65-F5344CB8AC3E}">
        <p14:creationId xmlns:p14="http://schemas.microsoft.com/office/powerpoint/2010/main" val="55234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0EB3-1910-C242-B212-172AAAD5B894}"/>
              </a:ext>
            </a:extLst>
          </p:cNvPr>
          <p:cNvSpPr>
            <a:spLocks noGrp="1"/>
          </p:cNvSpPr>
          <p:nvPr>
            <p:ph type="title"/>
          </p:nvPr>
        </p:nvSpPr>
        <p:spPr/>
        <p:txBody>
          <a:bodyPr>
            <a:normAutofit fontScale="90000"/>
          </a:bodyPr>
          <a:lstStyle/>
          <a:p>
            <a:r>
              <a:rPr lang="en-US"/>
              <a:t>Research that has been done will have impact to the community</a:t>
            </a:r>
          </a:p>
        </p:txBody>
      </p:sp>
      <p:sp>
        <p:nvSpPr>
          <p:cNvPr id="3" name="Content Placeholder 2">
            <a:extLst>
              <a:ext uri="{FF2B5EF4-FFF2-40B4-BE49-F238E27FC236}">
                <a16:creationId xmlns:a16="http://schemas.microsoft.com/office/drawing/2014/main" id="{3D5D427E-47D4-3749-988F-B83D43DC83A1}"/>
              </a:ext>
            </a:extLst>
          </p:cNvPr>
          <p:cNvSpPr>
            <a:spLocks noGrp="1"/>
          </p:cNvSpPr>
          <p:nvPr>
            <p:ph idx="1"/>
          </p:nvPr>
        </p:nvSpPr>
        <p:spPr/>
        <p:txBody>
          <a:bodyPr/>
          <a:lstStyle/>
          <a:p>
            <a:pPr algn="just"/>
            <a:r>
              <a:rPr lang="en-US"/>
              <a:t>Let us take a good example of future banking system. One topic in banking system is to provide personalized banking solutions to customers. </a:t>
            </a:r>
          </a:p>
          <a:p>
            <a:pPr algn="just"/>
            <a:r>
              <a:rPr lang="en-US"/>
              <a:t>Our spending which are integrated with the is one of the valuable assets. The bank use those data in order to offer us a good deal of promotions related with our previous purchased.  </a:t>
            </a:r>
          </a:p>
        </p:txBody>
      </p:sp>
      <p:sp>
        <p:nvSpPr>
          <p:cNvPr id="4" name="Subtitle 3">
            <a:extLst>
              <a:ext uri="{FF2B5EF4-FFF2-40B4-BE49-F238E27FC236}">
                <a16:creationId xmlns:a16="http://schemas.microsoft.com/office/drawing/2014/main" id="{8D324B56-4170-3B4E-A2DA-2BFDCFA6B771}"/>
              </a:ext>
            </a:extLst>
          </p:cNvPr>
          <p:cNvSpPr>
            <a:spLocks noGrp="1"/>
          </p:cNvSpPr>
          <p:nvPr>
            <p:ph type="subTitle" idx="13"/>
          </p:nvPr>
        </p:nvSpPr>
        <p:spPr/>
        <p:txBody>
          <a:bodyPr>
            <a:normAutofit lnSpcReduction="10000"/>
          </a:bodyPr>
          <a:lstStyle/>
          <a:p>
            <a:pPr marL="0" indent="0">
              <a:buNone/>
            </a:pPr>
            <a:r>
              <a:rPr lang="en-US" sz="2800">
                <a:solidFill>
                  <a:schemeClr val="tx1">
                    <a:lumMod val="65000"/>
                    <a:lumOff val="35000"/>
                  </a:schemeClr>
                </a:solidFill>
              </a:rPr>
              <a:t>Big Data</a:t>
            </a:r>
          </a:p>
        </p:txBody>
      </p:sp>
      <p:sp>
        <p:nvSpPr>
          <p:cNvPr id="5" name="Footer Placeholder 4">
            <a:extLst>
              <a:ext uri="{FF2B5EF4-FFF2-40B4-BE49-F238E27FC236}">
                <a16:creationId xmlns:a16="http://schemas.microsoft.com/office/drawing/2014/main" id="{91AB1F3A-96FD-0249-944D-386E00D793DC}"/>
              </a:ext>
            </a:extLst>
          </p:cNvPr>
          <p:cNvSpPr>
            <a:spLocks noGrp="1"/>
          </p:cNvSpPr>
          <p:nvPr>
            <p:ph type="ftr" sz="quarter" idx="15"/>
          </p:nvPr>
        </p:nvSpPr>
        <p:spPr/>
        <p:txBody>
          <a:bodyPr/>
          <a:lstStyle/>
          <a:p>
            <a:pPr>
              <a:defRPr/>
            </a:pPr>
            <a:r>
              <a:rPr lang="en-US"/>
              <a:t>T0026 - Data Structure</a:t>
            </a:r>
          </a:p>
        </p:txBody>
      </p:sp>
      <p:sp>
        <p:nvSpPr>
          <p:cNvPr id="6" name="Slide Number Placeholder 5">
            <a:extLst>
              <a:ext uri="{FF2B5EF4-FFF2-40B4-BE49-F238E27FC236}">
                <a16:creationId xmlns:a16="http://schemas.microsoft.com/office/drawing/2014/main" id="{523F37AA-77AE-F243-BEE7-8161595836A8}"/>
              </a:ext>
            </a:extLst>
          </p:cNvPr>
          <p:cNvSpPr>
            <a:spLocks noGrp="1"/>
          </p:cNvSpPr>
          <p:nvPr>
            <p:ph type="sldNum" sz="quarter" idx="16"/>
          </p:nvPr>
        </p:nvSpPr>
        <p:spPr/>
        <p:txBody>
          <a:bodyPr/>
          <a:lstStyle/>
          <a:p>
            <a:pPr>
              <a:defRPr/>
            </a:pPr>
            <a:fld id="{96EAD059-C255-4F2F-BF8D-6DE691BC0D53}" type="slidenum">
              <a:rPr lang="en-US" smtClean="0"/>
              <a:pPr>
                <a:defRPr/>
              </a:pPr>
              <a:t>12</a:t>
            </a:fld>
            <a:endParaRPr lang="en-US"/>
          </a:p>
        </p:txBody>
      </p:sp>
    </p:spTree>
    <p:extLst>
      <p:ext uri="{BB962C8B-B14F-4D97-AF65-F5344CB8AC3E}">
        <p14:creationId xmlns:p14="http://schemas.microsoft.com/office/powerpoint/2010/main" val="100542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0EB3-1910-C242-B212-172AAAD5B894}"/>
              </a:ext>
            </a:extLst>
          </p:cNvPr>
          <p:cNvSpPr>
            <a:spLocks noGrp="1"/>
          </p:cNvSpPr>
          <p:nvPr>
            <p:ph type="title"/>
          </p:nvPr>
        </p:nvSpPr>
        <p:spPr/>
        <p:txBody>
          <a:bodyPr>
            <a:normAutofit fontScale="90000"/>
          </a:bodyPr>
          <a:lstStyle/>
          <a:p>
            <a:r>
              <a:rPr lang="en-US"/>
              <a:t>Research that has been done will have impact to the community</a:t>
            </a:r>
          </a:p>
        </p:txBody>
      </p:sp>
      <p:sp>
        <p:nvSpPr>
          <p:cNvPr id="3" name="Content Placeholder 2">
            <a:extLst>
              <a:ext uri="{FF2B5EF4-FFF2-40B4-BE49-F238E27FC236}">
                <a16:creationId xmlns:a16="http://schemas.microsoft.com/office/drawing/2014/main" id="{3D5D427E-47D4-3749-988F-B83D43DC83A1}"/>
              </a:ext>
            </a:extLst>
          </p:cNvPr>
          <p:cNvSpPr>
            <a:spLocks noGrp="1"/>
          </p:cNvSpPr>
          <p:nvPr>
            <p:ph idx="1"/>
          </p:nvPr>
        </p:nvSpPr>
        <p:spPr/>
        <p:txBody>
          <a:bodyPr/>
          <a:lstStyle/>
          <a:p>
            <a:pPr algn="just"/>
            <a:r>
              <a:rPr lang="en-US"/>
              <a:t>In the developing product, most commonly, the traffic and the data shared across the server of even client are increasing day by day.</a:t>
            </a:r>
          </a:p>
          <a:p>
            <a:pPr algn="just"/>
            <a:r>
              <a:rPr lang="en-US"/>
              <a:t>How to secure those transactions?</a:t>
            </a:r>
          </a:p>
          <a:p>
            <a:pPr algn="just"/>
            <a:r>
              <a:rPr lang="en-US"/>
              <a:t>Is it by the infrastructure or by software?</a:t>
            </a:r>
          </a:p>
        </p:txBody>
      </p:sp>
      <p:sp>
        <p:nvSpPr>
          <p:cNvPr id="4" name="Subtitle 3">
            <a:extLst>
              <a:ext uri="{FF2B5EF4-FFF2-40B4-BE49-F238E27FC236}">
                <a16:creationId xmlns:a16="http://schemas.microsoft.com/office/drawing/2014/main" id="{8D324B56-4170-3B4E-A2DA-2BFDCFA6B771}"/>
              </a:ext>
            </a:extLst>
          </p:cNvPr>
          <p:cNvSpPr>
            <a:spLocks noGrp="1"/>
          </p:cNvSpPr>
          <p:nvPr>
            <p:ph type="subTitle" idx="13"/>
          </p:nvPr>
        </p:nvSpPr>
        <p:spPr/>
        <p:txBody>
          <a:bodyPr/>
          <a:lstStyle/>
          <a:p>
            <a:r>
              <a:rPr lang="en-US"/>
              <a:t>Network</a:t>
            </a:r>
          </a:p>
        </p:txBody>
      </p:sp>
      <p:sp>
        <p:nvSpPr>
          <p:cNvPr id="5" name="Footer Placeholder 4">
            <a:extLst>
              <a:ext uri="{FF2B5EF4-FFF2-40B4-BE49-F238E27FC236}">
                <a16:creationId xmlns:a16="http://schemas.microsoft.com/office/drawing/2014/main" id="{91AB1F3A-96FD-0249-944D-386E00D793DC}"/>
              </a:ext>
            </a:extLst>
          </p:cNvPr>
          <p:cNvSpPr>
            <a:spLocks noGrp="1"/>
          </p:cNvSpPr>
          <p:nvPr>
            <p:ph type="ftr" sz="quarter" idx="15"/>
          </p:nvPr>
        </p:nvSpPr>
        <p:spPr/>
        <p:txBody>
          <a:bodyPr/>
          <a:lstStyle/>
          <a:p>
            <a:pPr>
              <a:defRPr/>
            </a:pPr>
            <a:r>
              <a:rPr lang="en-US"/>
              <a:t>T0026 - Data Structure</a:t>
            </a:r>
          </a:p>
        </p:txBody>
      </p:sp>
      <p:sp>
        <p:nvSpPr>
          <p:cNvPr id="6" name="Slide Number Placeholder 5">
            <a:extLst>
              <a:ext uri="{FF2B5EF4-FFF2-40B4-BE49-F238E27FC236}">
                <a16:creationId xmlns:a16="http://schemas.microsoft.com/office/drawing/2014/main" id="{523F37AA-77AE-F243-BEE7-8161595836A8}"/>
              </a:ext>
            </a:extLst>
          </p:cNvPr>
          <p:cNvSpPr>
            <a:spLocks noGrp="1"/>
          </p:cNvSpPr>
          <p:nvPr>
            <p:ph type="sldNum" sz="quarter" idx="16"/>
          </p:nvPr>
        </p:nvSpPr>
        <p:spPr/>
        <p:txBody>
          <a:bodyPr/>
          <a:lstStyle/>
          <a:p>
            <a:pPr>
              <a:defRPr/>
            </a:pPr>
            <a:fld id="{96EAD059-C255-4F2F-BF8D-6DE691BC0D53}" type="slidenum">
              <a:rPr lang="en-US" smtClean="0"/>
              <a:pPr>
                <a:defRPr/>
              </a:pPr>
              <a:t>13</a:t>
            </a:fld>
            <a:endParaRPr lang="en-US"/>
          </a:p>
        </p:txBody>
      </p:sp>
    </p:spTree>
    <p:extLst>
      <p:ext uri="{BB962C8B-B14F-4D97-AF65-F5344CB8AC3E}">
        <p14:creationId xmlns:p14="http://schemas.microsoft.com/office/powerpoint/2010/main" val="381204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A6C334-55BB-E041-9EBA-3277F86092D7}"/>
              </a:ext>
            </a:extLst>
          </p:cNvPr>
          <p:cNvSpPr>
            <a:spLocks noGrp="1"/>
          </p:cNvSpPr>
          <p:nvPr>
            <p:ph type="title"/>
          </p:nvPr>
        </p:nvSpPr>
        <p:spPr/>
        <p:txBody>
          <a:bodyPr/>
          <a:lstStyle/>
          <a:p>
            <a:r>
              <a:rPr lang="en-US"/>
              <a:t>The only solution is</a:t>
            </a:r>
          </a:p>
        </p:txBody>
      </p:sp>
      <p:sp>
        <p:nvSpPr>
          <p:cNvPr id="8" name="Content Placeholder 7">
            <a:extLst>
              <a:ext uri="{FF2B5EF4-FFF2-40B4-BE49-F238E27FC236}">
                <a16:creationId xmlns:a16="http://schemas.microsoft.com/office/drawing/2014/main" id="{AF666961-388C-5943-90F8-1A5FCBE4D83D}"/>
              </a:ext>
            </a:extLst>
          </p:cNvPr>
          <p:cNvSpPr>
            <a:spLocks noGrp="1"/>
          </p:cNvSpPr>
          <p:nvPr>
            <p:ph idx="1"/>
          </p:nvPr>
        </p:nvSpPr>
        <p:spPr/>
        <p:txBody>
          <a:bodyPr/>
          <a:lstStyle/>
          <a:p>
            <a:pPr algn="just"/>
            <a:r>
              <a:rPr lang="en-US"/>
              <a:t>To have experience by doing the research in group.</a:t>
            </a:r>
          </a:p>
          <a:p>
            <a:pPr algn="just"/>
            <a:r>
              <a:rPr lang="en-US"/>
              <a:t>A strong background problem will lead us to the research questions.</a:t>
            </a:r>
          </a:p>
        </p:txBody>
      </p:sp>
      <p:sp>
        <p:nvSpPr>
          <p:cNvPr id="2" name="Footer Placeholder 1">
            <a:extLst>
              <a:ext uri="{FF2B5EF4-FFF2-40B4-BE49-F238E27FC236}">
                <a16:creationId xmlns:a16="http://schemas.microsoft.com/office/drawing/2014/main" id="{4B436A98-386C-C542-A233-422AE042EE99}"/>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6DE91A10-C576-CE4C-AADE-C00B3494E813}"/>
              </a:ext>
            </a:extLst>
          </p:cNvPr>
          <p:cNvSpPr>
            <a:spLocks noGrp="1"/>
          </p:cNvSpPr>
          <p:nvPr>
            <p:ph type="sldNum" sz="quarter" idx="12"/>
          </p:nvPr>
        </p:nvSpPr>
        <p:spPr/>
        <p:txBody>
          <a:bodyPr/>
          <a:lstStyle/>
          <a:p>
            <a:fld id="{F173735F-2667-4028-B606-D96AABD86FDB}" type="slidenum">
              <a:rPr lang="id-ID" smtClean="0"/>
              <a:pPr/>
              <a:t>14</a:t>
            </a:fld>
            <a:endParaRPr lang="id-ID"/>
          </a:p>
        </p:txBody>
      </p:sp>
    </p:spTree>
    <p:extLst>
      <p:ext uri="{BB962C8B-B14F-4D97-AF65-F5344CB8AC3E}">
        <p14:creationId xmlns:p14="http://schemas.microsoft.com/office/powerpoint/2010/main" val="60675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References</a:t>
            </a:r>
          </a:p>
        </p:txBody>
      </p:sp>
      <p:sp>
        <p:nvSpPr>
          <p:cNvPr id="3" name="Slide Number Placeholder 2"/>
          <p:cNvSpPr>
            <a:spLocks noGrp="1"/>
          </p:cNvSpPr>
          <p:nvPr>
            <p:ph type="sldNum" sz="quarter" idx="12"/>
          </p:nvPr>
        </p:nvSpPr>
        <p:spPr/>
        <p:txBody>
          <a:bodyPr/>
          <a:lstStyle/>
          <a:p>
            <a:fld id="{F173735F-2667-4028-B606-D96AABD86FDB}" type="slidenum">
              <a:rPr lang="id-ID" smtClean="0"/>
              <a:pPr/>
              <a:t>15</a:t>
            </a:fld>
            <a:endParaRPr lang="id-ID"/>
          </a:p>
        </p:txBody>
      </p:sp>
      <p:sp>
        <p:nvSpPr>
          <p:cNvPr id="4" name="Content Placeholder 3"/>
          <p:cNvSpPr>
            <a:spLocks noGrp="1"/>
          </p:cNvSpPr>
          <p:nvPr>
            <p:ph idx="1"/>
          </p:nvPr>
        </p:nvSpPr>
        <p:spPr/>
        <p:txBody>
          <a:bodyPr>
            <a:normAutofit/>
          </a:bodyPr>
          <a:lstStyle/>
          <a:p>
            <a:pPr lvl="0" algn="just"/>
            <a:r>
              <a:rPr lang="en-ID">
                <a:latin typeface="Tahoma" panose="020B0604030504040204" pitchFamily="34" charset="0"/>
                <a:ea typeface="Tahoma" panose="020B0604030504040204" pitchFamily="34" charset="0"/>
                <a:cs typeface="Tahoma" panose="020B0604030504040204" pitchFamily="34" charset="0"/>
              </a:rPr>
              <a:t>John W. Creswell. (2017). Qualitative, Quantitative, and Mixed Methods Approaches Research Design:5</a:t>
            </a:r>
            <a:r>
              <a:rPr lang="en-ID" baseline="30000">
                <a:latin typeface="Tahoma" panose="020B0604030504040204" pitchFamily="34" charset="0"/>
                <a:ea typeface="Tahoma" panose="020B0604030504040204" pitchFamily="34" charset="0"/>
                <a:cs typeface="Tahoma" panose="020B0604030504040204" pitchFamily="34" charset="0"/>
              </a:rPr>
              <a:t>th</a:t>
            </a:r>
            <a:r>
              <a:rPr lang="en-ID">
                <a:latin typeface="Tahoma" panose="020B0604030504040204" pitchFamily="34" charset="0"/>
                <a:ea typeface="Tahoma" panose="020B0604030504040204" pitchFamily="34" charset="0"/>
                <a:cs typeface="Tahoma" panose="020B0604030504040204" pitchFamily="34" charset="0"/>
              </a:rPr>
              <a:t> edition. SAGE Publications, Inc. ISBN: 978-1-5063-8671-3</a:t>
            </a:r>
            <a:endParaRPr lang="en-US">
              <a:latin typeface="Tahoma" panose="020B0604030504040204" pitchFamily="34" charset="0"/>
              <a:ea typeface="Tahoma" panose="020B0604030504040204" pitchFamily="34" charset="0"/>
              <a:cs typeface="Tahoma" panose="020B0604030504040204" pitchFamily="34" charset="0"/>
            </a:endParaRPr>
          </a:p>
          <a:p>
            <a:pPr marL="341313" indent="-341313" algn="just">
              <a:lnSpc>
                <a:spcPct val="90000"/>
              </a:lnSpc>
              <a:spcAft>
                <a:spcPts val="600"/>
              </a:spcAft>
            </a:pPr>
            <a:r>
              <a:rPr lang="en-US">
                <a:latin typeface="Tahoma" panose="020B0604030504040204" pitchFamily="34" charset="0"/>
                <a:ea typeface="Tahoma" panose="020B0604030504040204" pitchFamily="34" charset="0"/>
                <a:cs typeface="Tahoma" panose="020B0604030504040204" pitchFamily="34" charset="0"/>
                <a:hlinkClick r:id="rId2"/>
              </a:rPr>
              <a:t>https://ori.hhs.gov/module-1-introduction-what-research</a:t>
            </a:r>
            <a:endParaRPr lang="en-US">
              <a:latin typeface="Tahoma" panose="020B0604030504040204" pitchFamily="34" charset="0"/>
              <a:ea typeface="Tahoma" panose="020B0604030504040204" pitchFamily="34" charset="0"/>
              <a:cs typeface="Tahoma" panose="020B0604030504040204" pitchFamily="34" charset="0"/>
            </a:endParaRPr>
          </a:p>
          <a:p>
            <a:pPr marL="341313" indent="-341313" algn="just">
              <a:lnSpc>
                <a:spcPct val="90000"/>
              </a:lnSpc>
              <a:spcAft>
                <a:spcPts val="600"/>
              </a:spcAft>
            </a:pPr>
            <a:r>
              <a:rPr lang="en-US">
                <a:latin typeface="Tahoma" panose="020B0604030504040204" pitchFamily="34" charset="0"/>
                <a:ea typeface="Tahoma" panose="020B0604030504040204" pitchFamily="34" charset="0"/>
                <a:cs typeface="Tahoma" panose="020B0604030504040204" pitchFamily="34" charset="0"/>
                <a:hlinkClick r:id="rId3"/>
              </a:rPr>
              <a:t>https://www.dictionary.com/browse/research</a:t>
            </a:r>
            <a:endParaRPr lang="en-US">
              <a:latin typeface="Tahoma" panose="020B0604030504040204" pitchFamily="34" charset="0"/>
              <a:ea typeface="Tahoma" panose="020B0604030504040204" pitchFamily="34" charset="0"/>
              <a:cs typeface="Tahoma" panose="020B0604030504040204" pitchFamily="34" charset="0"/>
            </a:endParaRPr>
          </a:p>
          <a:p>
            <a:pPr marL="341313" indent="-341313" algn="just">
              <a:lnSpc>
                <a:spcPct val="90000"/>
              </a:lnSpc>
              <a:spcAft>
                <a:spcPts val="600"/>
              </a:spcAft>
            </a:pPr>
            <a:endParaRPr lang="id-ID">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2696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2B059B-4E94-8843-8A89-41A1B71BDCA4}"/>
              </a:ext>
            </a:extLst>
          </p:cNvPr>
          <p:cNvSpPr>
            <a:spLocks noGrp="1"/>
          </p:cNvSpPr>
          <p:nvPr>
            <p:ph type="title"/>
          </p:nvPr>
        </p:nvSpPr>
        <p:spPr/>
        <p:txBody>
          <a:bodyPr/>
          <a:lstStyle/>
          <a:p>
            <a:r>
              <a:rPr lang="en-US"/>
              <a:t>Class’ Project</a:t>
            </a:r>
          </a:p>
        </p:txBody>
      </p:sp>
      <p:sp>
        <p:nvSpPr>
          <p:cNvPr id="6" name="Content Placeholder 5">
            <a:extLst>
              <a:ext uri="{FF2B5EF4-FFF2-40B4-BE49-F238E27FC236}">
                <a16:creationId xmlns:a16="http://schemas.microsoft.com/office/drawing/2014/main" id="{675C86E6-97DC-C747-B751-2067A4EBF830}"/>
              </a:ext>
            </a:extLst>
          </p:cNvPr>
          <p:cNvSpPr>
            <a:spLocks noGrp="1"/>
          </p:cNvSpPr>
          <p:nvPr>
            <p:ph idx="1"/>
          </p:nvPr>
        </p:nvSpPr>
        <p:spPr/>
        <p:txBody>
          <a:bodyPr/>
          <a:lstStyle/>
          <a:p>
            <a:r>
              <a:rPr lang="en-US"/>
              <a:t>Create a team consists of 3 members!</a:t>
            </a:r>
          </a:p>
          <a:p>
            <a:r>
              <a:rPr lang="en-US"/>
              <a:t>Each team should pick a topic related to computer science topics</a:t>
            </a:r>
          </a:p>
          <a:p>
            <a:r>
              <a:rPr lang="en-US"/>
              <a:t>The first draft will be submitted a week before Mid term.</a:t>
            </a:r>
          </a:p>
          <a:p>
            <a:r>
              <a:rPr lang="en-US"/>
              <a:t>The final project will be submitted a last topic of this subject</a:t>
            </a:r>
          </a:p>
          <a:p>
            <a:r>
              <a:rPr lang="en-US"/>
              <a:t>The output will be a research paper</a:t>
            </a:r>
          </a:p>
        </p:txBody>
      </p:sp>
      <p:sp>
        <p:nvSpPr>
          <p:cNvPr id="2" name="Footer Placeholder 1">
            <a:extLst>
              <a:ext uri="{FF2B5EF4-FFF2-40B4-BE49-F238E27FC236}">
                <a16:creationId xmlns:a16="http://schemas.microsoft.com/office/drawing/2014/main" id="{ACEB43AE-8E94-604F-8F17-3CAB44715852}"/>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2BF0F213-7A3B-2947-BEAD-DA345D2A8701}"/>
              </a:ext>
            </a:extLst>
          </p:cNvPr>
          <p:cNvSpPr>
            <a:spLocks noGrp="1"/>
          </p:cNvSpPr>
          <p:nvPr>
            <p:ph type="sldNum" sz="quarter" idx="12"/>
          </p:nvPr>
        </p:nvSpPr>
        <p:spPr/>
        <p:txBody>
          <a:bodyPr/>
          <a:lstStyle/>
          <a:p>
            <a:fld id="{F173735F-2667-4028-B606-D96AABD86FDB}" type="slidenum">
              <a:rPr lang="id-ID" smtClean="0"/>
              <a:pPr/>
              <a:t>16</a:t>
            </a:fld>
            <a:endParaRPr lang="id-ID"/>
          </a:p>
        </p:txBody>
      </p:sp>
    </p:spTree>
    <p:extLst>
      <p:ext uri="{BB962C8B-B14F-4D97-AF65-F5344CB8AC3E}">
        <p14:creationId xmlns:p14="http://schemas.microsoft.com/office/powerpoint/2010/main" val="342491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Outline</a:t>
            </a:r>
          </a:p>
        </p:txBody>
      </p:sp>
      <p:sp>
        <p:nvSpPr>
          <p:cNvPr id="3" name="Slide Number Placeholder 2"/>
          <p:cNvSpPr>
            <a:spLocks noGrp="1"/>
          </p:cNvSpPr>
          <p:nvPr>
            <p:ph type="sldNum" sz="quarter" idx="12"/>
          </p:nvPr>
        </p:nvSpPr>
        <p:spPr/>
        <p:txBody>
          <a:bodyPr/>
          <a:lstStyle/>
          <a:p>
            <a:fld id="{F173735F-2667-4028-B606-D96AABD86FDB}" type="slidenum">
              <a:rPr lang="id-ID" smtClean="0"/>
              <a:pPr/>
              <a:t>2</a:t>
            </a:fld>
            <a:endParaRPr lang="id-ID"/>
          </a:p>
        </p:txBody>
      </p:sp>
      <p:sp>
        <p:nvSpPr>
          <p:cNvPr id="7" name="Content Placeholder 2"/>
          <p:cNvSpPr>
            <a:spLocks noGrp="1"/>
          </p:cNvSpPr>
          <p:nvPr>
            <p:ph idx="1"/>
          </p:nvPr>
        </p:nvSpPr>
        <p:spPr>
          <a:xfrm>
            <a:off x="1143000" y="2011288"/>
            <a:ext cx="7605464" cy="4458135"/>
          </a:xfrm>
        </p:spPr>
        <p:txBody>
          <a:bodyPr/>
          <a:lstStyle/>
          <a:p>
            <a:pPr marL="457200" indent="-457200" algn="just">
              <a:lnSpc>
                <a:spcPct val="150000"/>
              </a:lnSpc>
              <a:buFont typeface="+mj-lt"/>
              <a:buAutoNum type="arabicPeriod"/>
              <a:defRPr/>
            </a:pPr>
            <a:r>
              <a:rPr lang="en-US">
                <a:latin typeface="Tahoma" panose="020B0604030504040204" pitchFamily="34" charset="0"/>
                <a:ea typeface="Tahoma" panose="020B0604030504040204" pitchFamily="34" charset="0"/>
                <a:cs typeface="Tahoma" panose="020B0604030504040204" pitchFamily="34" charset="0"/>
              </a:rPr>
              <a:t>Research definitions</a:t>
            </a:r>
          </a:p>
          <a:p>
            <a:pPr marL="457200" indent="-457200" algn="just">
              <a:lnSpc>
                <a:spcPct val="150000"/>
              </a:lnSpc>
              <a:buFont typeface="+mj-lt"/>
              <a:buAutoNum type="arabicPeriod"/>
              <a:defRPr/>
            </a:pPr>
            <a:r>
              <a:rPr lang="en-US">
                <a:latin typeface="Tahoma" panose="020B0604030504040204" pitchFamily="34" charset="0"/>
                <a:ea typeface="Tahoma" panose="020B0604030504040204" pitchFamily="34" charset="0"/>
                <a:cs typeface="Tahoma" panose="020B0604030504040204" pitchFamily="34" charset="0"/>
              </a:rPr>
              <a:t>Research Lifecycle</a:t>
            </a:r>
          </a:p>
          <a:p>
            <a:pPr marL="457200" indent="-457200" algn="just">
              <a:lnSpc>
                <a:spcPct val="150000"/>
              </a:lnSpc>
              <a:buFont typeface="+mj-lt"/>
              <a:buAutoNum type="arabicPeriod"/>
              <a:defRPr/>
            </a:pPr>
            <a:r>
              <a:rPr lang="en-US">
                <a:latin typeface="Tahoma" panose="020B0604030504040204" pitchFamily="34" charset="0"/>
                <a:ea typeface="Tahoma" panose="020B0604030504040204" pitchFamily="34" charset="0"/>
                <a:cs typeface="Tahoma" panose="020B0604030504040204" pitchFamily="34" charset="0"/>
              </a:rPr>
              <a:t>Research purpose</a:t>
            </a:r>
          </a:p>
          <a:p>
            <a:pPr marL="457200" indent="-457200" algn="just">
              <a:lnSpc>
                <a:spcPct val="150000"/>
              </a:lnSpc>
              <a:buFont typeface="+mj-lt"/>
              <a:buAutoNum type="arabicPeriod"/>
              <a:defRPr/>
            </a:pPr>
            <a:r>
              <a:rPr lang="en-US">
                <a:latin typeface="Tahoma" panose="020B0604030504040204" pitchFamily="34" charset="0"/>
                <a:ea typeface="Tahoma" panose="020B0604030504040204" pitchFamily="34" charset="0"/>
                <a:cs typeface="Tahoma" panose="020B0604030504040204" pitchFamily="34" charset="0"/>
              </a:rPr>
              <a:t>What topics to research?</a:t>
            </a:r>
          </a:p>
          <a:p>
            <a:pPr marL="457200" indent="-457200" algn="just">
              <a:lnSpc>
                <a:spcPct val="150000"/>
              </a:lnSpc>
              <a:buFont typeface="+mj-lt"/>
              <a:buAutoNum type="arabicPeriod"/>
              <a:defRPr/>
            </a:pPr>
            <a:r>
              <a:rPr lang="en-US">
                <a:latin typeface="Tahoma" panose="020B0604030504040204" pitchFamily="34" charset="0"/>
                <a:ea typeface="Tahoma" panose="020B0604030504040204" pitchFamily="34" charset="0"/>
                <a:cs typeface="Tahoma" panose="020B0604030504040204" pitchFamily="34" charset="0"/>
              </a:rPr>
              <a:t>How to research?</a:t>
            </a:r>
          </a:p>
        </p:txBody>
      </p:sp>
    </p:spTree>
    <p:extLst>
      <p:ext uri="{BB962C8B-B14F-4D97-AF65-F5344CB8AC3E}">
        <p14:creationId xmlns:p14="http://schemas.microsoft.com/office/powerpoint/2010/main" val="154361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99FF-2B6E-494F-BE8F-158DB922BEEA}"/>
              </a:ext>
            </a:extLst>
          </p:cNvPr>
          <p:cNvSpPr>
            <a:spLocks noGrp="1"/>
          </p:cNvSpPr>
          <p:nvPr>
            <p:ph type="title"/>
          </p:nvPr>
        </p:nvSpPr>
        <p:spPr/>
        <p:txBody>
          <a:bodyPr/>
          <a:lstStyle/>
          <a:p>
            <a:r>
              <a:rPr lang="en-US"/>
              <a:t>Research Definitions</a:t>
            </a:r>
          </a:p>
        </p:txBody>
      </p:sp>
      <p:sp>
        <p:nvSpPr>
          <p:cNvPr id="8" name="Content Placeholder 7">
            <a:extLst>
              <a:ext uri="{FF2B5EF4-FFF2-40B4-BE49-F238E27FC236}">
                <a16:creationId xmlns:a16="http://schemas.microsoft.com/office/drawing/2014/main" id="{0DBA4868-7F60-A643-B9F5-478F8C482A3A}"/>
              </a:ext>
            </a:extLst>
          </p:cNvPr>
          <p:cNvSpPr>
            <a:spLocks noGrp="1"/>
          </p:cNvSpPr>
          <p:nvPr>
            <p:ph idx="1"/>
          </p:nvPr>
        </p:nvSpPr>
        <p:spPr/>
        <p:txBody>
          <a:bodyPr/>
          <a:lstStyle/>
          <a:p>
            <a:r>
              <a:rPr lang="en-US"/>
              <a:t>Research is a process to discover new knowledge</a:t>
            </a:r>
          </a:p>
          <a:p>
            <a:pPr marL="0" indent="0" algn="r">
              <a:buNone/>
            </a:pPr>
            <a:r>
              <a:rPr lang="en-US" sz="1100">
                <a:solidFill>
                  <a:schemeClr val="tx1">
                    <a:lumMod val="65000"/>
                    <a:lumOff val="35000"/>
                  </a:schemeClr>
                </a:solidFill>
              </a:rPr>
              <a:t>ORI The Office of Research Integrity, U.S. Department of Health &amp; Human Services</a:t>
            </a:r>
          </a:p>
          <a:p>
            <a:r>
              <a:rPr lang="en-US"/>
              <a:t>Diligent and Systematic inquiry or investigation into a subject in order to discover or revise facts, theories, applications, etc.</a:t>
            </a:r>
          </a:p>
          <a:p>
            <a:pPr marL="0" indent="0" algn="r">
              <a:buNone/>
            </a:pPr>
            <a:r>
              <a:rPr lang="en-US" sz="1100" err="1">
                <a:solidFill>
                  <a:schemeClr val="tx1">
                    <a:lumMod val="65000"/>
                    <a:lumOff val="35000"/>
                  </a:schemeClr>
                </a:solidFill>
              </a:rPr>
              <a:t>Dictionary.com</a:t>
            </a:r>
            <a:endParaRPr lang="en-US" sz="1100">
              <a:solidFill>
                <a:schemeClr val="tx1">
                  <a:lumMod val="65000"/>
                  <a:lumOff val="35000"/>
                </a:schemeClr>
              </a:solidFill>
            </a:endParaRPr>
          </a:p>
          <a:p>
            <a:endParaRPr lang="en-US">
              <a:solidFill>
                <a:schemeClr val="tx1">
                  <a:lumMod val="65000"/>
                  <a:lumOff val="35000"/>
                </a:schemeClr>
              </a:solidFill>
            </a:endParaRPr>
          </a:p>
        </p:txBody>
      </p:sp>
      <p:sp>
        <p:nvSpPr>
          <p:cNvPr id="2" name="Footer Placeholder 1">
            <a:extLst>
              <a:ext uri="{FF2B5EF4-FFF2-40B4-BE49-F238E27FC236}">
                <a16:creationId xmlns:a16="http://schemas.microsoft.com/office/drawing/2014/main" id="{0C50EEDA-C46A-E146-B7EE-DFC222F22FD8}"/>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1D3D710E-D7DF-0A44-AA68-3C4B9444B0D8}"/>
              </a:ext>
            </a:extLst>
          </p:cNvPr>
          <p:cNvSpPr>
            <a:spLocks noGrp="1"/>
          </p:cNvSpPr>
          <p:nvPr>
            <p:ph type="sldNum" sz="quarter" idx="12"/>
          </p:nvPr>
        </p:nvSpPr>
        <p:spPr/>
        <p:txBody>
          <a:bodyPr/>
          <a:lstStyle/>
          <a:p>
            <a:fld id="{F173735F-2667-4028-B606-D96AABD86FDB}" type="slidenum">
              <a:rPr lang="id-ID" smtClean="0"/>
              <a:pPr/>
              <a:t>3</a:t>
            </a:fld>
            <a:endParaRPr lang="id-ID"/>
          </a:p>
        </p:txBody>
      </p:sp>
    </p:spTree>
    <p:extLst>
      <p:ext uri="{BB962C8B-B14F-4D97-AF65-F5344CB8AC3E}">
        <p14:creationId xmlns:p14="http://schemas.microsoft.com/office/powerpoint/2010/main" val="397828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31E08-81EC-114E-8640-E375F9685B27}"/>
              </a:ext>
            </a:extLst>
          </p:cNvPr>
          <p:cNvSpPr>
            <a:spLocks noGrp="1"/>
          </p:cNvSpPr>
          <p:nvPr>
            <p:ph type="title"/>
          </p:nvPr>
        </p:nvSpPr>
        <p:spPr>
          <a:xfrm>
            <a:off x="1619672" y="304800"/>
            <a:ext cx="7067128" cy="1143000"/>
          </a:xfrm>
        </p:spPr>
        <p:txBody>
          <a:bodyPr/>
          <a:lstStyle/>
          <a:p>
            <a:r>
              <a:rPr lang="en-US"/>
              <a:t>Research Lifecycle</a:t>
            </a:r>
          </a:p>
        </p:txBody>
      </p:sp>
      <p:sp>
        <p:nvSpPr>
          <p:cNvPr id="5" name="Slide Number Placeholder 4">
            <a:extLst>
              <a:ext uri="{FF2B5EF4-FFF2-40B4-BE49-F238E27FC236}">
                <a16:creationId xmlns:a16="http://schemas.microsoft.com/office/drawing/2014/main" id="{45EFA561-C81F-F845-888D-3B051BA31181}"/>
              </a:ext>
            </a:extLst>
          </p:cNvPr>
          <p:cNvSpPr>
            <a:spLocks noGrp="1"/>
          </p:cNvSpPr>
          <p:nvPr>
            <p:ph type="sldNum" sz="quarter" idx="12"/>
          </p:nvPr>
        </p:nvSpPr>
        <p:spPr/>
        <p:txBody>
          <a:bodyPr/>
          <a:lstStyle/>
          <a:p>
            <a:pPr>
              <a:defRPr/>
            </a:pPr>
            <a:fld id="{55B5EB7E-3145-403B-B703-330A724ECA2A}" type="slidenum">
              <a:rPr lang="en-US" smtClean="0"/>
              <a:pPr>
                <a:defRPr/>
              </a:pPr>
              <a:t>4</a:t>
            </a:fld>
            <a:endParaRPr lang="en-US"/>
          </a:p>
        </p:txBody>
      </p:sp>
      <p:graphicFrame>
        <p:nvGraphicFramePr>
          <p:cNvPr id="8" name="Diagram 7">
            <a:extLst>
              <a:ext uri="{FF2B5EF4-FFF2-40B4-BE49-F238E27FC236}">
                <a16:creationId xmlns:a16="http://schemas.microsoft.com/office/drawing/2014/main" id="{87022DB7-F3A9-2E48-89D7-BB106DDBD0BD}"/>
              </a:ext>
            </a:extLst>
          </p:cNvPr>
          <p:cNvGraphicFramePr/>
          <p:nvPr>
            <p:extLst>
              <p:ext uri="{D42A27DB-BD31-4B8C-83A1-F6EECF244321}">
                <p14:modId xmlns:p14="http://schemas.microsoft.com/office/powerpoint/2010/main" val="1329535531"/>
              </p:ext>
            </p:extLst>
          </p:nvPr>
        </p:nvGraphicFramePr>
        <p:xfrm>
          <a:off x="1866900" y="1322717"/>
          <a:ext cx="69342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28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8F2D386-7456-9545-AAFA-F31288A50EAB}"/>
              </a:ext>
            </a:extLst>
          </p:cNvPr>
          <p:cNvSpPr>
            <a:spLocks noGrp="1"/>
          </p:cNvSpPr>
          <p:nvPr>
            <p:ph type="title"/>
          </p:nvPr>
        </p:nvSpPr>
        <p:spPr/>
        <p:txBody>
          <a:bodyPr/>
          <a:lstStyle/>
          <a:p>
            <a:r>
              <a:rPr lang="en-US"/>
              <a:t>Research Purpose</a:t>
            </a:r>
          </a:p>
        </p:txBody>
      </p:sp>
      <p:sp>
        <p:nvSpPr>
          <p:cNvPr id="11" name="Content Placeholder 10">
            <a:extLst>
              <a:ext uri="{FF2B5EF4-FFF2-40B4-BE49-F238E27FC236}">
                <a16:creationId xmlns:a16="http://schemas.microsoft.com/office/drawing/2014/main" id="{13A95057-B119-E041-A296-64BC7E864EA5}"/>
              </a:ext>
            </a:extLst>
          </p:cNvPr>
          <p:cNvSpPr>
            <a:spLocks noGrp="1"/>
          </p:cNvSpPr>
          <p:nvPr>
            <p:ph idx="1"/>
          </p:nvPr>
        </p:nvSpPr>
        <p:spPr/>
        <p:txBody>
          <a:bodyPr>
            <a:normAutofit lnSpcReduction="10000"/>
          </a:bodyPr>
          <a:lstStyle/>
          <a:p>
            <a:pPr algn="just"/>
            <a:r>
              <a:rPr lang="en-US"/>
              <a:t>According to Leann </a:t>
            </a:r>
            <a:r>
              <a:rPr lang="en-US" err="1"/>
              <a:t>Zarah</a:t>
            </a:r>
            <a:r>
              <a:rPr lang="en-US"/>
              <a:t>, The main purpose of research : </a:t>
            </a:r>
          </a:p>
          <a:p>
            <a:pPr marL="914400" lvl="1" indent="-457200" algn="just">
              <a:buFont typeface="+mj-lt"/>
              <a:buAutoNum type="arabicPeriod"/>
            </a:pPr>
            <a:r>
              <a:rPr lang="en-US"/>
              <a:t>A tool for building knowledge and for facilitating learning</a:t>
            </a:r>
          </a:p>
          <a:p>
            <a:pPr marL="914400" lvl="1" indent="-457200" algn="just">
              <a:buFont typeface="+mj-lt"/>
              <a:buAutoNum type="arabicPeriod"/>
            </a:pPr>
            <a:r>
              <a:rPr lang="en-US"/>
              <a:t>Means to understand various issues and increase public awareness</a:t>
            </a:r>
          </a:p>
          <a:p>
            <a:pPr marL="914400" lvl="1" indent="-457200" algn="just">
              <a:buFont typeface="+mj-lt"/>
              <a:buAutoNum type="arabicPeriod"/>
            </a:pPr>
            <a:r>
              <a:rPr lang="en-US"/>
              <a:t>An aid to Business success</a:t>
            </a:r>
          </a:p>
          <a:p>
            <a:pPr marL="914400" lvl="1" indent="-457200" algn="just">
              <a:buFont typeface="+mj-lt"/>
              <a:buAutoNum type="arabicPeriod"/>
            </a:pPr>
            <a:r>
              <a:rPr lang="en-US"/>
              <a:t>A way to prove lies and to support truths</a:t>
            </a:r>
          </a:p>
          <a:p>
            <a:pPr marL="914400" lvl="1" indent="-457200" algn="just">
              <a:buFont typeface="+mj-lt"/>
              <a:buAutoNum type="arabicPeriod"/>
            </a:pPr>
            <a:r>
              <a:rPr lang="en-US"/>
              <a:t>Means to find, gauge, and seize opportunities</a:t>
            </a:r>
          </a:p>
          <a:p>
            <a:pPr marL="914400" lvl="1" indent="-457200" algn="just">
              <a:buFont typeface="+mj-lt"/>
              <a:buAutoNum type="arabicPeriod"/>
            </a:pPr>
            <a:r>
              <a:rPr lang="en-US"/>
              <a:t>A seed to love reading, writing, analyzing and sharing valuable information</a:t>
            </a:r>
          </a:p>
          <a:p>
            <a:pPr marL="914400" lvl="1" indent="-457200" algn="just">
              <a:buFont typeface="+mj-lt"/>
              <a:buAutoNum type="arabicPeriod"/>
            </a:pPr>
            <a:r>
              <a:rPr lang="en-US"/>
              <a:t>Nourishment and exercise for the mind</a:t>
            </a:r>
          </a:p>
        </p:txBody>
      </p:sp>
      <p:sp>
        <p:nvSpPr>
          <p:cNvPr id="2" name="Footer Placeholder 1">
            <a:extLst>
              <a:ext uri="{FF2B5EF4-FFF2-40B4-BE49-F238E27FC236}">
                <a16:creationId xmlns:a16="http://schemas.microsoft.com/office/drawing/2014/main" id="{4C76D84E-0759-7944-9582-BB2EE257D4F0}"/>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D3BFC4B5-1BCF-4243-A35F-616A415EA14E}"/>
              </a:ext>
            </a:extLst>
          </p:cNvPr>
          <p:cNvSpPr>
            <a:spLocks noGrp="1"/>
          </p:cNvSpPr>
          <p:nvPr>
            <p:ph type="sldNum" sz="quarter" idx="12"/>
          </p:nvPr>
        </p:nvSpPr>
        <p:spPr/>
        <p:txBody>
          <a:bodyPr/>
          <a:lstStyle/>
          <a:p>
            <a:fld id="{F173735F-2667-4028-B606-D96AABD86FDB}" type="slidenum">
              <a:rPr lang="id-ID" smtClean="0"/>
              <a:pPr/>
              <a:t>5</a:t>
            </a:fld>
            <a:endParaRPr lang="id-ID"/>
          </a:p>
        </p:txBody>
      </p:sp>
    </p:spTree>
    <p:extLst>
      <p:ext uri="{BB962C8B-B14F-4D97-AF65-F5344CB8AC3E}">
        <p14:creationId xmlns:p14="http://schemas.microsoft.com/office/powerpoint/2010/main" val="301934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74070E-1FE6-9B43-8424-FFD3C9D1AD4E}"/>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608F4E09-6003-874B-ABBC-31157F74D8BA}"/>
              </a:ext>
            </a:extLst>
          </p:cNvPr>
          <p:cNvSpPr>
            <a:spLocks noGrp="1"/>
          </p:cNvSpPr>
          <p:nvPr>
            <p:ph type="sldNum" sz="quarter" idx="12"/>
          </p:nvPr>
        </p:nvSpPr>
        <p:spPr/>
        <p:txBody>
          <a:bodyPr/>
          <a:lstStyle/>
          <a:p>
            <a:fld id="{F173735F-2667-4028-B606-D96AABD86FDB}" type="slidenum">
              <a:rPr lang="id-ID" smtClean="0"/>
              <a:pPr/>
              <a:t>6</a:t>
            </a:fld>
            <a:endParaRPr lang="id-ID"/>
          </a:p>
        </p:txBody>
      </p:sp>
      <p:sp>
        <p:nvSpPr>
          <p:cNvPr id="4" name="Title 3">
            <a:extLst>
              <a:ext uri="{FF2B5EF4-FFF2-40B4-BE49-F238E27FC236}">
                <a16:creationId xmlns:a16="http://schemas.microsoft.com/office/drawing/2014/main" id="{8C671ABD-A524-AE4C-AE41-CD92439812A7}"/>
              </a:ext>
            </a:extLst>
          </p:cNvPr>
          <p:cNvSpPr>
            <a:spLocks noGrp="1"/>
          </p:cNvSpPr>
          <p:nvPr>
            <p:ph type="title"/>
          </p:nvPr>
        </p:nvSpPr>
        <p:spPr/>
        <p:txBody>
          <a:bodyPr/>
          <a:lstStyle/>
          <a:p>
            <a:r>
              <a:rPr lang="en-US"/>
              <a:t>Who need research?</a:t>
            </a:r>
          </a:p>
        </p:txBody>
      </p:sp>
    </p:spTree>
    <p:extLst>
      <p:ext uri="{BB962C8B-B14F-4D97-AF65-F5344CB8AC3E}">
        <p14:creationId xmlns:p14="http://schemas.microsoft.com/office/powerpoint/2010/main" val="48240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6B324-C910-3641-B5C1-D7E75A456C0C}"/>
              </a:ext>
            </a:extLst>
          </p:cNvPr>
          <p:cNvSpPr>
            <a:spLocks noGrp="1"/>
          </p:cNvSpPr>
          <p:nvPr>
            <p:ph type="title"/>
          </p:nvPr>
        </p:nvSpPr>
        <p:spPr/>
        <p:txBody>
          <a:bodyPr/>
          <a:lstStyle/>
          <a:p>
            <a:r>
              <a:rPr lang="en-US"/>
              <a:t>Do you think only this people need research?</a:t>
            </a:r>
          </a:p>
        </p:txBody>
      </p:sp>
      <p:sp>
        <p:nvSpPr>
          <p:cNvPr id="2" name="Content Placeholder 1">
            <a:extLst>
              <a:ext uri="{FF2B5EF4-FFF2-40B4-BE49-F238E27FC236}">
                <a16:creationId xmlns:a16="http://schemas.microsoft.com/office/drawing/2014/main" id="{6B2EE63D-617C-3742-94D6-21B7FE63CDA8}"/>
              </a:ext>
            </a:extLst>
          </p:cNvPr>
          <p:cNvSpPr>
            <a:spLocks noGrp="1"/>
          </p:cNvSpPr>
          <p:nvPr>
            <p:ph idx="1"/>
          </p:nvPr>
        </p:nvSpPr>
        <p:spPr/>
        <p:txBody>
          <a:bodyPr/>
          <a:lstStyle/>
          <a:p>
            <a:pPr algn="just"/>
            <a:r>
              <a:rPr lang="en-US"/>
              <a:t>Not only them!</a:t>
            </a:r>
          </a:p>
          <a:p>
            <a:pPr algn="just"/>
            <a:r>
              <a:rPr lang="en-US"/>
              <a:t>But ALL of you here are needed to do research in your interest topics to solve all the world problems with your Computer Science skills</a:t>
            </a:r>
          </a:p>
        </p:txBody>
      </p:sp>
      <p:sp>
        <p:nvSpPr>
          <p:cNvPr id="3" name="Slide Number Placeholder 2">
            <a:extLst>
              <a:ext uri="{FF2B5EF4-FFF2-40B4-BE49-F238E27FC236}">
                <a16:creationId xmlns:a16="http://schemas.microsoft.com/office/drawing/2014/main" id="{324A3D98-EF16-2244-A3E7-457852AE9026}"/>
              </a:ext>
            </a:extLst>
          </p:cNvPr>
          <p:cNvSpPr>
            <a:spLocks noGrp="1"/>
          </p:cNvSpPr>
          <p:nvPr>
            <p:ph type="sldNum" sz="quarter" idx="12"/>
          </p:nvPr>
        </p:nvSpPr>
        <p:spPr/>
        <p:txBody>
          <a:bodyPr/>
          <a:lstStyle/>
          <a:p>
            <a:fld id="{F173735F-2667-4028-B606-D96AABD86FDB}" type="slidenum">
              <a:rPr lang="id-ID" smtClean="0"/>
              <a:pPr/>
              <a:t>7</a:t>
            </a:fld>
            <a:endParaRPr lang="id-ID"/>
          </a:p>
        </p:txBody>
      </p:sp>
    </p:spTree>
    <p:extLst>
      <p:ext uri="{BB962C8B-B14F-4D97-AF65-F5344CB8AC3E}">
        <p14:creationId xmlns:p14="http://schemas.microsoft.com/office/powerpoint/2010/main" val="156779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E73DD0-1C9B-474C-8D2C-05DEC59FB8D4}"/>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9F5E157E-C28E-8449-89CC-18EC5101954A}"/>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4" name="Title 3">
            <a:extLst>
              <a:ext uri="{FF2B5EF4-FFF2-40B4-BE49-F238E27FC236}">
                <a16:creationId xmlns:a16="http://schemas.microsoft.com/office/drawing/2014/main" id="{DA61BCB4-F286-1246-B296-900145746C68}"/>
              </a:ext>
            </a:extLst>
          </p:cNvPr>
          <p:cNvSpPr>
            <a:spLocks noGrp="1"/>
          </p:cNvSpPr>
          <p:nvPr>
            <p:ph type="title"/>
          </p:nvPr>
        </p:nvSpPr>
        <p:spPr/>
        <p:txBody>
          <a:bodyPr/>
          <a:lstStyle/>
          <a:p>
            <a:r>
              <a:rPr lang="en-US"/>
              <a:t>What topics to research?</a:t>
            </a:r>
          </a:p>
        </p:txBody>
      </p:sp>
    </p:spTree>
    <p:extLst>
      <p:ext uri="{BB962C8B-B14F-4D97-AF65-F5344CB8AC3E}">
        <p14:creationId xmlns:p14="http://schemas.microsoft.com/office/powerpoint/2010/main" val="372700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3F2DDE-220C-6048-A372-501FB4D6BFA6}"/>
              </a:ext>
            </a:extLst>
          </p:cNvPr>
          <p:cNvSpPr>
            <a:spLocks noGrp="1"/>
          </p:cNvSpPr>
          <p:nvPr>
            <p:ph type="title"/>
          </p:nvPr>
        </p:nvSpPr>
        <p:spPr/>
        <p:txBody>
          <a:bodyPr>
            <a:normAutofit fontScale="90000"/>
          </a:bodyPr>
          <a:lstStyle/>
          <a:p>
            <a:r>
              <a:rPr lang="en-US"/>
              <a:t>Research that has been done will have impact to the community</a:t>
            </a:r>
          </a:p>
        </p:txBody>
      </p:sp>
      <p:sp>
        <p:nvSpPr>
          <p:cNvPr id="9" name="Content Placeholder 8">
            <a:extLst>
              <a:ext uri="{FF2B5EF4-FFF2-40B4-BE49-F238E27FC236}">
                <a16:creationId xmlns:a16="http://schemas.microsoft.com/office/drawing/2014/main" id="{32E3D717-1889-AD40-993D-0AF8A087818D}"/>
              </a:ext>
            </a:extLst>
          </p:cNvPr>
          <p:cNvSpPr>
            <a:spLocks noGrp="1"/>
          </p:cNvSpPr>
          <p:nvPr>
            <p:ph idx="1"/>
          </p:nvPr>
        </p:nvSpPr>
        <p:spPr/>
        <p:txBody>
          <a:bodyPr/>
          <a:lstStyle/>
          <a:p>
            <a:pPr marL="0" indent="0">
              <a:buNone/>
            </a:pPr>
            <a:r>
              <a:rPr lang="en-US" sz="2800">
                <a:solidFill>
                  <a:schemeClr val="tx1">
                    <a:lumMod val="65000"/>
                    <a:lumOff val="35000"/>
                  </a:schemeClr>
                </a:solidFill>
              </a:rPr>
              <a:t>Google Translate</a:t>
            </a:r>
          </a:p>
          <a:p>
            <a:r>
              <a:rPr lang="en-US"/>
              <a:t>During our vacation or work travel, we do not bring our dictionary again, but we are using Google Translate in order to translate automatically with various inputs : text, picture and even documents.</a:t>
            </a:r>
          </a:p>
          <a:p>
            <a:endParaRPr lang="en-US"/>
          </a:p>
          <a:p>
            <a:r>
              <a:rPr lang="en-US" err="1"/>
              <a:t>Hows</a:t>
            </a:r>
            <a:r>
              <a:rPr lang="en-US"/>
              <a:t> your life without Google Translate when living abroad?</a:t>
            </a:r>
          </a:p>
        </p:txBody>
      </p:sp>
      <p:sp>
        <p:nvSpPr>
          <p:cNvPr id="10" name="Subtitle 9">
            <a:extLst>
              <a:ext uri="{FF2B5EF4-FFF2-40B4-BE49-F238E27FC236}">
                <a16:creationId xmlns:a16="http://schemas.microsoft.com/office/drawing/2014/main" id="{94267F2C-DC6B-9D4D-BDC3-F3F0B4B8CB2F}"/>
              </a:ext>
            </a:extLst>
          </p:cNvPr>
          <p:cNvSpPr>
            <a:spLocks noGrp="1"/>
          </p:cNvSpPr>
          <p:nvPr>
            <p:ph type="subTitle" idx="13"/>
          </p:nvPr>
        </p:nvSpPr>
        <p:spPr/>
        <p:txBody>
          <a:bodyPr/>
          <a:lstStyle/>
          <a:p>
            <a:r>
              <a:rPr lang="en-US"/>
              <a:t>Artificial Intelligence</a:t>
            </a:r>
          </a:p>
        </p:txBody>
      </p:sp>
      <p:sp>
        <p:nvSpPr>
          <p:cNvPr id="2" name="Footer Placeholder 1">
            <a:extLst>
              <a:ext uri="{FF2B5EF4-FFF2-40B4-BE49-F238E27FC236}">
                <a16:creationId xmlns:a16="http://schemas.microsoft.com/office/drawing/2014/main" id="{4FFE4E98-CECF-0643-AA5C-0F507F344DCA}"/>
              </a:ext>
            </a:extLst>
          </p:cNvPr>
          <p:cNvSpPr>
            <a:spLocks noGrp="1"/>
          </p:cNvSpPr>
          <p:nvPr>
            <p:ph type="ftr" sz="quarter" idx="15"/>
          </p:nvPr>
        </p:nvSpPr>
        <p:spPr/>
        <p:txBody>
          <a:bodyPr/>
          <a:lstStyle/>
          <a:p>
            <a:endParaRPr lang="id-ID"/>
          </a:p>
        </p:txBody>
      </p:sp>
      <p:sp>
        <p:nvSpPr>
          <p:cNvPr id="3" name="Slide Number Placeholder 2">
            <a:extLst>
              <a:ext uri="{FF2B5EF4-FFF2-40B4-BE49-F238E27FC236}">
                <a16:creationId xmlns:a16="http://schemas.microsoft.com/office/drawing/2014/main" id="{40E9CB4A-21DC-364F-BFC0-7D7927CD1D09}"/>
              </a:ext>
            </a:extLst>
          </p:cNvPr>
          <p:cNvSpPr>
            <a:spLocks noGrp="1"/>
          </p:cNvSpPr>
          <p:nvPr>
            <p:ph type="sldNum" sz="quarter" idx="16"/>
          </p:nvPr>
        </p:nvSpPr>
        <p:spPr/>
        <p:txBody>
          <a:bodyPr/>
          <a:lstStyle/>
          <a:p>
            <a:fld id="{F173735F-2667-4028-B606-D96AABD86FDB}" type="slidenum">
              <a:rPr lang="id-ID" smtClean="0"/>
              <a:pPr/>
              <a:t>9</a:t>
            </a:fld>
            <a:endParaRPr lang="id-ID"/>
          </a:p>
        </p:txBody>
      </p:sp>
      <p:pic>
        <p:nvPicPr>
          <p:cNvPr id="11" name="Picture 10">
            <a:extLst>
              <a:ext uri="{FF2B5EF4-FFF2-40B4-BE49-F238E27FC236}">
                <a16:creationId xmlns:a16="http://schemas.microsoft.com/office/drawing/2014/main" id="{2E7743B7-64E0-504E-8B7B-1C083380E3BB}"/>
              </a:ext>
            </a:extLst>
          </p:cNvPr>
          <p:cNvPicPr>
            <a:picLocks noChangeAspect="1"/>
          </p:cNvPicPr>
          <p:nvPr/>
        </p:nvPicPr>
        <p:blipFill>
          <a:blip r:embed="rId2"/>
          <a:stretch>
            <a:fillRect/>
          </a:stretch>
        </p:blipFill>
        <p:spPr>
          <a:xfrm>
            <a:off x="5753100" y="17430"/>
            <a:ext cx="3390900" cy="2007413"/>
          </a:xfrm>
          <a:prstGeom prst="rect">
            <a:avLst/>
          </a:prstGeom>
        </p:spPr>
      </p:pic>
    </p:spTree>
    <p:extLst>
      <p:ext uri="{BB962C8B-B14F-4D97-AF65-F5344CB8AC3E}">
        <p14:creationId xmlns:p14="http://schemas.microsoft.com/office/powerpoint/2010/main" val="1945544931"/>
      </p:ext>
    </p:extLst>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fb4f0d59-5819-4417-be70-a8c45c6ce026">V2XQH5KC33RV-1437564947-85298</_dlc_DocId>
    <_dlc_DocIdUrl xmlns="fb4f0d59-5819-4417-be70-a8c45c6ce026">
      <Url>https://binusianorg.sharepoint.com/sites/arc-digitalcontent/_layouts/15/DocIdRedir.aspx?ID=V2XQH5KC33RV-1437564947-85298</Url>
      <Description>V2XQH5KC33RV-1437564947-85298</Description>
    </_dlc_DocIdUrl>
    <IconOverlay xmlns="http://schemas.microsoft.com/sharepoint/v4"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36FD4B54A33CF418F8FA9E843381D80" ma:contentTypeVersion="12" ma:contentTypeDescription="Create a new document." ma:contentTypeScope="" ma:versionID="24666dcbae426d27c784b13e5ebe4809">
  <xsd:schema xmlns:xsd="http://www.w3.org/2001/XMLSchema" xmlns:xs="http://www.w3.org/2001/XMLSchema" xmlns:p="http://schemas.microsoft.com/office/2006/metadata/properties" xmlns:ns2="fb4f0d59-5819-4417-be70-a8c45c6ce026" xmlns:ns3="e27f33ce-cc95-4e76-aedc-ff0ac55721f8" xmlns:ns4="http://schemas.microsoft.com/sharepoint/v4" targetNamespace="http://schemas.microsoft.com/office/2006/metadata/properties" ma:root="true" ma:fieldsID="359bbfe2cd6fa54c57aa73fb491c2958" ns2:_="" ns3:_="" ns4:_="">
    <xsd:import namespace="fb4f0d59-5819-4417-be70-a8c45c6ce026"/>
    <xsd:import namespace="e27f33ce-cc95-4e76-aedc-ff0ac55721f8"/>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2:SharedWithUsers" minOccurs="0"/>
                <xsd:element ref="ns2:SharedWithDetails"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4f0d59-5819-4417-be70-a8c45c6ce02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27f33ce-cc95-4e76-aedc-ff0ac55721f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69602-7436-458C-8C35-910273AD6FD7}">
  <ds:schemaRefs>
    <ds:schemaRef ds:uri="http://schemas.microsoft.com/sharepoint/v3/contenttype/forms"/>
  </ds:schemaRefs>
</ds:datastoreItem>
</file>

<file path=customXml/itemProps2.xml><?xml version="1.0" encoding="utf-8"?>
<ds:datastoreItem xmlns:ds="http://schemas.openxmlformats.org/officeDocument/2006/customXml" ds:itemID="{00F3C613-3B7B-4A64-88B3-662D801AA97B}">
  <ds:schemaRefs>
    <ds:schemaRef ds:uri="http://schemas.microsoft.com/sharepoint/events"/>
    <ds:schemaRef ds:uri="http://www.w3.org/2000/xmlns/"/>
  </ds:schemaRefs>
</ds:datastoreItem>
</file>

<file path=customXml/itemProps3.xml><?xml version="1.0" encoding="utf-8"?>
<ds:datastoreItem xmlns:ds="http://schemas.openxmlformats.org/officeDocument/2006/customXml" ds:itemID="{15E1968D-5281-4CCA-A060-B6D03A4CD3E2}">
  <ds:schemaRefs>
    <ds:schemaRef ds:uri="fb4f0d59-5819-4417-be70-a8c45c6ce026"/>
    <ds:schemaRef ds:uri="http://schemas.microsoft.com/office/2006/metadata/properties"/>
    <ds:schemaRef ds:uri="http://schemas.microsoft.com/office/infopath/2007/PartnerControls"/>
    <ds:schemaRef ds:uri="http://www.w3.org/2000/xmlns/"/>
    <ds:schemaRef ds:uri="http://schemas.microsoft.com/sharepoint/v4"/>
  </ds:schemaRefs>
</ds:datastoreItem>
</file>

<file path=customXml/itemProps4.xml><?xml version="1.0" encoding="utf-8"?>
<ds:datastoreItem xmlns:ds="http://schemas.openxmlformats.org/officeDocument/2006/customXml" ds:itemID="{6F86F19B-1D62-481A-936C-A6BFAB0A10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4f0d59-5819-4417-be70-a8c45c6ce026"/>
    <ds:schemaRef ds:uri="e27f33ce-cc95-4e76-aedc-ff0ac55721f8"/>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Presentation1</Template>
  <Application>Microsoft Office PowerPoint</Application>
  <PresentationFormat>On-screen Show (4:3)</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TemplateBM</vt:lpstr>
      <vt:lpstr>Introduction to Research  Session 01</vt:lpstr>
      <vt:lpstr>Outline</vt:lpstr>
      <vt:lpstr>Research Definitions</vt:lpstr>
      <vt:lpstr>Research Lifecycle</vt:lpstr>
      <vt:lpstr>Research Purpose</vt:lpstr>
      <vt:lpstr>Who need research?</vt:lpstr>
      <vt:lpstr>Do you think only this people need research?</vt:lpstr>
      <vt:lpstr>What topics to research?</vt:lpstr>
      <vt:lpstr>Research that has been done will have impact to the community</vt:lpstr>
      <vt:lpstr>Research that has been done will have impact to the community</vt:lpstr>
      <vt:lpstr>Research that has been done will have impact to the community</vt:lpstr>
      <vt:lpstr>Research that has been done will have impact to the community</vt:lpstr>
      <vt:lpstr>Research that has been done will have impact to the community</vt:lpstr>
      <vt:lpstr>The only solution is</vt:lpstr>
      <vt:lpstr>References</vt:lpstr>
      <vt:lpstr>Class’ Project</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DS_1</dc:title>
  <dc:creator>rwongso@binus.edu</dc:creator>
  <cp:revision>2</cp:revision>
  <dcterms:created xsi:type="dcterms:W3CDTF">2009-07-15T08:07:45Z</dcterms:created>
  <dcterms:modified xsi:type="dcterms:W3CDTF">2021-03-17T08:20:12Z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0x010100136FD4B54A33CF418F8FA9E843381D80</vt:lpwstr>
  </property>
  <property fmtid="{D5CDD505-2E9C-101B-9397-08002B2CF9AE}" pid="3" name="_dlc_DocIdItemGuid">
    <vt:lpwstr>cd6ef0d9-c7c7-4ea5-98a0-e17abae3b96f</vt:lpwstr>
  </property>
</Properties>
</file>