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17"/>
  </p:notesMasterIdLst>
  <p:handoutMasterIdLst>
    <p:handoutMasterId r:id="rId18"/>
  </p:handoutMasterIdLst>
  <p:sldIdLst>
    <p:sldId id="349" r:id="rId2"/>
    <p:sldId id="350" r:id="rId3"/>
    <p:sldId id="351" r:id="rId4"/>
    <p:sldId id="397" r:id="rId5"/>
    <p:sldId id="405" r:id="rId6"/>
    <p:sldId id="402" r:id="rId7"/>
    <p:sldId id="398" r:id="rId8"/>
    <p:sldId id="399" r:id="rId9"/>
    <p:sldId id="400" r:id="rId10"/>
    <p:sldId id="401" r:id="rId11"/>
    <p:sldId id="371" r:id="rId12"/>
    <p:sldId id="403" r:id="rId13"/>
    <p:sldId id="404" r:id="rId14"/>
    <p:sldId id="363" r:id="rId15"/>
    <p:sldId id="38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86" autoAdjust="0"/>
    <p:restoredTop sz="94731"/>
  </p:normalViewPr>
  <p:slideViewPr>
    <p:cSldViewPr>
      <p:cViewPr varScale="1">
        <p:scale>
          <a:sx n="144" d="100"/>
          <a:sy n="144" d="100"/>
        </p:scale>
        <p:origin x="19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8382C-D42A-2447-B2A4-A0F8662A14E0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0C9BA20E-51E6-1642-8DBB-92AE3D4F0736}">
      <dgm:prSet phldrT="[Text]"/>
      <dgm:spPr/>
      <dgm:t>
        <a:bodyPr/>
        <a:lstStyle/>
        <a:p>
          <a:r>
            <a:rPr lang="en-US" dirty="0"/>
            <a:t>Researcher test or verifies a theory</a:t>
          </a:r>
        </a:p>
      </dgm:t>
    </dgm:pt>
    <dgm:pt modelId="{71FD5D78-33DF-E64A-97EC-AA26E6CE10D9}" type="parTrans" cxnId="{DFCD2EC9-BCFE-BD4F-A05B-2161A49B1472}">
      <dgm:prSet/>
      <dgm:spPr/>
      <dgm:t>
        <a:bodyPr/>
        <a:lstStyle/>
        <a:p>
          <a:endParaRPr lang="en-US"/>
        </a:p>
      </dgm:t>
    </dgm:pt>
    <dgm:pt modelId="{81B370AC-436C-844E-895E-827C02131075}" type="sibTrans" cxnId="{DFCD2EC9-BCFE-BD4F-A05B-2161A49B1472}">
      <dgm:prSet/>
      <dgm:spPr/>
      <dgm:t>
        <a:bodyPr/>
        <a:lstStyle/>
        <a:p>
          <a:endParaRPr lang="en-US"/>
        </a:p>
      </dgm:t>
    </dgm:pt>
    <dgm:pt modelId="{E4142ADA-9472-9148-8363-D518419CC3C0}">
      <dgm:prSet phldrT="[Text]"/>
      <dgm:spPr/>
      <dgm:t>
        <a:bodyPr/>
        <a:lstStyle/>
        <a:p>
          <a:r>
            <a:rPr lang="en-US" dirty="0"/>
            <a:t>Researcher test hypotheses or research questions from the theory</a:t>
          </a:r>
        </a:p>
      </dgm:t>
    </dgm:pt>
    <dgm:pt modelId="{D1810D61-0434-2B4B-8DC9-D5EE1F8C3288}" type="parTrans" cxnId="{6E3DF0A0-9414-F641-8127-152F756B5AF6}">
      <dgm:prSet/>
      <dgm:spPr/>
      <dgm:t>
        <a:bodyPr/>
        <a:lstStyle/>
        <a:p>
          <a:endParaRPr lang="en-US"/>
        </a:p>
      </dgm:t>
    </dgm:pt>
    <dgm:pt modelId="{403174D3-7DB7-9C47-8EB8-DEF222ED2F79}" type="sibTrans" cxnId="{6E3DF0A0-9414-F641-8127-152F756B5AF6}">
      <dgm:prSet/>
      <dgm:spPr/>
      <dgm:t>
        <a:bodyPr/>
        <a:lstStyle/>
        <a:p>
          <a:endParaRPr lang="en-US"/>
        </a:p>
      </dgm:t>
    </dgm:pt>
    <dgm:pt modelId="{71BC7D21-F1E8-A74C-83DD-22F3DE9DE022}">
      <dgm:prSet phldrT="[Text]"/>
      <dgm:spPr/>
      <dgm:t>
        <a:bodyPr/>
        <a:lstStyle/>
        <a:p>
          <a:r>
            <a:rPr lang="en-US" dirty="0"/>
            <a:t>Researcher defines and operationalized variables derived from the theory</a:t>
          </a:r>
        </a:p>
      </dgm:t>
    </dgm:pt>
    <dgm:pt modelId="{5F8B61EA-67C9-804C-B4DA-7F12816ED242}" type="parTrans" cxnId="{F9817DDC-C4F1-2A43-B4BE-FF5D299322A2}">
      <dgm:prSet/>
      <dgm:spPr/>
      <dgm:t>
        <a:bodyPr/>
        <a:lstStyle/>
        <a:p>
          <a:endParaRPr lang="en-US"/>
        </a:p>
      </dgm:t>
    </dgm:pt>
    <dgm:pt modelId="{06F06C41-4FC5-7A42-9E93-89CD0F87170D}" type="sibTrans" cxnId="{F9817DDC-C4F1-2A43-B4BE-FF5D299322A2}">
      <dgm:prSet/>
      <dgm:spPr/>
      <dgm:t>
        <a:bodyPr/>
        <a:lstStyle/>
        <a:p>
          <a:endParaRPr lang="en-US"/>
        </a:p>
      </dgm:t>
    </dgm:pt>
    <dgm:pt modelId="{57C583BC-C108-4846-A296-C1B471110ECA}">
      <dgm:prSet/>
      <dgm:spPr/>
      <dgm:t>
        <a:bodyPr/>
        <a:lstStyle/>
        <a:p>
          <a:r>
            <a:rPr lang="en-US" dirty="0"/>
            <a:t>Researcher measures or observes variables using an instrument to obtain scores</a:t>
          </a:r>
        </a:p>
      </dgm:t>
    </dgm:pt>
    <dgm:pt modelId="{4E1B0A5E-BF7E-1942-9AA5-BFBD5F1E4DB9}" type="parTrans" cxnId="{3EA22BF8-9502-4142-9B80-4617B863EADC}">
      <dgm:prSet/>
      <dgm:spPr/>
      <dgm:t>
        <a:bodyPr/>
        <a:lstStyle/>
        <a:p>
          <a:endParaRPr lang="en-US"/>
        </a:p>
      </dgm:t>
    </dgm:pt>
    <dgm:pt modelId="{83FCD78F-D4FF-844F-9F37-A82DC9FC5D0E}" type="sibTrans" cxnId="{3EA22BF8-9502-4142-9B80-4617B863EADC}">
      <dgm:prSet/>
      <dgm:spPr/>
      <dgm:t>
        <a:bodyPr/>
        <a:lstStyle/>
        <a:p>
          <a:endParaRPr lang="en-US"/>
        </a:p>
      </dgm:t>
    </dgm:pt>
    <dgm:pt modelId="{5AC66B4E-9B62-AB42-84E7-E0E370B8020A}" type="pres">
      <dgm:prSet presAssocID="{C678382C-D42A-2447-B2A4-A0F8662A14E0}" presName="linearFlow" presStyleCnt="0">
        <dgm:presLayoutVars>
          <dgm:resizeHandles val="exact"/>
        </dgm:presLayoutVars>
      </dgm:prSet>
      <dgm:spPr/>
    </dgm:pt>
    <dgm:pt modelId="{AA44DDFB-2EAB-5042-98AA-F2CA37532828}" type="pres">
      <dgm:prSet presAssocID="{0C9BA20E-51E6-1642-8DBB-92AE3D4F0736}" presName="node" presStyleLbl="node1" presStyleIdx="0" presStyleCnt="4" custScaleX="218291">
        <dgm:presLayoutVars>
          <dgm:bulletEnabled val="1"/>
        </dgm:presLayoutVars>
      </dgm:prSet>
      <dgm:spPr/>
    </dgm:pt>
    <dgm:pt modelId="{82662ED8-F937-C84A-960E-3B2246300E3A}" type="pres">
      <dgm:prSet presAssocID="{81B370AC-436C-844E-895E-827C02131075}" presName="sibTrans" presStyleLbl="sibTrans2D1" presStyleIdx="0" presStyleCnt="3"/>
      <dgm:spPr/>
    </dgm:pt>
    <dgm:pt modelId="{425D849E-AC93-114E-9C1A-982BE8E2A711}" type="pres">
      <dgm:prSet presAssocID="{81B370AC-436C-844E-895E-827C02131075}" presName="connectorText" presStyleLbl="sibTrans2D1" presStyleIdx="0" presStyleCnt="3"/>
      <dgm:spPr/>
    </dgm:pt>
    <dgm:pt modelId="{CE712D20-92B7-2D4D-94DF-E46F5FD3CB10}" type="pres">
      <dgm:prSet presAssocID="{E4142ADA-9472-9148-8363-D518419CC3C0}" presName="node" presStyleLbl="node1" presStyleIdx="1" presStyleCnt="4" custScaleX="218291">
        <dgm:presLayoutVars>
          <dgm:bulletEnabled val="1"/>
        </dgm:presLayoutVars>
      </dgm:prSet>
      <dgm:spPr/>
    </dgm:pt>
    <dgm:pt modelId="{E8CD9D80-C5D1-9344-8043-257986068047}" type="pres">
      <dgm:prSet presAssocID="{403174D3-7DB7-9C47-8EB8-DEF222ED2F79}" presName="sibTrans" presStyleLbl="sibTrans2D1" presStyleIdx="1" presStyleCnt="3"/>
      <dgm:spPr/>
    </dgm:pt>
    <dgm:pt modelId="{6D5C835B-008B-9C47-8F8D-CD030EFACE68}" type="pres">
      <dgm:prSet presAssocID="{403174D3-7DB7-9C47-8EB8-DEF222ED2F79}" presName="connectorText" presStyleLbl="sibTrans2D1" presStyleIdx="1" presStyleCnt="3"/>
      <dgm:spPr/>
    </dgm:pt>
    <dgm:pt modelId="{5C63ABB4-CCAB-6A48-9EA3-022BF0547608}" type="pres">
      <dgm:prSet presAssocID="{71BC7D21-F1E8-A74C-83DD-22F3DE9DE022}" presName="node" presStyleLbl="node1" presStyleIdx="2" presStyleCnt="4" custScaleX="218291">
        <dgm:presLayoutVars>
          <dgm:bulletEnabled val="1"/>
        </dgm:presLayoutVars>
      </dgm:prSet>
      <dgm:spPr/>
    </dgm:pt>
    <dgm:pt modelId="{23CA0B08-E12D-864B-B0CB-4D9415CF91C0}" type="pres">
      <dgm:prSet presAssocID="{06F06C41-4FC5-7A42-9E93-89CD0F87170D}" presName="sibTrans" presStyleLbl="sibTrans2D1" presStyleIdx="2" presStyleCnt="3"/>
      <dgm:spPr/>
    </dgm:pt>
    <dgm:pt modelId="{F0611988-BFC3-374D-B6D1-6480D8DC2B69}" type="pres">
      <dgm:prSet presAssocID="{06F06C41-4FC5-7A42-9E93-89CD0F87170D}" presName="connectorText" presStyleLbl="sibTrans2D1" presStyleIdx="2" presStyleCnt="3"/>
      <dgm:spPr/>
    </dgm:pt>
    <dgm:pt modelId="{995BDADC-6E81-A647-AAEF-E868CFF3D39B}" type="pres">
      <dgm:prSet presAssocID="{57C583BC-C108-4846-A296-C1B471110ECA}" presName="node" presStyleLbl="node1" presStyleIdx="3" presStyleCnt="4" custScaleX="218291">
        <dgm:presLayoutVars>
          <dgm:bulletEnabled val="1"/>
        </dgm:presLayoutVars>
      </dgm:prSet>
      <dgm:spPr/>
    </dgm:pt>
  </dgm:ptLst>
  <dgm:cxnLst>
    <dgm:cxn modelId="{7ADB9612-D680-F644-A890-5178B57BD213}" type="presOf" srcId="{403174D3-7DB7-9C47-8EB8-DEF222ED2F79}" destId="{6D5C835B-008B-9C47-8F8D-CD030EFACE68}" srcOrd="1" destOrd="0" presId="urn:microsoft.com/office/officeart/2005/8/layout/process2"/>
    <dgm:cxn modelId="{638F9B1F-F5FD-5141-BDED-E72E0B8669B1}" type="presOf" srcId="{57C583BC-C108-4846-A296-C1B471110ECA}" destId="{995BDADC-6E81-A647-AAEF-E868CFF3D39B}" srcOrd="0" destOrd="0" presId="urn:microsoft.com/office/officeart/2005/8/layout/process2"/>
    <dgm:cxn modelId="{255BB82C-9367-8F45-8396-4D4D91CF156F}" type="presOf" srcId="{71BC7D21-F1E8-A74C-83DD-22F3DE9DE022}" destId="{5C63ABB4-CCAB-6A48-9EA3-022BF0547608}" srcOrd="0" destOrd="0" presId="urn:microsoft.com/office/officeart/2005/8/layout/process2"/>
    <dgm:cxn modelId="{A6DD7531-EF78-384B-8C39-17809ADD36BD}" type="presOf" srcId="{403174D3-7DB7-9C47-8EB8-DEF222ED2F79}" destId="{E8CD9D80-C5D1-9344-8043-257986068047}" srcOrd="0" destOrd="0" presId="urn:microsoft.com/office/officeart/2005/8/layout/process2"/>
    <dgm:cxn modelId="{09369D31-116A-2B49-B582-E2209710E7C3}" type="presOf" srcId="{06F06C41-4FC5-7A42-9E93-89CD0F87170D}" destId="{23CA0B08-E12D-864B-B0CB-4D9415CF91C0}" srcOrd="0" destOrd="0" presId="urn:microsoft.com/office/officeart/2005/8/layout/process2"/>
    <dgm:cxn modelId="{732F994E-D81A-B041-B001-C1046F4FA3BA}" type="presOf" srcId="{81B370AC-436C-844E-895E-827C02131075}" destId="{425D849E-AC93-114E-9C1A-982BE8E2A711}" srcOrd="1" destOrd="0" presId="urn:microsoft.com/office/officeart/2005/8/layout/process2"/>
    <dgm:cxn modelId="{C1CA5A5B-6B52-2441-A465-21AFDE92374D}" type="presOf" srcId="{81B370AC-436C-844E-895E-827C02131075}" destId="{82662ED8-F937-C84A-960E-3B2246300E3A}" srcOrd="0" destOrd="0" presId="urn:microsoft.com/office/officeart/2005/8/layout/process2"/>
    <dgm:cxn modelId="{2770DF5D-4FD6-F04E-A41E-2ED21915549B}" type="presOf" srcId="{C678382C-D42A-2447-B2A4-A0F8662A14E0}" destId="{5AC66B4E-9B62-AB42-84E7-E0E370B8020A}" srcOrd="0" destOrd="0" presId="urn:microsoft.com/office/officeart/2005/8/layout/process2"/>
    <dgm:cxn modelId="{FFC6E964-07FE-3342-B196-3E76FFD668C3}" type="presOf" srcId="{0C9BA20E-51E6-1642-8DBB-92AE3D4F0736}" destId="{AA44DDFB-2EAB-5042-98AA-F2CA37532828}" srcOrd="0" destOrd="0" presId="urn:microsoft.com/office/officeart/2005/8/layout/process2"/>
    <dgm:cxn modelId="{6E3DF0A0-9414-F641-8127-152F756B5AF6}" srcId="{C678382C-D42A-2447-B2A4-A0F8662A14E0}" destId="{E4142ADA-9472-9148-8363-D518419CC3C0}" srcOrd="1" destOrd="0" parTransId="{D1810D61-0434-2B4B-8DC9-D5EE1F8C3288}" sibTransId="{403174D3-7DB7-9C47-8EB8-DEF222ED2F79}"/>
    <dgm:cxn modelId="{DFCD2EC9-BCFE-BD4F-A05B-2161A49B1472}" srcId="{C678382C-D42A-2447-B2A4-A0F8662A14E0}" destId="{0C9BA20E-51E6-1642-8DBB-92AE3D4F0736}" srcOrd="0" destOrd="0" parTransId="{71FD5D78-33DF-E64A-97EC-AA26E6CE10D9}" sibTransId="{81B370AC-436C-844E-895E-827C02131075}"/>
    <dgm:cxn modelId="{1C353ED6-9D1D-9644-909D-8B00A0B6C9D2}" type="presOf" srcId="{E4142ADA-9472-9148-8363-D518419CC3C0}" destId="{CE712D20-92B7-2D4D-94DF-E46F5FD3CB10}" srcOrd="0" destOrd="0" presId="urn:microsoft.com/office/officeart/2005/8/layout/process2"/>
    <dgm:cxn modelId="{F9817DDC-C4F1-2A43-B4BE-FF5D299322A2}" srcId="{C678382C-D42A-2447-B2A4-A0F8662A14E0}" destId="{71BC7D21-F1E8-A74C-83DD-22F3DE9DE022}" srcOrd="2" destOrd="0" parTransId="{5F8B61EA-67C9-804C-B4DA-7F12816ED242}" sibTransId="{06F06C41-4FC5-7A42-9E93-89CD0F87170D}"/>
    <dgm:cxn modelId="{4AB0D1E3-1D96-3B42-B8F9-9E5A3A590620}" type="presOf" srcId="{06F06C41-4FC5-7A42-9E93-89CD0F87170D}" destId="{F0611988-BFC3-374D-B6D1-6480D8DC2B69}" srcOrd="1" destOrd="0" presId="urn:microsoft.com/office/officeart/2005/8/layout/process2"/>
    <dgm:cxn modelId="{3EA22BF8-9502-4142-9B80-4617B863EADC}" srcId="{C678382C-D42A-2447-B2A4-A0F8662A14E0}" destId="{57C583BC-C108-4846-A296-C1B471110ECA}" srcOrd="3" destOrd="0" parTransId="{4E1B0A5E-BF7E-1942-9AA5-BFBD5F1E4DB9}" sibTransId="{83FCD78F-D4FF-844F-9F37-A82DC9FC5D0E}"/>
    <dgm:cxn modelId="{CE88AFCF-0BD9-9245-9161-38F2297A7288}" type="presParOf" srcId="{5AC66B4E-9B62-AB42-84E7-E0E370B8020A}" destId="{AA44DDFB-2EAB-5042-98AA-F2CA37532828}" srcOrd="0" destOrd="0" presId="urn:microsoft.com/office/officeart/2005/8/layout/process2"/>
    <dgm:cxn modelId="{21980E16-8FDB-F94C-B80C-91D2769A1A5E}" type="presParOf" srcId="{5AC66B4E-9B62-AB42-84E7-E0E370B8020A}" destId="{82662ED8-F937-C84A-960E-3B2246300E3A}" srcOrd="1" destOrd="0" presId="urn:microsoft.com/office/officeart/2005/8/layout/process2"/>
    <dgm:cxn modelId="{290BBE15-6D17-AF49-8E7C-4FA40231D340}" type="presParOf" srcId="{82662ED8-F937-C84A-960E-3B2246300E3A}" destId="{425D849E-AC93-114E-9C1A-982BE8E2A711}" srcOrd="0" destOrd="0" presId="urn:microsoft.com/office/officeart/2005/8/layout/process2"/>
    <dgm:cxn modelId="{72B9B2F0-0C11-EA45-A232-052544D2CA67}" type="presParOf" srcId="{5AC66B4E-9B62-AB42-84E7-E0E370B8020A}" destId="{CE712D20-92B7-2D4D-94DF-E46F5FD3CB10}" srcOrd="2" destOrd="0" presId="urn:microsoft.com/office/officeart/2005/8/layout/process2"/>
    <dgm:cxn modelId="{4576E36F-0EA5-6F47-BC55-5B8CEA9B213F}" type="presParOf" srcId="{5AC66B4E-9B62-AB42-84E7-E0E370B8020A}" destId="{E8CD9D80-C5D1-9344-8043-257986068047}" srcOrd="3" destOrd="0" presId="urn:microsoft.com/office/officeart/2005/8/layout/process2"/>
    <dgm:cxn modelId="{E968D2E9-52BC-EF47-A0DE-B1A8D21035EC}" type="presParOf" srcId="{E8CD9D80-C5D1-9344-8043-257986068047}" destId="{6D5C835B-008B-9C47-8F8D-CD030EFACE68}" srcOrd="0" destOrd="0" presId="urn:microsoft.com/office/officeart/2005/8/layout/process2"/>
    <dgm:cxn modelId="{9A531C56-9EA1-3C4A-83B2-40D42F044840}" type="presParOf" srcId="{5AC66B4E-9B62-AB42-84E7-E0E370B8020A}" destId="{5C63ABB4-CCAB-6A48-9EA3-022BF0547608}" srcOrd="4" destOrd="0" presId="urn:microsoft.com/office/officeart/2005/8/layout/process2"/>
    <dgm:cxn modelId="{3842E8EC-32CD-144A-8DDF-36B22E46063C}" type="presParOf" srcId="{5AC66B4E-9B62-AB42-84E7-E0E370B8020A}" destId="{23CA0B08-E12D-864B-B0CB-4D9415CF91C0}" srcOrd="5" destOrd="0" presId="urn:microsoft.com/office/officeart/2005/8/layout/process2"/>
    <dgm:cxn modelId="{DEA778BF-6399-9E4E-8A0B-47203EB7408D}" type="presParOf" srcId="{23CA0B08-E12D-864B-B0CB-4D9415CF91C0}" destId="{F0611988-BFC3-374D-B6D1-6480D8DC2B69}" srcOrd="0" destOrd="0" presId="urn:microsoft.com/office/officeart/2005/8/layout/process2"/>
    <dgm:cxn modelId="{26B4CA11-20D5-6E40-A971-F7A8AC178B11}" type="presParOf" srcId="{5AC66B4E-9B62-AB42-84E7-E0E370B8020A}" destId="{995BDADC-6E81-A647-AAEF-E868CFF3D39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8382C-D42A-2447-B2A4-A0F8662A14E0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0C9BA20E-51E6-1642-8DBB-92AE3D4F0736}">
      <dgm:prSet phldrT="[Text]"/>
      <dgm:spPr/>
      <dgm:t>
        <a:bodyPr/>
        <a:lstStyle/>
        <a:p>
          <a:r>
            <a:rPr lang="en-US" dirty="0"/>
            <a:t>Researcher gathers information (e.g., interviews, observations)</a:t>
          </a:r>
        </a:p>
      </dgm:t>
    </dgm:pt>
    <dgm:pt modelId="{71FD5D78-33DF-E64A-97EC-AA26E6CE10D9}" type="parTrans" cxnId="{DFCD2EC9-BCFE-BD4F-A05B-2161A49B1472}">
      <dgm:prSet/>
      <dgm:spPr/>
      <dgm:t>
        <a:bodyPr/>
        <a:lstStyle/>
        <a:p>
          <a:endParaRPr lang="en-US"/>
        </a:p>
      </dgm:t>
    </dgm:pt>
    <dgm:pt modelId="{81B370AC-436C-844E-895E-827C02131075}" type="sibTrans" cxnId="{DFCD2EC9-BCFE-BD4F-A05B-2161A49B1472}">
      <dgm:prSet/>
      <dgm:spPr/>
      <dgm:t>
        <a:bodyPr/>
        <a:lstStyle/>
        <a:p>
          <a:endParaRPr lang="en-US"/>
        </a:p>
      </dgm:t>
    </dgm:pt>
    <dgm:pt modelId="{E4142ADA-9472-9148-8363-D518419CC3C0}">
      <dgm:prSet phldrT="[Text]"/>
      <dgm:spPr/>
      <dgm:t>
        <a:bodyPr/>
        <a:lstStyle/>
        <a:p>
          <a:r>
            <a:rPr lang="en-US" dirty="0"/>
            <a:t>Researcher asks open-ended questions or participants or record fieldnotes</a:t>
          </a:r>
        </a:p>
      </dgm:t>
    </dgm:pt>
    <dgm:pt modelId="{D1810D61-0434-2B4B-8DC9-D5EE1F8C3288}" type="parTrans" cxnId="{6E3DF0A0-9414-F641-8127-152F756B5AF6}">
      <dgm:prSet/>
      <dgm:spPr/>
      <dgm:t>
        <a:bodyPr/>
        <a:lstStyle/>
        <a:p>
          <a:endParaRPr lang="en-US"/>
        </a:p>
      </dgm:t>
    </dgm:pt>
    <dgm:pt modelId="{403174D3-7DB7-9C47-8EB8-DEF222ED2F79}" type="sibTrans" cxnId="{6E3DF0A0-9414-F641-8127-152F756B5AF6}">
      <dgm:prSet/>
      <dgm:spPr/>
      <dgm:t>
        <a:bodyPr/>
        <a:lstStyle/>
        <a:p>
          <a:endParaRPr lang="en-US"/>
        </a:p>
      </dgm:t>
    </dgm:pt>
    <dgm:pt modelId="{71BC7D21-F1E8-A74C-83DD-22F3DE9DE022}">
      <dgm:prSet phldrT="[Text]"/>
      <dgm:spPr/>
      <dgm:t>
        <a:bodyPr/>
        <a:lstStyle/>
        <a:p>
          <a:r>
            <a:rPr lang="en-US" dirty="0"/>
            <a:t>Researcher analyzes data to form themes or categories</a:t>
          </a:r>
        </a:p>
      </dgm:t>
    </dgm:pt>
    <dgm:pt modelId="{5F8B61EA-67C9-804C-B4DA-7F12816ED242}" type="parTrans" cxnId="{F9817DDC-C4F1-2A43-B4BE-FF5D299322A2}">
      <dgm:prSet/>
      <dgm:spPr/>
      <dgm:t>
        <a:bodyPr/>
        <a:lstStyle/>
        <a:p>
          <a:endParaRPr lang="en-US"/>
        </a:p>
      </dgm:t>
    </dgm:pt>
    <dgm:pt modelId="{06F06C41-4FC5-7A42-9E93-89CD0F87170D}" type="sibTrans" cxnId="{F9817DDC-C4F1-2A43-B4BE-FF5D299322A2}">
      <dgm:prSet/>
      <dgm:spPr/>
      <dgm:t>
        <a:bodyPr/>
        <a:lstStyle/>
        <a:p>
          <a:endParaRPr lang="en-US"/>
        </a:p>
      </dgm:t>
    </dgm:pt>
    <dgm:pt modelId="{57C583BC-C108-4846-A296-C1B471110ECA}">
      <dgm:prSet/>
      <dgm:spPr/>
      <dgm:t>
        <a:bodyPr/>
        <a:lstStyle/>
        <a:p>
          <a:r>
            <a:rPr lang="en-US" dirty="0"/>
            <a:t>Researcher looks for broad pattern, generalizations, or theories from themes or categories</a:t>
          </a:r>
        </a:p>
      </dgm:t>
    </dgm:pt>
    <dgm:pt modelId="{4E1B0A5E-BF7E-1942-9AA5-BFBD5F1E4DB9}" type="parTrans" cxnId="{3EA22BF8-9502-4142-9B80-4617B863EADC}">
      <dgm:prSet/>
      <dgm:spPr/>
      <dgm:t>
        <a:bodyPr/>
        <a:lstStyle/>
        <a:p>
          <a:endParaRPr lang="en-US"/>
        </a:p>
      </dgm:t>
    </dgm:pt>
    <dgm:pt modelId="{83FCD78F-D4FF-844F-9F37-A82DC9FC5D0E}" type="sibTrans" cxnId="{3EA22BF8-9502-4142-9B80-4617B863EADC}">
      <dgm:prSet/>
      <dgm:spPr/>
      <dgm:t>
        <a:bodyPr/>
        <a:lstStyle/>
        <a:p>
          <a:endParaRPr lang="en-US"/>
        </a:p>
      </dgm:t>
    </dgm:pt>
    <dgm:pt modelId="{F4805CB4-F44D-6F40-ACBC-4A2BD259D9BC}">
      <dgm:prSet/>
      <dgm:spPr/>
      <dgm:t>
        <a:bodyPr/>
        <a:lstStyle/>
        <a:p>
          <a:r>
            <a:rPr lang="en-US" dirty="0"/>
            <a:t>Researcher poses generalizations or theories from past experiences and literature</a:t>
          </a:r>
        </a:p>
      </dgm:t>
    </dgm:pt>
    <dgm:pt modelId="{25F96405-1193-F849-BEEB-46CF83ACAC5D}" type="parTrans" cxnId="{D34F9596-DF2F-2E4C-81B9-E60CFB137720}">
      <dgm:prSet/>
      <dgm:spPr/>
      <dgm:t>
        <a:bodyPr/>
        <a:lstStyle/>
        <a:p>
          <a:endParaRPr lang="en-US"/>
        </a:p>
      </dgm:t>
    </dgm:pt>
    <dgm:pt modelId="{67E251DD-DDB3-814D-8ECC-4927B6B99A50}" type="sibTrans" cxnId="{D34F9596-DF2F-2E4C-81B9-E60CFB137720}">
      <dgm:prSet/>
      <dgm:spPr/>
      <dgm:t>
        <a:bodyPr/>
        <a:lstStyle/>
        <a:p>
          <a:endParaRPr lang="en-US"/>
        </a:p>
      </dgm:t>
    </dgm:pt>
    <dgm:pt modelId="{5AC66B4E-9B62-AB42-84E7-E0E370B8020A}" type="pres">
      <dgm:prSet presAssocID="{C678382C-D42A-2447-B2A4-A0F8662A14E0}" presName="linearFlow" presStyleCnt="0">
        <dgm:presLayoutVars>
          <dgm:resizeHandles val="exact"/>
        </dgm:presLayoutVars>
      </dgm:prSet>
      <dgm:spPr/>
    </dgm:pt>
    <dgm:pt modelId="{AA44DDFB-2EAB-5042-98AA-F2CA37532828}" type="pres">
      <dgm:prSet presAssocID="{0C9BA20E-51E6-1642-8DBB-92AE3D4F0736}" presName="node" presStyleLbl="node1" presStyleIdx="0" presStyleCnt="5" custScaleX="274820">
        <dgm:presLayoutVars>
          <dgm:bulletEnabled val="1"/>
        </dgm:presLayoutVars>
      </dgm:prSet>
      <dgm:spPr/>
    </dgm:pt>
    <dgm:pt modelId="{82662ED8-F937-C84A-960E-3B2246300E3A}" type="pres">
      <dgm:prSet presAssocID="{81B370AC-436C-844E-895E-827C02131075}" presName="sibTrans" presStyleLbl="sibTrans2D1" presStyleIdx="0" presStyleCnt="4"/>
      <dgm:spPr/>
    </dgm:pt>
    <dgm:pt modelId="{425D849E-AC93-114E-9C1A-982BE8E2A711}" type="pres">
      <dgm:prSet presAssocID="{81B370AC-436C-844E-895E-827C02131075}" presName="connectorText" presStyleLbl="sibTrans2D1" presStyleIdx="0" presStyleCnt="4"/>
      <dgm:spPr/>
    </dgm:pt>
    <dgm:pt modelId="{CE712D20-92B7-2D4D-94DF-E46F5FD3CB10}" type="pres">
      <dgm:prSet presAssocID="{E4142ADA-9472-9148-8363-D518419CC3C0}" presName="node" presStyleLbl="node1" presStyleIdx="1" presStyleCnt="5" custScaleX="274820">
        <dgm:presLayoutVars>
          <dgm:bulletEnabled val="1"/>
        </dgm:presLayoutVars>
      </dgm:prSet>
      <dgm:spPr/>
    </dgm:pt>
    <dgm:pt modelId="{E8CD9D80-C5D1-9344-8043-257986068047}" type="pres">
      <dgm:prSet presAssocID="{403174D3-7DB7-9C47-8EB8-DEF222ED2F79}" presName="sibTrans" presStyleLbl="sibTrans2D1" presStyleIdx="1" presStyleCnt="4"/>
      <dgm:spPr/>
    </dgm:pt>
    <dgm:pt modelId="{6D5C835B-008B-9C47-8F8D-CD030EFACE68}" type="pres">
      <dgm:prSet presAssocID="{403174D3-7DB7-9C47-8EB8-DEF222ED2F79}" presName="connectorText" presStyleLbl="sibTrans2D1" presStyleIdx="1" presStyleCnt="4"/>
      <dgm:spPr/>
    </dgm:pt>
    <dgm:pt modelId="{5C63ABB4-CCAB-6A48-9EA3-022BF0547608}" type="pres">
      <dgm:prSet presAssocID="{71BC7D21-F1E8-A74C-83DD-22F3DE9DE022}" presName="node" presStyleLbl="node1" presStyleIdx="2" presStyleCnt="5" custScaleX="274820">
        <dgm:presLayoutVars>
          <dgm:bulletEnabled val="1"/>
        </dgm:presLayoutVars>
      </dgm:prSet>
      <dgm:spPr/>
    </dgm:pt>
    <dgm:pt modelId="{23CA0B08-E12D-864B-B0CB-4D9415CF91C0}" type="pres">
      <dgm:prSet presAssocID="{06F06C41-4FC5-7A42-9E93-89CD0F87170D}" presName="sibTrans" presStyleLbl="sibTrans2D1" presStyleIdx="2" presStyleCnt="4"/>
      <dgm:spPr/>
    </dgm:pt>
    <dgm:pt modelId="{F0611988-BFC3-374D-B6D1-6480D8DC2B69}" type="pres">
      <dgm:prSet presAssocID="{06F06C41-4FC5-7A42-9E93-89CD0F87170D}" presName="connectorText" presStyleLbl="sibTrans2D1" presStyleIdx="2" presStyleCnt="4"/>
      <dgm:spPr/>
    </dgm:pt>
    <dgm:pt modelId="{995BDADC-6E81-A647-AAEF-E868CFF3D39B}" type="pres">
      <dgm:prSet presAssocID="{57C583BC-C108-4846-A296-C1B471110ECA}" presName="node" presStyleLbl="node1" presStyleIdx="3" presStyleCnt="5" custScaleX="274820">
        <dgm:presLayoutVars>
          <dgm:bulletEnabled val="1"/>
        </dgm:presLayoutVars>
      </dgm:prSet>
      <dgm:spPr/>
    </dgm:pt>
    <dgm:pt modelId="{4E7DE853-A1F7-7D49-BD3B-9FA60B5FDEA5}" type="pres">
      <dgm:prSet presAssocID="{83FCD78F-D4FF-844F-9F37-A82DC9FC5D0E}" presName="sibTrans" presStyleLbl="sibTrans2D1" presStyleIdx="3" presStyleCnt="4"/>
      <dgm:spPr/>
    </dgm:pt>
    <dgm:pt modelId="{A9280275-3248-3E4A-92E6-21845AE48624}" type="pres">
      <dgm:prSet presAssocID="{83FCD78F-D4FF-844F-9F37-A82DC9FC5D0E}" presName="connectorText" presStyleLbl="sibTrans2D1" presStyleIdx="3" presStyleCnt="4"/>
      <dgm:spPr/>
    </dgm:pt>
    <dgm:pt modelId="{41F44AE1-DA3B-9B4D-9A75-102CFCCF0C97}" type="pres">
      <dgm:prSet presAssocID="{F4805CB4-F44D-6F40-ACBC-4A2BD259D9BC}" presName="node" presStyleLbl="node1" presStyleIdx="4" presStyleCnt="5" custScaleX="274821">
        <dgm:presLayoutVars>
          <dgm:bulletEnabled val="1"/>
        </dgm:presLayoutVars>
      </dgm:prSet>
      <dgm:spPr/>
    </dgm:pt>
  </dgm:ptLst>
  <dgm:cxnLst>
    <dgm:cxn modelId="{7ADB9612-D680-F644-A890-5178B57BD213}" type="presOf" srcId="{403174D3-7DB7-9C47-8EB8-DEF222ED2F79}" destId="{6D5C835B-008B-9C47-8F8D-CD030EFACE68}" srcOrd="1" destOrd="0" presId="urn:microsoft.com/office/officeart/2005/8/layout/process2"/>
    <dgm:cxn modelId="{638F9B1F-F5FD-5141-BDED-E72E0B8669B1}" type="presOf" srcId="{57C583BC-C108-4846-A296-C1B471110ECA}" destId="{995BDADC-6E81-A647-AAEF-E868CFF3D39B}" srcOrd="0" destOrd="0" presId="urn:microsoft.com/office/officeart/2005/8/layout/process2"/>
    <dgm:cxn modelId="{255BB82C-9367-8F45-8396-4D4D91CF156F}" type="presOf" srcId="{71BC7D21-F1E8-A74C-83DD-22F3DE9DE022}" destId="{5C63ABB4-CCAB-6A48-9EA3-022BF0547608}" srcOrd="0" destOrd="0" presId="urn:microsoft.com/office/officeart/2005/8/layout/process2"/>
    <dgm:cxn modelId="{A6DD7531-EF78-384B-8C39-17809ADD36BD}" type="presOf" srcId="{403174D3-7DB7-9C47-8EB8-DEF222ED2F79}" destId="{E8CD9D80-C5D1-9344-8043-257986068047}" srcOrd="0" destOrd="0" presId="urn:microsoft.com/office/officeart/2005/8/layout/process2"/>
    <dgm:cxn modelId="{09369D31-116A-2B49-B582-E2209710E7C3}" type="presOf" srcId="{06F06C41-4FC5-7A42-9E93-89CD0F87170D}" destId="{23CA0B08-E12D-864B-B0CB-4D9415CF91C0}" srcOrd="0" destOrd="0" presId="urn:microsoft.com/office/officeart/2005/8/layout/process2"/>
    <dgm:cxn modelId="{732F994E-D81A-B041-B001-C1046F4FA3BA}" type="presOf" srcId="{81B370AC-436C-844E-895E-827C02131075}" destId="{425D849E-AC93-114E-9C1A-982BE8E2A711}" srcOrd="1" destOrd="0" presId="urn:microsoft.com/office/officeart/2005/8/layout/process2"/>
    <dgm:cxn modelId="{7096715A-14DD-804F-8063-3FE54CB16158}" type="presOf" srcId="{83FCD78F-D4FF-844F-9F37-A82DC9FC5D0E}" destId="{A9280275-3248-3E4A-92E6-21845AE48624}" srcOrd="1" destOrd="0" presId="urn:microsoft.com/office/officeart/2005/8/layout/process2"/>
    <dgm:cxn modelId="{C1CA5A5B-6B52-2441-A465-21AFDE92374D}" type="presOf" srcId="{81B370AC-436C-844E-895E-827C02131075}" destId="{82662ED8-F937-C84A-960E-3B2246300E3A}" srcOrd="0" destOrd="0" presId="urn:microsoft.com/office/officeart/2005/8/layout/process2"/>
    <dgm:cxn modelId="{2770DF5D-4FD6-F04E-A41E-2ED21915549B}" type="presOf" srcId="{C678382C-D42A-2447-B2A4-A0F8662A14E0}" destId="{5AC66B4E-9B62-AB42-84E7-E0E370B8020A}" srcOrd="0" destOrd="0" presId="urn:microsoft.com/office/officeart/2005/8/layout/process2"/>
    <dgm:cxn modelId="{FFC6E964-07FE-3342-B196-3E76FFD668C3}" type="presOf" srcId="{0C9BA20E-51E6-1642-8DBB-92AE3D4F0736}" destId="{AA44DDFB-2EAB-5042-98AA-F2CA37532828}" srcOrd="0" destOrd="0" presId="urn:microsoft.com/office/officeart/2005/8/layout/process2"/>
    <dgm:cxn modelId="{269C7868-C3A0-EF48-A637-04A1D6D74043}" type="presOf" srcId="{F4805CB4-F44D-6F40-ACBC-4A2BD259D9BC}" destId="{41F44AE1-DA3B-9B4D-9A75-102CFCCF0C97}" srcOrd="0" destOrd="0" presId="urn:microsoft.com/office/officeart/2005/8/layout/process2"/>
    <dgm:cxn modelId="{D34F9596-DF2F-2E4C-81B9-E60CFB137720}" srcId="{C678382C-D42A-2447-B2A4-A0F8662A14E0}" destId="{F4805CB4-F44D-6F40-ACBC-4A2BD259D9BC}" srcOrd="4" destOrd="0" parTransId="{25F96405-1193-F849-BEEB-46CF83ACAC5D}" sibTransId="{67E251DD-DDB3-814D-8ECC-4927B6B99A50}"/>
    <dgm:cxn modelId="{6E3DF0A0-9414-F641-8127-152F756B5AF6}" srcId="{C678382C-D42A-2447-B2A4-A0F8662A14E0}" destId="{E4142ADA-9472-9148-8363-D518419CC3C0}" srcOrd="1" destOrd="0" parTransId="{D1810D61-0434-2B4B-8DC9-D5EE1F8C3288}" sibTransId="{403174D3-7DB7-9C47-8EB8-DEF222ED2F79}"/>
    <dgm:cxn modelId="{DFCD2EC9-BCFE-BD4F-A05B-2161A49B1472}" srcId="{C678382C-D42A-2447-B2A4-A0F8662A14E0}" destId="{0C9BA20E-51E6-1642-8DBB-92AE3D4F0736}" srcOrd="0" destOrd="0" parTransId="{71FD5D78-33DF-E64A-97EC-AA26E6CE10D9}" sibTransId="{81B370AC-436C-844E-895E-827C02131075}"/>
    <dgm:cxn modelId="{1C353ED6-9D1D-9644-909D-8B00A0B6C9D2}" type="presOf" srcId="{E4142ADA-9472-9148-8363-D518419CC3C0}" destId="{CE712D20-92B7-2D4D-94DF-E46F5FD3CB10}" srcOrd="0" destOrd="0" presId="urn:microsoft.com/office/officeart/2005/8/layout/process2"/>
    <dgm:cxn modelId="{F9817DDC-C4F1-2A43-B4BE-FF5D299322A2}" srcId="{C678382C-D42A-2447-B2A4-A0F8662A14E0}" destId="{71BC7D21-F1E8-A74C-83DD-22F3DE9DE022}" srcOrd="2" destOrd="0" parTransId="{5F8B61EA-67C9-804C-B4DA-7F12816ED242}" sibTransId="{06F06C41-4FC5-7A42-9E93-89CD0F87170D}"/>
    <dgm:cxn modelId="{4AB0D1E3-1D96-3B42-B8F9-9E5A3A590620}" type="presOf" srcId="{06F06C41-4FC5-7A42-9E93-89CD0F87170D}" destId="{F0611988-BFC3-374D-B6D1-6480D8DC2B69}" srcOrd="1" destOrd="0" presId="urn:microsoft.com/office/officeart/2005/8/layout/process2"/>
    <dgm:cxn modelId="{4D21B5F7-7EA2-B44C-A4C8-7C76EBB14B92}" type="presOf" srcId="{83FCD78F-D4FF-844F-9F37-A82DC9FC5D0E}" destId="{4E7DE853-A1F7-7D49-BD3B-9FA60B5FDEA5}" srcOrd="0" destOrd="0" presId="urn:microsoft.com/office/officeart/2005/8/layout/process2"/>
    <dgm:cxn modelId="{3EA22BF8-9502-4142-9B80-4617B863EADC}" srcId="{C678382C-D42A-2447-B2A4-A0F8662A14E0}" destId="{57C583BC-C108-4846-A296-C1B471110ECA}" srcOrd="3" destOrd="0" parTransId="{4E1B0A5E-BF7E-1942-9AA5-BFBD5F1E4DB9}" sibTransId="{83FCD78F-D4FF-844F-9F37-A82DC9FC5D0E}"/>
    <dgm:cxn modelId="{CE88AFCF-0BD9-9245-9161-38F2297A7288}" type="presParOf" srcId="{5AC66B4E-9B62-AB42-84E7-E0E370B8020A}" destId="{AA44DDFB-2EAB-5042-98AA-F2CA37532828}" srcOrd="0" destOrd="0" presId="urn:microsoft.com/office/officeart/2005/8/layout/process2"/>
    <dgm:cxn modelId="{21980E16-8FDB-F94C-B80C-91D2769A1A5E}" type="presParOf" srcId="{5AC66B4E-9B62-AB42-84E7-E0E370B8020A}" destId="{82662ED8-F937-C84A-960E-3B2246300E3A}" srcOrd="1" destOrd="0" presId="urn:microsoft.com/office/officeart/2005/8/layout/process2"/>
    <dgm:cxn modelId="{290BBE15-6D17-AF49-8E7C-4FA40231D340}" type="presParOf" srcId="{82662ED8-F937-C84A-960E-3B2246300E3A}" destId="{425D849E-AC93-114E-9C1A-982BE8E2A711}" srcOrd="0" destOrd="0" presId="urn:microsoft.com/office/officeart/2005/8/layout/process2"/>
    <dgm:cxn modelId="{72B9B2F0-0C11-EA45-A232-052544D2CA67}" type="presParOf" srcId="{5AC66B4E-9B62-AB42-84E7-E0E370B8020A}" destId="{CE712D20-92B7-2D4D-94DF-E46F5FD3CB10}" srcOrd="2" destOrd="0" presId="urn:microsoft.com/office/officeart/2005/8/layout/process2"/>
    <dgm:cxn modelId="{4576E36F-0EA5-6F47-BC55-5B8CEA9B213F}" type="presParOf" srcId="{5AC66B4E-9B62-AB42-84E7-E0E370B8020A}" destId="{E8CD9D80-C5D1-9344-8043-257986068047}" srcOrd="3" destOrd="0" presId="urn:microsoft.com/office/officeart/2005/8/layout/process2"/>
    <dgm:cxn modelId="{E968D2E9-52BC-EF47-A0DE-B1A8D21035EC}" type="presParOf" srcId="{E8CD9D80-C5D1-9344-8043-257986068047}" destId="{6D5C835B-008B-9C47-8F8D-CD030EFACE68}" srcOrd="0" destOrd="0" presId="urn:microsoft.com/office/officeart/2005/8/layout/process2"/>
    <dgm:cxn modelId="{9A531C56-9EA1-3C4A-83B2-40D42F044840}" type="presParOf" srcId="{5AC66B4E-9B62-AB42-84E7-E0E370B8020A}" destId="{5C63ABB4-CCAB-6A48-9EA3-022BF0547608}" srcOrd="4" destOrd="0" presId="urn:microsoft.com/office/officeart/2005/8/layout/process2"/>
    <dgm:cxn modelId="{3842E8EC-32CD-144A-8DDF-36B22E46063C}" type="presParOf" srcId="{5AC66B4E-9B62-AB42-84E7-E0E370B8020A}" destId="{23CA0B08-E12D-864B-B0CB-4D9415CF91C0}" srcOrd="5" destOrd="0" presId="urn:microsoft.com/office/officeart/2005/8/layout/process2"/>
    <dgm:cxn modelId="{DEA778BF-6399-9E4E-8A0B-47203EB7408D}" type="presParOf" srcId="{23CA0B08-E12D-864B-B0CB-4D9415CF91C0}" destId="{F0611988-BFC3-374D-B6D1-6480D8DC2B69}" srcOrd="0" destOrd="0" presId="urn:microsoft.com/office/officeart/2005/8/layout/process2"/>
    <dgm:cxn modelId="{26B4CA11-20D5-6E40-A971-F7A8AC178B11}" type="presParOf" srcId="{5AC66B4E-9B62-AB42-84E7-E0E370B8020A}" destId="{995BDADC-6E81-A647-AAEF-E868CFF3D39B}" srcOrd="6" destOrd="0" presId="urn:microsoft.com/office/officeart/2005/8/layout/process2"/>
    <dgm:cxn modelId="{485C7347-B7A2-5A40-A971-0C5E2DA2C00D}" type="presParOf" srcId="{5AC66B4E-9B62-AB42-84E7-E0E370B8020A}" destId="{4E7DE853-A1F7-7D49-BD3B-9FA60B5FDEA5}" srcOrd="7" destOrd="0" presId="urn:microsoft.com/office/officeart/2005/8/layout/process2"/>
    <dgm:cxn modelId="{3CEEC140-CD06-1E48-91C4-39432EFC3BDF}" type="presParOf" srcId="{4E7DE853-A1F7-7D49-BD3B-9FA60B5FDEA5}" destId="{A9280275-3248-3E4A-92E6-21845AE48624}" srcOrd="0" destOrd="0" presId="urn:microsoft.com/office/officeart/2005/8/layout/process2"/>
    <dgm:cxn modelId="{A9959B85-FBEB-AE47-9925-6C7CA0415D47}" type="presParOf" srcId="{5AC66B4E-9B62-AB42-84E7-E0E370B8020A}" destId="{41F44AE1-DA3B-9B4D-9A75-102CFCCF0C9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4DDFB-2EAB-5042-98AA-F2CA37532828}">
      <dsp:nvSpPr>
        <dsp:cNvPr id="0" name=""/>
        <dsp:cNvSpPr/>
      </dsp:nvSpPr>
      <dsp:spPr>
        <a:xfrm>
          <a:off x="485644" y="2042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test or verifies a theory</a:t>
          </a:r>
        </a:p>
      </dsp:txBody>
      <dsp:txXfrm>
        <a:off x="507898" y="24296"/>
        <a:ext cx="6589915" cy="715306"/>
      </dsp:txXfrm>
    </dsp:sp>
    <dsp:sp modelId="{82662ED8-F937-C84A-960E-3B2246300E3A}">
      <dsp:nvSpPr>
        <dsp:cNvPr id="0" name=""/>
        <dsp:cNvSpPr/>
      </dsp:nvSpPr>
      <dsp:spPr>
        <a:xfrm rot="5400000">
          <a:off x="3660391" y="780852"/>
          <a:ext cx="284930" cy="341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700282" y="809345"/>
        <a:ext cx="205150" cy="199451"/>
      </dsp:txXfrm>
    </dsp:sp>
    <dsp:sp modelId="{CE712D20-92B7-2D4D-94DF-E46F5FD3CB10}">
      <dsp:nvSpPr>
        <dsp:cNvPr id="0" name=""/>
        <dsp:cNvSpPr/>
      </dsp:nvSpPr>
      <dsp:spPr>
        <a:xfrm>
          <a:off x="485644" y="1141763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test hypotheses or research questions from the theory</a:t>
          </a:r>
        </a:p>
      </dsp:txBody>
      <dsp:txXfrm>
        <a:off x="507898" y="1164017"/>
        <a:ext cx="6589915" cy="715306"/>
      </dsp:txXfrm>
    </dsp:sp>
    <dsp:sp modelId="{E8CD9D80-C5D1-9344-8043-257986068047}">
      <dsp:nvSpPr>
        <dsp:cNvPr id="0" name=""/>
        <dsp:cNvSpPr/>
      </dsp:nvSpPr>
      <dsp:spPr>
        <a:xfrm rot="5400000">
          <a:off x="3660391" y="1920573"/>
          <a:ext cx="284930" cy="341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700282" y="1949066"/>
        <a:ext cx="205150" cy="199451"/>
      </dsp:txXfrm>
    </dsp:sp>
    <dsp:sp modelId="{5C63ABB4-CCAB-6A48-9EA3-022BF0547608}">
      <dsp:nvSpPr>
        <dsp:cNvPr id="0" name=""/>
        <dsp:cNvSpPr/>
      </dsp:nvSpPr>
      <dsp:spPr>
        <a:xfrm>
          <a:off x="485644" y="2281485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defines and operationalized variables derived from the theory</a:t>
          </a:r>
        </a:p>
      </dsp:txBody>
      <dsp:txXfrm>
        <a:off x="507898" y="2303739"/>
        <a:ext cx="6589915" cy="715306"/>
      </dsp:txXfrm>
    </dsp:sp>
    <dsp:sp modelId="{23CA0B08-E12D-864B-B0CB-4D9415CF91C0}">
      <dsp:nvSpPr>
        <dsp:cNvPr id="0" name=""/>
        <dsp:cNvSpPr/>
      </dsp:nvSpPr>
      <dsp:spPr>
        <a:xfrm rot="5400000">
          <a:off x="3660391" y="3060294"/>
          <a:ext cx="284930" cy="341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700282" y="3088787"/>
        <a:ext cx="205150" cy="199451"/>
      </dsp:txXfrm>
    </dsp:sp>
    <dsp:sp modelId="{995BDADC-6E81-A647-AAEF-E868CFF3D39B}">
      <dsp:nvSpPr>
        <dsp:cNvPr id="0" name=""/>
        <dsp:cNvSpPr/>
      </dsp:nvSpPr>
      <dsp:spPr>
        <a:xfrm>
          <a:off x="485644" y="3421206"/>
          <a:ext cx="6634423" cy="759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Researcher measures or observes variables using an instrument to obtain scores</a:t>
          </a:r>
        </a:p>
      </dsp:txBody>
      <dsp:txXfrm>
        <a:off x="507898" y="3443460"/>
        <a:ext cx="6589915" cy="715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4DDFB-2EAB-5042-98AA-F2CA37532828}">
      <dsp:nvSpPr>
        <dsp:cNvPr id="0" name=""/>
        <dsp:cNvSpPr/>
      </dsp:nvSpPr>
      <dsp:spPr>
        <a:xfrm>
          <a:off x="519117" y="510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gathers information (e.g., interviews, observations)</a:t>
          </a:r>
        </a:p>
      </dsp:txBody>
      <dsp:txXfrm>
        <a:off x="536615" y="18008"/>
        <a:ext cx="6532482" cy="562438"/>
      </dsp:txXfrm>
    </dsp:sp>
    <dsp:sp modelId="{82662ED8-F937-C84A-960E-3B2246300E3A}">
      <dsp:nvSpPr>
        <dsp:cNvPr id="0" name=""/>
        <dsp:cNvSpPr/>
      </dsp:nvSpPr>
      <dsp:spPr>
        <a:xfrm rot="5400000">
          <a:off x="3690837" y="612881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635285"/>
        <a:ext cx="161307" cy="156826"/>
      </dsp:txXfrm>
    </dsp:sp>
    <dsp:sp modelId="{CE712D20-92B7-2D4D-94DF-E46F5FD3CB10}">
      <dsp:nvSpPr>
        <dsp:cNvPr id="0" name=""/>
        <dsp:cNvSpPr/>
      </dsp:nvSpPr>
      <dsp:spPr>
        <a:xfrm>
          <a:off x="519117" y="896662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asks open-ended questions or participants or record fieldnotes</a:t>
          </a:r>
        </a:p>
      </dsp:txBody>
      <dsp:txXfrm>
        <a:off x="536615" y="914160"/>
        <a:ext cx="6532482" cy="562438"/>
      </dsp:txXfrm>
    </dsp:sp>
    <dsp:sp modelId="{E8CD9D80-C5D1-9344-8043-257986068047}">
      <dsp:nvSpPr>
        <dsp:cNvPr id="0" name=""/>
        <dsp:cNvSpPr/>
      </dsp:nvSpPr>
      <dsp:spPr>
        <a:xfrm rot="5400000">
          <a:off x="3690837" y="1509032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1531436"/>
        <a:ext cx="161307" cy="156826"/>
      </dsp:txXfrm>
    </dsp:sp>
    <dsp:sp modelId="{5C63ABB4-CCAB-6A48-9EA3-022BF0547608}">
      <dsp:nvSpPr>
        <dsp:cNvPr id="0" name=""/>
        <dsp:cNvSpPr/>
      </dsp:nvSpPr>
      <dsp:spPr>
        <a:xfrm>
          <a:off x="519117" y="1792814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analyzes data to form themes or categories</a:t>
          </a:r>
        </a:p>
      </dsp:txBody>
      <dsp:txXfrm>
        <a:off x="536615" y="1810312"/>
        <a:ext cx="6532482" cy="562438"/>
      </dsp:txXfrm>
    </dsp:sp>
    <dsp:sp modelId="{23CA0B08-E12D-864B-B0CB-4D9415CF91C0}">
      <dsp:nvSpPr>
        <dsp:cNvPr id="0" name=""/>
        <dsp:cNvSpPr/>
      </dsp:nvSpPr>
      <dsp:spPr>
        <a:xfrm rot="5400000">
          <a:off x="3690837" y="2405184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2427588"/>
        <a:ext cx="161307" cy="156826"/>
      </dsp:txXfrm>
    </dsp:sp>
    <dsp:sp modelId="{995BDADC-6E81-A647-AAEF-E868CFF3D39B}">
      <dsp:nvSpPr>
        <dsp:cNvPr id="0" name=""/>
        <dsp:cNvSpPr/>
      </dsp:nvSpPr>
      <dsp:spPr>
        <a:xfrm>
          <a:off x="519117" y="2688966"/>
          <a:ext cx="6567478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looks for broad pattern, generalizations, or theories from themes or categories</a:t>
          </a:r>
        </a:p>
      </dsp:txBody>
      <dsp:txXfrm>
        <a:off x="536615" y="2706464"/>
        <a:ext cx="6532482" cy="562438"/>
      </dsp:txXfrm>
    </dsp:sp>
    <dsp:sp modelId="{4E7DE853-A1F7-7D49-BD3B-9FA60B5FDEA5}">
      <dsp:nvSpPr>
        <dsp:cNvPr id="0" name=""/>
        <dsp:cNvSpPr/>
      </dsp:nvSpPr>
      <dsp:spPr>
        <a:xfrm rot="5400000">
          <a:off x="3690837" y="3301336"/>
          <a:ext cx="224037" cy="268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722203" y="3323740"/>
        <a:ext cx="161307" cy="156826"/>
      </dsp:txXfrm>
    </dsp:sp>
    <dsp:sp modelId="{41F44AE1-DA3B-9B4D-9A75-102CFCCF0C97}">
      <dsp:nvSpPr>
        <dsp:cNvPr id="0" name=""/>
        <dsp:cNvSpPr/>
      </dsp:nvSpPr>
      <dsp:spPr>
        <a:xfrm>
          <a:off x="519105" y="3585117"/>
          <a:ext cx="6567502" cy="597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Researcher poses generalizations or theories from past experiences and literature</a:t>
          </a:r>
        </a:p>
      </dsp:txBody>
      <dsp:txXfrm>
        <a:off x="536603" y="3602615"/>
        <a:ext cx="6532506" cy="562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9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ash.edu/rlo/graduate-research-writing/write-the-thesis/introduction-literature-review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 of Theory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COMP6575 – Research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  Topics in Computer Science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426A-0BFD-3E41-B536-7DAEA5ED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Options for Placing Theory in a Quantitative Study 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06AF1-9B39-8047-B922-D2480F6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5A76B-E00A-1245-A194-95F62F11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004E02-34E9-7F43-8B46-58A280E54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08998"/>
              </p:ext>
            </p:extLst>
          </p:nvPr>
        </p:nvGraphicFramePr>
        <p:xfrm>
          <a:off x="1143000" y="2011363"/>
          <a:ext cx="7605714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1910993070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303823579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43747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After hypotheses or research questions as a 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theory discussion is a logical extension of hypotheses or research questions because it explains how and why variables are 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writer may include a theoretical rationale after hypotheses and questions and leave out an extended discussion about the origin and rationale for the use of the theory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9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 a separate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approach clearly separates the theory from other components of the research process, and it enables a reader to better identify and to understand the theory base for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theory discussion stand in isolation from other components of the research process (e.g., the questions or the methods) and, as such, a reader may not easily connect it with other components of the research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6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3A773-D73B-4873-A2FD-585F32A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A0E74-3926-4543-9E11-4CD9D70C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381789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3DB57D-3D8C-4140-87A9-ED0F4190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Qualitative Research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9A551-0A15-484F-A621-ED9C7016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D6773-739C-AA4D-B68C-EA68045F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DA2E4-1691-AF4E-81CA-CF668800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researcher begins by gathering detailed information from participants and then forms this information into categories or the themes.</a:t>
            </a:r>
          </a:p>
          <a:p>
            <a:pPr algn="just"/>
            <a:r>
              <a:rPr lang="en-US" dirty="0"/>
              <a:t>These themes are developed into broad patterns, theories, or generalizations that are then compared with personal experiences or with existing literature on the topic.</a:t>
            </a:r>
          </a:p>
        </p:txBody>
      </p:sp>
    </p:spTree>
    <p:extLst>
      <p:ext uri="{BB962C8B-B14F-4D97-AF65-F5344CB8AC3E}">
        <p14:creationId xmlns:p14="http://schemas.microsoft.com/office/powerpoint/2010/main" val="211623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6967-4732-8E44-8409-B1520E1C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Inductive Logic of Research in a Qualitative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99B9A-6C97-2842-AF5F-C51C67AE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C8EE6-EB09-2941-A582-AA7DDCC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054941-27CF-9341-BFD7-269A47F80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641767"/>
              </p:ext>
            </p:extLst>
          </p:nvPr>
        </p:nvGraphicFramePr>
        <p:xfrm>
          <a:off x="1143000" y="2285999"/>
          <a:ext cx="760571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2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W. Creswell. (2017). Qualitative, Quantitative, and Mixed Methods Approaches Research Design:5</a:t>
            </a:r>
            <a:r>
              <a:rPr lang="en-ID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edition. SAGE Publications, Inc. ISBN: 978-1-5063-8671-3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https://www.monash.edu/rlo/graduate-research-writing/write-the-thesis/introduction-literature-reviews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9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8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Describe the basics of writing research paper and the research lifecycle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Select the research topic, literature and writing strategies used in the project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 used in theory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in Quantitative research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Deductive Approach Typically Used In Quantitative Research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 for Placing Theory in a Quantitative Study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 Qualitative Research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Inductive Logic of Research in a Qualitative Study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2C76-03BB-D84A-9CBF-B688EDFB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theory (1)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F338C-4D8B-C24B-A2D8-1A3F145F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8263-BD15-574C-94FE-9580490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31F45-9449-0B4F-9800-F36073A8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Variable refers to a characteristic or attribute of an individual or an organization that can be measured or observed and that varies among the people or organization being studied.</a:t>
            </a:r>
          </a:p>
          <a:p>
            <a:pPr algn="just"/>
            <a:r>
              <a:rPr lang="en-US" dirty="0"/>
              <a:t>Variables are distinguished by 2 characteristics:</a:t>
            </a:r>
          </a:p>
          <a:p>
            <a:pPr lvl="1" algn="just"/>
            <a:r>
              <a:rPr lang="en-US" dirty="0"/>
              <a:t>Temporal order</a:t>
            </a:r>
          </a:p>
          <a:p>
            <a:pPr lvl="1" algn="just"/>
            <a:r>
              <a:rPr lang="en-US" dirty="0"/>
              <a:t>Their measurement (Observation)</a:t>
            </a:r>
          </a:p>
        </p:txBody>
      </p:sp>
    </p:spTree>
    <p:extLst>
      <p:ext uri="{BB962C8B-B14F-4D97-AF65-F5344CB8AC3E}">
        <p14:creationId xmlns:p14="http://schemas.microsoft.com/office/powerpoint/2010/main" val="283178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2C76-03BB-D84A-9CBF-B688EDFB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theory 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F338C-4D8B-C24B-A2D8-1A3F145F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8263-BD15-574C-94FE-9580490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31F45-9449-0B4F-9800-F36073A8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 temporal order, It means that one variable precedes another in time. Because of this time ordering, it is said that one variable affects or causes another variable. </a:t>
            </a:r>
          </a:p>
          <a:p>
            <a:pPr lvl="1" algn="just"/>
            <a:r>
              <a:rPr lang="en-US" dirty="0"/>
              <a:t>Independent &amp; Dependent variables</a:t>
            </a:r>
          </a:p>
          <a:p>
            <a:pPr lvl="1" algn="just"/>
            <a:r>
              <a:rPr lang="en-US" dirty="0"/>
              <a:t>Intervening or mediating variables</a:t>
            </a:r>
          </a:p>
          <a:p>
            <a:pPr lvl="1" algn="just"/>
            <a:r>
              <a:rPr lang="en-US" dirty="0"/>
              <a:t>Moderating variables</a:t>
            </a:r>
          </a:p>
          <a:p>
            <a:pPr lvl="1" algn="just"/>
            <a:r>
              <a:rPr lang="en-US" dirty="0"/>
              <a:t>Control variables</a:t>
            </a:r>
          </a:p>
          <a:p>
            <a:pPr lvl="1" algn="just"/>
            <a:r>
              <a:rPr lang="en-US" dirty="0"/>
              <a:t>Cofounding variables</a:t>
            </a:r>
          </a:p>
        </p:txBody>
      </p:sp>
    </p:spTree>
    <p:extLst>
      <p:ext uri="{BB962C8B-B14F-4D97-AF65-F5344CB8AC3E}">
        <p14:creationId xmlns:p14="http://schemas.microsoft.com/office/powerpoint/2010/main" val="294232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3A773-D73B-4873-A2FD-585F32A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AA0E74-3926-4543-9E11-4CD9D70C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107240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D6D-3502-C24C-95A6-6FB79CEB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in Quantitative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A4223-748E-9941-8252-AB930AB7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83D59-96B7-1349-BC56-0048AC1D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41915-090A-F149-814B-25FD5803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Is an interrelated set of constructs (or variables) formed into propositions, or hypotheses, that specify the relationship among variables (typically in terms of magnitude or direction)</a:t>
            </a:r>
          </a:p>
          <a:p>
            <a:pPr algn="just"/>
            <a:r>
              <a:rPr lang="en-US" dirty="0"/>
              <a:t>A theory might appear in a research study as an argument, a discussion, a figure, or a rationale, and it helps to explain (or predict) phenomena that occur in the word.</a:t>
            </a:r>
          </a:p>
          <a:p>
            <a:pPr algn="just"/>
            <a:r>
              <a:rPr lang="en-US" dirty="0"/>
              <a:t>In quantitative studies, one uses theory deductively and places it toward the beginning of the proposed study.</a:t>
            </a:r>
          </a:p>
          <a:p>
            <a:pPr algn="just"/>
            <a:r>
              <a:rPr lang="en-US" dirty="0"/>
              <a:t>With the objective of testing or verifying a theory rather than developing it, the researcher advances a theory, collects data to test it, and reflects on its confirmation or disconfirmation by the results.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6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E531-CA41-3245-95DD-72F7D3A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Deductive Approach Typically Used in Quantitative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0819A-C70B-EC46-83C6-0DF66F42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5E7B-EEA6-DB46-B89A-DCBB5AA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1BEB96-E96E-1144-B087-DE6F3C044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03465"/>
              </p:ext>
            </p:extLst>
          </p:nvPr>
        </p:nvGraphicFramePr>
        <p:xfrm>
          <a:off x="1143000" y="2285999"/>
          <a:ext cx="760571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99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426A-0BFD-3E41-B536-7DAEA5ED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Options for Placing Theory in a Quantitative Study (1)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06AF1-9B39-8047-B922-D2480F6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5A76B-E00A-1245-A194-95F62F11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004E02-34E9-7F43-8B46-58A280E54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63709"/>
              </p:ext>
            </p:extLst>
          </p:nvPr>
        </p:nvGraphicFramePr>
        <p:xfrm>
          <a:off x="1143000" y="2011363"/>
          <a:ext cx="760571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1910993070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3038235794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43747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the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an approach of the found in journal articles, it will be familiar to readers, it conveys a deductive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for a reader to isolate and separate theory base from other components of the research process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with the methods)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1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the 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Theories are found the literature, and their inclusion in a literature review is logical extension or part of the literature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for a reader to see the theory in isolation from topics being reviewed in the literature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8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13533</TotalTime>
  <Words>831</Words>
  <Application>Microsoft Macintosh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Tahoma</vt:lpstr>
      <vt:lpstr>Wingdings</vt:lpstr>
      <vt:lpstr>TemplateBM</vt:lpstr>
      <vt:lpstr>The Use of Theory  Session 04</vt:lpstr>
      <vt:lpstr>Learning Outcomes</vt:lpstr>
      <vt:lpstr>Outline</vt:lpstr>
      <vt:lpstr>Terms used in theory (1)</vt:lpstr>
      <vt:lpstr>Terms used in theory (2)</vt:lpstr>
      <vt:lpstr>Quantitative Research</vt:lpstr>
      <vt:lpstr>Theory in Quantitative Research</vt:lpstr>
      <vt:lpstr>The Deductive Approach Typically Used in Quantitative Research</vt:lpstr>
      <vt:lpstr>Options for Placing Theory in a Quantitative Study (1)</vt:lpstr>
      <vt:lpstr>Options for Placing Theory in a Quantitative Study (2)</vt:lpstr>
      <vt:lpstr>Qualitative Research</vt:lpstr>
      <vt:lpstr>Process in Qualitative Research</vt:lpstr>
      <vt:lpstr>The Inductive Logic of Research in a Qualitative Study</vt:lpstr>
      <vt:lpstr>References</vt:lpstr>
      <vt:lpstr>Thank you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Hanry Ham</cp:lastModifiedBy>
  <cp:revision>100</cp:revision>
  <dcterms:created xsi:type="dcterms:W3CDTF">2009-07-15T08:07:45Z</dcterms:created>
  <dcterms:modified xsi:type="dcterms:W3CDTF">2019-12-21T09:04:01Z</dcterms:modified>
</cp:coreProperties>
</file>