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8"/>
  </p:notesMasterIdLst>
  <p:handoutMasterIdLst>
    <p:handoutMasterId r:id="rId9"/>
  </p:handoutMasterIdLst>
  <p:sldIdLst>
    <p:sldId id="349" r:id="rId2"/>
    <p:sldId id="350" r:id="rId3"/>
    <p:sldId id="351" r:id="rId4"/>
    <p:sldId id="412" r:id="rId5"/>
    <p:sldId id="411" r:id="rId6"/>
    <p:sldId id="38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694"/>
  </p:normalViewPr>
  <p:slideViewPr>
    <p:cSldViewPr>
      <p:cViewPr varScale="1">
        <p:scale>
          <a:sx n="112" d="100"/>
          <a:sy n="112" d="100"/>
        </p:scale>
        <p:origin x="11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9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tersmallbusinesssolutions.com.au/online-research-quotes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First Presentation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07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COMP6575 – Research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  Topics in Computer Science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Analyze the results from the research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65BE-4B3C-2840-A2E5-D46663FE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1F51F-F96B-C946-89DC-A310E6EB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91A4F-59E1-4045-8308-EF760594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736D2-9E7E-F143-BE38-EFBD7FA5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Here is the time for your group to present your ideas and draft of your paper to your lecturer</a:t>
            </a:r>
          </a:p>
          <a:p>
            <a:pPr algn="just"/>
            <a:r>
              <a:rPr lang="en-US" dirty="0"/>
              <a:t>And give some time for your lecturer to give you comments to further improve your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F071D-F727-564B-9C54-E30EBF70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53" y="3728277"/>
            <a:ext cx="2969447" cy="248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92492-36AE-3F46-8927-2FF60875498E}"/>
              </a:ext>
            </a:extLst>
          </p:cNvPr>
          <p:cNvSpPr txBox="1"/>
          <p:nvPr/>
        </p:nvSpPr>
        <p:spPr>
          <a:xfrm>
            <a:off x="6350022" y="5397447"/>
            <a:ext cx="234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: </a:t>
            </a:r>
            <a:r>
              <a:rPr lang="en-US" dirty="0">
                <a:hlinkClick r:id="rId3"/>
              </a:rPr>
              <a:t>https://www.bettersmallbusinesssolutions.com.au/online-research-quotes/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W. Creswell. (2017). Qualitative, Quantitative, and Mixed Methods Approaches Research Design:5</a:t>
            </a:r>
            <a:r>
              <a:rPr lang="en-ID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edition. SAGE Publications, Inc. ISBN: 978-1-5063-8671-3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A. Mack. (2018). How to Write a Good Scientific Paper. Society of Photo-Optical Instrumentation Engineers (SPIE). ISBN: 978-1-5106-1913-5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86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18013</TotalTime>
  <Words>174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Tahoma</vt:lpstr>
      <vt:lpstr>Wingdings</vt:lpstr>
      <vt:lpstr>TemplateBM</vt:lpstr>
      <vt:lpstr>The First Presentation  Session 07</vt:lpstr>
      <vt:lpstr>Learning Outcomes</vt:lpstr>
      <vt:lpstr>Outline</vt:lpstr>
      <vt:lpstr>Presentation</vt:lpstr>
      <vt:lpstr>References</vt:lpstr>
      <vt:lpstr>Thank you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Hanry Ham</cp:lastModifiedBy>
  <cp:revision>134</cp:revision>
  <dcterms:created xsi:type="dcterms:W3CDTF">2009-07-15T08:07:45Z</dcterms:created>
  <dcterms:modified xsi:type="dcterms:W3CDTF">2019-12-21T09:11:13Z</dcterms:modified>
</cp:coreProperties>
</file>