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1" r:id="rId5"/>
    <p:sldId id="281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79"/>
            <p14:sldId id="280"/>
            <p14:sldId id="261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558FD5"/>
    <a:srgbClr val="F7F7F7"/>
    <a:srgbClr val="008FD5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7525618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19199" y="2011288"/>
            <a:ext cx="7529265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ojoker/singapore-airbnb" TargetMode="External"/><Relationship Id="rId2" Type="http://schemas.openxmlformats.org/officeDocument/2006/relationships/hyperlink" Target="https://www.aaai.org/Papers/KDD/1996/KDD96-03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: COMP6577 – Machine Learning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2020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&amp; Project Presentation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 25 &amp; 26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165A-7140-4286-82A2-A9B21B04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06CB-2645-43C7-A2F5-795EE955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LO3: Student be able to </a:t>
            </a:r>
            <a:r>
              <a:rPr lang="en-US" dirty="0"/>
              <a:t>experiment classification and clustering algorithm from given dataset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9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A1AC-B38C-4B57-8378-ECD0630F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Review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19D7-B913-46A8-AC98-364EB735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Feature Engineering: Feature Extraction &amp; Selection</a:t>
            </a:r>
          </a:p>
          <a:p>
            <a:r>
              <a:rPr lang="en-ID" dirty="0"/>
              <a:t>The nearest </a:t>
            </a:r>
            <a:r>
              <a:rPr lang="en-ID" dirty="0" err="1"/>
              <a:t>neighbor</a:t>
            </a:r>
            <a:r>
              <a:rPr lang="en-ID" dirty="0"/>
              <a:t> rule (KNN)</a:t>
            </a:r>
          </a:p>
          <a:p>
            <a:r>
              <a:rPr lang="en-ID" dirty="0"/>
              <a:t>Logistic regression</a:t>
            </a:r>
          </a:p>
          <a:p>
            <a:r>
              <a:rPr lang="en-ID" dirty="0"/>
              <a:t>Support Vector Machine</a:t>
            </a:r>
          </a:p>
          <a:p>
            <a:r>
              <a:rPr lang="en-ID" dirty="0"/>
              <a:t>Classification Tree</a:t>
            </a:r>
          </a:p>
          <a:p>
            <a:r>
              <a:rPr lang="en-ID" dirty="0"/>
              <a:t>Clustering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0FE8-3DFC-47B6-B9D3-301CB263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End of Session 25 &amp; 26</a:t>
            </a: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DB6-40DE-4114-9A0C-56E19223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B189-B56D-480D-9F76-896F2D97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Sergios</a:t>
            </a:r>
            <a:r>
              <a:rPr lang="en-ID" dirty="0"/>
              <a:t> </a:t>
            </a:r>
            <a:r>
              <a:rPr lang="en-ID" dirty="0" err="1"/>
              <a:t>Theodoridis</a:t>
            </a:r>
            <a:r>
              <a:rPr lang="en-ID" dirty="0"/>
              <a:t>. (2015). </a:t>
            </a:r>
            <a:r>
              <a:rPr lang="en-ID" i="1" dirty="0"/>
              <a:t>Machine Learning: a Bayesian and Optimization Perspective</a:t>
            </a:r>
            <a:r>
              <a:rPr lang="en-ID" dirty="0"/>
              <a:t>. Jonathan Simpson. ISBN: 978-0-12-801522-3  </a:t>
            </a:r>
            <a:endParaRPr lang="en-ID" sz="2400" dirty="0"/>
          </a:p>
          <a:p>
            <a:r>
              <a:rPr lang="en-ID" dirty="0" err="1"/>
              <a:t>Aurélien</a:t>
            </a:r>
            <a:r>
              <a:rPr lang="en-ID" dirty="0"/>
              <a:t> </a:t>
            </a:r>
            <a:r>
              <a:rPr lang="en-ID" dirty="0" err="1"/>
              <a:t>Géron</a:t>
            </a:r>
            <a:r>
              <a:rPr lang="en-ID" dirty="0"/>
              <a:t>. (2017). 01. </a:t>
            </a:r>
            <a:r>
              <a:rPr lang="en-ID" i="1" dirty="0"/>
              <a:t>Hands-on Machine Learning with </a:t>
            </a:r>
            <a:r>
              <a:rPr lang="en-ID" i="1" dirty="0" err="1"/>
              <a:t>Scikit</a:t>
            </a:r>
            <a:r>
              <a:rPr lang="en-ID" i="1" dirty="0"/>
              <a:t>-Learn and </a:t>
            </a:r>
            <a:r>
              <a:rPr lang="en-ID" i="1" dirty="0" err="1"/>
              <a:t>Tensorflow</a:t>
            </a:r>
            <a:r>
              <a:rPr lang="en-ID" dirty="0"/>
              <a:t>. O’Reilly Media, </a:t>
            </a:r>
            <a:r>
              <a:rPr lang="en-ID" dirty="0" err="1"/>
              <a:t>Inc..LSI</a:t>
            </a:r>
            <a:r>
              <a:rPr lang="en-ID" dirty="0"/>
              <a:t>: 978-1-491-96229-9</a:t>
            </a:r>
            <a:endParaRPr lang="en-ID" sz="2400" dirty="0"/>
          </a:p>
          <a:p>
            <a:r>
              <a:rPr lang="en-ID" dirty="0"/>
              <a:t>Sandhya Samarasinghe. (2006). </a:t>
            </a:r>
            <a:r>
              <a:rPr lang="en-ID" i="1" dirty="0"/>
              <a:t>Neural Network for Applied Sciences and Engineering</a:t>
            </a:r>
            <a:r>
              <a:rPr lang="en-ID" dirty="0"/>
              <a:t>. Auerbach Publications. ISBN: 978-0-8493-3375-0.</a:t>
            </a:r>
          </a:p>
          <a:p>
            <a:r>
              <a:rPr lang="en-ID" u="sng" dirty="0">
                <a:hlinkClick r:id="rId2"/>
              </a:rPr>
              <a:t>https://www.aaai.org/Papers/KDD/1996/KDD96-037.pdf</a:t>
            </a:r>
            <a:endParaRPr lang="en-ID" dirty="0"/>
          </a:p>
          <a:p>
            <a:r>
              <a:rPr lang="en-ID" u="sng" dirty="0">
                <a:hlinkClick r:id="rId3"/>
              </a:rPr>
              <a:t>https://www.kaggle.com/jojoker/singapore-airbnb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5374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69</TotalTime>
  <Words>146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Tahoma</vt:lpstr>
      <vt:lpstr>Template PPT 2015</vt:lpstr>
      <vt:lpstr>Review &amp; Project Presentation  Session  25 &amp; 26</vt:lpstr>
      <vt:lpstr>Learning Outcome</vt:lpstr>
      <vt:lpstr>Review Outline</vt:lpstr>
      <vt:lpstr>End of Session 25 &amp; 26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Novita Hanafiah</cp:lastModifiedBy>
  <cp:revision>22</cp:revision>
  <dcterms:created xsi:type="dcterms:W3CDTF">2015-05-04T03:33:03Z</dcterms:created>
  <dcterms:modified xsi:type="dcterms:W3CDTF">2019-12-19T03:21:34Z</dcterms:modified>
</cp:coreProperties>
</file>