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62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6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534072" y="152400"/>
            <a:ext cx="6533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9070" r="18750" b="9690"/>
          <a:stretch/>
        </p:blipFill>
        <p:spPr>
          <a:xfrm>
            <a:off x="1143000" y="1447800"/>
            <a:ext cx="77608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655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3643" r="18750" b="7365"/>
          <a:stretch/>
        </p:blipFill>
        <p:spPr>
          <a:xfrm>
            <a:off x="1143000" y="1524000"/>
            <a:ext cx="77818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610272" y="76200"/>
            <a:ext cx="6152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746260" cy="4876800"/>
          </a:xfrm>
        </p:spPr>
      </p:pic>
    </p:spTree>
    <p:extLst>
      <p:ext uri="{BB962C8B-B14F-4D97-AF65-F5344CB8AC3E}">
        <p14:creationId xmlns:p14="http://schemas.microsoft.com/office/powerpoint/2010/main" val="15263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959100" y="157685"/>
            <a:ext cx="6032500" cy="832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20000" cy="5105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actors and objects that interact in the use-case scenario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lifeline for each object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messages by drawing arrows</a:t>
            </a:r>
          </a:p>
          <a:p>
            <a:pPr marL="637989" lvl="1" indent="-38576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they are passed from one object to another</a:t>
            </a:r>
          </a:p>
          <a:p>
            <a:pPr marL="637989" lvl="1" indent="-38576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parameters in parentheses</a:t>
            </a:r>
          </a:p>
          <a:p>
            <a:pPr marL="637989" lvl="1" indent="-38576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 return values are excluded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occurrence to each object’s lifeline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sequence diagram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it depicts all of the steps in the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848600" cy="3200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 the dependencies among the objects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diagram that shows message passing relationships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flow through a set of objects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304800"/>
            <a:ext cx="6038850" cy="6614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Syntax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81" y="1443466"/>
            <a:ext cx="5986119" cy="5262134"/>
          </a:xfrm>
        </p:spPr>
      </p:pic>
    </p:spTree>
    <p:extLst>
      <p:ext uri="{BB962C8B-B14F-4D97-AF65-F5344CB8AC3E}">
        <p14:creationId xmlns:p14="http://schemas.microsoft.com/office/powerpoint/2010/main" val="37877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228600"/>
            <a:ext cx="6032500" cy="10287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Communication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3550"/>
            <a:ext cx="7639539" cy="4591050"/>
          </a:xfrm>
        </p:spPr>
      </p:pic>
    </p:spTree>
    <p:extLst>
      <p:ext uri="{BB962C8B-B14F-4D97-AF65-F5344CB8AC3E}">
        <p14:creationId xmlns:p14="http://schemas.microsoft.com/office/powerpoint/2010/main" val="8966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152400"/>
            <a:ext cx="6032500" cy="108585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Communication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64770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objects, actors and associations between them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messages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959100" y="304800"/>
            <a:ext cx="6032500" cy="832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may change state in response to an event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are captured in this model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different states through which a single object passes during its life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the object’s responses and actions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patient states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patient—has not yet been seen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patient—is now receiving treatment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patient—no longer being seen or treated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only for complex objects</a:t>
            </a:r>
          </a:p>
        </p:txBody>
      </p:sp>
    </p:spTree>
    <p:extLst>
      <p:ext uri="{BB962C8B-B14F-4D97-AF65-F5344CB8AC3E}">
        <p14:creationId xmlns:p14="http://schemas.microsoft.com/office/powerpoint/2010/main" val="35011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96000" cy="10287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States—values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object’s attributes at a point in time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Events—the cause of the change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object’s attributes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Transitions—movement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 from one state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guard condition to flag that a condition is true and allow the transition</a:t>
            </a:r>
          </a:p>
        </p:txBody>
      </p:sp>
    </p:spTree>
    <p:extLst>
      <p:ext uri="{BB962C8B-B14F-4D97-AF65-F5344CB8AC3E}">
        <p14:creationId xmlns:p14="http://schemas.microsoft.com/office/powerpoint/2010/main" val="3494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Behavioral </a:t>
            </a:r>
            <a:r>
              <a:rPr lang="en-US" dirty="0"/>
              <a:t>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6614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583" t="28294" r="29166" b="10466"/>
          <a:stretch/>
        </p:blipFill>
        <p:spPr>
          <a:xfrm>
            <a:off x="1616188" y="1562157"/>
            <a:ext cx="6994412" cy="5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State Machine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66" t="59302" r="29166" b="13566"/>
          <a:stretch/>
        </p:blipFill>
        <p:spPr>
          <a:xfrm>
            <a:off x="914400" y="1656105"/>
            <a:ext cx="8113415" cy="40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97155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Creating Behavioral State Machines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only for complex objects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initial state in the upper left corner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final state in the bottom right corner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simple, but descriptive names for states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“black holes” and “miracles”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guard conditions are mutually exclusive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transitions are associated with messages and operations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43800" cy="50292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states of the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states during its lifetime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diagram—use a left to right 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transitions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triggers (events that cause the transition)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actions which execute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guard conditions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model—ensure all states are reachable</a:t>
            </a:r>
          </a:p>
        </p:txBody>
      </p:sp>
    </p:spTree>
    <p:extLst>
      <p:ext uri="{BB962C8B-B14F-4D97-AF65-F5344CB8AC3E}">
        <p14:creationId xmlns:p14="http://schemas.microsoft.com/office/powerpoint/2010/main" val="3629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248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1219200" y="1524000"/>
            <a:ext cx="7696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object collaborations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object interaction in 5 possible ways: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Create—can one object create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Read—can one object read the attributes of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Update—can one object change values in another?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Delete—can one object delete another object?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Execute—can one object execute the operations of another?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matrix to represent objects and their interactions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as a system-wide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0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7186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CRUDE Matrix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6500" y="266701"/>
            <a:ext cx="5029201" cy="754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672" y="76200"/>
            <a:ext cx="54669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20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must be consistent between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diagrams must match associations on communication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message on a sequence diagram must appear on an association in a communication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conditions on a sequence diagram must appear on a communication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messages must correspond to the top down ordering of messages being sent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transitions must be associated with a message on a 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 a CRUDE matrix imply messages being sent</a:t>
            </a:r>
          </a:p>
        </p:txBody>
      </p:sp>
    </p:spTree>
    <p:extLst>
      <p:ext uri="{BB962C8B-B14F-4D97-AF65-F5344CB8AC3E}">
        <p14:creationId xmlns:p14="http://schemas.microsoft.com/office/powerpoint/2010/main" val="2612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59100" y="304800"/>
            <a:ext cx="6032500" cy="8900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71628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Models—provide a detailed view of how object collaborations support use-cases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Machines—depicts the states of complex objects during its lifetime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Analysis—helps to identify potential collaborations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models—ensures the completeness and consistency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21563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smtClean="0"/>
              <a:t>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/>
              <a:t>application </a:t>
            </a:r>
            <a:r>
              <a:rPr lang="en-US" sz="2400" dirty="0"/>
              <a:t>and find out the alternative </a:t>
            </a: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/>
              <a:t>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171950" cy="12644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8482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800600"/>
          </a:xfrm>
        </p:spPr>
        <p:txBody>
          <a:bodyPr rtlCol="0"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sequence and communication diagrams and behavioral state machines.</a:t>
            </a:r>
          </a:p>
          <a:p>
            <a:pPr>
              <a:spcBef>
                <a:spcPts val="45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sequence and communication diagrams, behavioral state machines and CRUDE matrices.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 create sequence and communication diagrams, behavioral state machines and CRUDE matrices.</a:t>
            </a:r>
          </a:p>
          <a:p>
            <a:pPr>
              <a:spcBef>
                <a:spcPts val="45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the behavioral models and the structural and functional models.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654300" y="228600"/>
            <a:ext cx="6032500" cy="83291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describe the internal behavior of a system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 types: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the details of a business process identified by use-cases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 (Sequence &amp; Communication)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objects collaborate to provide the functionality defined in the use cases.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changes in the data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(for now) is on the dynamic view of the system, not on how it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445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1924472" y="762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view the problem as a set of use cases supported by a set of collaborating objects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Aids in organizing and defining the software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depict this view of the business processes: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objects interact and form a collaboration to support the use cases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view of the business process described by a use case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behavioral models is an iterative process which may induce changes in other models</a:t>
            </a:r>
          </a:p>
        </p:txBody>
      </p:sp>
    </p:spTree>
    <p:extLst>
      <p:ext uri="{BB962C8B-B14F-4D97-AF65-F5344CB8AC3E}">
        <p14:creationId xmlns:p14="http://schemas.microsoft.com/office/powerpoint/2010/main" val="39063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32500" cy="77576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5105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Objects: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of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Wilson is an instantiation of the patient class (object)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characteristics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 name, address, phone, etc.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of a class, or an action that an object can perform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Messages: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to objects to tell them to execute one of their behaviors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from one object to another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Diagrams—emphasize message sequence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Diagrams—emphasize message flow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objects that participate in a single use-case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model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sequence of messages that pass between objects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in understanding real-time specifications and complex use-cases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diagram shows all scenarios for a use-case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diagrams show a single scenario</a:t>
            </a:r>
          </a:p>
        </p:txBody>
      </p:sp>
    </p:spTree>
    <p:extLst>
      <p:ext uri="{BB962C8B-B14F-4D97-AF65-F5344CB8AC3E}">
        <p14:creationId xmlns:p14="http://schemas.microsoft.com/office/powerpoint/2010/main" val="6411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463</TotalTime>
  <Words>1038</Words>
  <Application>Microsoft Office PowerPoint</Application>
  <PresentationFormat>On-screen Show (4:3)</PresentationFormat>
  <Paragraphs>147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Template PPT 2015</vt:lpstr>
      <vt:lpstr>COMP6115   Object Oriented Analysis and Design    Session  #6</vt:lpstr>
      <vt:lpstr>Behavioral Modeling</vt:lpstr>
      <vt:lpstr>Learning Outcomes</vt:lpstr>
      <vt:lpstr>Chapter 6:  Behavioral Modeling</vt:lpstr>
      <vt:lpstr>Learning Objectives</vt:lpstr>
      <vt:lpstr>Introduction</vt:lpstr>
      <vt:lpstr>Behavioral Models</vt:lpstr>
      <vt:lpstr>Interaction Diagrams</vt:lpstr>
      <vt:lpstr>Sequence Diagrams</vt:lpstr>
      <vt:lpstr>Sequence Diagram Syntax</vt:lpstr>
      <vt:lpstr>More Sequence Diagram Syntax</vt:lpstr>
      <vt:lpstr>Sample Sequence Diagram</vt:lpstr>
      <vt:lpstr>Building Sequence Diagrams</vt:lpstr>
      <vt:lpstr>Communication Diagrams</vt:lpstr>
      <vt:lpstr>Communication Diagram Syntax</vt:lpstr>
      <vt:lpstr>Sample Communication Diagram</vt:lpstr>
      <vt:lpstr>Building Communication Diagrams</vt:lpstr>
      <vt:lpstr>Behavioral State Machines</vt:lpstr>
      <vt:lpstr>Components of State Machines</vt:lpstr>
      <vt:lpstr>State Machine Syntax</vt:lpstr>
      <vt:lpstr>Sample State Machine</vt:lpstr>
      <vt:lpstr>Guidelines for Creating Behavioral State Machines</vt:lpstr>
      <vt:lpstr>Building a  Behavioral State Machine</vt:lpstr>
      <vt:lpstr>CRUDE Analysis</vt:lpstr>
      <vt:lpstr>Sample CRUDE Matrix</vt:lpstr>
      <vt:lpstr>Verifying &amp; Validating Behavioral Models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128</cp:revision>
  <dcterms:created xsi:type="dcterms:W3CDTF">2015-05-04T03:33:03Z</dcterms:created>
  <dcterms:modified xsi:type="dcterms:W3CDTF">2019-07-20T12:09:18Z</dcterms:modified>
</cp:coreProperties>
</file>