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62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#</a:t>
            </a:r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915072" y="228600"/>
            <a:ext cx="5771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Client-Based Architectures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are personal computers on a network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is a file server on the same network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develop, but quickly overloaded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is downloaded to the client for processing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may become excessive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may not have enough computing power</a:t>
            </a:r>
          </a:p>
        </p:txBody>
      </p:sp>
      <p:pic>
        <p:nvPicPr>
          <p:cNvPr id="17412" name="Picture 3" descr="ClientBas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2" y="5486400"/>
            <a:ext cx="27574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2249" y="5567318"/>
            <a:ext cx="19030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232737"/>
            <a:ext cx="223670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Logic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Logic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</a:p>
        </p:txBody>
      </p:sp>
    </p:spTree>
    <p:extLst>
      <p:ext uri="{BB962C8B-B14F-4D97-AF65-F5344CB8AC3E}">
        <p14:creationId xmlns:p14="http://schemas.microsoft.com/office/powerpoint/2010/main" val="1632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69552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Architectures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239000" cy="2971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processing between client and server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 architecture in modern systems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client processing varies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 clients do only presentation logic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 clients do presentation and application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 at incremental cost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since applications must be written for both client and server</a:t>
            </a:r>
          </a:p>
        </p:txBody>
      </p:sp>
      <p:pic>
        <p:nvPicPr>
          <p:cNvPr id="18436" name="Picture 3" descr="Client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46542"/>
            <a:ext cx="2814637" cy="87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638800"/>
            <a:ext cx="211949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Logic </a:t>
            </a:r>
            <a:endParaRPr lang="en-US" sz="2000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 client)</a:t>
            </a:r>
          </a:p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5229761"/>
            <a:ext cx="211949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Logic</a:t>
            </a:r>
          </a:p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Logic </a:t>
            </a:r>
          </a:p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(Thin client)</a:t>
            </a:r>
          </a:p>
        </p:txBody>
      </p:sp>
    </p:spTree>
    <p:extLst>
      <p:ext uri="{BB962C8B-B14F-4D97-AF65-F5344CB8AC3E}">
        <p14:creationId xmlns:p14="http://schemas.microsoft.com/office/powerpoint/2010/main" val="4657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600872" y="228600"/>
            <a:ext cx="485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Tiers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200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architecture tiers are defined based on how the logic is partitioned:</a:t>
            </a:r>
          </a:p>
          <a:p>
            <a:pPr lvl="1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2-tier: one server responsible for data storage and access; client responsible for application &amp; presentation logic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3-tier: data storage and access logic on one server, application logic on another; client responsible for presentation logic</a:t>
            </a:r>
          </a:p>
          <a:p>
            <a:pPr lvl="1"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n-tier: application logic split among two servers, data logic on another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e-commerce applications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load balancing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scalable than 2 or 3 tier systems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higher demands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24850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124200" y="304800"/>
            <a:ext cx="5562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Physical Architecture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1447800" y="1692349"/>
            <a:ext cx="7219528" cy="44036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infrastructure (initial acquisition and future growth)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development 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development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capabilities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and security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(changes in capacity; upgrades)</a:t>
            </a:r>
          </a:p>
        </p:txBody>
      </p:sp>
    </p:spTree>
    <p:extLst>
      <p:ext uri="{BB962C8B-B14F-4D97-AF65-F5344CB8AC3E}">
        <p14:creationId xmlns:p14="http://schemas.microsoft.com/office/powerpoint/2010/main" val="20518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219872" y="228600"/>
            <a:ext cx="554312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Characteristics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188952"/>
              </p:ext>
            </p:extLst>
          </p:nvPr>
        </p:nvGraphicFramePr>
        <p:xfrm>
          <a:off x="1295400" y="1676400"/>
          <a:ext cx="7239000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64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Server-Based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Client-Based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Client-Server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</a:tr>
              <a:tr h="68363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Cost of infrastructure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Very 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Medium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</a:tr>
              <a:tr h="68363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Cost of development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Medium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</a:tr>
              <a:tr h="68363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Ease of development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Low-Medium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</a:tr>
              <a:tr h="68363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Interface capabilities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Low</a:t>
                      </a:r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</a:tr>
              <a:tr h="68363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Control and Security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Medium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</a:tr>
              <a:tr h="3864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Scalability</a:t>
                      </a:r>
                      <a:endParaRPr lang="en-US" sz="1500" dirty="0"/>
                    </a:p>
                  </a:txBody>
                  <a:tcPr marL="67019" marR="67019" marT="34288" marB="3428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Medium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 marL="67019" marR="67019" marT="34288" marB="34288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7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072" y="228600"/>
            <a:ext cx="53907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72" y="1539949"/>
            <a:ext cx="7600528" cy="486085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IT as a commodity or utility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is in the “cloud”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lient is on the desktop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“cloud”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center, internal or external; or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provided by a vendor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umbrella technology that includes: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architectures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60960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COMPUTING AND THE 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computing devices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tablets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many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all types of computing and communication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pecialized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nchanted objects and specialized devices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672" y="304800"/>
            <a:ext cx="39429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IT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6934200" cy="44958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that reduces the environmental impact of IT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Topics: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E-waste (disposal of toxic materials in old computers)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of data centers and desktops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paperless office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may help to reduce energy consumption and improve the viability of the paperless office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9872" y="304800"/>
            <a:ext cx="54669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possible, few designs are from scratch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designs utilize systems already in place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or improve the existing infrastructure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is difficult, but knowledge of elements is essential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762672" y="304800"/>
            <a:ext cx="5924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relationships between hardware components of an information system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deployment diagram</a:t>
            </a:r>
          </a:p>
          <a:p>
            <a:pPr lvl="1"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piece of hardware (e.g. client computers, servers, networks or network devices)</a:t>
            </a:r>
          </a:p>
          <a:p>
            <a:pPr lvl="1"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piece of the information system which will be installed on a node</a:t>
            </a:r>
          </a:p>
          <a:p>
            <a:pPr lvl="1"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paths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communication link between the nodes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Physical Architecture Layer Design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76200"/>
            <a:ext cx="6032500" cy="8329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Syntax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595413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9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304800"/>
            <a:ext cx="5727700" cy="8900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Node Syntax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54" y="1524000"/>
            <a:ext cx="596674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54" y="3920613"/>
            <a:ext cx="5966746" cy="237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6172200" cy="832916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Deployment Diagrams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12" y="1371600"/>
            <a:ext cx="562688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657600" y="304800"/>
            <a:ext cx="4323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200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diagram that depicts the major components and their geographic locations in the organization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 of the network model: 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convey the complexity of the system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show how the system’s software components will fit together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serve as an aid for specifying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3726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143672" y="2286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Network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4261247"/>
            <a:ext cx="457200" cy="171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19310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304800"/>
            <a:ext cx="6032500" cy="604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With Added Detail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990600"/>
            <a:ext cx="5422900" cy="570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7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152400"/>
            <a:ext cx="6032500" cy="94721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391400" cy="4724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needed for the new application is recorded in a specifications document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 software (e.g., DBMS)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training needed, maintenance, warranties and licensing agreements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low level network diagram as a starting point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type &amp; quantity of servers, peripherals, storage &amp; backup devices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minimum requirements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alternative matrix to evaluate vendor proposals</a:t>
            </a:r>
          </a:p>
        </p:txBody>
      </p:sp>
    </p:spTree>
    <p:extLst>
      <p:ext uri="{BB962C8B-B14F-4D97-AF65-F5344CB8AC3E}">
        <p14:creationId xmlns:p14="http://schemas.microsoft.com/office/powerpoint/2010/main" val="42368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3693" y="304800"/>
            <a:ext cx="6031707" cy="83371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456384" cy="4602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environment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&amp; reliability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value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&amp; authentication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1000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&amp; political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vs. local control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differences (keyboard requirements)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implications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&amp; government regulations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presence requires scrutiny of local laws</a:t>
            </a:r>
          </a:p>
        </p:txBody>
      </p:sp>
    </p:spTree>
    <p:extLst>
      <p:ext uri="{BB962C8B-B14F-4D97-AF65-F5344CB8AC3E}">
        <p14:creationId xmlns:p14="http://schemas.microsoft.com/office/powerpoint/2010/main" val="556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2838872" y="1524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Requirements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29298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7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143672" y="228600"/>
            <a:ext cx="53145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23" y="1524000"/>
            <a:ext cx="748333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6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19641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2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219872" y="228600"/>
            <a:ext cx="592412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&amp; Political Requirements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84419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3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905672" y="152400"/>
            <a:ext cx="4171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391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Physical Architecture Layer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IT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computing and the internet of things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Design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Specifications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717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5867400" cy="266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Architecture Layer Design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753272" y="228600"/>
            <a:ext cx="4933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33872" y="1524000"/>
            <a:ext cx="7752928" cy="4876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different physical architecture components.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server-based, client-based, and client–server physical architectures.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cloud computing and Green IT.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a network model using a deployment diagram.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how to create a hardware and software specification.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operational, performance, security, cultural, and political requirements affect the design of the physical architecture layer.</a:t>
            </a:r>
          </a:p>
        </p:txBody>
      </p:sp>
    </p:spTree>
    <p:extLst>
      <p:ext uri="{BB962C8B-B14F-4D97-AF65-F5344CB8AC3E}">
        <p14:creationId xmlns:p14="http://schemas.microsoft.com/office/powerpoint/2010/main" val="3502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3829472" y="228600"/>
            <a:ext cx="4628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>
          <a:xfrm>
            <a:off x="990600" y="1524000"/>
            <a:ext cx="74676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modern systems span two or more networked computers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architecture layer design specifies: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system will be distributed across the computers 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hardware and software will be used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design is constrained by existing systems and networks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architecture design is demanding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key factors is essential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 play a key role</a:t>
            </a:r>
          </a:p>
        </p:txBody>
      </p:sp>
    </p:spTree>
    <p:extLst>
      <p:ext uri="{BB962C8B-B14F-4D97-AF65-F5344CB8AC3E}">
        <p14:creationId xmlns:p14="http://schemas.microsoft.com/office/powerpoint/2010/main" val="28565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672" y="228600"/>
            <a:ext cx="53145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7467600" cy="4724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is to decide which applications run on what hardware</a:t>
            </a:r>
          </a:p>
          <a:p>
            <a:pPr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software and hardware options, then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from the available alternatives, based on: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acquisition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development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development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capabilities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&amp; security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3067472" y="228600"/>
            <a:ext cx="5619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Components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066800" y="1463749"/>
            <a:ext cx="7391400" cy="47084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logic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logic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</a:p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 (computers, handhelds, cell phones, etc.)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 (mainframes, minis, micros, rack mounted)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connect all computers (Dial-up, always-on, medium or high speed, leased lines)</a:t>
            </a:r>
          </a:p>
        </p:txBody>
      </p:sp>
    </p:spTree>
    <p:extLst>
      <p:ext uri="{BB962C8B-B14F-4D97-AF65-F5344CB8AC3E}">
        <p14:creationId xmlns:p14="http://schemas.microsoft.com/office/powerpoint/2010/main" val="21647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762672" y="304800"/>
            <a:ext cx="5924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Server-Based Architectures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performs all four application functions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(usually a terminal with display and keyboard) captures keystrokes and sends them to the server for processing</a:t>
            </a:r>
          </a:p>
        </p:txBody>
      </p:sp>
      <p:pic>
        <p:nvPicPr>
          <p:cNvPr id="16388" name="Picture 5" descr="ServerBas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00511"/>
            <a:ext cx="3719513" cy="14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3963650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>
              <a:defRPr/>
            </a:pP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Logic</a:t>
            </a:r>
          </a:p>
          <a:p>
            <a:pPr>
              <a:defRPr/>
            </a:pP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Logic</a:t>
            </a:r>
          </a:p>
          <a:p>
            <a:pPr>
              <a:defRPr/>
            </a:pP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</a:p>
        </p:txBody>
      </p:sp>
    </p:spTree>
    <p:extLst>
      <p:ext uri="{BB962C8B-B14F-4D97-AF65-F5344CB8AC3E}">
        <p14:creationId xmlns:p14="http://schemas.microsoft.com/office/powerpoint/2010/main" val="20377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654</TotalTime>
  <Words>1128</Words>
  <Application>Microsoft Office PowerPoint</Application>
  <PresentationFormat>On-screen Show (4:3)</PresentationFormat>
  <Paragraphs>222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Times New Roman</vt:lpstr>
      <vt:lpstr>Wingdings</vt:lpstr>
      <vt:lpstr>Template PPT 2015</vt:lpstr>
      <vt:lpstr>COMP6115   Object Oriented Analysis and Design    Session  #11</vt:lpstr>
      <vt:lpstr>Physical Architecture Layer Design</vt:lpstr>
      <vt:lpstr>Learning Outcomes</vt:lpstr>
      <vt:lpstr>Chapter 11:  Physical Architecture Layer Design</vt:lpstr>
      <vt:lpstr>Objectives</vt:lpstr>
      <vt:lpstr>Introduction</vt:lpstr>
      <vt:lpstr>Elements of the  Physical Architecture Layer</vt:lpstr>
      <vt:lpstr>Architectural Components</vt:lpstr>
      <vt:lpstr>Server-Based Architectures</vt:lpstr>
      <vt:lpstr>Client-Based Architectures</vt:lpstr>
      <vt:lpstr>Client-Server Architectures</vt:lpstr>
      <vt:lpstr>Client-Server Tiers</vt:lpstr>
      <vt:lpstr>Selecting a Physical Architecture</vt:lpstr>
      <vt:lpstr>Architecture Characteristics</vt:lpstr>
      <vt:lpstr>Cloud Computing</vt:lpstr>
      <vt:lpstr>UBIQUITOUS COMPUTING AND THE INTERNET OF THINGS</vt:lpstr>
      <vt:lpstr>Green IT</vt:lpstr>
      <vt:lpstr>Infrastructure Design</vt:lpstr>
      <vt:lpstr>Deployment Diagram</vt:lpstr>
      <vt:lpstr>Deployment Diagram Syntax</vt:lpstr>
      <vt:lpstr>Extended Node Syntax</vt:lpstr>
      <vt:lpstr>Sample Deployment Diagrams</vt:lpstr>
      <vt:lpstr>Network Model</vt:lpstr>
      <vt:lpstr>Sample Network Model</vt:lpstr>
      <vt:lpstr>Diagram With Added Detail</vt:lpstr>
      <vt:lpstr>Hardware &amp; Software Specifications</vt:lpstr>
      <vt:lpstr>Nonfunctional Requirements</vt:lpstr>
      <vt:lpstr>Operational Requirements</vt:lpstr>
      <vt:lpstr>Performance Requirements</vt:lpstr>
      <vt:lpstr>Security Requirements</vt:lpstr>
      <vt:lpstr>Cultural &amp; Political Requirements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164</cp:revision>
  <dcterms:created xsi:type="dcterms:W3CDTF">2015-05-04T03:33:03Z</dcterms:created>
  <dcterms:modified xsi:type="dcterms:W3CDTF">2019-07-20T15:41:04Z</dcterms:modified>
</cp:coreProperties>
</file>