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72" r:id="rId4"/>
    <p:sldId id="276" r:id="rId5"/>
    <p:sldId id="277" r:id="rId6"/>
    <p:sldId id="275" r:id="rId7"/>
    <p:sldId id="278" r:id="rId8"/>
    <p:sldId id="279" r:id="rId9"/>
    <p:sldId id="282" r:id="rId10"/>
    <p:sldId id="284" r:id="rId11"/>
    <p:sldId id="285" r:id="rId12"/>
    <p:sldId id="286" r:id="rId13"/>
    <p:sldId id="273" r:id="rId14"/>
    <p:sldId id="260" r:id="rId15"/>
    <p:sldId id="263" r:id="rId16"/>
    <p:sldId id="265" r:id="rId17"/>
    <p:sldId id="264" r:id="rId18"/>
    <p:sldId id="262" r:id="rId19"/>
    <p:sldId id="261" r:id="rId20"/>
    <p:sldId id="266" r:id="rId21"/>
    <p:sldId id="267" r:id="rId22"/>
    <p:sldId id="268" r:id="rId23"/>
    <p:sldId id="269" r:id="rId24"/>
    <p:sldId id="270" r:id="rId25"/>
    <p:sldId id="271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2DDF-E458-481F-B23C-212B084A5A68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7067A-B426-4F79-B301-78B09201D6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87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DCEA-0467-60A5-D398-BC7839A8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EB21-63EE-FC09-64FC-1EAE904E5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AA18-59D3-1D61-A7A0-3EE28657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4EEC-C8F5-C575-374E-0A8DA70D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74A0-75BC-81D9-331A-057968C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31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088-54DB-9B31-AD90-0372E2F4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81D31-B14A-0178-668B-05A6667DF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CC88-4ECD-310F-F057-C79F6331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B2D8-4A31-0B5C-9FBA-972D7ADA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BE0F-0018-69D6-890F-1C7FD384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16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8DD0C-87BC-1682-3AA4-D1EB1EE11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673AC-B824-B7A0-C4EE-95B6BA3F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3C7F-9A3E-E9DB-5F17-77E7E4B6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0F8A-278A-8B72-0EB1-1EBC1380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D6732-51C8-383B-3F64-1FE6087A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000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2C66-9D4C-5BC9-8A16-A2D195814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0F67A-271C-BBA6-DFF2-37D81F224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0BAC-4A3B-0A96-3B16-7BE56EBF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1191-58DA-620B-62C0-39F9262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B1287-2053-9746-189A-F07ECE88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45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8F56-E02E-E2CE-CDCE-0BDA6920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CE5E-D4F8-E130-0B07-5C06FE0E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B2B0-0F20-788A-818E-55488D81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8F7F-818F-3BF7-C051-BB064CE1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A441-950D-1D04-AC84-1C3165C8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385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CB8F-9B42-1D06-F301-419A157D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433C-D407-B893-1B3D-C7A275F7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1207-9E78-8D84-CB4C-A114FF86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3F4F-E4CA-CB76-F563-87B76643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5993D-033E-6961-A471-EAB20842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593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29B0-5B11-87CE-B867-A5E579C5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EA2F-15B1-A46C-A3BC-7FD68D2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E0CCA-039D-7027-6E0A-073CECA6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8A30F-2706-3DF5-93BA-9E5C983A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4BBC5-FD81-158E-AFDE-C8FDF67D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0CFA-D883-7D10-C097-8A70C55D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9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6622-1B12-2311-752D-DEC3D62C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87D52-989A-4FF3-61F3-6C620F5D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15563-268F-D4B7-8917-313565D8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5AB3-6E4D-4226-1482-D4B0AFB35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C9934-D771-C69F-F755-570352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C6D9D-3FB4-72FF-1F3C-3804B92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0A65B-5BF3-A0F2-7C85-8F06E5B2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1B9A9-C386-1F5C-281E-895724CC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52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EB3E-05F5-27A5-595D-9E7798C3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833CD-10F5-6860-9C13-DB5825D0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BB9B4-C41C-458C-304B-E2754BC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6A0E6-CA7D-EA62-8866-917EDE30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366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EDDD2-DB25-2DB0-86D2-95CCD351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11705-A8C2-5EB5-F0D8-2E3D7E0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27342-D4F2-04DF-D4E2-B6F095D8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9068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FC8E-08D8-6FB6-97D2-AAFA45D1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EE6E-DB06-2526-F5EE-6DB24F58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427B-73DB-705F-41B8-E504E185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504D2-2493-16CC-74C3-72CD2592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1AFCF-3E3F-661B-443B-62F6DB23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22BCD-A302-A603-4110-CBE4F957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4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19AF-D593-465E-BF8E-964E2130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8951-AC53-48BB-0C85-ED3BD1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E43B-A7A2-EF28-9D37-88C0F24E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BA6E-13A6-AB38-DF7D-BA83FBCE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7B1A-EB45-07FE-0ED4-F5159CD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7891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886E-06F6-5D42-47E9-85EABE03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5E548-466A-9E16-4183-B9FE4C65E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3866C-3E1E-DC6F-3961-7F9603CCC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6C73D-CB2F-693F-6DAA-88AF812B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FAA20-7D9A-806B-45D6-095A77E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0B0C-D247-7BF9-C839-7B9FE979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2029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CBDB-BF68-BC33-3D82-CC310C5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98C9F-B464-38BD-628F-C6DF0B557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A1B0-B7C3-D3DD-E95A-ECB62CE4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83E9-405D-6F70-DB4C-BD8AEC58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276C-89E3-404D-C8EE-275F2D3A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8268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901E3-6C88-9F51-7AAA-57F0E713C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58A7B-6D0A-7D83-73D4-5615A8E2C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33BC-2C0D-E2C6-FD00-827C29F2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77F5-626C-FF8B-30BE-D2FD3E86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8AF9-FDE3-502C-3334-DF78E87D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70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73D1-AC60-0A33-DE48-A82A56AC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5DD0E-4484-3244-0711-D3158C89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C20C-AAB3-3988-DEC5-FD465259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6FD2-031D-C717-35BF-BED7BDE3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056C5-FA78-CAEF-59F5-66F20525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572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872-7EC2-726D-C173-6A6D6E15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ADE1-6373-576F-A63A-1BAB7BA4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2C197-8554-7A59-AB61-66C6E1474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9C01-21B3-0F1D-237B-8C32C284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8C69-60FC-A65D-34E7-472968D3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3F4E-318E-14C2-C1FC-119E2133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98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BA26-E4AB-C16E-5351-EFA79413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1AF85-3AE0-C8DA-14DC-771FD431F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3DDEF-8C94-AE62-628B-575397B4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A534-E5F8-094B-AFDD-B7FC4F4C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723ED-0BA4-93A6-95B0-434473F76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AED2D-B184-64D3-65B5-93BD8BB6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29AB9-241F-7406-68C4-EEB94BFF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7B03B-3DF5-1D4B-A69B-CA8D00A9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5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BC83-1F79-ACE0-A02C-BA33235E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27D38-AB89-1166-2C23-A7C3B08F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7DD63-0F20-51CD-1EB9-8F2934C6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52BC0-05EE-0638-7836-5DFC3202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405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88AD6-BF3F-A0B0-2466-37B90B5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C549B-ABD6-4538-5808-6579E500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10C72-CC93-90A8-B2E6-D4ED00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0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49EC-E73C-5AD6-DB80-DB603075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C3FD-54F5-DE87-BE96-B48FB2A5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9FA7-DE2F-76E8-1B79-66BE802C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9264-B2DD-6430-E206-BC7BA594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C43D7-C53B-B679-4FFE-73D1013F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2961-7522-1F54-24A9-E2035C59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819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171-CCE0-3FD9-DDEA-7C4F6EF2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1F012-B057-5E36-D01B-FAE0761BF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76231-E13A-4BE5-1EAA-A5262D00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63ACF-98D8-3E82-7966-BAF2A681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3A1D-B83C-586D-2971-ADF531E5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FFA9-6FD3-803A-8521-BD1FB28B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484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E1463-FAAB-CE71-56DD-31397A6B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CCFB-7571-8C71-E3D5-2994AEAB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AD079-7B47-B331-0311-53AF4F06F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3B203-A316-4AAC-BE1C-8916EF259676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EC69-9198-5EED-D93C-4125E9D8C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C3AD-A6BC-B18A-CF44-03BCA74C4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3D40-9924-472E-A939-1B1FBEA93FBD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05123-2EF6-C187-DCB3-E926EB1257A1}"/>
              </a:ext>
            </a:extLst>
          </p:cNvPr>
          <p:cNvSpPr txBox="1"/>
          <p:nvPr userDrawn="1"/>
        </p:nvSpPr>
        <p:spPr>
          <a:xfrm>
            <a:off x="5900256" y="21780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+mn-lt"/>
              </a:rPr>
              <a:t>GitHub: @alfonsusac  LinkedIn: alfonsusac</a:t>
            </a:r>
            <a:endParaRPr lang="en-ID" sz="11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26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60395-D262-27CB-4EB3-A5246C72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59CF-E16A-F913-8D42-F19227B5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E1942-C292-A8A9-E99C-A07AA19B4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F031-4F19-4F87-927D-B5C88F79892B}" type="datetimeFigureOut">
              <a:rPr lang="en-ID" smtClean="0"/>
              <a:t>11/07/2022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D249-CEB5-9749-3B1B-7079DC64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4AF2-9F07-4DE5-143A-06F08FEF8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8FE12-4C5A-4803-BBA9-475725CE26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13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fonsusac/saxion-t4-algorith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90529-D3BD-EF21-30F8-D64A920C3667}"/>
              </a:ext>
            </a:extLst>
          </p:cNvPr>
          <p:cNvSpPr txBox="1"/>
          <p:nvPr/>
        </p:nvSpPr>
        <p:spPr>
          <a:xfrm>
            <a:off x="3180779" y="2274838"/>
            <a:ext cx="58304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Algorithm</a:t>
            </a:r>
          </a:p>
          <a:p>
            <a:pPr algn="ctr"/>
            <a:r>
              <a:rPr lang="en-US" sz="72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Assessment</a:t>
            </a:r>
            <a:endParaRPr lang="en-ID" sz="7200" b="1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  <p:sp>
        <p:nvSpPr>
          <p:cNvPr id="3" name="Rectangle: Rounded Corners 2">
            <a:hlinkClick r:id="rId2"/>
            <a:extLst>
              <a:ext uri="{FF2B5EF4-FFF2-40B4-BE49-F238E27FC236}">
                <a16:creationId xmlns:a16="http://schemas.microsoft.com/office/drawing/2014/main" id="{357FCF55-FE2E-D679-06CF-688D15C30613}"/>
              </a:ext>
            </a:extLst>
          </p:cNvPr>
          <p:cNvSpPr/>
          <p:nvPr/>
        </p:nvSpPr>
        <p:spPr>
          <a:xfrm>
            <a:off x="4699000" y="4809066"/>
            <a:ext cx="2794000" cy="44873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Go to GitHub Repository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83779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06" y="440267"/>
            <a:ext cx="7322079" cy="965200"/>
          </a:xfrm>
        </p:spPr>
        <p:txBody>
          <a:bodyPr/>
          <a:lstStyle/>
          <a:p>
            <a:r>
              <a:rPr lang="en-US" dirty="0"/>
              <a:t>Dijkstra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5727C2-F1F4-87CA-9EC0-4159662B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6" y="1526581"/>
            <a:ext cx="7850188" cy="4874219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955E15-F9C4-D848-4DB3-99EB610C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06" y="1526581"/>
            <a:ext cx="7850650" cy="48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06" y="440267"/>
            <a:ext cx="7322079" cy="965200"/>
          </a:xfrm>
        </p:spPr>
        <p:txBody>
          <a:bodyPr/>
          <a:lstStyle/>
          <a:p>
            <a:r>
              <a:rPr lang="en-US" dirty="0"/>
              <a:t>A-star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5727C2-F1F4-87CA-9EC0-4159662B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6" y="1526581"/>
            <a:ext cx="7850188" cy="4874219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955E15-F9C4-D848-4DB3-99EB610C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06" y="1526581"/>
            <a:ext cx="7850650" cy="48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2A28859-E0FF-B3E9-9130-0F9E9877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45" y="1526580"/>
            <a:ext cx="7850650" cy="487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5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E114-6860-A8B9-20F7-5200E8DA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 (Pathfinding)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7129D0B-44F1-9F80-2D28-A9D8E6F5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Partial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C6B6-7172-0342-15D6-B7525031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501154-7DF3-36EF-4607-79AFF6FB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082"/>
            <a:ext cx="12192000" cy="57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5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BC7B-BD24-58FC-B65F-3E9E313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Flow, generally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0C04-2FB8-D218-34E2-019F609E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5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On Generate Path,</a:t>
            </a:r>
          </a:p>
          <a:p>
            <a:pPr marL="514350" indent="-514350">
              <a:buAutoNum type="arabicPeriod"/>
            </a:pPr>
            <a:r>
              <a:rPr lang="en-US" dirty="0"/>
              <a:t>Initialize the required variables</a:t>
            </a:r>
          </a:p>
          <a:p>
            <a:pPr marL="514350" indent="-514350">
              <a:buAutoNum type="arabicPeriod"/>
            </a:pPr>
            <a:r>
              <a:rPr lang="en-US" dirty="0"/>
              <a:t>Check if path generation is </a:t>
            </a:r>
            <a:r>
              <a:rPr lang="en-US" b="1" dirty="0"/>
              <a:t>visualized</a:t>
            </a:r>
            <a:endParaRPr lang="en-ID" b="1" dirty="0"/>
          </a:p>
          <a:p>
            <a:pPr marL="514350" indent="-514350">
              <a:buAutoNum type="arabicPeriod"/>
            </a:pPr>
            <a:r>
              <a:rPr lang="en-ID" dirty="0"/>
              <a:t>If visualized, then traverse the node but return null (at the moment)</a:t>
            </a:r>
          </a:p>
          <a:p>
            <a:pPr marL="971550" lvl="1" indent="-514350">
              <a:buAutoNum type="arabicPeriod"/>
            </a:pPr>
            <a:r>
              <a:rPr lang="en-ID" dirty="0"/>
              <a:t>Set the machine as running</a:t>
            </a:r>
          </a:p>
          <a:p>
            <a:pPr marL="514350" indent="-514350">
              <a:buAutoNum type="arabicPeriod"/>
            </a:pPr>
            <a:r>
              <a:rPr lang="en-ID" dirty="0"/>
              <a:t>If not, then traverse the node and return the shortest path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02B8BF-CD57-E453-11D2-6EF5A9639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54" y="4962409"/>
            <a:ext cx="746864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7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E55C-CF97-8CC6-E54E-06F774E1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C3DD-9B84-E1B2-F8FD-95D9C120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Traverse,</a:t>
            </a:r>
          </a:p>
          <a:p>
            <a:r>
              <a:rPr lang="en-US" dirty="0"/>
              <a:t>It is expected to call the </a:t>
            </a:r>
            <a:r>
              <a:rPr lang="en-US" b="1" dirty="0" err="1"/>
              <a:t>TraverseThrough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TraverseThrough</a:t>
            </a:r>
            <a:endParaRPr lang="en-US" b="1" dirty="0"/>
          </a:p>
          <a:p>
            <a:r>
              <a:rPr lang="en-US" dirty="0"/>
              <a:t>It is expected to </a:t>
            </a:r>
            <a:r>
              <a:rPr lang="en-US" dirty="0" err="1"/>
              <a:t>instatiate</a:t>
            </a:r>
            <a:r>
              <a:rPr lang="en-US" dirty="0"/>
              <a:t> the Function (</a:t>
            </a:r>
            <a:r>
              <a:rPr lang="en-US" dirty="0" err="1"/>
              <a:t>TraverseRecursively</a:t>
            </a:r>
            <a:r>
              <a:rPr lang="en-US" dirty="0"/>
              <a:t>)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Instantiating the </a:t>
            </a:r>
            <a:r>
              <a:rPr lang="en-US" b="1" dirty="0" err="1"/>
              <a:t>TraverseRecursively</a:t>
            </a:r>
            <a:r>
              <a:rPr lang="en-US" b="1" dirty="0"/>
              <a:t> Object</a:t>
            </a:r>
          </a:p>
          <a:p>
            <a:r>
              <a:rPr lang="en-US" dirty="0"/>
              <a:t>Creates new object,</a:t>
            </a:r>
          </a:p>
          <a:p>
            <a:r>
              <a:rPr lang="en-US" dirty="0"/>
              <a:t>Initialize parameter</a:t>
            </a:r>
          </a:p>
          <a:p>
            <a:r>
              <a:rPr lang="en-US" dirty="0"/>
              <a:t>Add this object to Static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D3BB4-16FF-6942-E707-4B9D2E6A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16" y="4186302"/>
            <a:ext cx="2256213" cy="21001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82CA3E-DB0D-B773-9A45-45BADE9C9425}"/>
              </a:ext>
            </a:extLst>
          </p:cNvPr>
          <p:cNvCxnSpPr>
            <a:cxnSpLocks/>
          </p:cNvCxnSpPr>
          <p:nvPr/>
        </p:nvCxnSpPr>
        <p:spPr>
          <a:xfrm flipV="1">
            <a:off x="5757334" y="5139267"/>
            <a:ext cx="3750733" cy="7535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7ECA8-AC5D-D455-FC9E-910ECFDFB267}"/>
              </a:ext>
            </a:extLst>
          </p:cNvPr>
          <p:cNvCxnSpPr>
            <a:cxnSpLocks/>
          </p:cNvCxnSpPr>
          <p:nvPr/>
        </p:nvCxnSpPr>
        <p:spPr>
          <a:xfrm>
            <a:off x="8441267" y="4563068"/>
            <a:ext cx="880533" cy="131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478D5F5-0D6A-5E2F-E576-51DE1AA60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762" r="47112"/>
          <a:stretch/>
        </p:blipFill>
        <p:spPr>
          <a:xfrm>
            <a:off x="7926203" y="1825625"/>
            <a:ext cx="2791194" cy="12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6446-131D-546B-69FD-D29E5578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Flow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3CE5-6051-1653-E8CA-B2A2E1C1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On Update,</a:t>
            </a:r>
          </a:p>
          <a:p>
            <a:pPr marL="514350" indent="-514350">
              <a:buAutoNum type="arabicPeriod"/>
            </a:pPr>
            <a:r>
              <a:rPr lang="en-US" dirty="0"/>
              <a:t>Check if the path generation is visualized</a:t>
            </a:r>
          </a:p>
          <a:p>
            <a:pPr marL="514350" indent="-514350">
              <a:buAutoNum type="arabicPeriod"/>
            </a:pPr>
            <a:r>
              <a:rPr lang="en-US" dirty="0"/>
              <a:t>If yes, check if there is any item in function list</a:t>
            </a:r>
          </a:p>
          <a:p>
            <a:pPr marL="514350" indent="-514350">
              <a:buAutoNum type="arabicPeriod"/>
            </a:pPr>
            <a:r>
              <a:rPr lang="en-US" dirty="0"/>
              <a:t>If yes, then call function from list and remove that</a:t>
            </a:r>
            <a:br>
              <a:rPr lang="en-US" dirty="0"/>
            </a:br>
            <a:r>
              <a:rPr lang="en-US" dirty="0"/>
              <a:t>     This depends on the data structure of child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 item in function list, then get shortest path.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Running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3739C-EEE5-DD97-5291-DCE151A5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716" y="640589"/>
            <a:ext cx="2256213" cy="21001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869214-0F3E-B8D6-4551-DFF34456C721}"/>
              </a:ext>
            </a:extLst>
          </p:cNvPr>
          <p:cNvCxnSpPr>
            <a:cxnSpLocks/>
          </p:cNvCxnSpPr>
          <p:nvPr/>
        </p:nvCxnSpPr>
        <p:spPr>
          <a:xfrm flipV="1">
            <a:off x="9584267" y="2740787"/>
            <a:ext cx="406400" cy="5950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020A3-6610-0109-D80C-CA646389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74511"/>
            <a:ext cx="12192000" cy="16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9C5AA7-BEE0-B657-66A9-6151BE22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Code Flow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F8EAD-0A2B-F845-336F-9353ECE76C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1319" t="5193" r="1388" b="56410"/>
          <a:stretch/>
        </p:blipFill>
        <p:spPr>
          <a:xfrm>
            <a:off x="533400" y="1690688"/>
            <a:ext cx="2108201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8E0D2-BEF8-8C18-94AB-4532DC36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2" y="2924705"/>
            <a:ext cx="1837796" cy="69446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5D76DF-07D3-1E86-FD4B-262E62EE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732" y="1825625"/>
            <a:ext cx="8492067" cy="3085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 Running the Function,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Register the traverse for graphical and diagnostic purposes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current node to travel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Traverse using the </a:t>
            </a:r>
            <a:r>
              <a:rPr lang="en-US" b="1" dirty="0"/>
              <a:t>traverse</a:t>
            </a:r>
            <a:r>
              <a:rPr lang="en-US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current node from travel path</a:t>
            </a:r>
          </a:p>
          <a:p>
            <a:pPr marL="514350" indent="-51435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9690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4E6D-7E60-0693-8C5C-E9E59886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5933BE-000A-C021-022C-9A7FF1E9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226"/>
            <a:ext cx="12192000" cy="5112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D47218-FB38-A43C-900D-3B49ABDC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0" y="365125"/>
            <a:ext cx="2305050" cy="10314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71BD51-CC4B-3892-6F79-47211158D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688"/>
            <a:ext cx="12192000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6CAE63-5255-728A-B73C-B07E4227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Recursive Traversal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5DC74C-2CE5-6197-85D9-DF0CC16F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 Current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Foreach </a:t>
            </a:r>
            <a:r>
              <a:rPr lang="en-US" u="sng" dirty="0"/>
              <a:t>child</a:t>
            </a:r>
            <a:r>
              <a:rPr lang="en-US" dirty="0"/>
              <a:t> node in current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traveled path does not contains </a:t>
            </a:r>
            <a:r>
              <a:rPr lang="en-US" u="sng" dirty="0"/>
              <a:t>child</a:t>
            </a:r>
            <a:r>
              <a:rPr lang="en-US" dirty="0"/>
              <a:t>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u="sng" dirty="0"/>
              <a:t>child</a:t>
            </a:r>
            <a:r>
              <a:rPr lang="en-US" dirty="0"/>
              <a:t> node is not the destination and the distance of </a:t>
            </a:r>
            <a:r>
              <a:rPr lang="en-US" u="sng" dirty="0"/>
              <a:t>child</a:t>
            </a:r>
            <a:r>
              <a:rPr lang="en-US" dirty="0"/>
              <a:t> node is less than shortest path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Mark as the shortest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dirty="0"/>
              <a:t>Else, </a:t>
            </a:r>
            <a:r>
              <a:rPr lang="en-ID" dirty="0" err="1"/>
              <a:t>traverseThrough</a:t>
            </a:r>
            <a:r>
              <a:rPr lang="en-ID" dirty="0"/>
              <a:t> </a:t>
            </a:r>
            <a:r>
              <a:rPr lang="en-ID" u="sng" dirty="0"/>
              <a:t>child</a:t>
            </a:r>
            <a:r>
              <a:rPr lang="en-ID" dirty="0"/>
              <a:t> Node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C343D-FEE7-E811-FA98-5AB4F8E0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60" y="0"/>
            <a:ext cx="565864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3520-AD13-E838-5E39-529C641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33"/>
            <a:ext cx="10515600" cy="1325563"/>
          </a:xfrm>
        </p:spPr>
        <p:txBody>
          <a:bodyPr/>
          <a:lstStyle/>
          <a:p>
            <a:r>
              <a:rPr lang="en-ID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5C31-A20F-105F-D66B-798F20FB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753533"/>
            <a:ext cx="6256867" cy="53509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/>
              <a:t>Generate Dungeons based on Rooms and Connected Corridors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/>
              <a:t>Render Tiles over Generated Rooms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/>
              <a:t>Have </a:t>
            </a:r>
            <a:r>
              <a:rPr lang="en-ID" sz="2400" dirty="0" err="1"/>
              <a:t>Morc</a:t>
            </a:r>
            <a:r>
              <a:rPr lang="en-ID" sz="2400" dirty="0"/>
              <a:t> Travel through 2 points using specified Algorithms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/>
              <a:t>Pathfinding Algorithm: Recursive DFS, Breadth First, Dijkstra and A star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/>
              <a:t>Block and unblock nodes and paint out connected rooms</a:t>
            </a:r>
          </a:p>
        </p:txBody>
      </p:sp>
    </p:spTree>
    <p:extLst>
      <p:ext uri="{BB962C8B-B14F-4D97-AF65-F5344CB8AC3E}">
        <p14:creationId xmlns:p14="http://schemas.microsoft.com/office/powerpoint/2010/main" val="149561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951A-CB5C-DF86-09E3-12B3EC3D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4781C-226A-85EE-9EF7-C89AB03E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365125"/>
            <a:ext cx="2469113" cy="1104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7094AB-4B6D-24F7-FDE5-E1B2D2FB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020"/>
            <a:ext cx="1219200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F830-DD40-2C73-066A-D89F9C5A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Traversal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2A4B9-AE3B-241B-A18A-89B01AF9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Traverse Current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Foreach </a:t>
            </a:r>
            <a:r>
              <a:rPr lang="en-US" u="sng" dirty="0"/>
              <a:t>child</a:t>
            </a:r>
            <a:r>
              <a:rPr lang="en-US" dirty="0"/>
              <a:t> node in current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predecessor node list does not contains </a:t>
            </a:r>
            <a:r>
              <a:rPr lang="en-US" u="sng" dirty="0"/>
              <a:t>child</a:t>
            </a:r>
            <a:r>
              <a:rPr lang="en-US" dirty="0"/>
              <a:t>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predecessor node of </a:t>
            </a:r>
            <a:r>
              <a:rPr lang="en-US" u="sng" dirty="0"/>
              <a:t>child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destination is not empty (for </a:t>
            </a:r>
            <a:r>
              <a:rPr lang="en-US" dirty="0" err="1"/>
              <a:t>pregeneraiton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OR </a:t>
            </a:r>
            <a:br>
              <a:rPr lang="en-US" dirty="0"/>
            </a:br>
            <a:r>
              <a:rPr lang="en-US" u="sng" dirty="0"/>
              <a:t>child</a:t>
            </a:r>
            <a:r>
              <a:rPr lang="en-US" dirty="0"/>
              <a:t> is not the destination AND predecessor node list does not contain </a:t>
            </a:r>
            <a:r>
              <a:rPr lang="en-US" u="sng" dirty="0"/>
              <a:t>child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TraverseThrough</a:t>
            </a:r>
            <a:r>
              <a:rPr lang="en-US" dirty="0"/>
              <a:t> </a:t>
            </a:r>
            <a:r>
              <a:rPr lang="en-US" u="sng" dirty="0"/>
              <a:t>child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Finally, if not visualized iterate next loop.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3B08A-85D8-00AA-CDF2-FEF50158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766" y="365125"/>
            <a:ext cx="5957034" cy="19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9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F830-DD40-2C73-066A-D89F9C5A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Getting Shortest Path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2A4B9-AE3B-241B-A18A-89B01AF9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Getting Shortest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new list of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at destination path as current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current node to path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predecessor path list does not contain current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current node to the predecessor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if current node is null (to stop)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If it is null, then return path.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this current node (which is now predecessor) to path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does not enter while loop means that path not found.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273E6-ACA0-273F-C401-F5362237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578" y="382925"/>
            <a:ext cx="3083622" cy="12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0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83EF-D522-1144-E38F-F307C03C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PathFinding</a:t>
            </a:r>
            <a:r>
              <a:rPr lang="en-US" dirty="0"/>
              <a:t> Agent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DD2E1-D853-F1F4-E202-08293EFA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1458600"/>
            <a:ext cx="10662249" cy="52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5E9A-3E21-3E1E-03C6-31AF85E4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D4C65-0D73-D23F-E4A1-5690D2F2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380" y="205947"/>
            <a:ext cx="2542020" cy="1643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93C87F-0E6C-3A00-7804-3B83775AF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9893"/>
            <a:ext cx="1219200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4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90529-D3BD-EF21-30F8-D64A920C3667}"/>
              </a:ext>
            </a:extLst>
          </p:cNvPr>
          <p:cNvSpPr txBox="1"/>
          <p:nvPr/>
        </p:nvSpPr>
        <p:spPr>
          <a:xfrm>
            <a:off x="3571914" y="2828835"/>
            <a:ext cx="504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rPr>
              <a:t>Thank You</a:t>
            </a:r>
            <a:endParaRPr lang="en-ID" sz="7200" b="1" dirty="0">
              <a:latin typeface="Inter" panose="02000503000000020004" pitchFamily="2" charset="0"/>
              <a:ea typeface="Inter" panose="02000503000000020004" pitchFamily="2" charset="0"/>
              <a:cs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3520-AD13-E838-5E39-529C6417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33"/>
            <a:ext cx="10515600" cy="1325563"/>
          </a:xfrm>
        </p:spPr>
        <p:txBody>
          <a:bodyPr/>
          <a:lstStyle/>
          <a:p>
            <a:r>
              <a:rPr lang="en-ID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5C31-A20F-105F-D66B-798F20FB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753534"/>
            <a:ext cx="6256867" cy="535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b="1" dirty="0"/>
              <a:t>Pathfinding Algorithm</a:t>
            </a:r>
          </a:p>
          <a:p>
            <a:r>
              <a:rPr lang="en-ID" sz="2000" dirty="0"/>
              <a:t>U → Skip through 1000 steps (configurable) when generating path</a:t>
            </a:r>
          </a:p>
          <a:p>
            <a:r>
              <a:rPr lang="en-ID" sz="2000" dirty="0"/>
              <a:t>O → Fast-forward generation</a:t>
            </a:r>
          </a:p>
          <a:p>
            <a:r>
              <a:rPr lang="en-ID" sz="2000" dirty="0"/>
              <a:t>P → Pause the Pathfinding Algorithm</a:t>
            </a:r>
          </a:p>
          <a:p>
            <a:r>
              <a:rPr lang="en-ID" sz="2000" dirty="0"/>
              <a:t>I → Step 1 step of the Pathfinding Algorithm</a:t>
            </a:r>
          </a:p>
          <a:p>
            <a:pPr marL="0" indent="0">
              <a:buNone/>
            </a:pPr>
            <a:r>
              <a:rPr lang="en-ID" sz="2000" b="1" dirty="0"/>
              <a:t>Movement</a:t>
            </a:r>
          </a:p>
          <a:p>
            <a:r>
              <a:rPr lang="en-ID" sz="2000" dirty="0"/>
              <a:t>Ctrl → Speed up </a:t>
            </a:r>
            <a:r>
              <a:rPr lang="en-ID" sz="2000" dirty="0" err="1"/>
              <a:t>Morc’s</a:t>
            </a:r>
            <a:r>
              <a:rPr lang="en-ID" sz="2000" dirty="0"/>
              <a:t> Movement</a:t>
            </a:r>
          </a:p>
          <a:p>
            <a:r>
              <a:rPr lang="en-ID" sz="2000" dirty="0"/>
              <a:t>Left Click → Set Destination of </a:t>
            </a:r>
            <a:r>
              <a:rPr lang="en-ID" sz="2000" dirty="0" err="1"/>
              <a:t>Morc</a:t>
            </a:r>
            <a:endParaRPr lang="en-ID" sz="2000" dirty="0"/>
          </a:p>
          <a:p>
            <a:r>
              <a:rPr lang="en-ID" sz="2000" dirty="0"/>
              <a:t>Right Click → Teleport </a:t>
            </a:r>
            <a:r>
              <a:rPr lang="en-ID" sz="2000" dirty="0" err="1"/>
              <a:t>Morc</a:t>
            </a:r>
            <a:r>
              <a:rPr lang="en-ID" sz="2000" dirty="0"/>
              <a:t> to node</a:t>
            </a:r>
          </a:p>
          <a:p>
            <a:pPr marL="0" indent="0">
              <a:buNone/>
            </a:pPr>
            <a:r>
              <a:rPr lang="en-ID" sz="2000" b="1" dirty="0"/>
              <a:t>Node Edit</a:t>
            </a:r>
          </a:p>
          <a:p>
            <a:r>
              <a:rPr lang="en-ID" sz="2000" dirty="0"/>
              <a:t>Hold D + Left Click → Blocks Node</a:t>
            </a:r>
          </a:p>
          <a:p>
            <a:r>
              <a:rPr lang="en-ID" sz="2000" dirty="0"/>
              <a:t>Hold D + Right Click → Unblock Node</a:t>
            </a:r>
          </a:p>
        </p:txBody>
      </p:sp>
    </p:spTree>
    <p:extLst>
      <p:ext uri="{BB962C8B-B14F-4D97-AF65-F5344CB8AC3E}">
        <p14:creationId xmlns:p14="http://schemas.microsoft.com/office/powerpoint/2010/main" val="102521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B75-C95B-9372-A24D-7CA17CB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Generation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602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Scale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A7A2FC-5A62-E69E-A77F-3A0D2A804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8063"/>
            <a:ext cx="6172200" cy="38323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70C3-92A4-2ADC-BF9C-C6B4563F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private const int SCALE = 30;</a:t>
            </a:r>
          </a:p>
          <a:p>
            <a:r>
              <a:rPr lang="en-ID" dirty="0"/>
              <a:t>private const int MIN_ROOM_SIZE = 2;</a:t>
            </a:r>
          </a:p>
        </p:txBody>
      </p:sp>
    </p:spTree>
    <p:extLst>
      <p:ext uri="{BB962C8B-B14F-4D97-AF65-F5344CB8AC3E}">
        <p14:creationId xmlns:p14="http://schemas.microsoft.com/office/powerpoint/2010/main" val="336969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Scale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70C3-92A4-2ADC-BF9C-C6B4563FB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D" dirty="0"/>
              <a:t>private const int SCALE = 15; </a:t>
            </a:r>
          </a:p>
          <a:p>
            <a:r>
              <a:rPr lang="en-ID" dirty="0"/>
              <a:t>private const int MIN_ROOM_SIZE = 2;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863700-348F-2B1E-B57F-4C61F17B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08063"/>
            <a:ext cx="6172200" cy="3832348"/>
          </a:xfrm>
        </p:spPr>
      </p:pic>
    </p:spTree>
    <p:extLst>
      <p:ext uri="{BB962C8B-B14F-4D97-AF65-F5344CB8AC3E}">
        <p14:creationId xmlns:p14="http://schemas.microsoft.com/office/powerpoint/2010/main" val="38889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CB75-C95B-9372-A24D-7CA17CB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Agent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09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06" y="440267"/>
            <a:ext cx="7322079" cy="965200"/>
          </a:xfrm>
        </p:spPr>
        <p:txBody>
          <a:bodyPr/>
          <a:lstStyle/>
          <a:p>
            <a:r>
              <a:rPr lang="en-US" dirty="0"/>
              <a:t>Recursive (Depth First Search)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5727C2-F1F4-87CA-9EC0-4159662B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6" y="1526581"/>
            <a:ext cx="7850188" cy="48742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2A381-63E4-D905-47B9-94BD91591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6" y="1526581"/>
            <a:ext cx="7850188" cy="4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87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5BCA-4B72-098C-8E14-75DB9B78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906" y="440267"/>
            <a:ext cx="7322079" cy="965200"/>
          </a:xfrm>
        </p:spPr>
        <p:txBody>
          <a:bodyPr/>
          <a:lstStyle/>
          <a:p>
            <a:r>
              <a:rPr lang="en-US" dirty="0"/>
              <a:t>Breadth First Search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5727C2-F1F4-87CA-9EC0-4159662B1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6" y="1526581"/>
            <a:ext cx="7850188" cy="4874219"/>
          </a:xfrm>
        </p:spPr>
      </p:pic>
    </p:spTree>
    <p:extLst>
      <p:ext uri="{BB962C8B-B14F-4D97-AF65-F5344CB8AC3E}">
        <p14:creationId xmlns:p14="http://schemas.microsoft.com/office/powerpoint/2010/main" val="273718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nter Semi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577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Inter</vt:lpstr>
      <vt:lpstr>Inter Semi Bold</vt:lpstr>
      <vt:lpstr>Office Theme</vt:lpstr>
      <vt:lpstr>Custom Design</vt:lpstr>
      <vt:lpstr>PowerPoint Presentation</vt:lpstr>
      <vt:lpstr>Features</vt:lpstr>
      <vt:lpstr>Controls</vt:lpstr>
      <vt:lpstr>Maze Generation</vt:lpstr>
      <vt:lpstr>High Scale</vt:lpstr>
      <vt:lpstr>Low Scale</vt:lpstr>
      <vt:lpstr>Pathfinding Agent</vt:lpstr>
      <vt:lpstr>Recursive (Depth First Search)</vt:lpstr>
      <vt:lpstr>Breadth First Search</vt:lpstr>
      <vt:lpstr>Dijkstra</vt:lpstr>
      <vt:lpstr>A-star</vt:lpstr>
      <vt:lpstr>Code Flow (Pathfinding)</vt:lpstr>
      <vt:lpstr>Code Flow</vt:lpstr>
      <vt:lpstr>Code Flow, generally</vt:lpstr>
      <vt:lpstr>Code Flow</vt:lpstr>
      <vt:lpstr>Code Flow</vt:lpstr>
      <vt:lpstr>Code Flow</vt:lpstr>
      <vt:lpstr>Recursive</vt:lpstr>
      <vt:lpstr>Recursive Traversal</vt:lpstr>
      <vt:lpstr>Breadth First Search</vt:lpstr>
      <vt:lpstr>BFS Traversal</vt:lpstr>
      <vt:lpstr>BFS Getting Shortest Path</vt:lpstr>
      <vt:lpstr>PathFinding Agent</vt:lpstr>
      <vt:lpstr>Dijkstra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Alfonsus Ardani</dc:creator>
  <cp:lastModifiedBy>Alfonsus Ardani</cp:lastModifiedBy>
  <cp:revision>6</cp:revision>
  <dcterms:created xsi:type="dcterms:W3CDTF">2022-06-28T09:58:41Z</dcterms:created>
  <dcterms:modified xsi:type="dcterms:W3CDTF">2022-07-11T13:38:01Z</dcterms:modified>
</cp:coreProperties>
</file>