
<file path=[Content_Types].xml><?xml version="1.0" encoding="utf-8"?>
<Types xmlns="http://schemas.openxmlformats.org/package/2006/content-types"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A40"/>
    <a:srgbClr val="FFFFFF"/>
    <a:srgbClr val="495F8C"/>
    <a:srgbClr val="F25C05"/>
    <a:srgbClr val="F29F05"/>
    <a:srgbClr val="F2B705"/>
    <a:srgbClr val="F2E20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624" y="91"/>
      </p:cViewPr>
      <p:guideLst>
        <p:guide orient="horz" pos="9533"/>
        <p:guide pos="13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9E662-381D-4B5E-A5B5-51E94AA382C7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FCE009-5F5F-4A08-B36B-8DB662184031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Tree growth</a:t>
          </a:r>
        </a:p>
      </dgm:t>
    </dgm:pt>
    <dgm:pt modelId="{297D9679-F902-4E8F-BA42-DB6766C1E15A}" type="parTrans" cxnId="{BE162138-D3C2-46E1-9B43-08653B7B031B}">
      <dgm:prSet/>
      <dgm:spPr/>
      <dgm:t>
        <a:bodyPr/>
        <a:lstStyle/>
        <a:p>
          <a:endParaRPr lang="en-US"/>
        </a:p>
      </dgm:t>
    </dgm:pt>
    <dgm:pt modelId="{F5993388-9D39-4ACE-9672-15841C60F647}" type="sibTrans" cxnId="{BE162138-D3C2-46E1-9B43-08653B7B031B}">
      <dgm:prSet/>
      <dgm:spPr/>
      <dgm:t>
        <a:bodyPr/>
        <a:lstStyle/>
        <a:p>
          <a:endParaRPr lang="en-US"/>
        </a:p>
      </dgm:t>
    </dgm:pt>
    <dgm:pt modelId="{B57A7F18-2650-4EFC-8663-C8E37A6A5E90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Age</a:t>
          </a:r>
        </a:p>
      </dgm:t>
    </dgm:pt>
    <dgm:pt modelId="{BE252F28-0247-4304-A2C4-999E227CBDD1}" type="parTrans" cxnId="{CAA9627D-5C4F-475B-A26C-D52AB7924EC2}">
      <dgm:prSet/>
      <dgm:spPr/>
      <dgm:t>
        <a:bodyPr/>
        <a:lstStyle/>
        <a:p>
          <a:endParaRPr lang="en-US"/>
        </a:p>
      </dgm:t>
    </dgm:pt>
    <dgm:pt modelId="{FA74B792-4A72-4F4F-A619-F87F5B1755CD}" type="sibTrans" cxnId="{CAA9627D-5C4F-475B-A26C-D52AB7924EC2}">
      <dgm:prSet/>
      <dgm:spPr/>
      <dgm:t>
        <a:bodyPr/>
        <a:lstStyle/>
        <a:p>
          <a:endParaRPr lang="en-US"/>
        </a:p>
      </dgm:t>
    </dgm:pt>
    <dgm:pt modelId="{5FFB0D72-1407-4026-B903-15B7AB314527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Moisture</a:t>
          </a:r>
        </a:p>
      </dgm:t>
    </dgm:pt>
    <dgm:pt modelId="{92A629F5-8349-4B0A-A5E6-B69E9BD6ADE2}" type="parTrans" cxnId="{55CCD950-2A6E-4BD0-B077-52B171C8011B}">
      <dgm:prSet/>
      <dgm:spPr/>
      <dgm:t>
        <a:bodyPr/>
        <a:lstStyle/>
        <a:p>
          <a:endParaRPr lang="en-US"/>
        </a:p>
      </dgm:t>
    </dgm:pt>
    <dgm:pt modelId="{FC5BD8BC-24E5-40EB-BF11-ACEA6177E1AD}" type="sibTrans" cxnId="{55CCD950-2A6E-4BD0-B077-52B171C8011B}">
      <dgm:prSet/>
      <dgm:spPr/>
      <dgm:t>
        <a:bodyPr/>
        <a:lstStyle/>
        <a:p>
          <a:endParaRPr lang="en-US"/>
        </a:p>
      </dgm:t>
    </dgm:pt>
    <dgm:pt modelId="{AB78AE64-7EC7-453E-8B42-5CB693F08AD4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Nitrogen</a:t>
          </a:r>
        </a:p>
      </dgm:t>
    </dgm:pt>
    <dgm:pt modelId="{310537C8-121D-4467-8CBA-56E9D5266662}" type="parTrans" cxnId="{0835C288-04D7-4665-8ADC-BE758C473476}">
      <dgm:prSet/>
      <dgm:spPr/>
      <dgm:t>
        <a:bodyPr/>
        <a:lstStyle/>
        <a:p>
          <a:endParaRPr lang="en-US"/>
        </a:p>
      </dgm:t>
    </dgm:pt>
    <dgm:pt modelId="{0BE27A99-6FE6-4B53-A9A3-954912ADA9DB}" type="sibTrans" cxnId="{0835C288-04D7-4665-8ADC-BE758C473476}">
      <dgm:prSet/>
      <dgm:spPr/>
      <dgm:t>
        <a:bodyPr/>
        <a:lstStyle/>
        <a:p>
          <a:endParaRPr lang="en-US"/>
        </a:p>
      </dgm:t>
    </dgm:pt>
    <dgm:pt modelId="{BE14ED0E-B11B-44BD-8D3F-AE9C2665BD6B}">
      <dgm:prSet/>
      <dgm:spPr>
        <a:solidFill>
          <a:srgbClr val="083A40"/>
        </a:solidFill>
      </dgm:spPr>
      <dgm:t>
        <a:bodyPr/>
        <a:lstStyle/>
        <a:p>
          <a:r>
            <a:rPr lang="en-US" dirty="0"/>
            <a:t>Temp</a:t>
          </a:r>
        </a:p>
      </dgm:t>
    </dgm:pt>
    <dgm:pt modelId="{1F322CFA-80AA-4960-99D3-28E937ADACCD}" type="parTrans" cxnId="{390F07E9-D9F6-4612-87EA-82113D0C2B0B}">
      <dgm:prSet/>
      <dgm:spPr/>
      <dgm:t>
        <a:bodyPr/>
        <a:lstStyle/>
        <a:p>
          <a:endParaRPr lang="en-US"/>
        </a:p>
      </dgm:t>
    </dgm:pt>
    <dgm:pt modelId="{31D47AFD-3B7E-40CB-BDA6-038D380D25C8}" type="sibTrans" cxnId="{390F07E9-D9F6-4612-87EA-82113D0C2B0B}">
      <dgm:prSet/>
      <dgm:spPr/>
      <dgm:t>
        <a:bodyPr/>
        <a:lstStyle/>
        <a:p>
          <a:endParaRPr lang="en-US"/>
        </a:p>
      </dgm:t>
    </dgm:pt>
    <dgm:pt modelId="{9FB4EF62-ABB0-43F7-81E2-E1FFA5D370EB}" type="pres">
      <dgm:prSet presAssocID="{55F9E662-381D-4B5E-A5B5-51E94AA382C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59A0D3-583C-4DB5-96B3-C65703A652F7}" type="pres">
      <dgm:prSet presAssocID="{6EFCE009-5F5F-4A08-B36B-8DB662184031}" presName="centerShape" presStyleLbl="node0" presStyleIdx="0" presStyleCnt="1"/>
      <dgm:spPr/>
    </dgm:pt>
    <dgm:pt modelId="{DE67EF4B-F9F4-4F2F-B95C-1722C24D4AF6}" type="pres">
      <dgm:prSet presAssocID="{BE252F28-0247-4304-A2C4-999E227CBDD1}" presName="parTrans" presStyleLbl="bgSibTrans2D1" presStyleIdx="0" presStyleCnt="4"/>
      <dgm:spPr/>
    </dgm:pt>
    <dgm:pt modelId="{26B2130A-358F-4910-944B-BE1ABE3FF76A}" type="pres">
      <dgm:prSet presAssocID="{B57A7F18-2650-4EFC-8663-C8E37A6A5E90}" presName="node" presStyleLbl="node1" presStyleIdx="0" presStyleCnt="4">
        <dgm:presLayoutVars>
          <dgm:bulletEnabled val="1"/>
        </dgm:presLayoutVars>
      </dgm:prSet>
      <dgm:spPr/>
    </dgm:pt>
    <dgm:pt modelId="{9CC07522-3C17-4580-819B-FD7B942D0639}" type="pres">
      <dgm:prSet presAssocID="{92A629F5-8349-4B0A-A5E6-B69E9BD6ADE2}" presName="parTrans" presStyleLbl="bgSibTrans2D1" presStyleIdx="1" presStyleCnt="4"/>
      <dgm:spPr/>
    </dgm:pt>
    <dgm:pt modelId="{50599471-FBD7-4BBC-B419-97F3FDFDA82E}" type="pres">
      <dgm:prSet presAssocID="{5FFB0D72-1407-4026-B903-15B7AB314527}" presName="node" presStyleLbl="node1" presStyleIdx="1" presStyleCnt="4">
        <dgm:presLayoutVars>
          <dgm:bulletEnabled val="1"/>
        </dgm:presLayoutVars>
      </dgm:prSet>
      <dgm:spPr/>
    </dgm:pt>
    <dgm:pt modelId="{B3AC1967-D4FC-4243-947C-976728D2EB6C}" type="pres">
      <dgm:prSet presAssocID="{1F322CFA-80AA-4960-99D3-28E937ADACCD}" presName="parTrans" presStyleLbl="bgSibTrans2D1" presStyleIdx="2" presStyleCnt="4"/>
      <dgm:spPr/>
    </dgm:pt>
    <dgm:pt modelId="{C4773DF6-2D6C-4D37-ACF3-F136AD611D7F}" type="pres">
      <dgm:prSet presAssocID="{BE14ED0E-B11B-44BD-8D3F-AE9C2665BD6B}" presName="node" presStyleLbl="node1" presStyleIdx="2" presStyleCnt="4">
        <dgm:presLayoutVars>
          <dgm:bulletEnabled val="1"/>
        </dgm:presLayoutVars>
      </dgm:prSet>
      <dgm:spPr/>
    </dgm:pt>
    <dgm:pt modelId="{4919381C-C2DC-4960-9022-B5626E544168}" type="pres">
      <dgm:prSet presAssocID="{310537C8-121D-4467-8CBA-56E9D5266662}" presName="parTrans" presStyleLbl="bgSibTrans2D1" presStyleIdx="3" presStyleCnt="4"/>
      <dgm:spPr/>
    </dgm:pt>
    <dgm:pt modelId="{76B9E94A-E68D-4581-8A55-C89EE441D311}" type="pres">
      <dgm:prSet presAssocID="{AB78AE64-7EC7-453E-8B42-5CB693F08AD4}" presName="node" presStyleLbl="node1" presStyleIdx="3" presStyleCnt="4">
        <dgm:presLayoutVars>
          <dgm:bulletEnabled val="1"/>
        </dgm:presLayoutVars>
      </dgm:prSet>
      <dgm:spPr/>
    </dgm:pt>
  </dgm:ptLst>
  <dgm:cxnLst>
    <dgm:cxn modelId="{7CB3A404-500E-4C9F-BA83-1D022478A934}" type="presOf" srcId="{B57A7F18-2650-4EFC-8663-C8E37A6A5E90}" destId="{26B2130A-358F-4910-944B-BE1ABE3FF76A}" srcOrd="0" destOrd="0" presId="urn:microsoft.com/office/officeart/2005/8/layout/radial4"/>
    <dgm:cxn modelId="{F245412F-E871-4A66-93F8-2E4A120A03DC}" type="presOf" srcId="{1F322CFA-80AA-4960-99D3-28E937ADACCD}" destId="{B3AC1967-D4FC-4243-947C-976728D2EB6C}" srcOrd="0" destOrd="0" presId="urn:microsoft.com/office/officeart/2005/8/layout/radial4"/>
    <dgm:cxn modelId="{BE162138-D3C2-46E1-9B43-08653B7B031B}" srcId="{55F9E662-381D-4B5E-A5B5-51E94AA382C7}" destId="{6EFCE009-5F5F-4A08-B36B-8DB662184031}" srcOrd="0" destOrd="0" parTransId="{297D9679-F902-4E8F-BA42-DB6766C1E15A}" sibTransId="{F5993388-9D39-4ACE-9672-15841C60F647}"/>
    <dgm:cxn modelId="{8A4D4E40-A126-4F49-960F-2EE0F43364D0}" type="presOf" srcId="{5FFB0D72-1407-4026-B903-15B7AB314527}" destId="{50599471-FBD7-4BBC-B419-97F3FDFDA82E}" srcOrd="0" destOrd="0" presId="urn:microsoft.com/office/officeart/2005/8/layout/radial4"/>
    <dgm:cxn modelId="{97039865-EBC7-4F7D-A58D-6E03AEB9FA5E}" type="presOf" srcId="{BE252F28-0247-4304-A2C4-999E227CBDD1}" destId="{DE67EF4B-F9F4-4F2F-B95C-1722C24D4AF6}" srcOrd="0" destOrd="0" presId="urn:microsoft.com/office/officeart/2005/8/layout/radial4"/>
    <dgm:cxn modelId="{CC9BEF6C-A5DA-4F15-92A2-46CB0582B08A}" type="presOf" srcId="{310537C8-121D-4467-8CBA-56E9D5266662}" destId="{4919381C-C2DC-4960-9022-B5626E544168}" srcOrd="0" destOrd="0" presId="urn:microsoft.com/office/officeart/2005/8/layout/radial4"/>
    <dgm:cxn modelId="{55CCD950-2A6E-4BD0-B077-52B171C8011B}" srcId="{6EFCE009-5F5F-4A08-B36B-8DB662184031}" destId="{5FFB0D72-1407-4026-B903-15B7AB314527}" srcOrd="1" destOrd="0" parTransId="{92A629F5-8349-4B0A-A5E6-B69E9BD6ADE2}" sibTransId="{FC5BD8BC-24E5-40EB-BF11-ACEA6177E1AD}"/>
    <dgm:cxn modelId="{2203F856-46F1-4B28-93B1-15735FCBD849}" type="presOf" srcId="{AB78AE64-7EC7-453E-8B42-5CB693F08AD4}" destId="{76B9E94A-E68D-4581-8A55-C89EE441D311}" srcOrd="0" destOrd="0" presId="urn:microsoft.com/office/officeart/2005/8/layout/radial4"/>
    <dgm:cxn modelId="{5AE3DD7A-9C78-48D2-93FE-7EF970B2EBCB}" type="presOf" srcId="{6EFCE009-5F5F-4A08-B36B-8DB662184031}" destId="{5859A0D3-583C-4DB5-96B3-C65703A652F7}" srcOrd="0" destOrd="0" presId="urn:microsoft.com/office/officeart/2005/8/layout/radial4"/>
    <dgm:cxn modelId="{CAA9627D-5C4F-475B-A26C-D52AB7924EC2}" srcId="{6EFCE009-5F5F-4A08-B36B-8DB662184031}" destId="{B57A7F18-2650-4EFC-8663-C8E37A6A5E90}" srcOrd="0" destOrd="0" parTransId="{BE252F28-0247-4304-A2C4-999E227CBDD1}" sibTransId="{FA74B792-4A72-4F4F-A619-F87F5B1755CD}"/>
    <dgm:cxn modelId="{0835C288-04D7-4665-8ADC-BE758C473476}" srcId="{6EFCE009-5F5F-4A08-B36B-8DB662184031}" destId="{AB78AE64-7EC7-453E-8B42-5CB693F08AD4}" srcOrd="3" destOrd="0" parTransId="{310537C8-121D-4467-8CBA-56E9D5266662}" sibTransId="{0BE27A99-6FE6-4B53-A9A3-954912ADA9DB}"/>
    <dgm:cxn modelId="{7B36B294-DE06-4BBF-9940-1AA0BA004C55}" type="presOf" srcId="{92A629F5-8349-4B0A-A5E6-B69E9BD6ADE2}" destId="{9CC07522-3C17-4580-819B-FD7B942D0639}" srcOrd="0" destOrd="0" presId="urn:microsoft.com/office/officeart/2005/8/layout/radial4"/>
    <dgm:cxn modelId="{93A42FA9-1224-429E-89C3-69092117436E}" type="presOf" srcId="{BE14ED0E-B11B-44BD-8D3F-AE9C2665BD6B}" destId="{C4773DF6-2D6C-4D37-ACF3-F136AD611D7F}" srcOrd="0" destOrd="0" presId="urn:microsoft.com/office/officeart/2005/8/layout/radial4"/>
    <dgm:cxn modelId="{13E385DD-E3EB-4857-B670-ACD3403C8E4B}" type="presOf" srcId="{55F9E662-381D-4B5E-A5B5-51E94AA382C7}" destId="{9FB4EF62-ABB0-43F7-81E2-E1FFA5D370EB}" srcOrd="0" destOrd="0" presId="urn:microsoft.com/office/officeart/2005/8/layout/radial4"/>
    <dgm:cxn modelId="{390F07E9-D9F6-4612-87EA-82113D0C2B0B}" srcId="{6EFCE009-5F5F-4A08-B36B-8DB662184031}" destId="{BE14ED0E-B11B-44BD-8D3F-AE9C2665BD6B}" srcOrd="2" destOrd="0" parTransId="{1F322CFA-80AA-4960-99D3-28E937ADACCD}" sibTransId="{31D47AFD-3B7E-40CB-BDA6-038D380D25C8}"/>
    <dgm:cxn modelId="{6787C564-5F76-4E8C-A485-FD686A1B7649}" type="presParOf" srcId="{9FB4EF62-ABB0-43F7-81E2-E1FFA5D370EB}" destId="{5859A0D3-583C-4DB5-96B3-C65703A652F7}" srcOrd="0" destOrd="0" presId="urn:microsoft.com/office/officeart/2005/8/layout/radial4"/>
    <dgm:cxn modelId="{3F8592E7-AC13-496D-AA61-FA292362873B}" type="presParOf" srcId="{9FB4EF62-ABB0-43F7-81E2-E1FFA5D370EB}" destId="{DE67EF4B-F9F4-4F2F-B95C-1722C24D4AF6}" srcOrd="1" destOrd="0" presId="urn:microsoft.com/office/officeart/2005/8/layout/radial4"/>
    <dgm:cxn modelId="{F1172AA0-D1FC-49C0-B19B-724A2F2E5A58}" type="presParOf" srcId="{9FB4EF62-ABB0-43F7-81E2-E1FFA5D370EB}" destId="{26B2130A-358F-4910-944B-BE1ABE3FF76A}" srcOrd="2" destOrd="0" presId="urn:microsoft.com/office/officeart/2005/8/layout/radial4"/>
    <dgm:cxn modelId="{877E77A4-DF9C-4A9F-8470-B8C277EE168D}" type="presParOf" srcId="{9FB4EF62-ABB0-43F7-81E2-E1FFA5D370EB}" destId="{9CC07522-3C17-4580-819B-FD7B942D0639}" srcOrd="3" destOrd="0" presId="urn:microsoft.com/office/officeart/2005/8/layout/radial4"/>
    <dgm:cxn modelId="{8D30F8C0-F71A-4696-8EA0-18C3112855B9}" type="presParOf" srcId="{9FB4EF62-ABB0-43F7-81E2-E1FFA5D370EB}" destId="{50599471-FBD7-4BBC-B419-97F3FDFDA82E}" srcOrd="4" destOrd="0" presId="urn:microsoft.com/office/officeart/2005/8/layout/radial4"/>
    <dgm:cxn modelId="{6DDC6BD9-1534-410D-A9AD-75A5B7FEFFCE}" type="presParOf" srcId="{9FB4EF62-ABB0-43F7-81E2-E1FFA5D370EB}" destId="{B3AC1967-D4FC-4243-947C-976728D2EB6C}" srcOrd="5" destOrd="0" presId="urn:microsoft.com/office/officeart/2005/8/layout/radial4"/>
    <dgm:cxn modelId="{A788AAFF-C371-4FB0-B71A-F04F84B45409}" type="presParOf" srcId="{9FB4EF62-ABB0-43F7-81E2-E1FFA5D370EB}" destId="{C4773DF6-2D6C-4D37-ACF3-F136AD611D7F}" srcOrd="6" destOrd="0" presId="urn:microsoft.com/office/officeart/2005/8/layout/radial4"/>
    <dgm:cxn modelId="{93C1A757-864A-4597-8EC7-97459C69A0B7}" type="presParOf" srcId="{9FB4EF62-ABB0-43F7-81E2-E1FFA5D370EB}" destId="{4919381C-C2DC-4960-9022-B5626E544168}" srcOrd="7" destOrd="0" presId="urn:microsoft.com/office/officeart/2005/8/layout/radial4"/>
    <dgm:cxn modelId="{BCB9C6CF-A4F3-4677-8270-BA5F4118D618}" type="presParOf" srcId="{9FB4EF62-ABB0-43F7-81E2-E1FFA5D370EB}" destId="{76B9E94A-E68D-4581-8A55-C89EE441D3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8DA40-046E-4E33-8290-9238FD7FD545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91B56120-0436-4B3D-B86B-C2CAFF63F4A3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Growth</a:t>
          </a:r>
        </a:p>
      </dgm:t>
    </dgm:pt>
    <dgm:pt modelId="{1BF32769-ABD0-4F19-810D-B39393C0035F}" type="parTrans" cxnId="{400DC076-133E-4DD5-BDF0-25D34028A239}">
      <dgm:prSet/>
      <dgm:spPr/>
      <dgm:t>
        <a:bodyPr/>
        <a:lstStyle/>
        <a:p>
          <a:endParaRPr lang="en-US"/>
        </a:p>
      </dgm:t>
    </dgm:pt>
    <dgm:pt modelId="{9600654C-CB02-46BC-A676-E7C6C46D4582}" type="sibTrans" cxnId="{400DC076-133E-4DD5-BDF0-25D34028A239}">
      <dgm:prSet/>
      <dgm:spPr/>
      <dgm:t>
        <a:bodyPr/>
        <a:lstStyle/>
        <a:p>
          <a:endParaRPr lang="en-US"/>
        </a:p>
      </dgm:t>
    </dgm:pt>
    <dgm:pt modelId="{9D03D4B7-D564-4216-892D-DEA9D88CED1A}">
      <dgm:prSet phldrT="[Text]"/>
      <dgm:spPr>
        <a:solidFill>
          <a:srgbClr val="083A40"/>
        </a:solidFill>
      </dgm:spPr>
      <dgm:t>
        <a:bodyPr/>
        <a:lstStyle/>
        <a:p>
          <a:r>
            <a:rPr lang="en-US" dirty="0"/>
            <a:t>Mortality</a:t>
          </a:r>
        </a:p>
      </dgm:t>
    </dgm:pt>
    <dgm:pt modelId="{8727F845-450B-484A-AC26-F10EF8FBF99E}" type="parTrans" cxnId="{15E2703C-7147-4769-8895-E95F4A65D9EC}">
      <dgm:prSet/>
      <dgm:spPr/>
      <dgm:t>
        <a:bodyPr/>
        <a:lstStyle/>
        <a:p>
          <a:endParaRPr lang="en-US"/>
        </a:p>
      </dgm:t>
    </dgm:pt>
    <dgm:pt modelId="{6D7544B2-3393-4A77-AB2E-A691EBAB1E8A}" type="sibTrans" cxnId="{15E2703C-7147-4769-8895-E95F4A65D9EC}">
      <dgm:prSet/>
      <dgm:spPr/>
      <dgm:t>
        <a:bodyPr/>
        <a:lstStyle/>
        <a:p>
          <a:endParaRPr lang="en-US"/>
        </a:p>
      </dgm:t>
    </dgm:pt>
    <dgm:pt modelId="{0ABFF68D-445D-4390-8F10-C8A5995360B3}" type="pres">
      <dgm:prSet presAssocID="{B0F8DA40-046E-4E33-8290-9238FD7FD545}" presName="linearFlow" presStyleCnt="0">
        <dgm:presLayoutVars>
          <dgm:dir/>
          <dgm:resizeHandles val="exact"/>
        </dgm:presLayoutVars>
      </dgm:prSet>
      <dgm:spPr/>
    </dgm:pt>
    <dgm:pt modelId="{64D401BD-D580-43D8-A68B-51179274BB0B}" type="pres">
      <dgm:prSet presAssocID="{91B56120-0436-4B3D-B86B-C2CAFF63F4A3}" presName="node" presStyleLbl="node1" presStyleIdx="0" presStyleCnt="2">
        <dgm:presLayoutVars>
          <dgm:bulletEnabled val="1"/>
        </dgm:presLayoutVars>
      </dgm:prSet>
      <dgm:spPr/>
    </dgm:pt>
    <dgm:pt modelId="{85C4364F-6E5A-49BC-BBC5-47D050EE60F6}" type="pres">
      <dgm:prSet presAssocID="{9600654C-CB02-46BC-A676-E7C6C46D4582}" presName="spacerL" presStyleCnt="0"/>
      <dgm:spPr/>
    </dgm:pt>
    <dgm:pt modelId="{F84F5687-95E1-4D07-A549-D483E5E1881B}" type="pres">
      <dgm:prSet presAssocID="{9600654C-CB02-46BC-A676-E7C6C46D4582}" presName="sibTrans" presStyleLbl="sibTrans2D1" presStyleIdx="0" presStyleCnt="1"/>
      <dgm:spPr>
        <a:prstGeom prst="mathPlus">
          <a:avLst/>
        </a:prstGeom>
      </dgm:spPr>
    </dgm:pt>
    <dgm:pt modelId="{F66D1385-941B-47D8-8990-69A04CA4C709}" type="pres">
      <dgm:prSet presAssocID="{9600654C-CB02-46BC-A676-E7C6C46D4582}" presName="spacerR" presStyleCnt="0"/>
      <dgm:spPr/>
    </dgm:pt>
    <dgm:pt modelId="{309FF8C9-BBF2-4E33-BDA0-F5D29CFC218F}" type="pres">
      <dgm:prSet presAssocID="{9D03D4B7-D564-4216-892D-DEA9D88CED1A}" presName="node" presStyleLbl="node1" presStyleIdx="1" presStyleCnt="2">
        <dgm:presLayoutVars>
          <dgm:bulletEnabled val="1"/>
        </dgm:presLayoutVars>
      </dgm:prSet>
      <dgm:spPr/>
    </dgm:pt>
  </dgm:ptLst>
  <dgm:cxnLst>
    <dgm:cxn modelId="{376CA103-EEB2-4570-B293-6AEACE7DF066}" type="presOf" srcId="{9600654C-CB02-46BC-A676-E7C6C46D4582}" destId="{F84F5687-95E1-4D07-A549-D483E5E1881B}" srcOrd="0" destOrd="0" presId="urn:microsoft.com/office/officeart/2005/8/layout/equation1"/>
    <dgm:cxn modelId="{01AF0B13-1F4A-4BBA-B950-79DE067FA544}" type="presOf" srcId="{91B56120-0436-4B3D-B86B-C2CAFF63F4A3}" destId="{64D401BD-D580-43D8-A68B-51179274BB0B}" srcOrd="0" destOrd="0" presId="urn:microsoft.com/office/officeart/2005/8/layout/equation1"/>
    <dgm:cxn modelId="{62BB8024-9527-42B1-B076-A3E3D0962B7F}" type="presOf" srcId="{B0F8DA40-046E-4E33-8290-9238FD7FD545}" destId="{0ABFF68D-445D-4390-8F10-C8A5995360B3}" srcOrd="0" destOrd="0" presId="urn:microsoft.com/office/officeart/2005/8/layout/equation1"/>
    <dgm:cxn modelId="{15E2703C-7147-4769-8895-E95F4A65D9EC}" srcId="{B0F8DA40-046E-4E33-8290-9238FD7FD545}" destId="{9D03D4B7-D564-4216-892D-DEA9D88CED1A}" srcOrd="1" destOrd="0" parTransId="{8727F845-450B-484A-AC26-F10EF8FBF99E}" sibTransId="{6D7544B2-3393-4A77-AB2E-A691EBAB1E8A}"/>
    <dgm:cxn modelId="{3533B755-D771-4FCC-BCD8-24A76C6F2F76}" type="presOf" srcId="{9D03D4B7-D564-4216-892D-DEA9D88CED1A}" destId="{309FF8C9-BBF2-4E33-BDA0-F5D29CFC218F}" srcOrd="0" destOrd="0" presId="urn:microsoft.com/office/officeart/2005/8/layout/equation1"/>
    <dgm:cxn modelId="{400DC076-133E-4DD5-BDF0-25D34028A239}" srcId="{B0F8DA40-046E-4E33-8290-9238FD7FD545}" destId="{91B56120-0436-4B3D-B86B-C2CAFF63F4A3}" srcOrd="0" destOrd="0" parTransId="{1BF32769-ABD0-4F19-810D-B39393C0035F}" sibTransId="{9600654C-CB02-46BC-A676-E7C6C46D4582}"/>
    <dgm:cxn modelId="{74C4704E-39D7-432B-8091-6750B18B2E6A}" type="presParOf" srcId="{0ABFF68D-445D-4390-8F10-C8A5995360B3}" destId="{64D401BD-D580-43D8-A68B-51179274BB0B}" srcOrd="0" destOrd="0" presId="urn:microsoft.com/office/officeart/2005/8/layout/equation1"/>
    <dgm:cxn modelId="{6DE47135-5C91-4D26-B7F5-DF67573B414C}" type="presParOf" srcId="{0ABFF68D-445D-4390-8F10-C8A5995360B3}" destId="{85C4364F-6E5A-49BC-BBC5-47D050EE60F6}" srcOrd="1" destOrd="0" presId="urn:microsoft.com/office/officeart/2005/8/layout/equation1"/>
    <dgm:cxn modelId="{669FCE98-89DA-47DC-925C-07B4F1094986}" type="presParOf" srcId="{0ABFF68D-445D-4390-8F10-C8A5995360B3}" destId="{F84F5687-95E1-4D07-A549-D483E5E1881B}" srcOrd="2" destOrd="0" presId="urn:microsoft.com/office/officeart/2005/8/layout/equation1"/>
    <dgm:cxn modelId="{467D0317-9E30-4874-8D58-BAB8FABCDF79}" type="presParOf" srcId="{0ABFF68D-445D-4390-8F10-C8A5995360B3}" destId="{F66D1385-941B-47D8-8990-69A04CA4C709}" srcOrd="3" destOrd="0" presId="urn:microsoft.com/office/officeart/2005/8/layout/equation1"/>
    <dgm:cxn modelId="{4704DDB9-50E6-4E7F-BCD5-169BA12D06C6}" type="presParOf" srcId="{0ABFF68D-445D-4390-8F10-C8A5995360B3}" destId="{309FF8C9-BBF2-4E33-BDA0-F5D29CFC218F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9E662-381D-4B5E-A5B5-51E94AA382C7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FCE009-5F5F-4A08-B36B-8DB662184031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Tree growth</a:t>
          </a:r>
        </a:p>
      </dgm:t>
    </dgm:pt>
    <dgm:pt modelId="{297D9679-F902-4E8F-BA42-DB6766C1E15A}" type="parTrans" cxnId="{BE162138-D3C2-46E1-9B43-08653B7B031B}">
      <dgm:prSet/>
      <dgm:spPr/>
      <dgm:t>
        <a:bodyPr/>
        <a:lstStyle/>
        <a:p>
          <a:endParaRPr lang="en-US"/>
        </a:p>
      </dgm:t>
    </dgm:pt>
    <dgm:pt modelId="{F5993388-9D39-4ACE-9672-15841C60F647}" type="sibTrans" cxnId="{BE162138-D3C2-46E1-9B43-08653B7B031B}">
      <dgm:prSet/>
      <dgm:spPr/>
      <dgm:t>
        <a:bodyPr/>
        <a:lstStyle/>
        <a:p>
          <a:endParaRPr lang="en-US"/>
        </a:p>
      </dgm:t>
    </dgm:pt>
    <dgm:pt modelId="{B57A7F18-2650-4EFC-8663-C8E37A6A5E90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Age</a:t>
          </a:r>
        </a:p>
      </dgm:t>
    </dgm:pt>
    <dgm:pt modelId="{BE252F28-0247-4304-A2C4-999E227CBDD1}" type="parTrans" cxnId="{CAA9627D-5C4F-475B-A26C-D52AB7924EC2}">
      <dgm:prSet/>
      <dgm:spPr/>
      <dgm:t>
        <a:bodyPr/>
        <a:lstStyle/>
        <a:p>
          <a:endParaRPr lang="en-US"/>
        </a:p>
      </dgm:t>
    </dgm:pt>
    <dgm:pt modelId="{FA74B792-4A72-4F4F-A619-F87F5B1755CD}" type="sibTrans" cxnId="{CAA9627D-5C4F-475B-A26C-D52AB7924EC2}">
      <dgm:prSet/>
      <dgm:spPr/>
      <dgm:t>
        <a:bodyPr/>
        <a:lstStyle/>
        <a:p>
          <a:endParaRPr lang="en-US"/>
        </a:p>
      </dgm:t>
    </dgm:pt>
    <dgm:pt modelId="{5FFB0D72-1407-4026-B903-15B7AB314527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Moisture</a:t>
          </a:r>
        </a:p>
      </dgm:t>
    </dgm:pt>
    <dgm:pt modelId="{92A629F5-8349-4B0A-A5E6-B69E9BD6ADE2}" type="parTrans" cxnId="{55CCD950-2A6E-4BD0-B077-52B171C8011B}">
      <dgm:prSet/>
      <dgm:spPr/>
      <dgm:t>
        <a:bodyPr/>
        <a:lstStyle/>
        <a:p>
          <a:endParaRPr lang="en-US"/>
        </a:p>
      </dgm:t>
    </dgm:pt>
    <dgm:pt modelId="{FC5BD8BC-24E5-40EB-BF11-ACEA6177E1AD}" type="sibTrans" cxnId="{55CCD950-2A6E-4BD0-B077-52B171C8011B}">
      <dgm:prSet/>
      <dgm:spPr/>
      <dgm:t>
        <a:bodyPr/>
        <a:lstStyle/>
        <a:p>
          <a:endParaRPr lang="en-US"/>
        </a:p>
      </dgm:t>
    </dgm:pt>
    <dgm:pt modelId="{AB78AE64-7EC7-453E-8B42-5CB693F08AD4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Nitrogen</a:t>
          </a:r>
        </a:p>
      </dgm:t>
    </dgm:pt>
    <dgm:pt modelId="{310537C8-121D-4467-8CBA-56E9D5266662}" type="parTrans" cxnId="{0835C288-04D7-4665-8ADC-BE758C473476}">
      <dgm:prSet/>
      <dgm:spPr/>
      <dgm:t>
        <a:bodyPr/>
        <a:lstStyle/>
        <a:p>
          <a:endParaRPr lang="en-US"/>
        </a:p>
      </dgm:t>
    </dgm:pt>
    <dgm:pt modelId="{0BE27A99-6FE6-4B53-A9A3-954912ADA9DB}" type="sibTrans" cxnId="{0835C288-04D7-4665-8ADC-BE758C473476}">
      <dgm:prSet/>
      <dgm:spPr/>
      <dgm:t>
        <a:bodyPr/>
        <a:lstStyle/>
        <a:p>
          <a:endParaRPr lang="en-US"/>
        </a:p>
      </dgm:t>
    </dgm:pt>
    <dgm:pt modelId="{BE14ED0E-B11B-44BD-8D3F-AE9C2665BD6B}">
      <dgm:prSet/>
      <dgm:spPr>
        <a:solidFill>
          <a:srgbClr val="495F8C"/>
        </a:solidFill>
      </dgm:spPr>
      <dgm:t>
        <a:bodyPr/>
        <a:lstStyle/>
        <a:p>
          <a:r>
            <a:rPr lang="en-US" dirty="0"/>
            <a:t>Temp</a:t>
          </a:r>
        </a:p>
      </dgm:t>
    </dgm:pt>
    <dgm:pt modelId="{1F322CFA-80AA-4960-99D3-28E937ADACCD}" type="parTrans" cxnId="{390F07E9-D9F6-4612-87EA-82113D0C2B0B}">
      <dgm:prSet/>
      <dgm:spPr/>
      <dgm:t>
        <a:bodyPr/>
        <a:lstStyle/>
        <a:p>
          <a:endParaRPr lang="en-US"/>
        </a:p>
      </dgm:t>
    </dgm:pt>
    <dgm:pt modelId="{31D47AFD-3B7E-40CB-BDA6-038D380D25C8}" type="sibTrans" cxnId="{390F07E9-D9F6-4612-87EA-82113D0C2B0B}">
      <dgm:prSet/>
      <dgm:spPr/>
      <dgm:t>
        <a:bodyPr/>
        <a:lstStyle/>
        <a:p>
          <a:endParaRPr lang="en-US"/>
        </a:p>
      </dgm:t>
    </dgm:pt>
    <dgm:pt modelId="{9FB4EF62-ABB0-43F7-81E2-E1FFA5D370EB}" type="pres">
      <dgm:prSet presAssocID="{55F9E662-381D-4B5E-A5B5-51E94AA382C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59A0D3-583C-4DB5-96B3-C65703A652F7}" type="pres">
      <dgm:prSet presAssocID="{6EFCE009-5F5F-4A08-B36B-8DB662184031}" presName="centerShape" presStyleLbl="node0" presStyleIdx="0" presStyleCnt="1"/>
      <dgm:spPr/>
    </dgm:pt>
    <dgm:pt modelId="{DE67EF4B-F9F4-4F2F-B95C-1722C24D4AF6}" type="pres">
      <dgm:prSet presAssocID="{BE252F28-0247-4304-A2C4-999E227CBDD1}" presName="parTrans" presStyleLbl="bgSibTrans2D1" presStyleIdx="0" presStyleCnt="4"/>
      <dgm:spPr/>
    </dgm:pt>
    <dgm:pt modelId="{26B2130A-358F-4910-944B-BE1ABE3FF76A}" type="pres">
      <dgm:prSet presAssocID="{B57A7F18-2650-4EFC-8663-C8E37A6A5E90}" presName="node" presStyleLbl="node1" presStyleIdx="0" presStyleCnt="4">
        <dgm:presLayoutVars>
          <dgm:bulletEnabled val="1"/>
        </dgm:presLayoutVars>
      </dgm:prSet>
      <dgm:spPr/>
    </dgm:pt>
    <dgm:pt modelId="{9CC07522-3C17-4580-819B-FD7B942D0639}" type="pres">
      <dgm:prSet presAssocID="{92A629F5-8349-4B0A-A5E6-B69E9BD6ADE2}" presName="parTrans" presStyleLbl="bgSibTrans2D1" presStyleIdx="1" presStyleCnt="4"/>
      <dgm:spPr/>
    </dgm:pt>
    <dgm:pt modelId="{50599471-FBD7-4BBC-B419-97F3FDFDA82E}" type="pres">
      <dgm:prSet presAssocID="{5FFB0D72-1407-4026-B903-15B7AB314527}" presName="node" presStyleLbl="node1" presStyleIdx="1" presStyleCnt="4">
        <dgm:presLayoutVars>
          <dgm:bulletEnabled val="1"/>
        </dgm:presLayoutVars>
      </dgm:prSet>
      <dgm:spPr/>
    </dgm:pt>
    <dgm:pt modelId="{B3AC1967-D4FC-4243-947C-976728D2EB6C}" type="pres">
      <dgm:prSet presAssocID="{1F322CFA-80AA-4960-99D3-28E937ADACCD}" presName="parTrans" presStyleLbl="bgSibTrans2D1" presStyleIdx="2" presStyleCnt="4"/>
      <dgm:spPr/>
    </dgm:pt>
    <dgm:pt modelId="{C4773DF6-2D6C-4D37-ACF3-F136AD611D7F}" type="pres">
      <dgm:prSet presAssocID="{BE14ED0E-B11B-44BD-8D3F-AE9C2665BD6B}" presName="node" presStyleLbl="node1" presStyleIdx="2" presStyleCnt="4">
        <dgm:presLayoutVars>
          <dgm:bulletEnabled val="1"/>
        </dgm:presLayoutVars>
      </dgm:prSet>
      <dgm:spPr/>
    </dgm:pt>
    <dgm:pt modelId="{4919381C-C2DC-4960-9022-B5626E544168}" type="pres">
      <dgm:prSet presAssocID="{310537C8-121D-4467-8CBA-56E9D5266662}" presName="parTrans" presStyleLbl="bgSibTrans2D1" presStyleIdx="3" presStyleCnt="4"/>
      <dgm:spPr/>
    </dgm:pt>
    <dgm:pt modelId="{76B9E94A-E68D-4581-8A55-C89EE441D311}" type="pres">
      <dgm:prSet presAssocID="{AB78AE64-7EC7-453E-8B42-5CB693F08AD4}" presName="node" presStyleLbl="node1" presStyleIdx="3" presStyleCnt="4">
        <dgm:presLayoutVars>
          <dgm:bulletEnabled val="1"/>
        </dgm:presLayoutVars>
      </dgm:prSet>
      <dgm:spPr/>
    </dgm:pt>
  </dgm:ptLst>
  <dgm:cxnLst>
    <dgm:cxn modelId="{7CB3A404-500E-4C9F-BA83-1D022478A934}" type="presOf" srcId="{B57A7F18-2650-4EFC-8663-C8E37A6A5E90}" destId="{26B2130A-358F-4910-944B-BE1ABE3FF76A}" srcOrd="0" destOrd="0" presId="urn:microsoft.com/office/officeart/2005/8/layout/radial4"/>
    <dgm:cxn modelId="{F245412F-E871-4A66-93F8-2E4A120A03DC}" type="presOf" srcId="{1F322CFA-80AA-4960-99D3-28E937ADACCD}" destId="{B3AC1967-D4FC-4243-947C-976728D2EB6C}" srcOrd="0" destOrd="0" presId="urn:microsoft.com/office/officeart/2005/8/layout/radial4"/>
    <dgm:cxn modelId="{BE162138-D3C2-46E1-9B43-08653B7B031B}" srcId="{55F9E662-381D-4B5E-A5B5-51E94AA382C7}" destId="{6EFCE009-5F5F-4A08-B36B-8DB662184031}" srcOrd="0" destOrd="0" parTransId="{297D9679-F902-4E8F-BA42-DB6766C1E15A}" sibTransId="{F5993388-9D39-4ACE-9672-15841C60F647}"/>
    <dgm:cxn modelId="{8A4D4E40-A126-4F49-960F-2EE0F43364D0}" type="presOf" srcId="{5FFB0D72-1407-4026-B903-15B7AB314527}" destId="{50599471-FBD7-4BBC-B419-97F3FDFDA82E}" srcOrd="0" destOrd="0" presId="urn:microsoft.com/office/officeart/2005/8/layout/radial4"/>
    <dgm:cxn modelId="{97039865-EBC7-4F7D-A58D-6E03AEB9FA5E}" type="presOf" srcId="{BE252F28-0247-4304-A2C4-999E227CBDD1}" destId="{DE67EF4B-F9F4-4F2F-B95C-1722C24D4AF6}" srcOrd="0" destOrd="0" presId="urn:microsoft.com/office/officeart/2005/8/layout/radial4"/>
    <dgm:cxn modelId="{CC9BEF6C-A5DA-4F15-92A2-46CB0582B08A}" type="presOf" srcId="{310537C8-121D-4467-8CBA-56E9D5266662}" destId="{4919381C-C2DC-4960-9022-B5626E544168}" srcOrd="0" destOrd="0" presId="urn:microsoft.com/office/officeart/2005/8/layout/radial4"/>
    <dgm:cxn modelId="{55CCD950-2A6E-4BD0-B077-52B171C8011B}" srcId="{6EFCE009-5F5F-4A08-B36B-8DB662184031}" destId="{5FFB0D72-1407-4026-B903-15B7AB314527}" srcOrd="1" destOrd="0" parTransId="{92A629F5-8349-4B0A-A5E6-B69E9BD6ADE2}" sibTransId="{FC5BD8BC-24E5-40EB-BF11-ACEA6177E1AD}"/>
    <dgm:cxn modelId="{2203F856-46F1-4B28-93B1-15735FCBD849}" type="presOf" srcId="{AB78AE64-7EC7-453E-8B42-5CB693F08AD4}" destId="{76B9E94A-E68D-4581-8A55-C89EE441D311}" srcOrd="0" destOrd="0" presId="urn:microsoft.com/office/officeart/2005/8/layout/radial4"/>
    <dgm:cxn modelId="{5AE3DD7A-9C78-48D2-93FE-7EF970B2EBCB}" type="presOf" srcId="{6EFCE009-5F5F-4A08-B36B-8DB662184031}" destId="{5859A0D3-583C-4DB5-96B3-C65703A652F7}" srcOrd="0" destOrd="0" presId="urn:microsoft.com/office/officeart/2005/8/layout/radial4"/>
    <dgm:cxn modelId="{CAA9627D-5C4F-475B-A26C-D52AB7924EC2}" srcId="{6EFCE009-5F5F-4A08-B36B-8DB662184031}" destId="{B57A7F18-2650-4EFC-8663-C8E37A6A5E90}" srcOrd="0" destOrd="0" parTransId="{BE252F28-0247-4304-A2C4-999E227CBDD1}" sibTransId="{FA74B792-4A72-4F4F-A619-F87F5B1755CD}"/>
    <dgm:cxn modelId="{0835C288-04D7-4665-8ADC-BE758C473476}" srcId="{6EFCE009-5F5F-4A08-B36B-8DB662184031}" destId="{AB78AE64-7EC7-453E-8B42-5CB693F08AD4}" srcOrd="3" destOrd="0" parTransId="{310537C8-121D-4467-8CBA-56E9D5266662}" sibTransId="{0BE27A99-6FE6-4B53-A9A3-954912ADA9DB}"/>
    <dgm:cxn modelId="{7B36B294-DE06-4BBF-9940-1AA0BA004C55}" type="presOf" srcId="{92A629F5-8349-4B0A-A5E6-B69E9BD6ADE2}" destId="{9CC07522-3C17-4580-819B-FD7B942D0639}" srcOrd="0" destOrd="0" presId="urn:microsoft.com/office/officeart/2005/8/layout/radial4"/>
    <dgm:cxn modelId="{93A42FA9-1224-429E-89C3-69092117436E}" type="presOf" srcId="{BE14ED0E-B11B-44BD-8D3F-AE9C2665BD6B}" destId="{C4773DF6-2D6C-4D37-ACF3-F136AD611D7F}" srcOrd="0" destOrd="0" presId="urn:microsoft.com/office/officeart/2005/8/layout/radial4"/>
    <dgm:cxn modelId="{13E385DD-E3EB-4857-B670-ACD3403C8E4B}" type="presOf" srcId="{55F9E662-381D-4B5E-A5B5-51E94AA382C7}" destId="{9FB4EF62-ABB0-43F7-81E2-E1FFA5D370EB}" srcOrd="0" destOrd="0" presId="urn:microsoft.com/office/officeart/2005/8/layout/radial4"/>
    <dgm:cxn modelId="{390F07E9-D9F6-4612-87EA-82113D0C2B0B}" srcId="{6EFCE009-5F5F-4A08-B36B-8DB662184031}" destId="{BE14ED0E-B11B-44BD-8D3F-AE9C2665BD6B}" srcOrd="2" destOrd="0" parTransId="{1F322CFA-80AA-4960-99D3-28E937ADACCD}" sibTransId="{31D47AFD-3B7E-40CB-BDA6-038D380D25C8}"/>
    <dgm:cxn modelId="{6787C564-5F76-4E8C-A485-FD686A1B7649}" type="presParOf" srcId="{9FB4EF62-ABB0-43F7-81E2-E1FFA5D370EB}" destId="{5859A0D3-583C-4DB5-96B3-C65703A652F7}" srcOrd="0" destOrd="0" presId="urn:microsoft.com/office/officeart/2005/8/layout/radial4"/>
    <dgm:cxn modelId="{3F8592E7-AC13-496D-AA61-FA292362873B}" type="presParOf" srcId="{9FB4EF62-ABB0-43F7-81E2-E1FFA5D370EB}" destId="{DE67EF4B-F9F4-4F2F-B95C-1722C24D4AF6}" srcOrd="1" destOrd="0" presId="urn:microsoft.com/office/officeart/2005/8/layout/radial4"/>
    <dgm:cxn modelId="{F1172AA0-D1FC-49C0-B19B-724A2F2E5A58}" type="presParOf" srcId="{9FB4EF62-ABB0-43F7-81E2-E1FFA5D370EB}" destId="{26B2130A-358F-4910-944B-BE1ABE3FF76A}" srcOrd="2" destOrd="0" presId="urn:microsoft.com/office/officeart/2005/8/layout/radial4"/>
    <dgm:cxn modelId="{877E77A4-DF9C-4A9F-8470-B8C277EE168D}" type="presParOf" srcId="{9FB4EF62-ABB0-43F7-81E2-E1FFA5D370EB}" destId="{9CC07522-3C17-4580-819B-FD7B942D0639}" srcOrd="3" destOrd="0" presId="urn:microsoft.com/office/officeart/2005/8/layout/radial4"/>
    <dgm:cxn modelId="{8D30F8C0-F71A-4696-8EA0-18C3112855B9}" type="presParOf" srcId="{9FB4EF62-ABB0-43F7-81E2-E1FFA5D370EB}" destId="{50599471-FBD7-4BBC-B419-97F3FDFDA82E}" srcOrd="4" destOrd="0" presId="urn:microsoft.com/office/officeart/2005/8/layout/radial4"/>
    <dgm:cxn modelId="{6DDC6BD9-1534-410D-A9AD-75A5B7FEFFCE}" type="presParOf" srcId="{9FB4EF62-ABB0-43F7-81E2-E1FFA5D370EB}" destId="{B3AC1967-D4FC-4243-947C-976728D2EB6C}" srcOrd="5" destOrd="0" presId="urn:microsoft.com/office/officeart/2005/8/layout/radial4"/>
    <dgm:cxn modelId="{A788AAFF-C371-4FB0-B71A-F04F84B45409}" type="presParOf" srcId="{9FB4EF62-ABB0-43F7-81E2-E1FFA5D370EB}" destId="{C4773DF6-2D6C-4D37-ACF3-F136AD611D7F}" srcOrd="6" destOrd="0" presId="urn:microsoft.com/office/officeart/2005/8/layout/radial4"/>
    <dgm:cxn modelId="{93C1A757-864A-4597-8EC7-97459C69A0B7}" type="presParOf" srcId="{9FB4EF62-ABB0-43F7-81E2-E1FFA5D370EB}" destId="{4919381C-C2DC-4960-9022-B5626E544168}" srcOrd="7" destOrd="0" presId="urn:microsoft.com/office/officeart/2005/8/layout/radial4"/>
    <dgm:cxn modelId="{BCB9C6CF-A4F3-4677-8270-BA5F4118D618}" type="presParOf" srcId="{9FB4EF62-ABB0-43F7-81E2-E1FFA5D370EB}" destId="{76B9E94A-E68D-4581-8A55-C89EE441D3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8DA40-046E-4E33-8290-9238FD7FD545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91B56120-0436-4B3D-B86B-C2CAFF63F4A3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Growth</a:t>
          </a:r>
        </a:p>
      </dgm:t>
    </dgm:pt>
    <dgm:pt modelId="{1BF32769-ABD0-4F19-810D-B39393C0035F}" type="parTrans" cxnId="{400DC076-133E-4DD5-BDF0-25D34028A239}">
      <dgm:prSet/>
      <dgm:spPr/>
      <dgm:t>
        <a:bodyPr/>
        <a:lstStyle/>
        <a:p>
          <a:endParaRPr lang="en-US"/>
        </a:p>
      </dgm:t>
    </dgm:pt>
    <dgm:pt modelId="{9600654C-CB02-46BC-A676-E7C6C46D4582}" type="sibTrans" cxnId="{400DC076-133E-4DD5-BDF0-25D34028A239}">
      <dgm:prSet/>
      <dgm:spPr/>
      <dgm:t>
        <a:bodyPr/>
        <a:lstStyle/>
        <a:p>
          <a:endParaRPr lang="en-US"/>
        </a:p>
      </dgm:t>
    </dgm:pt>
    <dgm:pt modelId="{9D03D4B7-D564-4216-892D-DEA9D88CED1A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Mortality</a:t>
          </a:r>
        </a:p>
      </dgm:t>
    </dgm:pt>
    <dgm:pt modelId="{8727F845-450B-484A-AC26-F10EF8FBF99E}" type="parTrans" cxnId="{15E2703C-7147-4769-8895-E95F4A65D9EC}">
      <dgm:prSet/>
      <dgm:spPr/>
      <dgm:t>
        <a:bodyPr/>
        <a:lstStyle/>
        <a:p>
          <a:endParaRPr lang="en-US"/>
        </a:p>
      </dgm:t>
    </dgm:pt>
    <dgm:pt modelId="{6D7544B2-3393-4A77-AB2E-A691EBAB1E8A}" type="sibTrans" cxnId="{15E2703C-7147-4769-8895-E95F4A65D9EC}">
      <dgm:prSet/>
      <dgm:spPr/>
      <dgm:t>
        <a:bodyPr/>
        <a:lstStyle/>
        <a:p>
          <a:endParaRPr lang="en-US"/>
        </a:p>
      </dgm:t>
    </dgm:pt>
    <dgm:pt modelId="{0ABFF68D-445D-4390-8F10-C8A5995360B3}" type="pres">
      <dgm:prSet presAssocID="{B0F8DA40-046E-4E33-8290-9238FD7FD545}" presName="linearFlow" presStyleCnt="0">
        <dgm:presLayoutVars>
          <dgm:dir/>
          <dgm:resizeHandles val="exact"/>
        </dgm:presLayoutVars>
      </dgm:prSet>
      <dgm:spPr/>
    </dgm:pt>
    <dgm:pt modelId="{64D401BD-D580-43D8-A68B-51179274BB0B}" type="pres">
      <dgm:prSet presAssocID="{91B56120-0436-4B3D-B86B-C2CAFF63F4A3}" presName="node" presStyleLbl="node1" presStyleIdx="0" presStyleCnt="2">
        <dgm:presLayoutVars>
          <dgm:bulletEnabled val="1"/>
        </dgm:presLayoutVars>
      </dgm:prSet>
      <dgm:spPr/>
    </dgm:pt>
    <dgm:pt modelId="{85C4364F-6E5A-49BC-BBC5-47D050EE60F6}" type="pres">
      <dgm:prSet presAssocID="{9600654C-CB02-46BC-A676-E7C6C46D4582}" presName="spacerL" presStyleCnt="0"/>
      <dgm:spPr/>
    </dgm:pt>
    <dgm:pt modelId="{F84F5687-95E1-4D07-A549-D483E5E1881B}" type="pres">
      <dgm:prSet presAssocID="{9600654C-CB02-46BC-A676-E7C6C46D4582}" presName="sibTrans" presStyleLbl="sibTrans2D1" presStyleIdx="0" presStyleCnt="1"/>
      <dgm:spPr>
        <a:prstGeom prst="mathPlus">
          <a:avLst/>
        </a:prstGeom>
      </dgm:spPr>
    </dgm:pt>
    <dgm:pt modelId="{F66D1385-941B-47D8-8990-69A04CA4C709}" type="pres">
      <dgm:prSet presAssocID="{9600654C-CB02-46BC-A676-E7C6C46D4582}" presName="spacerR" presStyleCnt="0"/>
      <dgm:spPr/>
    </dgm:pt>
    <dgm:pt modelId="{309FF8C9-BBF2-4E33-BDA0-F5D29CFC218F}" type="pres">
      <dgm:prSet presAssocID="{9D03D4B7-D564-4216-892D-DEA9D88CED1A}" presName="node" presStyleLbl="node1" presStyleIdx="1" presStyleCnt="2">
        <dgm:presLayoutVars>
          <dgm:bulletEnabled val="1"/>
        </dgm:presLayoutVars>
      </dgm:prSet>
      <dgm:spPr/>
    </dgm:pt>
  </dgm:ptLst>
  <dgm:cxnLst>
    <dgm:cxn modelId="{376CA103-EEB2-4570-B293-6AEACE7DF066}" type="presOf" srcId="{9600654C-CB02-46BC-A676-E7C6C46D4582}" destId="{F84F5687-95E1-4D07-A549-D483E5E1881B}" srcOrd="0" destOrd="0" presId="urn:microsoft.com/office/officeart/2005/8/layout/equation1"/>
    <dgm:cxn modelId="{01AF0B13-1F4A-4BBA-B950-79DE067FA544}" type="presOf" srcId="{91B56120-0436-4B3D-B86B-C2CAFF63F4A3}" destId="{64D401BD-D580-43D8-A68B-51179274BB0B}" srcOrd="0" destOrd="0" presId="urn:microsoft.com/office/officeart/2005/8/layout/equation1"/>
    <dgm:cxn modelId="{62BB8024-9527-42B1-B076-A3E3D0962B7F}" type="presOf" srcId="{B0F8DA40-046E-4E33-8290-9238FD7FD545}" destId="{0ABFF68D-445D-4390-8F10-C8A5995360B3}" srcOrd="0" destOrd="0" presId="urn:microsoft.com/office/officeart/2005/8/layout/equation1"/>
    <dgm:cxn modelId="{15E2703C-7147-4769-8895-E95F4A65D9EC}" srcId="{B0F8DA40-046E-4E33-8290-9238FD7FD545}" destId="{9D03D4B7-D564-4216-892D-DEA9D88CED1A}" srcOrd="1" destOrd="0" parTransId="{8727F845-450B-484A-AC26-F10EF8FBF99E}" sibTransId="{6D7544B2-3393-4A77-AB2E-A691EBAB1E8A}"/>
    <dgm:cxn modelId="{3533B755-D771-4FCC-BCD8-24A76C6F2F76}" type="presOf" srcId="{9D03D4B7-D564-4216-892D-DEA9D88CED1A}" destId="{309FF8C9-BBF2-4E33-BDA0-F5D29CFC218F}" srcOrd="0" destOrd="0" presId="urn:microsoft.com/office/officeart/2005/8/layout/equation1"/>
    <dgm:cxn modelId="{400DC076-133E-4DD5-BDF0-25D34028A239}" srcId="{B0F8DA40-046E-4E33-8290-9238FD7FD545}" destId="{91B56120-0436-4B3D-B86B-C2CAFF63F4A3}" srcOrd="0" destOrd="0" parTransId="{1BF32769-ABD0-4F19-810D-B39393C0035F}" sibTransId="{9600654C-CB02-46BC-A676-E7C6C46D4582}"/>
    <dgm:cxn modelId="{74C4704E-39D7-432B-8091-6750B18B2E6A}" type="presParOf" srcId="{0ABFF68D-445D-4390-8F10-C8A5995360B3}" destId="{64D401BD-D580-43D8-A68B-51179274BB0B}" srcOrd="0" destOrd="0" presId="urn:microsoft.com/office/officeart/2005/8/layout/equation1"/>
    <dgm:cxn modelId="{6DE47135-5C91-4D26-B7F5-DF67573B414C}" type="presParOf" srcId="{0ABFF68D-445D-4390-8F10-C8A5995360B3}" destId="{85C4364F-6E5A-49BC-BBC5-47D050EE60F6}" srcOrd="1" destOrd="0" presId="urn:microsoft.com/office/officeart/2005/8/layout/equation1"/>
    <dgm:cxn modelId="{669FCE98-89DA-47DC-925C-07B4F1094986}" type="presParOf" srcId="{0ABFF68D-445D-4390-8F10-C8A5995360B3}" destId="{F84F5687-95E1-4D07-A549-D483E5E1881B}" srcOrd="2" destOrd="0" presId="urn:microsoft.com/office/officeart/2005/8/layout/equation1"/>
    <dgm:cxn modelId="{467D0317-9E30-4874-8D58-BAB8FABCDF79}" type="presParOf" srcId="{0ABFF68D-445D-4390-8F10-C8A5995360B3}" destId="{F66D1385-941B-47D8-8990-69A04CA4C709}" srcOrd="3" destOrd="0" presId="urn:microsoft.com/office/officeart/2005/8/layout/equation1"/>
    <dgm:cxn modelId="{4704DDB9-50E6-4E7F-BCD5-169BA12D06C6}" type="presParOf" srcId="{0ABFF68D-445D-4390-8F10-C8A5995360B3}" destId="{309FF8C9-BBF2-4E33-BDA0-F5D29CFC218F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9E662-381D-4B5E-A5B5-51E94AA382C7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FCE009-5F5F-4A08-B36B-8DB662184031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Tree growth</a:t>
          </a:r>
        </a:p>
      </dgm:t>
    </dgm:pt>
    <dgm:pt modelId="{297D9679-F902-4E8F-BA42-DB6766C1E15A}" type="parTrans" cxnId="{BE162138-D3C2-46E1-9B43-08653B7B031B}">
      <dgm:prSet/>
      <dgm:spPr/>
      <dgm:t>
        <a:bodyPr/>
        <a:lstStyle/>
        <a:p>
          <a:endParaRPr lang="en-US"/>
        </a:p>
      </dgm:t>
    </dgm:pt>
    <dgm:pt modelId="{F5993388-9D39-4ACE-9672-15841C60F647}" type="sibTrans" cxnId="{BE162138-D3C2-46E1-9B43-08653B7B031B}">
      <dgm:prSet/>
      <dgm:spPr/>
      <dgm:t>
        <a:bodyPr/>
        <a:lstStyle/>
        <a:p>
          <a:endParaRPr lang="en-US"/>
        </a:p>
      </dgm:t>
    </dgm:pt>
    <dgm:pt modelId="{B57A7F18-2650-4EFC-8663-C8E37A6A5E90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Age</a:t>
          </a:r>
        </a:p>
      </dgm:t>
    </dgm:pt>
    <dgm:pt modelId="{BE252F28-0247-4304-A2C4-999E227CBDD1}" type="parTrans" cxnId="{CAA9627D-5C4F-475B-A26C-D52AB7924EC2}">
      <dgm:prSet/>
      <dgm:spPr/>
      <dgm:t>
        <a:bodyPr/>
        <a:lstStyle/>
        <a:p>
          <a:endParaRPr lang="en-US"/>
        </a:p>
      </dgm:t>
    </dgm:pt>
    <dgm:pt modelId="{FA74B792-4A72-4F4F-A619-F87F5B1755CD}" type="sibTrans" cxnId="{CAA9627D-5C4F-475B-A26C-D52AB7924EC2}">
      <dgm:prSet/>
      <dgm:spPr/>
      <dgm:t>
        <a:bodyPr/>
        <a:lstStyle/>
        <a:p>
          <a:endParaRPr lang="en-US"/>
        </a:p>
      </dgm:t>
    </dgm:pt>
    <dgm:pt modelId="{5FFB0D72-1407-4026-B903-15B7AB314527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Moisture</a:t>
          </a:r>
        </a:p>
      </dgm:t>
    </dgm:pt>
    <dgm:pt modelId="{92A629F5-8349-4B0A-A5E6-B69E9BD6ADE2}" type="parTrans" cxnId="{55CCD950-2A6E-4BD0-B077-52B171C8011B}">
      <dgm:prSet/>
      <dgm:spPr/>
      <dgm:t>
        <a:bodyPr/>
        <a:lstStyle/>
        <a:p>
          <a:endParaRPr lang="en-US"/>
        </a:p>
      </dgm:t>
    </dgm:pt>
    <dgm:pt modelId="{FC5BD8BC-24E5-40EB-BF11-ACEA6177E1AD}" type="sibTrans" cxnId="{55CCD950-2A6E-4BD0-B077-52B171C8011B}">
      <dgm:prSet/>
      <dgm:spPr/>
      <dgm:t>
        <a:bodyPr/>
        <a:lstStyle/>
        <a:p>
          <a:endParaRPr lang="en-US"/>
        </a:p>
      </dgm:t>
    </dgm:pt>
    <dgm:pt modelId="{AB78AE64-7EC7-453E-8B42-5CB693F08AD4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Nitrogen</a:t>
          </a:r>
        </a:p>
      </dgm:t>
    </dgm:pt>
    <dgm:pt modelId="{310537C8-121D-4467-8CBA-56E9D5266662}" type="parTrans" cxnId="{0835C288-04D7-4665-8ADC-BE758C473476}">
      <dgm:prSet/>
      <dgm:spPr/>
      <dgm:t>
        <a:bodyPr/>
        <a:lstStyle/>
        <a:p>
          <a:endParaRPr lang="en-US"/>
        </a:p>
      </dgm:t>
    </dgm:pt>
    <dgm:pt modelId="{0BE27A99-6FE6-4B53-A9A3-954912ADA9DB}" type="sibTrans" cxnId="{0835C288-04D7-4665-8ADC-BE758C473476}">
      <dgm:prSet/>
      <dgm:spPr/>
      <dgm:t>
        <a:bodyPr/>
        <a:lstStyle/>
        <a:p>
          <a:endParaRPr lang="en-US"/>
        </a:p>
      </dgm:t>
    </dgm:pt>
    <dgm:pt modelId="{BE14ED0E-B11B-44BD-8D3F-AE9C2665BD6B}">
      <dgm:prSet/>
      <dgm:spPr>
        <a:solidFill>
          <a:srgbClr val="495F8C"/>
        </a:solidFill>
      </dgm:spPr>
      <dgm:t>
        <a:bodyPr/>
        <a:lstStyle/>
        <a:p>
          <a:r>
            <a:rPr lang="en-US" dirty="0"/>
            <a:t>Temp</a:t>
          </a:r>
        </a:p>
      </dgm:t>
    </dgm:pt>
    <dgm:pt modelId="{1F322CFA-80AA-4960-99D3-28E937ADACCD}" type="parTrans" cxnId="{390F07E9-D9F6-4612-87EA-82113D0C2B0B}">
      <dgm:prSet/>
      <dgm:spPr/>
      <dgm:t>
        <a:bodyPr/>
        <a:lstStyle/>
        <a:p>
          <a:endParaRPr lang="en-US"/>
        </a:p>
      </dgm:t>
    </dgm:pt>
    <dgm:pt modelId="{31D47AFD-3B7E-40CB-BDA6-038D380D25C8}" type="sibTrans" cxnId="{390F07E9-D9F6-4612-87EA-82113D0C2B0B}">
      <dgm:prSet/>
      <dgm:spPr/>
      <dgm:t>
        <a:bodyPr/>
        <a:lstStyle/>
        <a:p>
          <a:endParaRPr lang="en-US"/>
        </a:p>
      </dgm:t>
    </dgm:pt>
    <dgm:pt modelId="{9FB4EF62-ABB0-43F7-81E2-E1FFA5D370EB}" type="pres">
      <dgm:prSet presAssocID="{55F9E662-381D-4B5E-A5B5-51E94AA382C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59A0D3-583C-4DB5-96B3-C65703A652F7}" type="pres">
      <dgm:prSet presAssocID="{6EFCE009-5F5F-4A08-B36B-8DB662184031}" presName="centerShape" presStyleLbl="node0" presStyleIdx="0" presStyleCnt="1"/>
      <dgm:spPr/>
    </dgm:pt>
    <dgm:pt modelId="{DE67EF4B-F9F4-4F2F-B95C-1722C24D4AF6}" type="pres">
      <dgm:prSet presAssocID="{BE252F28-0247-4304-A2C4-999E227CBDD1}" presName="parTrans" presStyleLbl="bgSibTrans2D1" presStyleIdx="0" presStyleCnt="4"/>
      <dgm:spPr/>
    </dgm:pt>
    <dgm:pt modelId="{26B2130A-358F-4910-944B-BE1ABE3FF76A}" type="pres">
      <dgm:prSet presAssocID="{B57A7F18-2650-4EFC-8663-C8E37A6A5E90}" presName="node" presStyleLbl="node1" presStyleIdx="0" presStyleCnt="4">
        <dgm:presLayoutVars>
          <dgm:bulletEnabled val="1"/>
        </dgm:presLayoutVars>
      </dgm:prSet>
      <dgm:spPr/>
    </dgm:pt>
    <dgm:pt modelId="{9CC07522-3C17-4580-819B-FD7B942D0639}" type="pres">
      <dgm:prSet presAssocID="{92A629F5-8349-4B0A-A5E6-B69E9BD6ADE2}" presName="parTrans" presStyleLbl="bgSibTrans2D1" presStyleIdx="1" presStyleCnt="4"/>
      <dgm:spPr/>
    </dgm:pt>
    <dgm:pt modelId="{50599471-FBD7-4BBC-B419-97F3FDFDA82E}" type="pres">
      <dgm:prSet presAssocID="{5FFB0D72-1407-4026-B903-15B7AB314527}" presName="node" presStyleLbl="node1" presStyleIdx="1" presStyleCnt="4">
        <dgm:presLayoutVars>
          <dgm:bulletEnabled val="1"/>
        </dgm:presLayoutVars>
      </dgm:prSet>
      <dgm:spPr/>
    </dgm:pt>
    <dgm:pt modelId="{B3AC1967-D4FC-4243-947C-976728D2EB6C}" type="pres">
      <dgm:prSet presAssocID="{1F322CFA-80AA-4960-99D3-28E937ADACCD}" presName="parTrans" presStyleLbl="bgSibTrans2D1" presStyleIdx="2" presStyleCnt="4"/>
      <dgm:spPr/>
    </dgm:pt>
    <dgm:pt modelId="{C4773DF6-2D6C-4D37-ACF3-F136AD611D7F}" type="pres">
      <dgm:prSet presAssocID="{BE14ED0E-B11B-44BD-8D3F-AE9C2665BD6B}" presName="node" presStyleLbl="node1" presStyleIdx="2" presStyleCnt="4">
        <dgm:presLayoutVars>
          <dgm:bulletEnabled val="1"/>
        </dgm:presLayoutVars>
      </dgm:prSet>
      <dgm:spPr/>
    </dgm:pt>
    <dgm:pt modelId="{4919381C-C2DC-4960-9022-B5626E544168}" type="pres">
      <dgm:prSet presAssocID="{310537C8-121D-4467-8CBA-56E9D5266662}" presName="parTrans" presStyleLbl="bgSibTrans2D1" presStyleIdx="3" presStyleCnt="4"/>
      <dgm:spPr/>
    </dgm:pt>
    <dgm:pt modelId="{76B9E94A-E68D-4581-8A55-C89EE441D311}" type="pres">
      <dgm:prSet presAssocID="{AB78AE64-7EC7-453E-8B42-5CB693F08AD4}" presName="node" presStyleLbl="node1" presStyleIdx="3" presStyleCnt="4">
        <dgm:presLayoutVars>
          <dgm:bulletEnabled val="1"/>
        </dgm:presLayoutVars>
      </dgm:prSet>
      <dgm:spPr/>
    </dgm:pt>
  </dgm:ptLst>
  <dgm:cxnLst>
    <dgm:cxn modelId="{7CB3A404-500E-4C9F-BA83-1D022478A934}" type="presOf" srcId="{B57A7F18-2650-4EFC-8663-C8E37A6A5E90}" destId="{26B2130A-358F-4910-944B-BE1ABE3FF76A}" srcOrd="0" destOrd="0" presId="urn:microsoft.com/office/officeart/2005/8/layout/radial4"/>
    <dgm:cxn modelId="{F245412F-E871-4A66-93F8-2E4A120A03DC}" type="presOf" srcId="{1F322CFA-80AA-4960-99D3-28E937ADACCD}" destId="{B3AC1967-D4FC-4243-947C-976728D2EB6C}" srcOrd="0" destOrd="0" presId="urn:microsoft.com/office/officeart/2005/8/layout/radial4"/>
    <dgm:cxn modelId="{BE162138-D3C2-46E1-9B43-08653B7B031B}" srcId="{55F9E662-381D-4B5E-A5B5-51E94AA382C7}" destId="{6EFCE009-5F5F-4A08-B36B-8DB662184031}" srcOrd="0" destOrd="0" parTransId="{297D9679-F902-4E8F-BA42-DB6766C1E15A}" sibTransId="{F5993388-9D39-4ACE-9672-15841C60F647}"/>
    <dgm:cxn modelId="{8A4D4E40-A126-4F49-960F-2EE0F43364D0}" type="presOf" srcId="{5FFB0D72-1407-4026-B903-15B7AB314527}" destId="{50599471-FBD7-4BBC-B419-97F3FDFDA82E}" srcOrd="0" destOrd="0" presId="urn:microsoft.com/office/officeart/2005/8/layout/radial4"/>
    <dgm:cxn modelId="{97039865-EBC7-4F7D-A58D-6E03AEB9FA5E}" type="presOf" srcId="{BE252F28-0247-4304-A2C4-999E227CBDD1}" destId="{DE67EF4B-F9F4-4F2F-B95C-1722C24D4AF6}" srcOrd="0" destOrd="0" presId="urn:microsoft.com/office/officeart/2005/8/layout/radial4"/>
    <dgm:cxn modelId="{CC9BEF6C-A5DA-4F15-92A2-46CB0582B08A}" type="presOf" srcId="{310537C8-121D-4467-8CBA-56E9D5266662}" destId="{4919381C-C2DC-4960-9022-B5626E544168}" srcOrd="0" destOrd="0" presId="urn:microsoft.com/office/officeart/2005/8/layout/radial4"/>
    <dgm:cxn modelId="{55CCD950-2A6E-4BD0-B077-52B171C8011B}" srcId="{6EFCE009-5F5F-4A08-B36B-8DB662184031}" destId="{5FFB0D72-1407-4026-B903-15B7AB314527}" srcOrd="1" destOrd="0" parTransId="{92A629F5-8349-4B0A-A5E6-B69E9BD6ADE2}" sibTransId="{FC5BD8BC-24E5-40EB-BF11-ACEA6177E1AD}"/>
    <dgm:cxn modelId="{2203F856-46F1-4B28-93B1-15735FCBD849}" type="presOf" srcId="{AB78AE64-7EC7-453E-8B42-5CB693F08AD4}" destId="{76B9E94A-E68D-4581-8A55-C89EE441D311}" srcOrd="0" destOrd="0" presId="urn:microsoft.com/office/officeart/2005/8/layout/radial4"/>
    <dgm:cxn modelId="{5AE3DD7A-9C78-48D2-93FE-7EF970B2EBCB}" type="presOf" srcId="{6EFCE009-5F5F-4A08-B36B-8DB662184031}" destId="{5859A0D3-583C-4DB5-96B3-C65703A652F7}" srcOrd="0" destOrd="0" presId="urn:microsoft.com/office/officeart/2005/8/layout/radial4"/>
    <dgm:cxn modelId="{CAA9627D-5C4F-475B-A26C-D52AB7924EC2}" srcId="{6EFCE009-5F5F-4A08-B36B-8DB662184031}" destId="{B57A7F18-2650-4EFC-8663-C8E37A6A5E90}" srcOrd="0" destOrd="0" parTransId="{BE252F28-0247-4304-A2C4-999E227CBDD1}" sibTransId="{FA74B792-4A72-4F4F-A619-F87F5B1755CD}"/>
    <dgm:cxn modelId="{0835C288-04D7-4665-8ADC-BE758C473476}" srcId="{6EFCE009-5F5F-4A08-B36B-8DB662184031}" destId="{AB78AE64-7EC7-453E-8B42-5CB693F08AD4}" srcOrd="3" destOrd="0" parTransId="{310537C8-121D-4467-8CBA-56E9D5266662}" sibTransId="{0BE27A99-6FE6-4B53-A9A3-954912ADA9DB}"/>
    <dgm:cxn modelId="{7B36B294-DE06-4BBF-9940-1AA0BA004C55}" type="presOf" srcId="{92A629F5-8349-4B0A-A5E6-B69E9BD6ADE2}" destId="{9CC07522-3C17-4580-819B-FD7B942D0639}" srcOrd="0" destOrd="0" presId="urn:microsoft.com/office/officeart/2005/8/layout/radial4"/>
    <dgm:cxn modelId="{93A42FA9-1224-429E-89C3-69092117436E}" type="presOf" srcId="{BE14ED0E-B11B-44BD-8D3F-AE9C2665BD6B}" destId="{C4773DF6-2D6C-4D37-ACF3-F136AD611D7F}" srcOrd="0" destOrd="0" presId="urn:microsoft.com/office/officeart/2005/8/layout/radial4"/>
    <dgm:cxn modelId="{13E385DD-E3EB-4857-B670-ACD3403C8E4B}" type="presOf" srcId="{55F9E662-381D-4B5E-A5B5-51E94AA382C7}" destId="{9FB4EF62-ABB0-43F7-81E2-E1FFA5D370EB}" srcOrd="0" destOrd="0" presId="urn:microsoft.com/office/officeart/2005/8/layout/radial4"/>
    <dgm:cxn modelId="{390F07E9-D9F6-4612-87EA-82113D0C2B0B}" srcId="{6EFCE009-5F5F-4A08-B36B-8DB662184031}" destId="{BE14ED0E-B11B-44BD-8D3F-AE9C2665BD6B}" srcOrd="2" destOrd="0" parTransId="{1F322CFA-80AA-4960-99D3-28E937ADACCD}" sibTransId="{31D47AFD-3B7E-40CB-BDA6-038D380D25C8}"/>
    <dgm:cxn modelId="{6787C564-5F76-4E8C-A485-FD686A1B7649}" type="presParOf" srcId="{9FB4EF62-ABB0-43F7-81E2-E1FFA5D370EB}" destId="{5859A0D3-583C-4DB5-96B3-C65703A652F7}" srcOrd="0" destOrd="0" presId="urn:microsoft.com/office/officeart/2005/8/layout/radial4"/>
    <dgm:cxn modelId="{3F8592E7-AC13-496D-AA61-FA292362873B}" type="presParOf" srcId="{9FB4EF62-ABB0-43F7-81E2-E1FFA5D370EB}" destId="{DE67EF4B-F9F4-4F2F-B95C-1722C24D4AF6}" srcOrd="1" destOrd="0" presId="urn:microsoft.com/office/officeart/2005/8/layout/radial4"/>
    <dgm:cxn modelId="{F1172AA0-D1FC-49C0-B19B-724A2F2E5A58}" type="presParOf" srcId="{9FB4EF62-ABB0-43F7-81E2-E1FFA5D370EB}" destId="{26B2130A-358F-4910-944B-BE1ABE3FF76A}" srcOrd="2" destOrd="0" presId="urn:microsoft.com/office/officeart/2005/8/layout/radial4"/>
    <dgm:cxn modelId="{877E77A4-DF9C-4A9F-8470-B8C277EE168D}" type="presParOf" srcId="{9FB4EF62-ABB0-43F7-81E2-E1FFA5D370EB}" destId="{9CC07522-3C17-4580-819B-FD7B942D0639}" srcOrd="3" destOrd="0" presId="urn:microsoft.com/office/officeart/2005/8/layout/radial4"/>
    <dgm:cxn modelId="{8D30F8C0-F71A-4696-8EA0-18C3112855B9}" type="presParOf" srcId="{9FB4EF62-ABB0-43F7-81E2-E1FFA5D370EB}" destId="{50599471-FBD7-4BBC-B419-97F3FDFDA82E}" srcOrd="4" destOrd="0" presId="urn:microsoft.com/office/officeart/2005/8/layout/radial4"/>
    <dgm:cxn modelId="{6DDC6BD9-1534-410D-A9AD-75A5B7FEFFCE}" type="presParOf" srcId="{9FB4EF62-ABB0-43F7-81E2-E1FFA5D370EB}" destId="{B3AC1967-D4FC-4243-947C-976728D2EB6C}" srcOrd="5" destOrd="0" presId="urn:microsoft.com/office/officeart/2005/8/layout/radial4"/>
    <dgm:cxn modelId="{A788AAFF-C371-4FB0-B71A-F04F84B45409}" type="presParOf" srcId="{9FB4EF62-ABB0-43F7-81E2-E1FFA5D370EB}" destId="{C4773DF6-2D6C-4D37-ACF3-F136AD611D7F}" srcOrd="6" destOrd="0" presId="urn:microsoft.com/office/officeart/2005/8/layout/radial4"/>
    <dgm:cxn modelId="{93C1A757-864A-4597-8EC7-97459C69A0B7}" type="presParOf" srcId="{9FB4EF62-ABB0-43F7-81E2-E1FFA5D370EB}" destId="{4919381C-C2DC-4960-9022-B5626E544168}" srcOrd="7" destOrd="0" presId="urn:microsoft.com/office/officeart/2005/8/layout/radial4"/>
    <dgm:cxn modelId="{BCB9C6CF-A4F3-4677-8270-BA5F4118D618}" type="presParOf" srcId="{9FB4EF62-ABB0-43F7-81E2-E1FFA5D370EB}" destId="{76B9E94A-E68D-4581-8A55-C89EE441D3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8DA40-046E-4E33-8290-9238FD7FD545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91B56120-0436-4B3D-B86B-C2CAFF63F4A3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Growth</a:t>
          </a:r>
        </a:p>
      </dgm:t>
    </dgm:pt>
    <dgm:pt modelId="{1BF32769-ABD0-4F19-810D-B39393C0035F}" type="parTrans" cxnId="{400DC076-133E-4DD5-BDF0-25D34028A239}">
      <dgm:prSet/>
      <dgm:spPr/>
      <dgm:t>
        <a:bodyPr/>
        <a:lstStyle/>
        <a:p>
          <a:endParaRPr lang="en-US"/>
        </a:p>
      </dgm:t>
    </dgm:pt>
    <dgm:pt modelId="{9600654C-CB02-46BC-A676-E7C6C46D4582}" type="sibTrans" cxnId="{400DC076-133E-4DD5-BDF0-25D34028A239}">
      <dgm:prSet/>
      <dgm:spPr/>
      <dgm:t>
        <a:bodyPr/>
        <a:lstStyle/>
        <a:p>
          <a:endParaRPr lang="en-US"/>
        </a:p>
      </dgm:t>
    </dgm:pt>
    <dgm:pt modelId="{9D03D4B7-D564-4216-892D-DEA9D88CED1A}">
      <dgm:prSet phldrT="[Text]"/>
      <dgm:spPr>
        <a:solidFill>
          <a:srgbClr val="495F8C"/>
        </a:solidFill>
      </dgm:spPr>
      <dgm:t>
        <a:bodyPr/>
        <a:lstStyle/>
        <a:p>
          <a:r>
            <a:rPr lang="en-US" dirty="0"/>
            <a:t>Mortality</a:t>
          </a:r>
        </a:p>
      </dgm:t>
    </dgm:pt>
    <dgm:pt modelId="{8727F845-450B-484A-AC26-F10EF8FBF99E}" type="parTrans" cxnId="{15E2703C-7147-4769-8895-E95F4A65D9EC}">
      <dgm:prSet/>
      <dgm:spPr/>
      <dgm:t>
        <a:bodyPr/>
        <a:lstStyle/>
        <a:p>
          <a:endParaRPr lang="en-US"/>
        </a:p>
      </dgm:t>
    </dgm:pt>
    <dgm:pt modelId="{6D7544B2-3393-4A77-AB2E-A691EBAB1E8A}" type="sibTrans" cxnId="{15E2703C-7147-4769-8895-E95F4A65D9EC}">
      <dgm:prSet/>
      <dgm:spPr/>
      <dgm:t>
        <a:bodyPr/>
        <a:lstStyle/>
        <a:p>
          <a:endParaRPr lang="en-US"/>
        </a:p>
      </dgm:t>
    </dgm:pt>
    <dgm:pt modelId="{0ABFF68D-445D-4390-8F10-C8A5995360B3}" type="pres">
      <dgm:prSet presAssocID="{B0F8DA40-046E-4E33-8290-9238FD7FD545}" presName="linearFlow" presStyleCnt="0">
        <dgm:presLayoutVars>
          <dgm:dir/>
          <dgm:resizeHandles val="exact"/>
        </dgm:presLayoutVars>
      </dgm:prSet>
      <dgm:spPr/>
    </dgm:pt>
    <dgm:pt modelId="{64D401BD-D580-43D8-A68B-51179274BB0B}" type="pres">
      <dgm:prSet presAssocID="{91B56120-0436-4B3D-B86B-C2CAFF63F4A3}" presName="node" presStyleLbl="node1" presStyleIdx="0" presStyleCnt="2">
        <dgm:presLayoutVars>
          <dgm:bulletEnabled val="1"/>
        </dgm:presLayoutVars>
      </dgm:prSet>
      <dgm:spPr/>
    </dgm:pt>
    <dgm:pt modelId="{85C4364F-6E5A-49BC-BBC5-47D050EE60F6}" type="pres">
      <dgm:prSet presAssocID="{9600654C-CB02-46BC-A676-E7C6C46D4582}" presName="spacerL" presStyleCnt="0"/>
      <dgm:spPr/>
    </dgm:pt>
    <dgm:pt modelId="{F84F5687-95E1-4D07-A549-D483E5E1881B}" type="pres">
      <dgm:prSet presAssocID="{9600654C-CB02-46BC-A676-E7C6C46D4582}" presName="sibTrans" presStyleLbl="sibTrans2D1" presStyleIdx="0" presStyleCnt="1"/>
      <dgm:spPr>
        <a:prstGeom prst="mathPlus">
          <a:avLst/>
        </a:prstGeom>
      </dgm:spPr>
    </dgm:pt>
    <dgm:pt modelId="{F66D1385-941B-47D8-8990-69A04CA4C709}" type="pres">
      <dgm:prSet presAssocID="{9600654C-CB02-46BC-A676-E7C6C46D4582}" presName="spacerR" presStyleCnt="0"/>
      <dgm:spPr/>
    </dgm:pt>
    <dgm:pt modelId="{309FF8C9-BBF2-4E33-BDA0-F5D29CFC218F}" type="pres">
      <dgm:prSet presAssocID="{9D03D4B7-D564-4216-892D-DEA9D88CED1A}" presName="node" presStyleLbl="node1" presStyleIdx="1" presStyleCnt="2">
        <dgm:presLayoutVars>
          <dgm:bulletEnabled val="1"/>
        </dgm:presLayoutVars>
      </dgm:prSet>
      <dgm:spPr/>
    </dgm:pt>
  </dgm:ptLst>
  <dgm:cxnLst>
    <dgm:cxn modelId="{376CA103-EEB2-4570-B293-6AEACE7DF066}" type="presOf" srcId="{9600654C-CB02-46BC-A676-E7C6C46D4582}" destId="{F84F5687-95E1-4D07-A549-D483E5E1881B}" srcOrd="0" destOrd="0" presId="urn:microsoft.com/office/officeart/2005/8/layout/equation1"/>
    <dgm:cxn modelId="{01AF0B13-1F4A-4BBA-B950-79DE067FA544}" type="presOf" srcId="{91B56120-0436-4B3D-B86B-C2CAFF63F4A3}" destId="{64D401BD-D580-43D8-A68B-51179274BB0B}" srcOrd="0" destOrd="0" presId="urn:microsoft.com/office/officeart/2005/8/layout/equation1"/>
    <dgm:cxn modelId="{62BB8024-9527-42B1-B076-A3E3D0962B7F}" type="presOf" srcId="{B0F8DA40-046E-4E33-8290-9238FD7FD545}" destId="{0ABFF68D-445D-4390-8F10-C8A5995360B3}" srcOrd="0" destOrd="0" presId="urn:microsoft.com/office/officeart/2005/8/layout/equation1"/>
    <dgm:cxn modelId="{15E2703C-7147-4769-8895-E95F4A65D9EC}" srcId="{B0F8DA40-046E-4E33-8290-9238FD7FD545}" destId="{9D03D4B7-D564-4216-892D-DEA9D88CED1A}" srcOrd="1" destOrd="0" parTransId="{8727F845-450B-484A-AC26-F10EF8FBF99E}" sibTransId="{6D7544B2-3393-4A77-AB2E-A691EBAB1E8A}"/>
    <dgm:cxn modelId="{3533B755-D771-4FCC-BCD8-24A76C6F2F76}" type="presOf" srcId="{9D03D4B7-D564-4216-892D-DEA9D88CED1A}" destId="{309FF8C9-BBF2-4E33-BDA0-F5D29CFC218F}" srcOrd="0" destOrd="0" presId="urn:microsoft.com/office/officeart/2005/8/layout/equation1"/>
    <dgm:cxn modelId="{400DC076-133E-4DD5-BDF0-25D34028A239}" srcId="{B0F8DA40-046E-4E33-8290-9238FD7FD545}" destId="{91B56120-0436-4B3D-B86B-C2CAFF63F4A3}" srcOrd="0" destOrd="0" parTransId="{1BF32769-ABD0-4F19-810D-B39393C0035F}" sibTransId="{9600654C-CB02-46BC-A676-E7C6C46D4582}"/>
    <dgm:cxn modelId="{74C4704E-39D7-432B-8091-6750B18B2E6A}" type="presParOf" srcId="{0ABFF68D-445D-4390-8F10-C8A5995360B3}" destId="{64D401BD-D580-43D8-A68B-51179274BB0B}" srcOrd="0" destOrd="0" presId="urn:microsoft.com/office/officeart/2005/8/layout/equation1"/>
    <dgm:cxn modelId="{6DE47135-5C91-4D26-B7F5-DF67573B414C}" type="presParOf" srcId="{0ABFF68D-445D-4390-8F10-C8A5995360B3}" destId="{85C4364F-6E5A-49BC-BBC5-47D050EE60F6}" srcOrd="1" destOrd="0" presId="urn:microsoft.com/office/officeart/2005/8/layout/equation1"/>
    <dgm:cxn modelId="{669FCE98-89DA-47DC-925C-07B4F1094986}" type="presParOf" srcId="{0ABFF68D-445D-4390-8F10-C8A5995360B3}" destId="{F84F5687-95E1-4D07-A549-D483E5E1881B}" srcOrd="2" destOrd="0" presId="urn:microsoft.com/office/officeart/2005/8/layout/equation1"/>
    <dgm:cxn modelId="{467D0317-9E30-4874-8D58-BAB8FABCDF79}" type="presParOf" srcId="{0ABFF68D-445D-4390-8F10-C8A5995360B3}" destId="{F66D1385-941B-47D8-8990-69A04CA4C709}" srcOrd="3" destOrd="0" presId="urn:microsoft.com/office/officeart/2005/8/layout/equation1"/>
    <dgm:cxn modelId="{4704DDB9-50E6-4E7F-BCD5-169BA12D06C6}" type="presParOf" srcId="{0ABFF68D-445D-4390-8F10-C8A5995360B3}" destId="{309FF8C9-BBF2-4E33-BDA0-F5D29CFC218F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A0D3-583C-4DB5-96B3-C65703A652F7}">
      <dsp:nvSpPr>
        <dsp:cNvPr id="0" name=""/>
        <dsp:cNvSpPr/>
      </dsp:nvSpPr>
      <dsp:spPr>
        <a:xfrm>
          <a:off x="6941505" y="3092419"/>
          <a:ext cx="2951855" cy="2951855"/>
        </a:xfrm>
        <a:prstGeom prst="ellipse">
          <a:avLst/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Tree growth</a:t>
          </a:r>
        </a:p>
      </dsp:txBody>
      <dsp:txXfrm>
        <a:off x="7373794" y="3524708"/>
        <a:ext cx="2087277" cy="2087277"/>
      </dsp:txXfrm>
    </dsp:sp>
    <dsp:sp modelId="{DE67EF4B-F9F4-4F2F-B95C-1722C24D4AF6}">
      <dsp:nvSpPr>
        <dsp:cNvPr id="0" name=""/>
        <dsp:cNvSpPr/>
      </dsp:nvSpPr>
      <dsp:spPr>
        <a:xfrm rot="11700000">
          <a:off x="4707830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2130A-358F-4910-944B-BE1ABE3FF76A}">
      <dsp:nvSpPr>
        <dsp:cNvPr id="0" name=""/>
        <dsp:cNvSpPr/>
      </dsp:nvSpPr>
      <dsp:spPr>
        <a:xfrm>
          <a:off x="3343143" y="2462690"/>
          <a:ext cx="2804263" cy="2243410"/>
        </a:xfrm>
        <a:prstGeom prst="roundRect">
          <a:avLst>
            <a:gd name="adj" fmla="val 10000"/>
          </a:avLst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Age</a:t>
          </a:r>
        </a:p>
      </dsp:txBody>
      <dsp:txXfrm>
        <a:off x="3408850" y="2528397"/>
        <a:ext cx="2672849" cy="2111996"/>
      </dsp:txXfrm>
    </dsp:sp>
    <dsp:sp modelId="{9CC07522-3C17-4580-819B-FD7B942D0639}">
      <dsp:nvSpPr>
        <dsp:cNvPr id="0" name=""/>
        <dsp:cNvSpPr/>
      </dsp:nvSpPr>
      <dsp:spPr>
        <a:xfrm rot="14700000">
          <a:off x="6176266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9471-FBD7-4BBC-B419-97F3FDFDA82E}">
      <dsp:nvSpPr>
        <dsp:cNvPr id="0" name=""/>
        <dsp:cNvSpPr/>
      </dsp:nvSpPr>
      <dsp:spPr>
        <a:xfrm>
          <a:off x="5408635" y="1133"/>
          <a:ext cx="2804263" cy="2243410"/>
        </a:xfrm>
        <a:prstGeom prst="roundRect">
          <a:avLst>
            <a:gd name="adj" fmla="val 10000"/>
          </a:avLst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Moisture</a:t>
          </a:r>
        </a:p>
      </dsp:txBody>
      <dsp:txXfrm>
        <a:off x="5474342" y="66840"/>
        <a:ext cx="2672849" cy="2111996"/>
      </dsp:txXfrm>
    </dsp:sp>
    <dsp:sp modelId="{B3AC1967-D4FC-4243-947C-976728D2EB6C}">
      <dsp:nvSpPr>
        <dsp:cNvPr id="0" name=""/>
        <dsp:cNvSpPr/>
      </dsp:nvSpPr>
      <dsp:spPr>
        <a:xfrm rot="17700000">
          <a:off x="8460747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3DF6-2D6C-4D37-ACF3-F136AD611D7F}">
      <dsp:nvSpPr>
        <dsp:cNvPr id="0" name=""/>
        <dsp:cNvSpPr/>
      </dsp:nvSpPr>
      <dsp:spPr>
        <a:xfrm>
          <a:off x="8621968" y="1133"/>
          <a:ext cx="2804263" cy="2243410"/>
        </a:xfrm>
        <a:prstGeom prst="roundRect">
          <a:avLst>
            <a:gd name="adj" fmla="val 10000"/>
          </a:avLst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Temp</a:t>
          </a:r>
        </a:p>
      </dsp:txBody>
      <dsp:txXfrm>
        <a:off x="8687675" y="66840"/>
        <a:ext cx="2672849" cy="2111996"/>
      </dsp:txXfrm>
    </dsp:sp>
    <dsp:sp modelId="{4919381C-C2DC-4960-9022-B5626E544168}">
      <dsp:nvSpPr>
        <dsp:cNvPr id="0" name=""/>
        <dsp:cNvSpPr/>
      </dsp:nvSpPr>
      <dsp:spPr>
        <a:xfrm rot="20700000">
          <a:off x="9929184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E94A-E68D-4581-8A55-C89EE441D311}">
      <dsp:nvSpPr>
        <dsp:cNvPr id="0" name=""/>
        <dsp:cNvSpPr/>
      </dsp:nvSpPr>
      <dsp:spPr>
        <a:xfrm>
          <a:off x="10687460" y="2462690"/>
          <a:ext cx="2804263" cy="2243410"/>
        </a:xfrm>
        <a:prstGeom prst="roundRect">
          <a:avLst>
            <a:gd name="adj" fmla="val 10000"/>
          </a:avLst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Nitrogen</a:t>
          </a:r>
        </a:p>
      </dsp:txBody>
      <dsp:txXfrm>
        <a:off x="10753167" y="2528397"/>
        <a:ext cx="2672849" cy="211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01BD-D580-43D8-A68B-51179274BB0B}">
      <dsp:nvSpPr>
        <dsp:cNvPr id="0" name=""/>
        <dsp:cNvSpPr/>
      </dsp:nvSpPr>
      <dsp:spPr>
        <a:xfrm>
          <a:off x="1834324" y="2783"/>
          <a:ext cx="3086784" cy="3086784"/>
        </a:xfrm>
        <a:prstGeom prst="ellipse">
          <a:avLst/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Growth</a:t>
          </a:r>
        </a:p>
      </dsp:txBody>
      <dsp:txXfrm>
        <a:off x="2286373" y="454832"/>
        <a:ext cx="2182686" cy="2182686"/>
      </dsp:txXfrm>
    </dsp:sp>
    <dsp:sp modelId="{F84F5687-95E1-4D07-A549-D483E5E1881B}">
      <dsp:nvSpPr>
        <dsp:cNvPr id="0" name=""/>
        <dsp:cNvSpPr/>
      </dsp:nvSpPr>
      <dsp:spPr>
        <a:xfrm>
          <a:off x="5171755" y="651008"/>
          <a:ext cx="1790334" cy="179033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409064" y="1335632"/>
        <a:ext cx="1315716" cy="421086"/>
      </dsp:txXfrm>
    </dsp:sp>
    <dsp:sp modelId="{309FF8C9-BBF2-4E33-BDA0-F5D29CFC218F}">
      <dsp:nvSpPr>
        <dsp:cNvPr id="0" name=""/>
        <dsp:cNvSpPr/>
      </dsp:nvSpPr>
      <dsp:spPr>
        <a:xfrm>
          <a:off x="7212737" y="2783"/>
          <a:ext cx="3086784" cy="3086784"/>
        </a:xfrm>
        <a:prstGeom prst="ellipse">
          <a:avLst/>
        </a:prstGeom>
        <a:solidFill>
          <a:srgbClr val="083A4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Mortality</a:t>
          </a:r>
        </a:p>
      </dsp:txBody>
      <dsp:txXfrm>
        <a:off x="7664786" y="454832"/>
        <a:ext cx="2182686" cy="2182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A0D3-583C-4DB5-96B3-C65703A652F7}">
      <dsp:nvSpPr>
        <dsp:cNvPr id="0" name=""/>
        <dsp:cNvSpPr/>
      </dsp:nvSpPr>
      <dsp:spPr>
        <a:xfrm>
          <a:off x="6941505" y="3092419"/>
          <a:ext cx="2951855" cy="2951855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Tree growth</a:t>
          </a:r>
        </a:p>
      </dsp:txBody>
      <dsp:txXfrm>
        <a:off x="7373794" y="3524708"/>
        <a:ext cx="2087277" cy="2087277"/>
      </dsp:txXfrm>
    </dsp:sp>
    <dsp:sp modelId="{DE67EF4B-F9F4-4F2F-B95C-1722C24D4AF6}">
      <dsp:nvSpPr>
        <dsp:cNvPr id="0" name=""/>
        <dsp:cNvSpPr/>
      </dsp:nvSpPr>
      <dsp:spPr>
        <a:xfrm rot="11700000">
          <a:off x="4707830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2130A-358F-4910-944B-BE1ABE3FF76A}">
      <dsp:nvSpPr>
        <dsp:cNvPr id="0" name=""/>
        <dsp:cNvSpPr/>
      </dsp:nvSpPr>
      <dsp:spPr>
        <a:xfrm>
          <a:off x="3343143" y="2462690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Age</a:t>
          </a:r>
        </a:p>
      </dsp:txBody>
      <dsp:txXfrm>
        <a:off x="3408850" y="2528397"/>
        <a:ext cx="2672849" cy="2111996"/>
      </dsp:txXfrm>
    </dsp:sp>
    <dsp:sp modelId="{9CC07522-3C17-4580-819B-FD7B942D0639}">
      <dsp:nvSpPr>
        <dsp:cNvPr id="0" name=""/>
        <dsp:cNvSpPr/>
      </dsp:nvSpPr>
      <dsp:spPr>
        <a:xfrm rot="14700000">
          <a:off x="6176266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9471-FBD7-4BBC-B419-97F3FDFDA82E}">
      <dsp:nvSpPr>
        <dsp:cNvPr id="0" name=""/>
        <dsp:cNvSpPr/>
      </dsp:nvSpPr>
      <dsp:spPr>
        <a:xfrm>
          <a:off x="5408635" y="1133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Moisture</a:t>
          </a:r>
        </a:p>
      </dsp:txBody>
      <dsp:txXfrm>
        <a:off x="5474342" y="66840"/>
        <a:ext cx="2672849" cy="2111996"/>
      </dsp:txXfrm>
    </dsp:sp>
    <dsp:sp modelId="{B3AC1967-D4FC-4243-947C-976728D2EB6C}">
      <dsp:nvSpPr>
        <dsp:cNvPr id="0" name=""/>
        <dsp:cNvSpPr/>
      </dsp:nvSpPr>
      <dsp:spPr>
        <a:xfrm rot="17700000">
          <a:off x="8460747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3DF6-2D6C-4D37-ACF3-F136AD611D7F}">
      <dsp:nvSpPr>
        <dsp:cNvPr id="0" name=""/>
        <dsp:cNvSpPr/>
      </dsp:nvSpPr>
      <dsp:spPr>
        <a:xfrm>
          <a:off x="8621968" y="1133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Temp</a:t>
          </a:r>
        </a:p>
      </dsp:txBody>
      <dsp:txXfrm>
        <a:off x="8687675" y="66840"/>
        <a:ext cx="2672849" cy="2111996"/>
      </dsp:txXfrm>
    </dsp:sp>
    <dsp:sp modelId="{4919381C-C2DC-4960-9022-B5626E544168}">
      <dsp:nvSpPr>
        <dsp:cNvPr id="0" name=""/>
        <dsp:cNvSpPr/>
      </dsp:nvSpPr>
      <dsp:spPr>
        <a:xfrm rot="20700000">
          <a:off x="9929184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E94A-E68D-4581-8A55-C89EE441D311}">
      <dsp:nvSpPr>
        <dsp:cNvPr id="0" name=""/>
        <dsp:cNvSpPr/>
      </dsp:nvSpPr>
      <dsp:spPr>
        <a:xfrm>
          <a:off x="10687460" y="2462690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Nitrogen</a:t>
          </a:r>
        </a:p>
      </dsp:txBody>
      <dsp:txXfrm>
        <a:off x="10753167" y="2528397"/>
        <a:ext cx="2672849" cy="2111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01BD-D580-43D8-A68B-51179274BB0B}">
      <dsp:nvSpPr>
        <dsp:cNvPr id="0" name=""/>
        <dsp:cNvSpPr/>
      </dsp:nvSpPr>
      <dsp:spPr>
        <a:xfrm>
          <a:off x="1834324" y="2783"/>
          <a:ext cx="3086784" cy="3086784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Growth</a:t>
          </a:r>
        </a:p>
      </dsp:txBody>
      <dsp:txXfrm>
        <a:off x="2286373" y="454832"/>
        <a:ext cx="2182686" cy="2182686"/>
      </dsp:txXfrm>
    </dsp:sp>
    <dsp:sp modelId="{F84F5687-95E1-4D07-A549-D483E5E1881B}">
      <dsp:nvSpPr>
        <dsp:cNvPr id="0" name=""/>
        <dsp:cNvSpPr/>
      </dsp:nvSpPr>
      <dsp:spPr>
        <a:xfrm>
          <a:off x="5171755" y="651008"/>
          <a:ext cx="1790334" cy="179033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409064" y="1335632"/>
        <a:ext cx="1315716" cy="421086"/>
      </dsp:txXfrm>
    </dsp:sp>
    <dsp:sp modelId="{309FF8C9-BBF2-4E33-BDA0-F5D29CFC218F}">
      <dsp:nvSpPr>
        <dsp:cNvPr id="0" name=""/>
        <dsp:cNvSpPr/>
      </dsp:nvSpPr>
      <dsp:spPr>
        <a:xfrm>
          <a:off x="7212737" y="2783"/>
          <a:ext cx="3086784" cy="3086784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Mortality</a:t>
          </a:r>
        </a:p>
      </dsp:txBody>
      <dsp:txXfrm>
        <a:off x="7664786" y="454832"/>
        <a:ext cx="2182686" cy="2182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A0D3-583C-4DB5-96B3-C65703A652F7}">
      <dsp:nvSpPr>
        <dsp:cNvPr id="0" name=""/>
        <dsp:cNvSpPr/>
      </dsp:nvSpPr>
      <dsp:spPr>
        <a:xfrm>
          <a:off x="6941505" y="3092419"/>
          <a:ext cx="2951855" cy="2951855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Tree growth</a:t>
          </a:r>
        </a:p>
      </dsp:txBody>
      <dsp:txXfrm>
        <a:off x="7373794" y="3524708"/>
        <a:ext cx="2087277" cy="2087277"/>
      </dsp:txXfrm>
    </dsp:sp>
    <dsp:sp modelId="{DE67EF4B-F9F4-4F2F-B95C-1722C24D4AF6}">
      <dsp:nvSpPr>
        <dsp:cNvPr id="0" name=""/>
        <dsp:cNvSpPr/>
      </dsp:nvSpPr>
      <dsp:spPr>
        <a:xfrm rot="11700000">
          <a:off x="4707830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2130A-358F-4910-944B-BE1ABE3FF76A}">
      <dsp:nvSpPr>
        <dsp:cNvPr id="0" name=""/>
        <dsp:cNvSpPr/>
      </dsp:nvSpPr>
      <dsp:spPr>
        <a:xfrm>
          <a:off x="3343143" y="2462690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Age</a:t>
          </a:r>
        </a:p>
      </dsp:txBody>
      <dsp:txXfrm>
        <a:off x="3408850" y="2528397"/>
        <a:ext cx="2672849" cy="2111996"/>
      </dsp:txXfrm>
    </dsp:sp>
    <dsp:sp modelId="{9CC07522-3C17-4580-819B-FD7B942D0639}">
      <dsp:nvSpPr>
        <dsp:cNvPr id="0" name=""/>
        <dsp:cNvSpPr/>
      </dsp:nvSpPr>
      <dsp:spPr>
        <a:xfrm rot="14700000">
          <a:off x="6176266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9471-FBD7-4BBC-B419-97F3FDFDA82E}">
      <dsp:nvSpPr>
        <dsp:cNvPr id="0" name=""/>
        <dsp:cNvSpPr/>
      </dsp:nvSpPr>
      <dsp:spPr>
        <a:xfrm>
          <a:off x="5408635" y="1133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Moisture</a:t>
          </a:r>
        </a:p>
      </dsp:txBody>
      <dsp:txXfrm>
        <a:off x="5474342" y="66840"/>
        <a:ext cx="2672849" cy="2111996"/>
      </dsp:txXfrm>
    </dsp:sp>
    <dsp:sp modelId="{B3AC1967-D4FC-4243-947C-976728D2EB6C}">
      <dsp:nvSpPr>
        <dsp:cNvPr id="0" name=""/>
        <dsp:cNvSpPr/>
      </dsp:nvSpPr>
      <dsp:spPr>
        <a:xfrm rot="17700000">
          <a:off x="8460747" y="1698164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3DF6-2D6C-4D37-ACF3-F136AD611D7F}">
      <dsp:nvSpPr>
        <dsp:cNvPr id="0" name=""/>
        <dsp:cNvSpPr/>
      </dsp:nvSpPr>
      <dsp:spPr>
        <a:xfrm>
          <a:off x="8621968" y="1133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Temp</a:t>
          </a:r>
        </a:p>
      </dsp:txBody>
      <dsp:txXfrm>
        <a:off x="8687675" y="66840"/>
        <a:ext cx="2672849" cy="2111996"/>
      </dsp:txXfrm>
    </dsp:sp>
    <dsp:sp modelId="{4919381C-C2DC-4960-9022-B5626E544168}">
      <dsp:nvSpPr>
        <dsp:cNvPr id="0" name=""/>
        <dsp:cNvSpPr/>
      </dsp:nvSpPr>
      <dsp:spPr>
        <a:xfrm rot="20700000">
          <a:off x="9929184" y="3448179"/>
          <a:ext cx="2197852" cy="841278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E94A-E68D-4581-8A55-C89EE441D311}">
      <dsp:nvSpPr>
        <dsp:cNvPr id="0" name=""/>
        <dsp:cNvSpPr/>
      </dsp:nvSpPr>
      <dsp:spPr>
        <a:xfrm>
          <a:off x="10687460" y="2462690"/>
          <a:ext cx="2804263" cy="2243410"/>
        </a:xfrm>
        <a:prstGeom prst="roundRect">
          <a:avLst>
            <a:gd name="adj" fmla="val 10000"/>
          </a:avLst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Nitrogen</a:t>
          </a:r>
        </a:p>
      </dsp:txBody>
      <dsp:txXfrm>
        <a:off x="10753167" y="2528397"/>
        <a:ext cx="2672849" cy="2111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01BD-D580-43D8-A68B-51179274BB0B}">
      <dsp:nvSpPr>
        <dsp:cNvPr id="0" name=""/>
        <dsp:cNvSpPr/>
      </dsp:nvSpPr>
      <dsp:spPr>
        <a:xfrm>
          <a:off x="1834324" y="2783"/>
          <a:ext cx="3086784" cy="3086784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Growth</a:t>
          </a:r>
        </a:p>
      </dsp:txBody>
      <dsp:txXfrm>
        <a:off x="2286373" y="454832"/>
        <a:ext cx="2182686" cy="2182686"/>
      </dsp:txXfrm>
    </dsp:sp>
    <dsp:sp modelId="{F84F5687-95E1-4D07-A549-D483E5E1881B}">
      <dsp:nvSpPr>
        <dsp:cNvPr id="0" name=""/>
        <dsp:cNvSpPr/>
      </dsp:nvSpPr>
      <dsp:spPr>
        <a:xfrm>
          <a:off x="5171755" y="651008"/>
          <a:ext cx="1790334" cy="179033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409064" y="1335632"/>
        <a:ext cx="1315716" cy="421086"/>
      </dsp:txXfrm>
    </dsp:sp>
    <dsp:sp modelId="{309FF8C9-BBF2-4E33-BDA0-F5D29CFC218F}">
      <dsp:nvSpPr>
        <dsp:cNvPr id="0" name=""/>
        <dsp:cNvSpPr/>
      </dsp:nvSpPr>
      <dsp:spPr>
        <a:xfrm>
          <a:off x="7212737" y="2783"/>
          <a:ext cx="3086784" cy="3086784"/>
        </a:xfrm>
        <a:prstGeom prst="ellipse">
          <a:avLst/>
        </a:prstGeom>
        <a:solidFill>
          <a:srgbClr val="495F8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Mortality</a:t>
          </a:r>
        </a:p>
      </dsp:txBody>
      <dsp:txXfrm>
        <a:off x="7664786" y="454832"/>
        <a:ext cx="2182686" cy="2182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92CC-C0A8-42C7-B06F-3C447EB17D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6382-B59B-4E57-BF0A-251BE447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Presentation.ppt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535C859-6A20-438F-A84C-DF2439F8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365" y="6968534"/>
            <a:ext cx="17395472" cy="5897670"/>
          </a:xfrm>
          <a:prstGeom prst="rect">
            <a:avLst/>
          </a:prstGeom>
        </p:spPr>
      </p:pic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2085741C-6FF0-420E-90FA-DBA312234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1938"/>
              </p:ext>
            </p:extLst>
          </p:nvPr>
        </p:nvGraphicFramePr>
        <p:xfrm>
          <a:off x="6124575" y="26865263"/>
          <a:ext cx="6400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esentation" r:id="rId4" imgW="6400852" imgH="4800859" progId="PowerPoint.Show.12">
                  <p:embed/>
                </p:oleObj>
              </mc:Choice>
              <mc:Fallback>
                <p:oleObj name="Presentation" r:id="rId4" imgW="6400852" imgH="480085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4575" y="26865263"/>
                        <a:ext cx="64008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B8814-55EE-4530-9CB9-2E720C01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55" y="914401"/>
            <a:ext cx="40316727" cy="2743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DDB00A-58FC-4C0E-8215-A35DACA57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643A8-A7B4-4CEA-A5E7-128326507B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6253E-BDFB-4BBD-81B9-042837ABE0F1}"/>
              </a:ext>
            </a:extLst>
          </p:cNvPr>
          <p:cNvGrpSpPr/>
          <p:nvPr/>
        </p:nvGrpSpPr>
        <p:grpSpPr>
          <a:xfrm>
            <a:off x="1557470" y="6810230"/>
            <a:ext cx="12142178" cy="7378549"/>
            <a:chOff x="1557470" y="6810230"/>
            <a:chExt cx="12142178" cy="737854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FB421D-7E3C-4830-9DC8-88AC29374919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429A10-3FD4-4924-B7C6-AA0E0833E0D4}"/>
                </a:ext>
              </a:extLst>
            </p:cNvPr>
            <p:cNvSpPr txBox="1"/>
            <p:nvPr/>
          </p:nvSpPr>
          <p:spPr>
            <a:xfrm>
              <a:off x="2169742" y="6990013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Input: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Soil C:N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Mortality based on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FB19DB-CDEF-4AA7-A82E-DB8BD92B5125}"/>
              </a:ext>
            </a:extLst>
          </p:cNvPr>
          <p:cNvSpPr txBox="1"/>
          <p:nvPr/>
        </p:nvSpPr>
        <p:spPr>
          <a:xfrm>
            <a:off x="18617517" y="14979800"/>
            <a:ext cx="11234343" cy="33239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0" dirty="0"/>
              <a:t>Correct inputs based on observed patterns of growth and mortality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6CD24B7-9830-4E35-892D-390BD2117262}"/>
              </a:ext>
            </a:extLst>
          </p:cNvPr>
          <p:cNvSpPr/>
          <p:nvPr/>
        </p:nvSpPr>
        <p:spPr>
          <a:xfrm rot="5400000">
            <a:off x="10672024" y="11745211"/>
            <a:ext cx="4964185" cy="10320090"/>
          </a:xfrm>
          <a:prstGeom prst="curvedLeftArrow">
            <a:avLst>
              <a:gd name="adj1" fmla="val 27106"/>
              <a:gd name="adj2" fmla="val 60446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E0663-D82A-45A1-BE30-87E1878057AE}"/>
              </a:ext>
            </a:extLst>
          </p:cNvPr>
          <p:cNvGrpSpPr/>
          <p:nvPr/>
        </p:nvGrpSpPr>
        <p:grpSpPr>
          <a:xfrm>
            <a:off x="15286932" y="6810229"/>
            <a:ext cx="12142178" cy="7378549"/>
            <a:chOff x="15286932" y="6810229"/>
            <a:chExt cx="12142178" cy="73785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E9B265-2817-4C03-AFE4-A30A1F0A3BE0}"/>
                </a:ext>
              </a:extLst>
            </p:cNvPr>
            <p:cNvSpPr/>
            <p:nvPr/>
          </p:nvSpPr>
          <p:spPr>
            <a:xfrm>
              <a:off x="15286932" y="6810229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3F3AEC-D70F-4089-9834-51D58624A830}"/>
                </a:ext>
              </a:extLst>
            </p:cNvPr>
            <p:cNvSpPr txBox="1"/>
            <p:nvPr/>
          </p:nvSpPr>
          <p:spPr>
            <a:xfrm>
              <a:off x="15740850" y="6990013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Run simulations using individual based model</a:t>
              </a:r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40B70F-BE29-4F58-BC40-1CCCF8C90DA9}"/>
                </a:ext>
              </a:extLst>
            </p:cNvPr>
            <p:cNvGrpSpPr/>
            <p:nvPr/>
          </p:nvGrpSpPr>
          <p:grpSpPr>
            <a:xfrm>
              <a:off x="16853330" y="9553081"/>
              <a:ext cx="8080661" cy="3930781"/>
              <a:chOff x="16853330" y="9553081"/>
              <a:chExt cx="8080661" cy="3930781"/>
            </a:xfrm>
          </p:grpSpPr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1374F983-FB66-44EE-B823-D496D65E9E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53330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1B33A4-1857-4E62-A1DD-FB7124285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2464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A55169B0-3207-414E-BC82-32AB17B7F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0318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>
                <a:extLst>
                  <a:ext uri="{FF2B5EF4-FFF2-40B4-BE49-F238E27FC236}">
                    <a16:creationId xmlns:a16="http://schemas.microsoft.com/office/drawing/2014/main" id="{8FE136A3-2F3D-47B5-9F2F-9EE84175A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58024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6">
                <a:extLst>
                  <a:ext uri="{FF2B5EF4-FFF2-40B4-BE49-F238E27FC236}">
                    <a16:creationId xmlns:a16="http://schemas.microsoft.com/office/drawing/2014/main" id="{9755FBCA-91C1-4473-8FA0-552EADEB8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6149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>
                <a:extLst>
                  <a:ext uri="{FF2B5EF4-FFF2-40B4-BE49-F238E27FC236}">
                    <a16:creationId xmlns:a16="http://schemas.microsoft.com/office/drawing/2014/main" id="{29393876-C177-47EA-B5ED-BB5DCA5C0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1693" y="1096163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0">
                <a:extLst>
                  <a:ext uri="{FF2B5EF4-FFF2-40B4-BE49-F238E27FC236}">
                    <a16:creationId xmlns:a16="http://schemas.microsoft.com/office/drawing/2014/main" id="{9F098483-5963-4C8B-9B60-B2252AD51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1278" y="11031527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2">
                <a:extLst>
                  <a:ext uri="{FF2B5EF4-FFF2-40B4-BE49-F238E27FC236}">
                    <a16:creationId xmlns:a16="http://schemas.microsoft.com/office/drawing/2014/main" id="{AF676666-C30A-45CC-9A28-5874CCC88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9091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>
                <a:extLst>
                  <a:ext uri="{FF2B5EF4-FFF2-40B4-BE49-F238E27FC236}">
                    <a16:creationId xmlns:a16="http://schemas.microsoft.com/office/drawing/2014/main" id="{9995C300-0267-413E-B1F9-6E71FFE23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7088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6326C037-72E6-4DA2-B1E6-4ABC3650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35394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61B988-5412-40A2-8C43-6EB009308A8F}"/>
              </a:ext>
            </a:extLst>
          </p:cNvPr>
          <p:cNvGrpSpPr/>
          <p:nvPr/>
        </p:nvGrpSpPr>
        <p:grpSpPr>
          <a:xfrm>
            <a:off x="29168794" y="6810228"/>
            <a:ext cx="12142178" cy="7378549"/>
            <a:chOff x="29168794" y="6810228"/>
            <a:chExt cx="12142178" cy="7378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8C346C-ED70-4364-87B5-E728E067E8E5}"/>
                </a:ext>
              </a:extLst>
            </p:cNvPr>
            <p:cNvSpPr/>
            <p:nvPr/>
          </p:nvSpPr>
          <p:spPr>
            <a:xfrm>
              <a:off x="29168794" y="6810228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811BF0-9CA6-46B9-BF1B-57463AF2095F}"/>
                </a:ext>
              </a:extLst>
            </p:cNvPr>
            <p:cNvSpPr txBox="1"/>
            <p:nvPr/>
          </p:nvSpPr>
          <p:spPr>
            <a:xfrm>
              <a:off x="29851860" y="6990013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Output: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Diameter distribution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Soil C:N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Mortality based on literature</a:t>
              </a:r>
            </a:p>
          </p:txBody>
        </p:sp>
      </p:grp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5F6A92-DA0D-43EE-A40C-BDE76050B684}"/>
              </a:ext>
            </a:extLst>
          </p:cNvPr>
          <p:cNvSpPr/>
          <p:nvPr/>
        </p:nvSpPr>
        <p:spPr>
          <a:xfrm>
            <a:off x="12083061" y="9138957"/>
            <a:ext cx="3429954" cy="303227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C82D05C7-253C-4E03-8097-90E6E9F1B86B}"/>
              </a:ext>
            </a:extLst>
          </p:cNvPr>
          <p:cNvSpPr/>
          <p:nvPr/>
        </p:nvSpPr>
        <p:spPr>
          <a:xfrm>
            <a:off x="26107792" y="9006278"/>
            <a:ext cx="3429954" cy="303227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9700A7-94C2-480A-AB1E-8171CCCB9A82}"/>
              </a:ext>
            </a:extLst>
          </p:cNvPr>
          <p:cNvGrpSpPr/>
          <p:nvPr/>
        </p:nvGrpSpPr>
        <p:grpSpPr>
          <a:xfrm>
            <a:off x="1709870" y="6962630"/>
            <a:ext cx="12142178" cy="7378549"/>
            <a:chOff x="1557470" y="6810230"/>
            <a:chExt cx="12142178" cy="73785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F46FE0-E33C-43E3-B473-A26FFC639082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47C4E5-C396-490C-BB0C-66CBECDB0B87}"/>
                </a:ext>
              </a:extLst>
            </p:cNvPr>
            <p:cNvSpPr txBox="1"/>
            <p:nvPr/>
          </p:nvSpPr>
          <p:spPr>
            <a:xfrm>
              <a:off x="2047509" y="7332456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Input: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Soil C:N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Mortality based on literature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6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6253E-BDFB-4BBD-81B9-042837ABE0F1}"/>
              </a:ext>
            </a:extLst>
          </p:cNvPr>
          <p:cNvGrpSpPr/>
          <p:nvPr/>
        </p:nvGrpSpPr>
        <p:grpSpPr>
          <a:xfrm>
            <a:off x="1749266" y="1371370"/>
            <a:ext cx="12142178" cy="7378549"/>
            <a:chOff x="1557470" y="6810230"/>
            <a:chExt cx="12142178" cy="7378549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FB421D-7E3C-4830-9DC8-88AC29374919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429A10-3FD4-4924-B7C6-AA0E0833E0D4}"/>
                </a:ext>
              </a:extLst>
            </p:cNvPr>
            <p:cNvSpPr txBox="1"/>
            <p:nvPr/>
          </p:nvSpPr>
          <p:spPr>
            <a:xfrm>
              <a:off x="1772201" y="6996595"/>
              <a:ext cx="11555095" cy="655564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Define controls of photosynthesis (inputs):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Soil C:N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E0663-D82A-45A1-BE30-87E1878057AE}"/>
              </a:ext>
            </a:extLst>
          </p:cNvPr>
          <p:cNvGrpSpPr/>
          <p:nvPr/>
        </p:nvGrpSpPr>
        <p:grpSpPr>
          <a:xfrm>
            <a:off x="15410991" y="6934662"/>
            <a:ext cx="12142178" cy="7378549"/>
            <a:chOff x="15286932" y="6810229"/>
            <a:chExt cx="12142178" cy="7378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E9B265-2817-4C03-AFE4-A30A1F0A3BE0}"/>
                </a:ext>
              </a:extLst>
            </p:cNvPr>
            <p:cNvSpPr/>
            <p:nvPr/>
          </p:nvSpPr>
          <p:spPr>
            <a:xfrm>
              <a:off x="15286932" y="6810229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3F3AEC-D70F-4089-9834-51D58624A830}"/>
                </a:ext>
              </a:extLst>
            </p:cNvPr>
            <p:cNvSpPr txBox="1"/>
            <p:nvPr/>
          </p:nvSpPr>
          <p:spPr>
            <a:xfrm>
              <a:off x="15740850" y="6990013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Run simulations using individual based model</a:t>
              </a:r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40B70F-BE29-4F58-BC40-1CCCF8C90DA9}"/>
                </a:ext>
              </a:extLst>
            </p:cNvPr>
            <p:cNvGrpSpPr/>
            <p:nvPr/>
          </p:nvGrpSpPr>
          <p:grpSpPr>
            <a:xfrm>
              <a:off x="16853330" y="9553081"/>
              <a:ext cx="8080661" cy="3930781"/>
              <a:chOff x="16853330" y="9553081"/>
              <a:chExt cx="8080661" cy="3930781"/>
            </a:xfrm>
          </p:grpSpPr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1374F983-FB66-44EE-B823-D496D65E9E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53330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1B33A4-1857-4E62-A1DD-FB7124285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2464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A55169B0-3207-414E-BC82-32AB17B7F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0318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>
                <a:extLst>
                  <a:ext uri="{FF2B5EF4-FFF2-40B4-BE49-F238E27FC236}">
                    <a16:creationId xmlns:a16="http://schemas.microsoft.com/office/drawing/2014/main" id="{8FE136A3-2F3D-47B5-9F2F-9EE84175A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58024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6">
                <a:extLst>
                  <a:ext uri="{FF2B5EF4-FFF2-40B4-BE49-F238E27FC236}">
                    <a16:creationId xmlns:a16="http://schemas.microsoft.com/office/drawing/2014/main" id="{9755FBCA-91C1-4473-8FA0-552EADEB8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6149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>
                <a:extLst>
                  <a:ext uri="{FF2B5EF4-FFF2-40B4-BE49-F238E27FC236}">
                    <a16:creationId xmlns:a16="http://schemas.microsoft.com/office/drawing/2014/main" id="{29393876-C177-47EA-B5ED-BB5DCA5C0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1693" y="1096163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0">
                <a:extLst>
                  <a:ext uri="{FF2B5EF4-FFF2-40B4-BE49-F238E27FC236}">
                    <a16:creationId xmlns:a16="http://schemas.microsoft.com/office/drawing/2014/main" id="{9F098483-5963-4C8B-9B60-B2252AD51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1278" y="11031527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2">
                <a:extLst>
                  <a:ext uri="{FF2B5EF4-FFF2-40B4-BE49-F238E27FC236}">
                    <a16:creationId xmlns:a16="http://schemas.microsoft.com/office/drawing/2014/main" id="{AF676666-C30A-45CC-9A28-5874CCC88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9091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>
                <a:extLst>
                  <a:ext uri="{FF2B5EF4-FFF2-40B4-BE49-F238E27FC236}">
                    <a16:creationId xmlns:a16="http://schemas.microsoft.com/office/drawing/2014/main" id="{9995C300-0267-413E-B1F9-6E71FFE23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7088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6326C037-72E6-4DA2-B1E6-4ABC3650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35394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61B988-5412-40A2-8C43-6EB009308A8F}"/>
              </a:ext>
            </a:extLst>
          </p:cNvPr>
          <p:cNvGrpSpPr/>
          <p:nvPr/>
        </p:nvGrpSpPr>
        <p:grpSpPr>
          <a:xfrm>
            <a:off x="29331983" y="10545331"/>
            <a:ext cx="12142178" cy="7378549"/>
            <a:chOff x="29168794" y="6810228"/>
            <a:chExt cx="12142178" cy="7378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8C346C-ED70-4364-87B5-E728E067E8E5}"/>
                </a:ext>
              </a:extLst>
            </p:cNvPr>
            <p:cNvSpPr/>
            <p:nvPr/>
          </p:nvSpPr>
          <p:spPr>
            <a:xfrm>
              <a:off x="29168794" y="6810228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811BF0-9CA6-46B9-BF1B-57463AF2095F}"/>
                </a:ext>
              </a:extLst>
            </p:cNvPr>
            <p:cNvSpPr txBox="1"/>
            <p:nvPr/>
          </p:nvSpPr>
          <p:spPr>
            <a:xfrm>
              <a:off x="29851860" y="6990013"/>
              <a:ext cx="11234343" cy="65556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Stand characteristics(output):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Diameter distributions to calculate potential carbon uptake and storage potential for different environmental gradients around Florida </a:t>
              </a:r>
            </a:p>
          </p:txBody>
        </p:sp>
      </p:grp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C82D05C7-253C-4E03-8097-90E6E9F1B86B}"/>
              </a:ext>
            </a:extLst>
          </p:cNvPr>
          <p:cNvSpPr/>
          <p:nvPr/>
        </p:nvSpPr>
        <p:spPr>
          <a:xfrm>
            <a:off x="26107792" y="9172534"/>
            <a:ext cx="3429954" cy="3032279"/>
          </a:xfrm>
          <a:prstGeom prst="stripedRightArrow">
            <a:avLst/>
          </a:prstGeom>
          <a:solidFill>
            <a:srgbClr val="F25C0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B32EEF-A282-45C2-965B-B541743659AD}"/>
              </a:ext>
            </a:extLst>
          </p:cNvPr>
          <p:cNvGrpSpPr/>
          <p:nvPr/>
        </p:nvGrpSpPr>
        <p:grpSpPr>
          <a:xfrm>
            <a:off x="1760105" y="12074885"/>
            <a:ext cx="12142178" cy="8710077"/>
            <a:chOff x="1557470" y="6810230"/>
            <a:chExt cx="12142178" cy="8710077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06C3D-EAAD-4F4B-9FDD-37BF37050DDE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ABEF36-1C50-4F46-86D0-68B9CB462E25}"/>
                </a:ext>
              </a:extLst>
            </p:cNvPr>
            <p:cNvSpPr txBox="1"/>
            <p:nvPr/>
          </p:nvSpPr>
          <p:spPr>
            <a:xfrm>
              <a:off x="1761362" y="6810230"/>
              <a:ext cx="11234343" cy="87100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Develop growth model: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Determine relationship between inputs and diameter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Derive growth from change in diameter over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Incorporate mortality from published literature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7000" dirty="0"/>
            </a:p>
          </p:txBody>
        </p:sp>
      </p:grp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D3906F7B-4440-4599-BC3F-D3CD2A35CCF9}"/>
              </a:ext>
            </a:extLst>
          </p:cNvPr>
          <p:cNvSpPr/>
          <p:nvPr/>
        </p:nvSpPr>
        <p:spPr>
          <a:xfrm rot="5400000">
            <a:off x="5810123" y="8649921"/>
            <a:ext cx="3429954" cy="3032279"/>
          </a:xfrm>
          <a:prstGeom prst="stripedRightArrow">
            <a:avLst/>
          </a:prstGeom>
          <a:solidFill>
            <a:srgbClr val="F25C0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4744C7-7289-43F6-A4A4-450B028A3C80}"/>
              </a:ext>
            </a:extLst>
          </p:cNvPr>
          <p:cNvGrpSpPr/>
          <p:nvPr/>
        </p:nvGrpSpPr>
        <p:grpSpPr>
          <a:xfrm>
            <a:off x="15636549" y="18060596"/>
            <a:ext cx="12186220" cy="7378549"/>
            <a:chOff x="29168794" y="6810228"/>
            <a:chExt cx="12186220" cy="737854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C44AB3-5C8C-4F61-B907-0F4F7878AD37}"/>
                </a:ext>
              </a:extLst>
            </p:cNvPr>
            <p:cNvSpPr/>
            <p:nvPr/>
          </p:nvSpPr>
          <p:spPr>
            <a:xfrm>
              <a:off x="29168794" y="6810228"/>
              <a:ext cx="12142178" cy="7378549"/>
            </a:xfrm>
            <a:prstGeom prst="rect">
              <a:avLst/>
            </a:prstGeom>
            <a:solidFill>
              <a:srgbClr val="D0CEC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FB9FF6-4614-4303-AC37-F9A632A5D08A}"/>
                </a:ext>
              </a:extLst>
            </p:cNvPr>
            <p:cNvSpPr txBox="1"/>
            <p:nvPr/>
          </p:nvSpPr>
          <p:spPr>
            <a:xfrm>
              <a:off x="29437605" y="7781120"/>
              <a:ext cx="11917409" cy="54784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			Model validation: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Correct relationship between inputs and diameter based on observed patterns of growth and mortality</a:t>
              </a:r>
            </a:p>
          </p:txBody>
        </p:sp>
      </p:grp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6CD24B7-9830-4E35-892D-390BD2117262}"/>
              </a:ext>
            </a:extLst>
          </p:cNvPr>
          <p:cNvSpPr/>
          <p:nvPr/>
        </p:nvSpPr>
        <p:spPr>
          <a:xfrm rot="3175157">
            <a:off x="12136071" y="13112092"/>
            <a:ext cx="4964185" cy="10320090"/>
          </a:xfrm>
          <a:prstGeom prst="curvedLeftArrow">
            <a:avLst>
              <a:gd name="adj1" fmla="val 27106"/>
              <a:gd name="adj2" fmla="val 60446"/>
              <a:gd name="adj3" fmla="val 25000"/>
            </a:avLst>
          </a:prstGeom>
          <a:solidFill>
            <a:srgbClr val="F2B705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>
              <a:solidFill>
                <a:schemeClr val="tx1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5F6A92-DA0D-43EE-A40C-BDE76050B684}"/>
              </a:ext>
            </a:extLst>
          </p:cNvPr>
          <p:cNvSpPr/>
          <p:nvPr/>
        </p:nvSpPr>
        <p:spPr>
          <a:xfrm>
            <a:off x="12791923" y="11386963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27520A54-A922-413D-86C8-C9778255F047}"/>
              </a:ext>
            </a:extLst>
          </p:cNvPr>
          <p:cNvSpPr/>
          <p:nvPr/>
        </p:nvSpPr>
        <p:spPr>
          <a:xfrm>
            <a:off x="26107792" y="9172535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4BF9DCC9-49AC-4E50-B744-23EEA76A6FFF}"/>
              </a:ext>
            </a:extLst>
          </p:cNvPr>
          <p:cNvSpPr/>
          <p:nvPr/>
        </p:nvSpPr>
        <p:spPr>
          <a:xfrm rot="5400000">
            <a:off x="5810123" y="8649922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</p:spTree>
    <p:extLst>
      <p:ext uri="{BB962C8B-B14F-4D97-AF65-F5344CB8AC3E}">
        <p14:creationId xmlns:p14="http://schemas.microsoft.com/office/powerpoint/2010/main" val="122055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61EB8FF-FAEA-4397-AE2B-EBBC9C246082}"/>
              </a:ext>
            </a:extLst>
          </p:cNvPr>
          <p:cNvGrpSpPr/>
          <p:nvPr/>
        </p:nvGrpSpPr>
        <p:grpSpPr>
          <a:xfrm>
            <a:off x="-795834" y="2158037"/>
            <a:ext cx="42437744" cy="23301976"/>
            <a:chOff x="-795834" y="2158037"/>
            <a:chExt cx="42437744" cy="233019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06253E-BDFB-4BBD-81B9-042837ABE0F1}"/>
                </a:ext>
              </a:extLst>
            </p:cNvPr>
            <p:cNvGrpSpPr/>
            <p:nvPr/>
          </p:nvGrpSpPr>
          <p:grpSpPr>
            <a:xfrm>
              <a:off x="1760105" y="2158037"/>
              <a:ext cx="12142178" cy="7378549"/>
              <a:chOff x="1557470" y="6810230"/>
              <a:chExt cx="12142178" cy="7378549"/>
            </a:xfr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4FB421D-7E3C-4830-9DC8-88AC29374919}"/>
                  </a:ext>
                </a:extLst>
              </p:cNvPr>
              <p:cNvSpPr/>
              <p:nvPr/>
            </p:nvSpPr>
            <p:spPr>
              <a:xfrm>
                <a:off x="1557470" y="6810230"/>
                <a:ext cx="12142178" cy="7378549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429A10-3FD4-4924-B7C6-AA0E0833E0D4}"/>
                  </a:ext>
                </a:extLst>
              </p:cNvPr>
              <p:cNvSpPr txBox="1"/>
              <p:nvPr/>
            </p:nvSpPr>
            <p:spPr>
              <a:xfrm>
                <a:off x="1772201" y="6996595"/>
                <a:ext cx="11555095" cy="1169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7000" dirty="0"/>
                  <a:t>Define Inputs: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AE0663-D82A-45A1-BE30-87E1878057AE}"/>
                </a:ext>
              </a:extLst>
            </p:cNvPr>
            <p:cNvGrpSpPr/>
            <p:nvPr/>
          </p:nvGrpSpPr>
          <p:grpSpPr>
            <a:xfrm>
              <a:off x="15680591" y="11986334"/>
              <a:ext cx="12142178" cy="7378549"/>
              <a:chOff x="15286932" y="6810229"/>
              <a:chExt cx="12142178" cy="73785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FE9B265-2817-4C03-AFE4-A30A1F0A3BE0}"/>
                  </a:ext>
                </a:extLst>
              </p:cNvPr>
              <p:cNvSpPr/>
              <p:nvPr/>
            </p:nvSpPr>
            <p:spPr>
              <a:xfrm>
                <a:off x="15286932" y="6810229"/>
                <a:ext cx="12142178" cy="7378549"/>
              </a:xfrm>
              <a:prstGeom prst="rect">
                <a:avLst/>
              </a:prstGeom>
              <a:solidFill>
                <a:srgbClr val="D0CE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3F3AEC-D70F-4089-9834-51D58624A830}"/>
                  </a:ext>
                </a:extLst>
              </p:cNvPr>
              <p:cNvSpPr txBox="1"/>
              <p:nvPr/>
            </p:nvSpPr>
            <p:spPr>
              <a:xfrm>
                <a:off x="15740850" y="6990013"/>
                <a:ext cx="11234343" cy="65556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Run simulations using individual based model</a:t>
                </a:r>
              </a:p>
              <a:p>
                <a:endParaRPr lang="en-US" sz="7000" dirty="0"/>
              </a:p>
              <a:p>
                <a:endParaRPr lang="en-US" sz="7000" dirty="0"/>
              </a:p>
              <a:p>
                <a:endParaRPr lang="en-US" sz="7000" dirty="0"/>
              </a:p>
              <a:p>
                <a:endParaRPr lang="en-US" sz="7000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40B70F-BE29-4F58-BC40-1CCCF8C90DA9}"/>
                  </a:ext>
                </a:extLst>
              </p:cNvPr>
              <p:cNvGrpSpPr/>
              <p:nvPr/>
            </p:nvGrpSpPr>
            <p:grpSpPr>
              <a:xfrm>
                <a:off x="16853330" y="9553081"/>
                <a:ext cx="8080661" cy="3930781"/>
                <a:chOff x="16853330" y="9553081"/>
                <a:chExt cx="8080661" cy="3930781"/>
              </a:xfrm>
            </p:grpSpPr>
            <p:pic>
              <p:nvPicPr>
                <p:cNvPr id="10" name="Picture 6">
                  <a:extLst>
                    <a:ext uri="{FF2B5EF4-FFF2-40B4-BE49-F238E27FC236}">
                      <a16:creationId xmlns:a16="http://schemas.microsoft.com/office/drawing/2014/main" id="{1374F983-FB66-44EE-B823-D496D65E9E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53330" y="9619363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31B33A4-1857-4E62-A1DD-FB7124285C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2464" y="9619363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2">
                  <a:extLst>
                    <a:ext uri="{FF2B5EF4-FFF2-40B4-BE49-F238E27FC236}">
                      <a16:creationId xmlns:a16="http://schemas.microsoft.com/office/drawing/2014/main" id="{A55169B0-3207-414E-BC82-32AB17B7FD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0318" y="9619363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14">
                  <a:extLst>
                    <a:ext uri="{FF2B5EF4-FFF2-40B4-BE49-F238E27FC236}">
                      <a16:creationId xmlns:a16="http://schemas.microsoft.com/office/drawing/2014/main" id="{8FE136A3-2F3D-47B5-9F2F-9EE84175A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58024" y="9553081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16">
                  <a:extLst>
                    <a:ext uri="{FF2B5EF4-FFF2-40B4-BE49-F238E27FC236}">
                      <a16:creationId xmlns:a16="http://schemas.microsoft.com/office/drawing/2014/main" id="{9755FBCA-91C1-4473-8FA0-552EADEB8A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36149" y="9553081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18">
                  <a:extLst>
                    <a:ext uri="{FF2B5EF4-FFF2-40B4-BE49-F238E27FC236}">
                      <a16:creationId xmlns:a16="http://schemas.microsoft.com/office/drawing/2014/main" id="{29393876-C177-47EA-B5ED-BB5DCA5C03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41693" y="10961638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0">
                  <a:extLst>
                    <a:ext uri="{FF2B5EF4-FFF2-40B4-BE49-F238E27FC236}">
                      <a16:creationId xmlns:a16="http://schemas.microsoft.com/office/drawing/2014/main" id="{9F098483-5963-4C8B-9B60-B2252AD516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1278" y="11031527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2">
                  <a:extLst>
                    <a:ext uri="{FF2B5EF4-FFF2-40B4-BE49-F238E27FC236}">
                      <a16:creationId xmlns:a16="http://schemas.microsoft.com/office/drawing/2014/main" id="{AF676666-C30A-45CC-9A28-5874CCC881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69091" y="11064668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4">
                  <a:extLst>
                    <a:ext uri="{FF2B5EF4-FFF2-40B4-BE49-F238E27FC236}">
                      <a16:creationId xmlns:a16="http://schemas.microsoft.com/office/drawing/2014/main" id="{9995C300-0267-413E-B1F9-6E71FFE230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7088" y="11064668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6">
                  <a:extLst>
                    <a:ext uri="{FF2B5EF4-FFF2-40B4-BE49-F238E27FC236}">
                      <a16:creationId xmlns:a16="http://schemas.microsoft.com/office/drawing/2014/main" id="{6326C037-72E6-4DA2-B1E6-4ABC3650CA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35394" y="11064668"/>
                  <a:ext cx="1398597" cy="2419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61B988-5412-40A2-8C43-6EB009308A8F}"/>
                </a:ext>
              </a:extLst>
            </p:cNvPr>
            <p:cNvGrpSpPr/>
            <p:nvPr/>
          </p:nvGrpSpPr>
          <p:grpSpPr>
            <a:xfrm>
              <a:off x="29499732" y="11986334"/>
              <a:ext cx="12142178" cy="7378549"/>
              <a:chOff x="29168794" y="6810228"/>
              <a:chExt cx="12142178" cy="73785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78C346C-ED70-4364-87B5-E728E067E8E5}"/>
                  </a:ext>
                </a:extLst>
              </p:cNvPr>
              <p:cNvSpPr/>
              <p:nvPr/>
            </p:nvSpPr>
            <p:spPr>
              <a:xfrm>
                <a:off x="29168794" y="6810228"/>
                <a:ext cx="12142178" cy="7378549"/>
              </a:xfrm>
              <a:prstGeom prst="rect">
                <a:avLst/>
              </a:prstGeom>
              <a:solidFill>
                <a:srgbClr val="D0CE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811BF0-9CA6-46B9-BF1B-57463AF2095F}"/>
                  </a:ext>
                </a:extLst>
              </p:cNvPr>
              <p:cNvSpPr txBox="1"/>
              <p:nvPr/>
            </p:nvSpPr>
            <p:spPr>
              <a:xfrm>
                <a:off x="29851860" y="6990013"/>
                <a:ext cx="11234343" cy="655564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7000" dirty="0"/>
                  <a:t>Output: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Carbon storage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endParaRPr lang="en-US" sz="7000" dirty="0"/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Carbon uptake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endParaRPr lang="en-US" sz="7000" dirty="0"/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Carbon release 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B32EEF-A282-45C2-965B-B541743659AD}"/>
                </a:ext>
              </a:extLst>
            </p:cNvPr>
            <p:cNvGrpSpPr/>
            <p:nvPr/>
          </p:nvGrpSpPr>
          <p:grpSpPr>
            <a:xfrm>
              <a:off x="1760105" y="11616690"/>
              <a:ext cx="12142178" cy="7836744"/>
              <a:chOff x="1557470" y="6352035"/>
              <a:chExt cx="12142178" cy="7836744"/>
            </a:xfr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ED06C3D-EAAD-4F4B-9FDD-37BF37050DDE}"/>
                  </a:ext>
                </a:extLst>
              </p:cNvPr>
              <p:cNvSpPr/>
              <p:nvPr/>
            </p:nvSpPr>
            <p:spPr>
              <a:xfrm>
                <a:off x="1557470" y="6810230"/>
                <a:ext cx="12142178" cy="7378549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ABEF36-1C50-4F46-86D0-68B9CB462E25}"/>
                  </a:ext>
                </a:extLst>
              </p:cNvPr>
              <p:cNvSpPr txBox="1"/>
              <p:nvPr/>
            </p:nvSpPr>
            <p:spPr>
              <a:xfrm>
                <a:off x="2141163" y="6352035"/>
                <a:ext cx="11234343" cy="54784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7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Develop growth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7000" dirty="0"/>
                  <a:t>Incorporate mortality from published literature</a:t>
                </a:r>
              </a:p>
              <a:p>
                <a:endParaRPr lang="en-US" sz="7000" dirty="0"/>
              </a:p>
            </p:txBody>
          </p:sp>
        </p:grp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C6CD24B7-9830-4E35-892D-390BD2117262}"/>
                </a:ext>
              </a:extLst>
            </p:cNvPr>
            <p:cNvSpPr/>
            <p:nvPr/>
          </p:nvSpPr>
          <p:spPr>
            <a:xfrm rot="5400000">
              <a:off x="10227494" y="15503468"/>
              <a:ext cx="4964185" cy="12142177"/>
            </a:xfrm>
            <a:prstGeom prst="curvedLeftArrow">
              <a:avLst>
                <a:gd name="adj1" fmla="val 27106"/>
                <a:gd name="adj2" fmla="val 60446"/>
                <a:gd name="adj3" fmla="val 25000"/>
              </a:avLst>
            </a:prstGeom>
            <a:solidFill>
              <a:srgbClr val="F2B705">
                <a:alpha val="50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0">
                <a:solidFill>
                  <a:schemeClr val="tx1"/>
                </a:solidFill>
              </a:endParaRPr>
            </a:p>
          </p:txBody>
        </p:sp>
        <p:sp>
          <p:nvSpPr>
            <p:cNvPr id="6" name="Arrow: Striped Right 5">
              <a:extLst>
                <a:ext uri="{FF2B5EF4-FFF2-40B4-BE49-F238E27FC236}">
                  <a16:creationId xmlns:a16="http://schemas.microsoft.com/office/drawing/2014/main" id="{8E5F6A92-DA0D-43EE-A40C-BDE76050B684}"/>
                </a:ext>
              </a:extLst>
            </p:cNvPr>
            <p:cNvSpPr/>
            <p:nvPr/>
          </p:nvSpPr>
          <p:spPr>
            <a:xfrm>
              <a:off x="13249093" y="13617497"/>
              <a:ext cx="3429954" cy="3032279"/>
            </a:xfrm>
            <a:prstGeom prst="stripedRightArrow">
              <a:avLst/>
            </a:prstGeom>
            <a:solidFill>
              <a:srgbClr val="F25C05">
                <a:alpha val="52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0"/>
            </a:p>
          </p:txBody>
        </p:sp>
        <p:sp>
          <p:nvSpPr>
            <p:cNvPr id="50" name="Arrow: Striped Right 49">
              <a:extLst>
                <a:ext uri="{FF2B5EF4-FFF2-40B4-BE49-F238E27FC236}">
                  <a16:creationId xmlns:a16="http://schemas.microsoft.com/office/drawing/2014/main" id="{27520A54-A922-413D-86C8-C9778255F047}"/>
                </a:ext>
              </a:extLst>
            </p:cNvPr>
            <p:cNvSpPr/>
            <p:nvPr/>
          </p:nvSpPr>
          <p:spPr>
            <a:xfrm>
              <a:off x="26605734" y="13502473"/>
              <a:ext cx="3429954" cy="3032279"/>
            </a:xfrm>
            <a:prstGeom prst="stripedRightArrow">
              <a:avLst/>
            </a:prstGeom>
            <a:solidFill>
              <a:srgbClr val="F25C05">
                <a:alpha val="52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0"/>
            </a:p>
          </p:txBody>
        </p:sp>
        <p:sp>
          <p:nvSpPr>
            <p:cNvPr id="34" name="Arrow: Striped Right 33">
              <a:extLst>
                <a:ext uri="{FF2B5EF4-FFF2-40B4-BE49-F238E27FC236}">
                  <a16:creationId xmlns:a16="http://schemas.microsoft.com/office/drawing/2014/main" id="{C38CCC7D-AF97-49AA-8D62-BE03099D2A76}"/>
                </a:ext>
              </a:extLst>
            </p:cNvPr>
            <p:cNvSpPr/>
            <p:nvPr/>
          </p:nvSpPr>
          <p:spPr>
            <a:xfrm rot="5400000">
              <a:off x="5906621" y="9513239"/>
              <a:ext cx="3429954" cy="3032279"/>
            </a:xfrm>
            <a:prstGeom prst="stripedRightArrow">
              <a:avLst/>
            </a:prstGeom>
            <a:solidFill>
              <a:srgbClr val="F25C05">
                <a:alpha val="52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1C6CD6-A6C7-4663-A627-8EC57BDF399B}"/>
                </a:ext>
              </a:extLst>
            </p:cNvPr>
            <p:cNvSpPr/>
            <p:nvPr/>
          </p:nvSpPr>
          <p:spPr>
            <a:xfrm>
              <a:off x="9088547" y="22585872"/>
              <a:ext cx="7900173" cy="28741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1212264"/>
                </a:avLst>
              </a:prstTxWarp>
              <a:spAutoFit/>
            </a:bodyPr>
            <a:lstStyle/>
            <a:p>
              <a:pPr algn="ctr"/>
              <a:r>
                <a:rPr lang="en-US" sz="9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Validation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3014023B-FA59-423D-8C66-12A40C237D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3441757"/>
                </p:ext>
              </p:extLst>
            </p:nvPr>
          </p:nvGraphicFramePr>
          <p:xfrm>
            <a:off x="-795834" y="3426248"/>
            <a:ext cx="16834867" cy="60454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1" name="Diagram 20">
              <a:extLst>
                <a:ext uri="{FF2B5EF4-FFF2-40B4-BE49-F238E27FC236}">
                  <a16:creationId xmlns:a16="http://schemas.microsoft.com/office/drawing/2014/main" id="{207D813A-D59E-4E63-83DA-ED1D26AEBB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1989296"/>
                </p:ext>
              </p:extLst>
            </p:nvPr>
          </p:nvGraphicFramePr>
          <p:xfrm>
            <a:off x="1344166" y="15952124"/>
            <a:ext cx="12133846" cy="30923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A0B06F12-80C7-423E-9B84-2CDEE7ECF407}"/>
                </a:ext>
              </a:extLst>
            </p:cNvPr>
            <p:cNvSpPr/>
            <p:nvPr/>
          </p:nvSpPr>
          <p:spPr>
            <a:xfrm>
              <a:off x="37295539" y="13373377"/>
              <a:ext cx="1454727" cy="5157494"/>
            </a:xfrm>
            <a:prstGeom prst="rightBrac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527D7E-77FC-4AFA-984C-235F0C0D87FE}"/>
                </a:ext>
              </a:extLst>
            </p:cNvPr>
            <p:cNvSpPr txBox="1"/>
            <p:nvPr/>
          </p:nvSpPr>
          <p:spPr>
            <a:xfrm>
              <a:off x="39089236" y="14729186"/>
              <a:ext cx="20893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Year 2100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2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6253E-BDFB-4BBD-81B9-042837ABE0F1}"/>
              </a:ext>
            </a:extLst>
          </p:cNvPr>
          <p:cNvGrpSpPr/>
          <p:nvPr/>
        </p:nvGrpSpPr>
        <p:grpSpPr>
          <a:xfrm>
            <a:off x="1760105" y="2158037"/>
            <a:ext cx="12142178" cy="7378549"/>
            <a:chOff x="1557470" y="6810230"/>
            <a:chExt cx="12142178" cy="7378549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FB421D-7E3C-4830-9DC8-88AC29374919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429A10-3FD4-4924-B7C6-AA0E0833E0D4}"/>
                </a:ext>
              </a:extLst>
            </p:cNvPr>
            <p:cNvSpPr txBox="1"/>
            <p:nvPr/>
          </p:nvSpPr>
          <p:spPr>
            <a:xfrm>
              <a:off x="1772201" y="6996595"/>
              <a:ext cx="11555095" cy="11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Define Inputs: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E0663-D82A-45A1-BE30-87E1878057AE}"/>
              </a:ext>
            </a:extLst>
          </p:cNvPr>
          <p:cNvGrpSpPr/>
          <p:nvPr/>
        </p:nvGrpSpPr>
        <p:grpSpPr>
          <a:xfrm>
            <a:off x="15680591" y="11986334"/>
            <a:ext cx="12142178" cy="7378549"/>
            <a:chOff x="15286932" y="6810229"/>
            <a:chExt cx="12142178" cy="7378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E9B265-2817-4C03-AFE4-A30A1F0A3BE0}"/>
                </a:ext>
              </a:extLst>
            </p:cNvPr>
            <p:cNvSpPr/>
            <p:nvPr/>
          </p:nvSpPr>
          <p:spPr>
            <a:xfrm>
              <a:off x="15286932" y="6810229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3F3AEC-D70F-4089-9834-51D58624A830}"/>
                </a:ext>
              </a:extLst>
            </p:cNvPr>
            <p:cNvSpPr txBox="1"/>
            <p:nvPr/>
          </p:nvSpPr>
          <p:spPr>
            <a:xfrm>
              <a:off x="15740850" y="6990013"/>
              <a:ext cx="11234343" cy="65556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Run simulations using individual based model</a:t>
              </a:r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  <a:p>
              <a:endParaRPr lang="en-US" sz="7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40B70F-BE29-4F58-BC40-1CCCF8C90DA9}"/>
                </a:ext>
              </a:extLst>
            </p:cNvPr>
            <p:cNvGrpSpPr/>
            <p:nvPr/>
          </p:nvGrpSpPr>
          <p:grpSpPr>
            <a:xfrm>
              <a:off x="16853330" y="9553081"/>
              <a:ext cx="8080661" cy="3930781"/>
              <a:chOff x="16853330" y="9553081"/>
              <a:chExt cx="8080661" cy="3930781"/>
            </a:xfrm>
          </p:grpSpPr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1374F983-FB66-44EE-B823-D496D65E9E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53330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1B33A4-1857-4E62-A1DD-FB7124285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2464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A55169B0-3207-414E-BC82-32AB17B7FD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0318" y="9619363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>
                <a:extLst>
                  <a:ext uri="{FF2B5EF4-FFF2-40B4-BE49-F238E27FC236}">
                    <a16:creationId xmlns:a16="http://schemas.microsoft.com/office/drawing/2014/main" id="{8FE136A3-2F3D-47B5-9F2F-9EE84175A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58024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6">
                <a:extLst>
                  <a:ext uri="{FF2B5EF4-FFF2-40B4-BE49-F238E27FC236}">
                    <a16:creationId xmlns:a16="http://schemas.microsoft.com/office/drawing/2014/main" id="{9755FBCA-91C1-4473-8FA0-552EADEB8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6149" y="9553081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>
                <a:extLst>
                  <a:ext uri="{FF2B5EF4-FFF2-40B4-BE49-F238E27FC236}">
                    <a16:creationId xmlns:a16="http://schemas.microsoft.com/office/drawing/2014/main" id="{29393876-C177-47EA-B5ED-BB5DCA5C0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1693" y="1096163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0">
                <a:extLst>
                  <a:ext uri="{FF2B5EF4-FFF2-40B4-BE49-F238E27FC236}">
                    <a16:creationId xmlns:a16="http://schemas.microsoft.com/office/drawing/2014/main" id="{9F098483-5963-4C8B-9B60-B2252AD51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1278" y="11031527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2">
                <a:extLst>
                  <a:ext uri="{FF2B5EF4-FFF2-40B4-BE49-F238E27FC236}">
                    <a16:creationId xmlns:a16="http://schemas.microsoft.com/office/drawing/2014/main" id="{AF676666-C30A-45CC-9A28-5874CCC88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69091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>
                <a:extLst>
                  <a:ext uri="{FF2B5EF4-FFF2-40B4-BE49-F238E27FC236}">
                    <a16:creationId xmlns:a16="http://schemas.microsoft.com/office/drawing/2014/main" id="{9995C300-0267-413E-B1F9-6E71FFE23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7088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6326C037-72E6-4DA2-B1E6-4ABC3650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35394" y="11064668"/>
                <a:ext cx="1398597" cy="2419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61B988-5412-40A2-8C43-6EB009308A8F}"/>
              </a:ext>
            </a:extLst>
          </p:cNvPr>
          <p:cNvGrpSpPr/>
          <p:nvPr/>
        </p:nvGrpSpPr>
        <p:grpSpPr>
          <a:xfrm>
            <a:off x="29499732" y="11986334"/>
            <a:ext cx="12142178" cy="7378549"/>
            <a:chOff x="29168794" y="6810228"/>
            <a:chExt cx="12142178" cy="7378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8C346C-ED70-4364-87B5-E728E067E8E5}"/>
                </a:ext>
              </a:extLst>
            </p:cNvPr>
            <p:cNvSpPr/>
            <p:nvPr/>
          </p:nvSpPr>
          <p:spPr>
            <a:xfrm>
              <a:off x="29168794" y="6810228"/>
              <a:ext cx="12142178" cy="737854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811BF0-9CA6-46B9-BF1B-57463AF2095F}"/>
                </a:ext>
              </a:extLst>
            </p:cNvPr>
            <p:cNvSpPr txBox="1"/>
            <p:nvPr/>
          </p:nvSpPr>
          <p:spPr>
            <a:xfrm>
              <a:off x="29851860" y="6990013"/>
              <a:ext cx="11234343" cy="65556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0" dirty="0"/>
                <a:t>Output: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7000" dirty="0"/>
                <a:t>Carbon storage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endParaRPr lang="en-US" sz="7000" dirty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7000" dirty="0"/>
                <a:t>Carbon uptake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endParaRPr lang="en-US" sz="7000" dirty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7000" dirty="0"/>
                <a:t>Carbon release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B32EEF-A282-45C2-965B-B541743659AD}"/>
              </a:ext>
            </a:extLst>
          </p:cNvPr>
          <p:cNvGrpSpPr/>
          <p:nvPr/>
        </p:nvGrpSpPr>
        <p:grpSpPr>
          <a:xfrm>
            <a:off x="1760105" y="11616690"/>
            <a:ext cx="12142178" cy="7836744"/>
            <a:chOff x="1557470" y="6352035"/>
            <a:chExt cx="12142178" cy="7836744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06C3D-EAAD-4F4B-9FDD-37BF37050DDE}"/>
                </a:ext>
              </a:extLst>
            </p:cNvPr>
            <p:cNvSpPr/>
            <p:nvPr/>
          </p:nvSpPr>
          <p:spPr>
            <a:xfrm>
              <a:off x="1557470" y="6810230"/>
              <a:ext cx="12142178" cy="737854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ABEF36-1C50-4F46-86D0-68B9CB462E25}"/>
                </a:ext>
              </a:extLst>
            </p:cNvPr>
            <p:cNvSpPr txBox="1"/>
            <p:nvPr/>
          </p:nvSpPr>
          <p:spPr>
            <a:xfrm>
              <a:off x="2141163" y="6352035"/>
              <a:ext cx="11234343" cy="54784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7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Develop growth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0" dirty="0"/>
                <a:t>Incorporate mortality from published literature</a:t>
              </a:r>
            </a:p>
            <a:p>
              <a:endParaRPr lang="en-US" sz="7000" dirty="0"/>
            </a:p>
          </p:txBody>
        </p:sp>
      </p:grp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6CD24B7-9830-4E35-892D-390BD2117262}"/>
              </a:ext>
            </a:extLst>
          </p:cNvPr>
          <p:cNvSpPr/>
          <p:nvPr/>
        </p:nvSpPr>
        <p:spPr>
          <a:xfrm rot="5400000">
            <a:off x="10227494" y="15503468"/>
            <a:ext cx="4964185" cy="12142177"/>
          </a:xfrm>
          <a:prstGeom prst="curvedLeftArrow">
            <a:avLst>
              <a:gd name="adj1" fmla="val 27106"/>
              <a:gd name="adj2" fmla="val 60446"/>
              <a:gd name="adj3" fmla="val 25000"/>
            </a:avLst>
          </a:prstGeom>
          <a:solidFill>
            <a:srgbClr val="F2B705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>
              <a:solidFill>
                <a:schemeClr val="tx1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5F6A92-DA0D-43EE-A40C-BDE76050B684}"/>
              </a:ext>
            </a:extLst>
          </p:cNvPr>
          <p:cNvSpPr/>
          <p:nvPr/>
        </p:nvSpPr>
        <p:spPr>
          <a:xfrm>
            <a:off x="13249093" y="13617497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27520A54-A922-413D-86C8-C9778255F047}"/>
              </a:ext>
            </a:extLst>
          </p:cNvPr>
          <p:cNvSpPr/>
          <p:nvPr/>
        </p:nvSpPr>
        <p:spPr>
          <a:xfrm>
            <a:off x="26605734" y="13502473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C38CCC7D-AF97-49AA-8D62-BE03099D2A76}"/>
              </a:ext>
            </a:extLst>
          </p:cNvPr>
          <p:cNvSpPr/>
          <p:nvPr/>
        </p:nvSpPr>
        <p:spPr>
          <a:xfrm rot="5400000">
            <a:off x="5906621" y="9513239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1C6CD6-A6C7-4663-A627-8EC57BDF399B}"/>
              </a:ext>
            </a:extLst>
          </p:cNvPr>
          <p:cNvSpPr/>
          <p:nvPr/>
        </p:nvSpPr>
        <p:spPr>
          <a:xfrm>
            <a:off x="9088547" y="22585872"/>
            <a:ext cx="7900173" cy="28741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212264"/>
              </a:avLst>
            </a:prstTxWarp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Validation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14023B-FA59-423D-8C66-12A40C237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836517"/>
              </p:ext>
            </p:extLst>
          </p:nvPr>
        </p:nvGraphicFramePr>
        <p:xfrm>
          <a:off x="-795834" y="3426248"/>
          <a:ext cx="16834867" cy="604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07D813A-D59E-4E63-83DA-ED1D26AEB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49633"/>
              </p:ext>
            </p:extLst>
          </p:nvPr>
        </p:nvGraphicFramePr>
        <p:xfrm>
          <a:off x="1344166" y="15952124"/>
          <a:ext cx="12133846" cy="3092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8" name="Right Brace 37">
            <a:extLst>
              <a:ext uri="{FF2B5EF4-FFF2-40B4-BE49-F238E27FC236}">
                <a16:creationId xmlns:a16="http://schemas.microsoft.com/office/drawing/2014/main" id="{A0B06F12-80C7-423E-9B84-2CDEE7ECF407}"/>
              </a:ext>
            </a:extLst>
          </p:cNvPr>
          <p:cNvSpPr/>
          <p:nvPr/>
        </p:nvSpPr>
        <p:spPr>
          <a:xfrm>
            <a:off x="37295539" y="13373377"/>
            <a:ext cx="1454727" cy="5157494"/>
          </a:xfrm>
          <a:prstGeom prst="rightBrace">
            <a:avLst/>
          </a:prstGeom>
          <a:noFill/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27D7E-77FC-4AFA-984C-235F0C0D87FE}"/>
              </a:ext>
            </a:extLst>
          </p:cNvPr>
          <p:cNvSpPr txBox="1"/>
          <p:nvPr/>
        </p:nvSpPr>
        <p:spPr>
          <a:xfrm>
            <a:off x="39089236" y="14729186"/>
            <a:ext cx="2089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Year 2100</a:t>
            </a:r>
          </a:p>
        </p:txBody>
      </p:sp>
    </p:spTree>
    <p:extLst>
      <p:ext uri="{BB962C8B-B14F-4D97-AF65-F5344CB8AC3E}">
        <p14:creationId xmlns:p14="http://schemas.microsoft.com/office/powerpoint/2010/main" val="264704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4E81D44-E445-40EB-8BDC-91AB12080607}"/>
              </a:ext>
            </a:extLst>
          </p:cNvPr>
          <p:cNvSpPr/>
          <p:nvPr/>
        </p:nvSpPr>
        <p:spPr>
          <a:xfrm>
            <a:off x="16144903" y="3211500"/>
            <a:ext cx="12142178" cy="7378549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9B265-2817-4C03-AFE4-A30A1F0A3BE0}"/>
              </a:ext>
            </a:extLst>
          </p:cNvPr>
          <p:cNvSpPr/>
          <p:nvPr/>
        </p:nvSpPr>
        <p:spPr>
          <a:xfrm>
            <a:off x="1402023" y="3211501"/>
            <a:ext cx="12142178" cy="7378549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14023B-FA59-423D-8C66-12A40C237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001979"/>
              </p:ext>
            </p:extLst>
          </p:nvPr>
        </p:nvGraphicFramePr>
        <p:xfrm>
          <a:off x="-1211470" y="4382212"/>
          <a:ext cx="16834867" cy="604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ABEF36-1C50-4F46-86D0-68B9CB462E25}"/>
              </a:ext>
            </a:extLst>
          </p:cNvPr>
          <p:cNvSpPr txBox="1"/>
          <p:nvPr/>
        </p:nvSpPr>
        <p:spPr>
          <a:xfrm>
            <a:off x="16598821" y="2272924"/>
            <a:ext cx="11234343" cy="547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7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0" dirty="0"/>
              <a:t>Develop growth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0" dirty="0"/>
              <a:t>Incorporate mortality from published literature</a:t>
            </a:r>
          </a:p>
          <a:p>
            <a:endParaRPr lang="en-US" sz="7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FD310E-6312-43CF-9AED-9234C6E8EB19}"/>
              </a:ext>
            </a:extLst>
          </p:cNvPr>
          <p:cNvSpPr/>
          <p:nvPr/>
        </p:nvSpPr>
        <p:spPr>
          <a:xfrm>
            <a:off x="16144903" y="12952103"/>
            <a:ext cx="12142178" cy="7378549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119A5E-C555-424D-8A48-3441320EBC74}"/>
              </a:ext>
            </a:extLst>
          </p:cNvPr>
          <p:cNvSpPr/>
          <p:nvPr/>
        </p:nvSpPr>
        <p:spPr>
          <a:xfrm>
            <a:off x="1402023" y="12952101"/>
            <a:ext cx="12142178" cy="7378549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29A10-3FD4-4924-B7C6-AA0E0833E0D4}"/>
              </a:ext>
            </a:extLst>
          </p:cNvPr>
          <p:cNvSpPr txBox="1"/>
          <p:nvPr/>
        </p:nvSpPr>
        <p:spPr>
          <a:xfrm>
            <a:off x="1695565" y="3300366"/>
            <a:ext cx="11555095" cy="11695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0" dirty="0"/>
              <a:t>Define Inputs: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F3AEC-D70F-4089-9834-51D58624A830}"/>
              </a:ext>
            </a:extLst>
          </p:cNvPr>
          <p:cNvSpPr txBox="1"/>
          <p:nvPr/>
        </p:nvSpPr>
        <p:spPr>
          <a:xfrm>
            <a:off x="16598821" y="13363555"/>
            <a:ext cx="11234343" cy="65556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0" dirty="0"/>
              <a:t>Run simulations using individual based model</a:t>
            </a:r>
          </a:p>
          <a:p>
            <a:endParaRPr lang="en-US" sz="7000" dirty="0"/>
          </a:p>
          <a:p>
            <a:endParaRPr lang="en-US" sz="7000" dirty="0"/>
          </a:p>
          <a:p>
            <a:endParaRPr lang="en-US" sz="7000" dirty="0"/>
          </a:p>
          <a:p>
            <a:endParaRPr lang="en-US" sz="7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0B70F-BE29-4F58-BC40-1CCCF8C90DA9}"/>
              </a:ext>
            </a:extLst>
          </p:cNvPr>
          <p:cNvGrpSpPr/>
          <p:nvPr/>
        </p:nvGrpSpPr>
        <p:grpSpPr>
          <a:xfrm>
            <a:off x="18175662" y="15838362"/>
            <a:ext cx="8080661" cy="3930781"/>
            <a:chOff x="16853330" y="9553081"/>
            <a:chExt cx="8080661" cy="3930781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374F983-FB66-44EE-B823-D496D65E9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3330" y="9619363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1B33A4-1857-4E62-A1DD-FB7124285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2464" y="9619363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A55169B0-3207-414E-BC82-32AB17B7F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0318" y="9619363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8FE136A3-2F3D-47B5-9F2F-9EE84175A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8024" y="9553081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9755FBCA-91C1-4473-8FA0-552EADEB8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6149" y="9553081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29393876-C177-47EA-B5ED-BB5DCA5C0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41693" y="10961638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>
              <a:extLst>
                <a:ext uri="{FF2B5EF4-FFF2-40B4-BE49-F238E27FC236}">
                  <a16:creationId xmlns:a16="http://schemas.microsoft.com/office/drawing/2014/main" id="{9F098483-5963-4C8B-9B60-B2252AD51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1278" y="11031527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>
              <a:extLst>
                <a:ext uri="{FF2B5EF4-FFF2-40B4-BE49-F238E27FC236}">
                  <a16:creationId xmlns:a16="http://schemas.microsoft.com/office/drawing/2014/main" id="{AF676666-C30A-45CC-9A28-5874CCC88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9091" y="11064668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4">
              <a:extLst>
                <a:ext uri="{FF2B5EF4-FFF2-40B4-BE49-F238E27FC236}">
                  <a16:creationId xmlns:a16="http://schemas.microsoft.com/office/drawing/2014/main" id="{9995C300-0267-413E-B1F9-6E71FFE2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088" y="11064668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6">
              <a:extLst>
                <a:ext uri="{FF2B5EF4-FFF2-40B4-BE49-F238E27FC236}">
                  <a16:creationId xmlns:a16="http://schemas.microsoft.com/office/drawing/2014/main" id="{6326C037-72E6-4DA2-B1E6-4ABC3650C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5394" y="11064668"/>
              <a:ext cx="1398597" cy="241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811BF0-9CA6-46B9-BF1B-57463AF2095F}"/>
              </a:ext>
            </a:extLst>
          </p:cNvPr>
          <p:cNvSpPr txBox="1"/>
          <p:nvPr/>
        </p:nvSpPr>
        <p:spPr>
          <a:xfrm>
            <a:off x="1855941" y="13203397"/>
            <a:ext cx="11234343" cy="76328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0" dirty="0"/>
              <a:t>Output:</a:t>
            </a:r>
          </a:p>
          <a:p>
            <a:endParaRPr lang="en-US" sz="7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000" dirty="0"/>
              <a:t>Stand-level C uptake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000" dirty="0"/>
              <a:t>Stand level C storage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000" dirty="0"/>
          </a:p>
          <a:p>
            <a:endParaRPr lang="en-US" sz="7000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5F6A92-DA0D-43EE-A40C-BDE76050B684}"/>
              </a:ext>
            </a:extLst>
          </p:cNvPr>
          <p:cNvSpPr/>
          <p:nvPr/>
        </p:nvSpPr>
        <p:spPr>
          <a:xfrm rot="5400000">
            <a:off x="20176445" y="10202758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27520A54-A922-413D-86C8-C9778255F047}"/>
              </a:ext>
            </a:extLst>
          </p:cNvPr>
          <p:cNvSpPr/>
          <p:nvPr/>
        </p:nvSpPr>
        <p:spPr>
          <a:xfrm rot="10800000">
            <a:off x="13121276" y="14388504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C38CCC7D-AF97-49AA-8D62-BE03099D2A76}"/>
              </a:ext>
            </a:extLst>
          </p:cNvPr>
          <p:cNvSpPr/>
          <p:nvPr/>
        </p:nvSpPr>
        <p:spPr>
          <a:xfrm>
            <a:off x="13121275" y="5384335"/>
            <a:ext cx="3429954" cy="3032279"/>
          </a:xfrm>
          <a:prstGeom prst="stripedRightArrow">
            <a:avLst/>
          </a:prstGeom>
          <a:solidFill>
            <a:srgbClr val="F25C05">
              <a:alpha val="52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07D813A-D59E-4E63-83DA-ED1D26AEB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05020"/>
              </p:ext>
            </p:extLst>
          </p:nvPr>
        </p:nvGraphicFramePr>
        <p:xfrm>
          <a:off x="15280641" y="6812770"/>
          <a:ext cx="12133846" cy="3092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8260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D28F-0781-460F-9091-379FF87C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72-BCA3-46AA-911B-302668DC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5274-413A-4A48-9F2B-AA091DB9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4" y="8057261"/>
            <a:ext cx="33423136" cy="185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9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D28F-0781-460F-9091-379FF87C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72-BCA3-46AA-911B-302668DC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5274-413A-4A48-9F2B-AA091DB9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84" y="8378937"/>
            <a:ext cx="33423136" cy="185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9392</TotalTime>
  <Words>252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32</cp:revision>
  <dcterms:created xsi:type="dcterms:W3CDTF">2020-07-08T04:19:51Z</dcterms:created>
  <dcterms:modified xsi:type="dcterms:W3CDTF">2020-10-26T17:30:36Z</dcterms:modified>
</cp:coreProperties>
</file>