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EEF1-EBEB-4463-B64A-B69C60437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02E6F-1E94-495E-B4BD-11BA3167A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2FBA-BCB5-427E-9D3E-47B6DC2B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B175-3A32-43B4-8759-1AE3445FD1B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D6623-E574-4B34-A261-26801CEF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6B837-F850-4965-813C-A1EF213D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7850-97BD-49D3-A014-D8A83D6D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5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0EF1-3038-401F-9844-2601AADE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E0932-66A7-456B-8049-4FD8617ED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2E01-7B6F-417D-8402-D21EF0E0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B175-3A32-43B4-8759-1AE3445FD1B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46D8-D246-4D92-92B5-46142084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1648-9672-474B-A037-D5FFC57F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7850-97BD-49D3-A014-D8A83D6D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6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6D4B4-8610-4A36-ABB6-3BDA9267A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F5ECB-999D-4C1A-8E7B-982E461E2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B6534-5793-4C8C-8EF3-375EA91F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B175-3A32-43B4-8759-1AE3445FD1B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87517-A008-4388-A122-6885CE0D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D0800-0597-4DDC-B821-F9B425ED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7850-97BD-49D3-A014-D8A83D6D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0458-2435-4655-BC9E-0F7FEEC9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7EE3-63FE-4EFA-B971-66C8FFC7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4C00-A891-405E-B703-CF0B9EA0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B175-3A32-43B4-8759-1AE3445FD1B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581DB-55D7-454F-9D90-3BB86D9F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7D4D-AEF1-4392-A9EA-88536AA8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7850-97BD-49D3-A014-D8A83D6D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6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5E91-CB5B-4DE7-BD70-CF0BFEBF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406F7-AAB0-4F8B-8CBD-8FCE7832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0282-D451-412C-8B70-23383530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B175-3A32-43B4-8759-1AE3445FD1B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0B31D-1AC9-4529-A1ED-30C55792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77500-F73C-46D0-9F39-E857CDA9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7850-97BD-49D3-A014-D8A83D6D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03D8-E2A5-4624-8CE8-FB9378DE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C0FF-03AC-44D3-9F52-CD53DF508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0F64E-FB63-4C7A-8F46-4A22962F2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A2681-5442-43B9-941A-9E75E1BF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B175-3A32-43B4-8759-1AE3445FD1B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29DA5-F7F5-4765-B2CA-0E56F1EA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8454A-7994-4002-B1E3-18BA47C3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7850-97BD-49D3-A014-D8A83D6D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B515-2214-4A05-B1FD-4E5E5E37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51CF7-C021-48E7-8C3C-E17E32BDD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E8643-9E0E-4B66-B6F6-54F503620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6CFC1-9538-477D-8C63-A1D1DE486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9F535-1866-4DD9-ACC8-CB1F334C1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F2C73-06F8-406A-ADEB-69272D19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B175-3A32-43B4-8759-1AE3445FD1B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47A14-E224-4151-8A5D-82B490B1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1ECFD-FC7A-4631-9095-CD8A58B1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7850-97BD-49D3-A014-D8A83D6D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E164-1A42-4ECB-8FDD-2E39FDFF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98CA5-9E70-4514-A388-F6EBB56C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B175-3A32-43B4-8759-1AE3445FD1B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799BA-B3F4-4DD0-B633-1A03D05D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75E0D-86FA-4F91-BEE2-B9907552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7850-97BD-49D3-A014-D8A83D6D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9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FC4B0-710D-4AF5-825F-DC25F86A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B175-3A32-43B4-8759-1AE3445FD1B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75837-6D1A-4501-B2EF-1F44BD32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CB198-07B2-4AF4-9A4F-33FEACE2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7850-97BD-49D3-A014-D8A83D6D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5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9B25-56D9-4DB1-9C09-6E91394F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1CB6-E773-4405-926E-03A75B28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6F5EA-93BA-4ECB-BFC8-1AC17F8A0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6B975-1867-4129-ADAB-D36D3A23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B175-3A32-43B4-8759-1AE3445FD1B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BF21B-6023-474A-ABA6-FE038BEE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CA98A-BF72-491D-B7E6-315A12EB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7850-97BD-49D3-A014-D8A83D6D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2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DB2A-9180-488A-9251-46C20F15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80C34-D486-46D0-A6F1-4B16EC3A6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B2491-4FF6-45EC-92FD-6A31F203D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5E025-0D0A-4B52-845D-9845D7F8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B175-3A32-43B4-8759-1AE3445FD1B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00AA0-DA47-4E51-843B-75797064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3E88-7E41-45BC-B1F1-D4B80528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7850-97BD-49D3-A014-D8A83D6D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8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34BB0-A2E7-4379-81E1-EA0BAF62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C8AB4-6BFA-4117-9216-90008235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957A-332F-464E-8F68-01754F734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B175-3A32-43B4-8759-1AE3445FD1B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D2AB-DA87-46EE-B06B-5A9FB844B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98DF0-7DB7-4CB9-A8BE-95D0D439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7850-97BD-49D3-A014-D8A83D6D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1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9699-CF8E-406C-BDC0-DC8A50E9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Slash pine with site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8AF6D-31DF-435A-8922-4CD974212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77" y="1690688"/>
            <a:ext cx="7392041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6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9699-CF8E-406C-BDC0-DC8A50E9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Slash pine with site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D8F93B-15FD-483E-835E-2018E05F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721" y="1523835"/>
            <a:ext cx="7392041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6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9699-CF8E-406C-BDC0-DC8A50E9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Slash pine with site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B1E0B-4061-4937-A8EA-917A703AB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61" y="1394066"/>
            <a:ext cx="7392041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0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9699-CF8E-406C-BDC0-DC8A50E9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Slash pine with site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E715D-8352-4A05-8C4E-653167DB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79" y="1412727"/>
            <a:ext cx="7392041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6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1D2D-1F84-4F29-A4E8-FA5CDE37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Historically 600-700tpa were used, but now 450-550tpa is more common (~1112-1359tph)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530EB-B0EB-4ABB-B585-1082D869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66" y="1690688"/>
            <a:ext cx="4171950" cy="4886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4132CC-4566-490B-A8BD-A0CB6ADFE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43" y="2134085"/>
            <a:ext cx="2676525" cy="1171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E8BA52-12A8-4202-AC04-7486A1A04457}"/>
              </a:ext>
            </a:extLst>
          </p:cNvPr>
          <p:cNvSpPr txBox="1"/>
          <p:nvPr/>
        </p:nvSpPr>
        <p:spPr>
          <a:xfrm>
            <a:off x="5794309" y="3732245"/>
            <a:ext cx="61955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2.47acres in one hectare</a:t>
            </a:r>
          </a:p>
          <a:p>
            <a:r>
              <a:rPr lang="en-US" dirty="0"/>
              <a:t>Competition zone=6.4m or 21ft</a:t>
            </a:r>
          </a:p>
          <a:p>
            <a:r>
              <a:rPr lang="en-US" dirty="0"/>
              <a:t>Tree BA = .005454 x DBH(in)</a:t>
            </a:r>
            <a:r>
              <a:rPr lang="en-US" baseline="30000" dirty="0"/>
              <a:t>2 </a:t>
            </a:r>
            <a:r>
              <a:rPr lang="en-US" dirty="0"/>
              <a:t>(expressed as square feet per acre)</a:t>
            </a:r>
          </a:p>
          <a:p>
            <a:r>
              <a:rPr lang="en-US" dirty="0"/>
              <a:t>For m2/acre: (pi * (DBH)^2)/40,000</a:t>
            </a:r>
          </a:p>
          <a:p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3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18677</TotalTime>
  <Words>77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Slash pine with site index</vt:lpstr>
      <vt:lpstr>Slash pine with site index</vt:lpstr>
      <vt:lpstr>Slash pine with site index</vt:lpstr>
      <vt:lpstr>Slash pine with site index</vt:lpstr>
      <vt:lpstr>Historically 600-700tpa were used, but now 450-550tpa is more common (~1112-1359tph)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Slash pine with site index</dc:title>
  <dc:creator>Alicia Formanack</dc:creator>
  <cp:lastModifiedBy>Alicia Formanack</cp:lastModifiedBy>
  <cp:revision>9</cp:revision>
  <dcterms:created xsi:type="dcterms:W3CDTF">2020-07-27T16:09:59Z</dcterms:created>
  <dcterms:modified xsi:type="dcterms:W3CDTF">2020-08-27T20:08:12Z</dcterms:modified>
</cp:coreProperties>
</file>