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4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48E5-D00C-47C1-89FD-F1EAABE0F19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80F2-3EEC-4503-A7A2-C402C33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6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48E5-D00C-47C1-89FD-F1EAABE0F19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80F2-3EEC-4503-A7A2-C402C33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8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48E5-D00C-47C1-89FD-F1EAABE0F19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80F2-3EEC-4503-A7A2-C402C33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9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48E5-D00C-47C1-89FD-F1EAABE0F19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80F2-3EEC-4503-A7A2-C402C33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6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48E5-D00C-47C1-89FD-F1EAABE0F19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80F2-3EEC-4503-A7A2-C402C33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2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48E5-D00C-47C1-89FD-F1EAABE0F19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80F2-3EEC-4503-A7A2-C402C33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2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48E5-D00C-47C1-89FD-F1EAABE0F19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80F2-3EEC-4503-A7A2-C402C33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48E5-D00C-47C1-89FD-F1EAABE0F19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80F2-3EEC-4503-A7A2-C402C33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5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48E5-D00C-47C1-89FD-F1EAABE0F19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80F2-3EEC-4503-A7A2-C402C33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6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48E5-D00C-47C1-89FD-F1EAABE0F19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80F2-3EEC-4503-A7A2-C402C33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2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48E5-D00C-47C1-89FD-F1EAABE0F19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80F2-3EEC-4503-A7A2-C402C33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5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F48E5-D00C-47C1-89FD-F1EAABE0F19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F80F2-3EEC-4503-A7A2-C402C33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5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BC98EEA-7B74-4BD8-9747-290D7E1A55D3}"/>
              </a:ext>
            </a:extLst>
          </p:cNvPr>
          <p:cNvGrpSpPr/>
          <p:nvPr/>
        </p:nvGrpSpPr>
        <p:grpSpPr>
          <a:xfrm>
            <a:off x="964396" y="2013808"/>
            <a:ext cx="9806354" cy="3158242"/>
            <a:chOff x="964396" y="2013808"/>
            <a:chExt cx="9806354" cy="315824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EDE2223-1AE9-48FB-B532-F6BDC77C4D1C}"/>
                </a:ext>
              </a:extLst>
            </p:cNvPr>
            <p:cNvSpPr txBox="1"/>
            <p:nvPr/>
          </p:nvSpPr>
          <p:spPr>
            <a:xfrm>
              <a:off x="964396" y="2013808"/>
              <a:ext cx="2830883" cy="20621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/>
                <a:t>Input: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Age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Temperature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Available Moisture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Soil C:N</a:t>
              </a:r>
              <a:endParaRPr lang="en-US" sz="20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Mortality based on literature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BE5379-3EF4-4A83-90A3-3187B174A00C}"/>
                </a:ext>
              </a:extLst>
            </p:cNvPr>
            <p:cNvSpPr txBox="1"/>
            <p:nvPr/>
          </p:nvSpPr>
          <p:spPr>
            <a:xfrm>
              <a:off x="4384108" y="2013808"/>
              <a:ext cx="2830883" cy="17543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Run simulations using individual based model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8" name="Arrow: Striped Right 7">
              <a:extLst>
                <a:ext uri="{FF2B5EF4-FFF2-40B4-BE49-F238E27FC236}">
                  <a16:creationId xmlns:a16="http://schemas.microsoft.com/office/drawing/2014/main" id="{C6D4EDF7-1229-41DD-A34A-3332CF3DA57A}"/>
                </a:ext>
              </a:extLst>
            </p:cNvPr>
            <p:cNvSpPr/>
            <p:nvPr/>
          </p:nvSpPr>
          <p:spPr>
            <a:xfrm>
              <a:off x="3462401" y="2555309"/>
              <a:ext cx="864296" cy="764088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Striped Right 8">
              <a:extLst>
                <a:ext uri="{FF2B5EF4-FFF2-40B4-BE49-F238E27FC236}">
                  <a16:creationId xmlns:a16="http://schemas.microsoft.com/office/drawing/2014/main" id="{A8BD5DCB-5A01-43BB-A5E7-D3FDE8B6527F}"/>
                </a:ext>
              </a:extLst>
            </p:cNvPr>
            <p:cNvSpPr/>
            <p:nvPr/>
          </p:nvSpPr>
          <p:spPr>
            <a:xfrm>
              <a:off x="6996419" y="2521876"/>
              <a:ext cx="864296" cy="764088"/>
            </a:xfrm>
            <a:prstGeom prst="strip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7BF9BF-D3DA-4E55-A687-1E8643760798}"/>
                </a:ext>
              </a:extLst>
            </p:cNvPr>
            <p:cNvSpPr txBox="1"/>
            <p:nvPr/>
          </p:nvSpPr>
          <p:spPr>
            <a:xfrm>
              <a:off x="5108984" y="4248720"/>
              <a:ext cx="2830883" cy="92333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Correct inputs based on observed patterns of growth and mortality</a:t>
              </a:r>
            </a:p>
          </p:txBody>
        </p:sp>
        <p:sp>
          <p:nvSpPr>
            <p:cNvPr id="5" name="Arrow: Curved Left 4">
              <a:extLst>
                <a:ext uri="{FF2B5EF4-FFF2-40B4-BE49-F238E27FC236}">
                  <a16:creationId xmlns:a16="http://schemas.microsoft.com/office/drawing/2014/main" id="{6B788B0A-E87D-478E-B714-1D466EC13DEC}"/>
                </a:ext>
              </a:extLst>
            </p:cNvPr>
            <p:cNvSpPr/>
            <p:nvPr/>
          </p:nvSpPr>
          <p:spPr>
            <a:xfrm rot="5400000">
              <a:off x="3358203" y="3156798"/>
              <a:ext cx="1250899" cy="2600505"/>
            </a:xfrm>
            <a:prstGeom prst="curvedLeftArrow">
              <a:avLst>
                <a:gd name="adj1" fmla="val 27106"/>
                <a:gd name="adj2" fmla="val 60446"/>
                <a:gd name="adj3" fmla="val 25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2B0A98D0-B776-4128-BF85-EC2F634F9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4436" y="2676364"/>
              <a:ext cx="352425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F13106EF-59CD-41B0-BAA2-17FF9C73FB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4556" y="2676364"/>
              <a:ext cx="352425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83204E03-BEA0-4733-8905-CCF4799C37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4512" y="2676364"/>
              <a:ext cx="352425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331667D6-C8BA-4BD1-B2F5-2069E2EA68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550" y="2659662"/>
              <a:ext cx="352425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CD1814B9-00BC-4C3F-AFD7-91B022D8C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015" y="2659662"/>
              <a:ext cx="352425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FB54CDD2-90A9-4CB7-95A6-2E52FA172B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893" y="3014597"/>
              <a:ext cx="352425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59231385-8EBD-42FB-A753-7EC581927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3325" y="3032208"/>
              <a:ext cx="352425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6652711C-B5DF-418B-BC2C-EE75523D63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0751" y="3040559"/>
              <a:ext cx="352425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5B0126C7-7CDA-4F13-A899-8C22D2B17F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5783" y="3040559"/>
              <a:ext cx="352425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>
              <a:extLst>
                <a:ext uri="{FF2B5EF4-FFF2-40B4-BE49-F238E27FC236}">
                  <a16:creationId xmlns:a16="http://schemas.microsoft.com/office/drawing/2014/main" id="{89E55B4D-36DC-4940-8C66-85F6392AE8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8214" y="3040559"/>
              <a:ext cx="352425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946BEBC-E6B4-4AA9-9D72-AC1FFFB3057F}"/>
                </a:ext>
              </a:extLst>
            </p:cNvPr>
            <p:cNvSpPr txBox="1"/>
            <p:nvPr/>
          </p:nvSpPr>
          <p:spPr>
            <a:xfrm>
              <a:off x="7939867" y="2013808"/>
              <a:ext cx="2830883" cy="20621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/>
                <a:t>Input: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Age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Temperature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Available Moisture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Soil C:N</a:t>
              </a:r>
              <a:endParaRPr lang="en-US" sz="20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Mortality based on literature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06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44</Words>
  <Application>Microsoft Office PowerPoint</Application>
  <PresentationFormat>A3 Paper (297x420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Formanack</dc:creator>
  <cp:lastModifiedBy>Alicia Formanack</cp:lastModifiedBy>
  <cp:revision>9</cp:revision>
  <dcterms:created xsi:type="dcterms:W3CDTF">2020-07-08T02:42:00Z</dcterms:created>
  <dcterms:modified xsi:type="dcterms:W3CDTF">2020-07-08T04:50:01Z</dcterms:modified>
</cp:coreProperties>
</file>