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3" r:id="rId3"/>
    <p:sldId id="264" r:id="rId4"/>
    <p:sldId id="271" r:id="rId5"/>
    <p:sldId id="272" r:id="rId6"/>
    <p:sldId id="265" r:id="rId7"/>
    <p:sldId id="266" r:id="rId8"/>
    <p:sldId id="267" r:id="rId9"/>
    <p:sldId id="268" r:id="rId10"/>
    <p:sldId id="269" r:id="rId11"/>
    <p:sldId id="270" r:id="rId12"/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>
        <p:scale>
          <a:sx n="66" d="100"/>
          <a:sy n="66" d="100"/>
        </p:scale>
        <p:origin x="1003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C5DE-E132-4416-9E89-B31728BA2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0B03A-1C88-412E-ADD0-349EE4A3C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0B377-3B70-4225-842C-D1C0094C2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D52-BAF8-4D5A-B9B1-91E61C5E72A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CDE0E-2CE3-460E-B4F7-A253C908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E6358-CA51-4C16-92F6-BDFD4FB3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ED7D-B1CD-4132-BC6F-19654DBC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5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817B-4422-4D63-9B83-0E2E83AE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04CF8-0573-4EE4-B7E3-F0C0A584A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B7504-EAAF-461F-809C-AF898872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D52-BAF8-4D5A-B9B1-91E61C5E72A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5B339-FDAE-4838-BEF3-21032781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BBB6F-BDC0-406F-A661-6BA38DF3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ED7D-B1CD-4132-BC6F-19654DBC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2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7EC34-4259-4CAE-BF8E-489ADCA76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BA01B-AB17-4293-B03E-EEE290332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CD070-7497-45DF-BD0F-70B441E0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D52-BAF8-4D5A-B9B1-91E61C5E72A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3E498-23E5-4FED-A1DD-87D2E7A6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1AD6E-78F3-493C-A20A-D4B04675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ED7D-B1CD-4132-BC6F-19654DBC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0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5398-5AC9-4552-86E2-3959918F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F3AD3-DBCA-4A46-BDD3-191D53480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E0681-135E-418F-A03C-BA918580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D52-BAF8-4D5A-B9B1-91E61C5E72A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A80AE-C623-4414-841D-4946DC6A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E3CC0-92C0-40F9-B73C-48C0AEFE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ED7D-B1CD-4132-BC6F-19654DBC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9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9434-60F1-4A76-8039-3BB0B077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B20C-72FB-4C2A-8F84-8E77D7969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261AA-9779-416D-9C2F-19E9623B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D52-BAF8-4D5A-B9B1-91E61C5E72A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88EA4-4B71-4FD8-A0F8-F7C8009E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FA53A-C4EC-4E97-873F-F775D9B7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ED7D-B1CD-4132-BC6F-19654DBC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3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0A5F-9394-47B0-BD03-6BCCF6A1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BB62-78EE-43EF-B852-D041D4ADC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26A86-CB53-425E-92EB-467D7A1BA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DF878-A427-4850-AC17-94129A368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D52-BAF8-4D5A-B9B1-91E61C5E72A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1F7F5-A8FF-4142-A45D-6BFD88DE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0C08C-B046-459A-8184-DB22C031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ED7D-B1CD-4132-BC6F-19654DBC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6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D841-10EF-4F77-9CE0-F57B9405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24A96-667A-486D-B635-80DC72457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F6FF5-CC6A-43AB-9654-EDD8BC5CC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11CFD-3E11-4C00-A2A4-2D7161122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FF459-84D8-4883-B8E5-F220C6374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BCF35-4431-4113-9D12-8B1D1FBA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D52-BAF8-4D5A-B9B1-91E61C5E72A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AF569-0A25-41A9-BA26-5325E9F7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2789C-7478-4B25-8F90-3382DC76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ED7D-B1CD-4132-BC6F-19654DBC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7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1B3A-3469-4ECF-8E19-3F7B76ED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D1ED5-1D45-4266-BD6D-19583777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D52-BAF8-4D5A-B9B1-91E61C5E72A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2070A-0F21-4E94-88F0-820DA574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47587-7E22-4711-A5FF-6CCDAC90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ED7D-B1CD-4132-BC6F-19654DBC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8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5D5B9-96CD-4FBC-8856-86CA0D76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D52-BAF8-4D5A-B9B1-91E61C5E72A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E924A-C9F2-43A6-A0E2-8DB56DAE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47B7E-1714-4F06-8AA8-9C8B8D4E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ED7D-B1CD-4132-BC6F-19654DBC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0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7DAD-BCA2-4BD5-9353-857A4632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482C-D5FF-4A44-AD53-36F49553E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2237B-FB70-4945-B5BA-773612220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1BA5F-C099-4ECF-AC74-203C46F5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D52-BAF8-4D5A-B9B1-91E61C5E72A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CEB33-15EF-475B-AF65-09D72EBB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3D44A-E45B-485B-952F-75084348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ED7D-B1CD-4132-BC6F-19654DBC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3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CF1-3034-4A6C-9C81-595E2D16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7E577-D2B9-43C2-94D5-E35565957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A04ED-F380-44B6-9EF6-B76C87B4E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55E7A-50FA-4430-89D0-C14A5C43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7D52-BAF8-4D5A-B9B1-91E61C5E72A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F0F65-2C05-48A7-ACC9-FC276663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DC520-4FCF-485D-8ABB-F4556F72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ED7D-B1CD-4132-BC6F-19654DBC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3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59CFF-EBB2-4749-B7B3-89F75E28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23C22-F886-4026-9DAA-4E92FB5A4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C381E-D9E4-400E-8CB1-32DCBB8BA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D7D52-BAF8-4D5A-B9B1-91E61C5E72A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911B5-4E03-4FB0-99B7-BEFBA3B84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5CD46-5BBC-4D8C-9C8F-0C8034A5D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4ED7D-B1CD-4132-BC6F-19654DBC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7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9F6E-C4F0-484E-A136-E81D27BE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mortalities without Longleaf outlier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0AD90-13E0-4D7A-91F4-07FE047596E1}"/>
              </a:ext>
            </a:extLst>
          </p:cNvPr>
          <p:cNvSpPr txBox="1"/>
          <p:nvPr/>
        </p:nvSpPr>
        <p:spPr>
          <a:xfrm>
            <a:off x="132190" y="6164054"/>
            <a:ext cx="6667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Multiple R-squared:  0.2241,	Adjusted R-squared:  0.2105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A4246F-5BCC-4CC0-9D44-FB288C781FCA}"/>
              </a:ext>
            </a:extLst>
          </p:cNvPr>
          <p:cNvSpPr txBox="1"/>
          <p:nvPr/>
        </p:nvSpPr>
        <p:spPr>
          <a:xfrm>
            <a:off x="6467354" y="6164053"/>
            <a:ext cx="6591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Multiple R-squared:  0.7074,	Adjusted R-squared:  0.7023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A97F96-EB73-4846-928D-474504B2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0" y="1353928"/>
            <a:ext cx="5857875" cy="4810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2F3E6B-81EB-404C-8933-46374157C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9652"/>
            <a:ext cx="58293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93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223D-1A60-468C-A9D8-7AA55D2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vs modeled diameter distributions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52DE7-C8A5-4381-8402-66B556F73309}"/>
              </a:ext>
            </a:extLst>
          </p:cNvPr>
          <p:cNvSpPr txBox="1"/>
          <p:nvPr/>
        </p:nvSpPr>
        <p:spPr>
          <a:xfrm>
            <a:off x="662473" y="2267339"/>
            <a:ext cx="147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04EBFCC-E8B5-4856-B5FA-CDA01E11067C}"/>
              </a:ext>
            </a:extLst>
          </p:cNvPr>
          <p:cNvSpPr/>
          <p:nvPr/>
        </p:nvSpPr>
        <p:spPr>
          <a:xfrm>
            <a:off x="1699906" y="2267339"/>
            <a:ext cx="67766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85885C-986D-42CD-98AC-47C6500E5C55}"/>
              </a:ext>
            </a:extLst>
          </p:cNvPr>
          <p:cNvSpPr txBox="1"/>
          <p:nvPr/>
        </p:nvSpPr>
        <p:spPr>
          <a:xfrm>
            <a:off x="724318" y="5054472"/>
            <a:ext cx="147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Modeled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A63A3D4-24E7-4718-9BE5-00C8659DF38E}"/>
              </a:ext>
            </a:extLst>
          </p:cNvPr>
          <p:cNvSpPr/>
          <p:nvPr/>
        </p:nvSpPr>
        <p:spPr>
          <a:xfrm>
            <a:off x="1730828" y="5054472"/>
            <a:ext cx="67766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7CB67-9AAC-4150-83DD-BB2EAB44C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464" y="1561938"/>
            <a:ext cx="5601185" cy="18670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B1A060-7799-4C26-8788-FC5CAA351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463" y="4016359"/>
            <a:ext cx="5601185" cy="1867062"/>
          </a:xfrm>
          <a:prstGeom prst="rect">
            <a:avLst/>
          </a:prstGeom>
        </p:spPr>
      </p:pic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41277F1C-BFA0-4D3B-AD3F-8483533E0605}"/>
              </a:ext>
            </a:extLst>
          </p:cNvPr>
          <p:cNvSpPr/>
          <p:nvPr/>
        </p:nvSpPr>
        <p:spPr>
          <a:xfrm>
            <a:off x="6979533" y="3447780"/>
            <a:ext cx="289367" cy="27489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18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223D-1A60-468C-A9D8-7AA55D2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vs modeled diameter distributions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52DE7-C8A5-4381-8402-66B556F73309}"/>
              </a:ext>
            </a:extLst>
          </p:cNvPr>
          <p:cNvSpPr txBox="1"/>
          <p:nvPr/>
        </p:nvSpPr>
        <p:spPr>
          <a:xfrm>
            <a:off x="662473" y="2267339"/>
            <a:ext cx="147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04EBFCC-E8B5-4856-B5FA-CDA01E11067C}"/>
              </a:ext>
            </a:extLst>
          </p:cNvPr>
          <p:cNvSpPr/>
          <p:nvPr/>
        </p:nvSpPr>
        <p:spPr>
          <a:xfrm>
            <a:off x="1699906" y="2267339"/>
            <a:ext cx="67766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85885C-986D-42CD-98AC-47C6500E5C55}"/>
              </a:ext>
            </a:extLst>
          </p:cNvPr>
          <p:cNvSpPr txBox="1"/>
          <p:nvPr/>
        </p:nvSpPr>
        <p:spPr>
          <a:xfrm>
            <a:off x="724318" y="5054472"/>
            <a:ext cx="147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Modeled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A63A3D4-24E7-4718-9BE5-00C8659DF38E}"/>
              </a:ext>
            </a:extLst>
          </p:cNvPr>
          <p:cNvSpPr/>
          <p:nvPr/>
        </p:nvSpPr>
        <p:spPr>
          <a:xfrm>
            <a:off x="1730828" y="5054472"/>
            <a:ext cx="67766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4552EC-D920-42C1-883D-8F8D7E8A6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143" y="1561938"/>
            <a:ext cx="5601185" cy="18670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DDAFA8-6210-496B-ADDC-62EE296BE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142" y="3885730"/>
            <a:ext cx="5601185" cy="1867062"/>
          </a:xfrm>
          <a:prstGeom prst="rect">
            <a:avLst/>
          </a:prstGeom>
        </p:spPr>
      </p:pic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C1B3BCB5-65AA-4782-8F72-6B8E05AC5E3B}"/>
              </a:ext>
            </a:extLst>
          </p:cNvPr>
          <p:cNvSpPr/>
          <p:nvPr/>
        </p:nvSpPr>
        <p:spPr>
          <a:xfrm>
            <a:off x="5984111" y="3429000"/>
            <a:ext cx="289367" cy="27489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91BD522E-54A7-4038-8CED-16BAF81FD9A4}"/>
              </a:ext>
            </a:extLst>
          </p:cNvPr>
          <p:cNvSpPr/>
          <p:nvPr/>
        </p:nvSpPr>
        <p:spPr>
          <a:xfrm>
            <a:off x="4793847" y="3473381"/>
            <a:ext cx="289367" cy="27489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1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BD9B-DEA7-46FA-8A78-435C2DC66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Longleaf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6324A-3D7A-4425-B2C6-BB3650A05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Figuring out mortality (simulations run for 80 years do not show characteristic decreasing frequency with increasing size class)</a:t>
            </a:r>
          </a:p>
          <a:p>
            <a:r>
              <a:rPr lang="en-US" dirty="0"/>
              <a:t>I used new mortality from Platt 1988 (U-shaped, but with steeper curve)</a:t>
            </a:r>
          </a:p>
        </p:txBody>
      </p:sp>
    </p:spTree>
    <p:extLst>
      <p:ext uri="{BB962C8B-B14F-4D97-AF65-F5344CB8AC3E}">
        <p14:creationId xmlns:p14="http://schemas.microsoft.com/office/powerpoint/2010/main" val="1969716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223D-1A60-468C-A9D8-7AA55D2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vs modeled diameter distributions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A47D2-03C5-41F0-AF93-C5FCD6339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433" y="1690688"/>
            <a:ext cx="6469941" cy="2141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E75080-6B7D-468D-9582-CC71FFB1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433" y="4168435"/>
            <a:ext cx="6469941" cy="21414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E52DE7-C8A5-4381-8402-66B556F73309}"/>
              </a:ext>
            </a:extLst>
          </p:cNvPr>
          <p:cNvSpPr txBox="1"/>
          <p:nvPr/>
        </p:nvSpPr>
        <p:spPr>
          <a:xfrm>
            <a:off x="662473" y="2267339"/>
            <a:ext cx="147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04EBFCC-E8B5-4856-B5FA-CDA01E11067C}"/>
              </a:ext>
            </a:extLst>
          </p:cNvPr>
          <p:cNvSpPr/>
          <p:nvPr/>
        </p:nvSpPr>
        <p:spPr>
          <a:xfrm>
            <a:off x="1699906" y="2267339"/>
            <a:ext cx="67766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85885C-986D-42CD-98AC-47C6500E5C55}"/>
              </a:ext>
            </a:extLst>
          </p:cNvPr>
          <p:cNvSpPr txBox="1"/>
          <p:nvPr/>
        </p:nvSpPr>
        <p:spPr>
          <a:xfrm>
            <a:off x="724318" y="5054472"/>
            <a:ext cx="147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Modeled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A63A3D4-24E7-4718-9BE5-00C8659DF38E}"/>
              </a:ext>
            </a:extLst>
          </p:cNvPr>
          <p:cNvSpPr/>
          <p:nvPr/>
        </p:nvSpPr>
        <p:spPr>
          <a:xfrm>
            <a:off x="1730828" y="5054472"/>
            <a:ext cx="67766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65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223D-1A60-468C-A9D8-7AA55D2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vs modeled diameter distributions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479AE3-1BC7-4497-9347-829A4A210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400" y="1484346"/>
            <a:ext cx="6469941" cy="2141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D80FD0-3FDB-4EA5-9244-9CE45D402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399" y="3925840"/>
            <a:ext cx="6469941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91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223D-1A60-468C-A9D8-7AA55D2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vs modeled diameter distributions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2AE8D9-1B39-4602-B343-A67757296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029" y="1353718"/>
            <a:ext cx="6469941" cy="2141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7F2ABE-29DD-45B5-BFC8-7E4B9F8B5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028" y="3832534"/>
            <a:ext cx="6469941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11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223D-1A60-468C-A9D8-7AA55D2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vs modeled diameter distributions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C67ED8-65AE-4B01-AE6B-C80531E4B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772" y="1400370"/>
            <a:ext cx="6469941" cy="2141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6D9E1C-611A-4AFB-B65C-1F707DA75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772" y="3804542"/>
            <a:ext cx="6469941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81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A30C-4EC4-43BE-AEF1-E1DD2CF3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 is new, steeper mortality curve (Platt 1988).</a:t>
            </a:r>
            <a:br>
              <a:rPr lang="en-US" sz="2400" dirty="0"/>
            </a:br>
            <a:r>
              <a:rPr lang="en-US" sz="2400" dirty="0"/>
              <a:t>Bottom is old mortality curve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A752CB-91B6-41E0-B36A-B6F54705E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332" y="1243443"/>
            <a:ext cx="7268546" cy="5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92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DBFB-2E5B-4B7E-A88E-EA3D678D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Left is 700tph simulated for 80 years using new mortality compared to old mortality (right)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B6CF7B-A82C-4EA3-9C4B-553030EC0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66" y="2407298"/>
            <a:ext cx="5721273" cy="3517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93255B-F352-4ECB-8B13-EBF6F354B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277" y="2407298"/>
            <a:ext cx="5907257" cy="365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86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2F3A-70BE-4EDE-81A4-2F53D2F0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on left is with new longleaf mortality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345DF-7C10-4578-8CE0-927FB1E56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648490" cy="34729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2D39B7-C15D-46C8-AB99-2B24662CA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01" y="1825625"/>
            <a:ext cx="5709299" cy="351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7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2F3A-70BE-4EDE-81A4-2F53D2F0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Original mortalities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EB2DC-64B6-474F-9FBD-35EA21D30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12" y="1582016"/>
            <a:ext cx="5786388" cy="31268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BB1F18-FD68-431B-BB2B-DD6A57478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88" y="1582016"/>
            <a:ext cx="5786388" cy="31268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B3C11E-D4FA-46CC-8A2C-1FADAF07DB82}"/>
              </a:ext>
            </a:extLst>
          </p:cNvPr>
          <p:cNvSpPr txBox="1"/>
          <p:nvPr/>
        </p:nvSpPr>
        <p:spPr>
          <a:xfrm>
            <a:off x="1033366" y="5556381"/>
            <a:ext cx="3146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Adjusted R-squared:  0.6945 or </a:t>
            </a:r>
          </a:p>
          <a:p>
            <a:r>
              <a:rPr lang="en-US" dirty="0"/>
              <a:t>0.7023 without outlier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011F94-DF9C-4660-B7F8-9F4439DF63FE}"/>
              </a:ext>
            </a:extLst>
          </p:cNvPr>
          <p:cNvSpPr txBox="1"/>
          <p:nvPr/>
        </p:nvSpPr>
        <p:spPr>
          <a:xfrm>
            <a:off x="7555463" y="5556381"/>
            <a:ext cx="34173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Adjusted R-squared:  0.1807 or 0.2105 without outlier</a:t>
            </a:r>
          </a:p>
        </p:txBody>
      </p:sp>
    </p:spTree>
    <p:extLst>
      <p:ext uri="{BB962C8B-B14F-4D97-AF65-F5344CB8AC3E}">
        <p14:creationId xmlns:p14="http://schemas.microsoft.com/office/powerpoint/2010/main" val="8140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BD9B-DEA7-46FA-8A78-435C2DC66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Slash pine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6324A-3D7A-4425-B2C6-BB3650A05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Seeing if decreasing intervals for mortality helps</a:t>
            </a:r>
          </a:p>
          <a:p>
            <a:r>
              <a:rPr lang="en-US" dirty="0"/>
              <a:t>I used the mortality curve from same paper (neg exponential, but with more points along the curve)</a:t>
            </a:r>
          </a:p>
        </p:txBody>
      </p:sp>
    </p:spTree>
    <p:extLst>
      <p:ext uri="{BB962C8B-B14F-4D97-AF65-F5344CB8AC3E}">
        <p14:creationId xmlns:p14="http://schemas.microsoft.com/office/powerpoint/2010/main" val="330986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2F3A-70BE-4EDE-81A4-2F53D2F0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Left is with new longleaf mortality and new slash pine mortality</a:t>
            </a:r>
            <a:br>
              <a:rPr lang="en-US" sz="3600" dirty="0"/>
            </a:br>
            <a:r>
              <a:rPr lang="en-US" sz="3600" dirty="0"/>
              <a:t>right is old longleaf mortality and new slash pine mortality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301AB1-75A8-4088-8516-99865D55C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80" y="1925199"/>
            <a:ext cx="5601185" cy="39779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AF0A22-19B2-457B-A8BA-B632F9A90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537" y="1925198"/>
            <a:ext cx="5601185" cy="3977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807D33-4BCA-41F6-9D1F-8D78E738480F}"/>
              </a:ext>
            </a:extLst>
          </p:cNvPr>
          <p:cNvSpPr txBox="1"/>
          <p:nvPr/>
        </p:nvSpPr>
        <p:spPr>
          <a:xfrm>
            <a:off x="7126255" y="6123543"/>
            <a:ext cx="3044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Adjusted R-squared:  0.6859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AEF9D-8600-41A4-8C9C-11EBA2CB2D11}"/>
              </a:ext>
            </a:extLst>
          </p:cNvPr>
          <p:cNvSpPr txBox="1"/>
          <p:nvPr/>
        </p:nvSpPr>
        <p:spPr>
          <a:xfrm>
            <a:off x="1266631" y="6137693"/>
            <a:ext cx="3128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Adjusted R-squared:  0.6711</a:t>
            </a:r>
          </a:p>
        </p:txBody>
      </p:sp>
    </p:spTree>
    <p:extLst>
      <p:ext uri="{BB962C8B-B14F-4D97-AF65-F5344CB8AC3E}">
        <p14:creationId xmlns:p14="http://schemas.microsoft.com/office/powerpoint/2010/main" val="240235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2F3A-70BE-4EDE-81A4-2F53D2F0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Left is with new longleaf mortality and new slash pine mortality</a:t>
            </a:r>
            <a:br>
              <a:rPr lang="en-US" sz="3600" dirty="0"/>
            </a:br>
            <a:r>
              <a:rPr lang="en-US" sz="3600" dirty="0"/>
              <a:t>right is old longleaf mortality and new slash pine mortality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A8FF6-29CE-4955-BE11-71228A679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4489"/>
            <a:ext cx="5601185" cy="3977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5C8711-FC6C-4EA2-B49E-BE803FB25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138" y="2074488"/>
            <a:ext cx="5601185" cy="39779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837727-27CB-44E5-88E6-2ED308E1FE22}"/>
              </a:ext>
            </a:extLst>
          </p:cNvPr>
          <p:cNvSpPr txBox="1"/>
          <p:nvPr/>
        </p:nvSpPr>
        <p:spPr>
          <a:xfrm>
            <a:off x="6270171" y="6251607"/>
            <a:ext cx="5921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Adjusted R-squared:  0.166 or  0.1978 if outlier is excluded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349B9F-A910-450F-B237-1DDECF88C03D}"/>
              </a:ext>
            </a:extLst>
          </p:cNvPr>
          <p:cNvSpPr txBox="1"/>
          <p:nvPr/>
        </p:nvSpPr>
        <p:spPr>
          <a:xfrm>
            <a:off x="1672514" y="6251607"/>
            <a:ext cx="2749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Adjusted R-squared:  0.139</a:t>
            </a:r>
          </a:p>
        </p:txBody>
      </p:sp>
    </p:spTree>
    <p:extLst>
      <p:ext uri="{BB962C8B-B14F-4D97-AF65-F5344CB8AC3E}">
        <p14:creationId xmlns:p14="http://schemas.microsoft.com/office/powerpoint/2010/main" val="219626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A30C-4EC4-43BE-AEF1-E1DD2CF3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/>
              <a:t>Left is old mortality by diameter (from histogram)</a:t>
            </a:r>
            <a:br>
              <a:rPr lang="en-US" sz="2400" dirty="0"/>
            </a:br>
            <a:r>
              <a:rPr lang="en-US" sz="2400" dirty="0"/>
              <a:t>Right is new, steeper mortality curve.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5659A-CE9F-4367-9DF3-95FD23DB5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51" y="1690688"/>
            <a:ext cx="4791075" cy="4667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B1AE00-7229-4641-AE68-F49E432BA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890" y="1690688"/>
            <a:ext cx="4931246" cy="444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3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A30C-4EC4-43BE-AEF1-E1DD2CF3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/>
              <a:t>Left is old mortality by diameter (from histogram)</a:t>
            </a:r>
            <a:br>
              <a:rPr lang="en-US" sz="2400" dirty="0"/>
            </a:br>
            <a:r>
              <a:rPr lang="en-US" sz="2400" dirty="0"/>
              <a:t>Right is new, steeper mortality curve.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0F534-27C1-4A42-9DEB-B8E9D0B46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55" y="1484461"/>
            <a:ext cx="4791075" cy="476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663C4F-44E1-48F9-88E2-E6639A869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0173"/>
            <a:ext cx="47910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6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223D-1A60-468C-A9D8-7AA55D2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vs modeled diameter distributions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52DE7-C8A5-4381-8402-66B556F73309}"/>
              </a:ext>
            </a:extLst>
          </p:cNvPr>
          <p:cNvSpPr txBox="1"/>
          <p:nvPr/>
        </p:nvSpPr>
        <p:spPr>
          <a:xfrm>
            <a:off x="662473" y="2267339"/>
            <a:ext cx="147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04EBFCC-E8B5-4856-B5FA-CDA01E11067C}"/>
              </a:ext>
            </a:extLst>
          </p:cNvPr>
          <p:cNvSpPr/>
          <p:nvPr/>
        </p:nvSpPr>
        <p:spPr>
          <a:xfrm>
            <a:off x="1699906" y="2267339"/>
            <a:ext cx="67766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85885C-986D-42CD-98AC-47C6500E5C55}"/>
              </a:ext>
            </a:extLst>
          </p:cNvPr>
          <p:cNvSpPr txBox="1"/>
          <p:nvPr/>
        </p:nvSpPr>
        <p:spPr>
          <a:xfrm>
            <a:off x="724318" y="5054472"/>
            <a:ext cx="147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Modeled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A63A3D4-24E7-4718-9BE5-00C8659DF38E}"/>
              </a:ext>
            </a:extLst>
          </p:cNvPr>
          <p:cNvSpPr/>
          <p:nvPr/>
        </p:nvSpPr>
        <p:spPr>
          <a:xfrm>
            <a:off x="1730828" y="5054472"/>
            <a:ext cx="67766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DF36B8-DC05-4EB1-A30A-164604961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407" y="1505518"/>
            <a:ext cx="5601185" cy="18670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BE3255-692C-4AFD-9445-263A25250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065" y="4120941"/>
            <a:ext cx="5601185" cy="1867062"/>
          </a:xfrm>
          <a:prstGeom prst="rect">
            <a:avLst/>
          </a:prstGeom>
        </p:spPr>
      </p:pic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389A09C8-0904-4A38-B2E0-81927DD13A59}"/>
              </a:ext>
            </a:extLst>
          </p:cNvPr>
          <p:cNvSpPr/>
          <p:nvPr/>
        </p:nvSpPr>
        <p:spPr>
          <a:xfrm>
            <a:off x="6005657" y="3485421"/>
            <a:ext cx="289367" cy="27489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223D-1A60-468C-A9D8-7AA55D2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vs modeled diameter distributions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52DE7-C8A5-4381-8402-66B556F73309}"/>
              </a:ext>
            </a:extLst>
          </p:cNvPr>
          <p:cNvSpPr txBox="1"/>
          <p:nvPr/>
        </p:nvSpPr>
        <p:spPr>
          <a:xfrm>
            <a:off x="662473" y="2267339"/>
            <a:ext cx="147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04EBFCC-E8B5-4856-B5FA-CDA01E11067C}"/>
              </a:ext>
            </a:extLst>
          </p:cNvPr>
          <p:cNvSpPr/>
          <p:nvPr/>
        </p:nvSpPr>
        <p:spPr>
          <a:xfrm>
            <a:off x="1699906" y="2267339"/>
            <a:ext cx="67766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85885C-986D-42CD-98AC-47C6500E5C55}"/>
              </a:ext>
            </a:extLst>
          </p:cNvPr>
          <p:cNvSpPr txBox="1"/>
          <p:nvPr/>
        </p:nvSpPr>
        <p:spPr>
          <a:xfrm>
            <a:off x="724318" y="5054472"/>
            <a:ext cx="147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Modeled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A63A3D4-24E7-4718-9BE5-00C8659DF38E}"/>
              </a:ext>
            </a:extLst>
          </p:cNvPr>
          <p:cNvSpPr/>
          <p:nvPr/>
        </p:nvSpPr>
        <p:spPr>
          <a:xfrm>
            <a:off x="1730828" y="5054472"/>
            <a:ext cx="67766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4DA59-B31C-4369-BC9C-89BED5942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143" y="1561938"/>
            <a:ext cx="5601185" cy="18670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CC130E-24D3-4173-BF9B-A1BA7E08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142" y="3997697"/>
            <a:ext cx="5601185" cy="1867062"/>
          </a:xfrm>
          <a:prstGeom prst="rect">
            <a:avLst/>
          </a:prstGeom>
        </p:spPr>
      </p:pic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D65E9314-520B-4396-91FC-5B3114269671}"/>
              </a:ext>
            </a:extLst>
          </p:cNvPr>
          <p:cNvSpPr/>
          <p:nvPr/>
        </p:nvSpPr>
        <p:spPr>
          <a:xfrm>
            <a:off x="8194876" y="3429000"/>
            <a:ext cx="289367" cy="27489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2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9536</TotalTime>
  <Words>312</Words>
  <Application>Microsoft Office PowerPoint</Application>
  <PresentationFormat>Widescreen</PresentationFormat>
  <Paragraphs>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Original mortalities without Longleaf outlier</vt:lpstr>
      <vt:lpstr>Original mortalities </vt:lpstr>
      <vt:lpstr>Slash pine</vt:lpstr>
      <vt:lpstr>Left is with new longleaf mortality and new slash pine mortality right is old longleaf mortality and new slash pine mortality </vt:lpstr>
      <vt:lpstr>Left is with new longleaf mortality and new slash pine mortality right is old longleaf mortality and new slash pine mortality </vt:lpstr>
      <vt:lpstr>Left is old mortality by diameter (from histogram) Right is new, steeper mortality curve.  </vt:lpstr>
      <vt:lpstr>Left is old mortality by diameter (from histogram) Right is new, steeper mortality curve.  </vt:lpstr>
      <vt:lpstr>Observed vs modeled diameter distributions</vt:lpstr>
      <vt:lpstr>Observed vs modeled diameter distributions</vt:lpstr>
      <vt:lpstr>Observed vs modeled diameter distributions</vt:lpstr>
      <vt:lpstr>Observed vs modeled diameter distributions</vt:lpstr>
      <vt:lpstr>Longleaf</vt:lpstr>
      <vt:lpstr>Observed vs modeled diameter distributions</vt:lpstr>
      <vt:lpstr>Observed vs modeled diameter distributions</vt:lpstr>
      <vt:lpstr>Observed vs modeled diameter distributions</vt:lpstr>
      <vt:lpstr>Observed vs modeled diameter distributions</vt:lpstr>
      <vt:lpstr>Top is new, steeper mortality curve (Platt 1988). Bottom is old mortality curve </vt:lpstr>
      <vt:lpstr>Left is 700tph simulated for 80 years using new mortality compared to old mortality (right)</vt:lpstr>
      <vt:lpstr>Graph on left is with new longleaf mortality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Longleaf</dc:title>
  <dc:creator>Alicia Formanack</dc:creator>
  <cp:lastModifiedBy>Alicia Formanack</cp:lastModifiedBy>
  <cp:revision>20</cp:revision>
  <dcterms:created xsi:type="dcterms:W3CDTF">2020-07-16T01:16:08Z</dcterms:created>
  <dcterms:modified xsi:type="dcterms:W3CDTF">2020-07-23T18:13:03Z</dcterms:modified>
</cp:coreProperties>
</file>