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8F95-A10B-4DDC-A834-447A8EEEE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B7FE-6F73-4FB6-BCE2-A8688F39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367A-82B1-4600-BBB7-9DF62B9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2B9A-C9B9-4C68-AFFF-543BA31F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FDBD-3C23-4483-B82A-94A1B78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E37D-3BC1-4389-B2C7-5D140596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443F-C183-468D-A9AC-29C9C3D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765E-99C2-4861-8F15-9B78A46C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A591-F38F-413A-A988-D9361183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E73D-7432-47D2-8EC2-5F5AD16D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AC39B-782F-4482-AC88-2A43906AB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C77F-65E9-4EBB-A213-38D74501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3524-E82A-4BA2-8556-0B0C4C9A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B7C0-2D63-4FB7-883E-6E72E0E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467B-EAB1-45CF-AC4F-DB4F516B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AA26-C80C-43D4-8CAE-5632880B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CA7B-9A00-4F6B-88F0-417AD3C2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C31F-A9FD-425F-8931-6A0EDC6E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D8DF-1B0B-49E2-B3E2-F98DF3EA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3931-6AC7-4105-BC96-E919EAF9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112-4DE2-4501-834F-0B7E6531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7A7E-651B-4DE3-901B-FBFCFD0E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41BD-F23B-450D-91D4-92CDDD90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236F-9C61-4DA6-AC7B-EFD945E7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E721-C7ED-44CE-BC3A-318231B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0DA7-F97E-4D69-8B2F-1630D9D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3821-727A-49A4-AF84-887994912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F325-05B6-423C-8353-00E2AD431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FCEC-3880-48CD-BA58-6A60C49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694F3-7597-46C0-BA10-470A419A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5CC5-BB51-4FDC-8B8D-E9F2048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24F-3B82-4031-94EE-014F898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710C-F6CA-4E04-94F9-8CA0502E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9F50-2AC1-4493-81E5-0EF9FF0E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F29A7-9343-459D-9593-2EBA18C5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9B12D-5BCA-414D-9551-15015593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924E8-0351-433D-A3FD-9B65FAB3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0BCB4-97DA-4B63-9853-13392D4A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17809-4CF7-40A7-99AE-7C46056A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2B2B-A610-4482-B947-475FC529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66987-287C-45C6-A26E-342B7134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60C8-029A-4B0B-BED6-55257D78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24B4A-5B04-489F-8625-98E4A744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E6A44-E637-4707-A272-E944A59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3D4AA-795E-4E91-AB4D-D3234729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B6CBE-C231-447A-9295-A5F1D478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12A-8A5C-44C1-A031-F235022C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885E-BAB8-4FC4-82DC-FC1A9BA4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291F-6E6A-449A-AD59-C0B2801F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11BD0-A5DA-4E6C-ABC6-BC47622B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FAF7-D182-4BA0-B73B-CFCA4D08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DFCA-F4D0-499D-AD25-D7B861E3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5D70-06BF-4DB0-BFF4-6F0D9814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386CB-04EF-4254-9C8A-8BDFB765E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0E999-A9D1-4373-ABFB-1687D092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7CF2-E044-4221-B489-8E85263F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C8C0-E282-4A1F-9832-C96086C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9BA8-2A45-41DB-BE06-CCBF1B05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7FA40-84D9-4EF9-B9E8-F0E25638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CEF9-1402-4158-8243-69F1822E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7008-EEC3-4A10-8991-BE7EA1A5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508C-1CE2-4680-8194-D050BB778C05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6F31-9955-4AD5-9716-C517A4B69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3CBA-EEBD-488E-8E6F-E4D7BEE9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4B78-1BED-4553-A45A-28CC27B4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536915F-7F5B-437D-A8BD-BAC001EDB251}"/>
              </a:ext>
            </a:extLst>
          </p:cNvPr>
          <p:cNvGrpSpPr/>
          <p:nvPr/>
        </p:nvGrpSpPr>
        <p:grpSpPr>
          <a:xfrm>
            <a:off x="2359435" y="977164"/>
            <a:ext cx="7288419" cy="4903670"/>
            <a:chOff x="2359435" y="977164"/>
            <a:chExt cx="7288419" cy="49036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1AA1BE-650A-48AF-97CB-114AA3EFB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7919" y="3193891"/>
              <a:ext cx="3551854" cy="22106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ADADDC-0900-4664-B062-B678A1B52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7897" y="3190577"/>
              <a:ext cx="3605938" cy="22139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3B45EE-7D4E-4E0D-B67B-4E7836AD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3835" y="977166"/>
              <a:ext cx="3654019" cy="226522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F379C0-0D85-489A-B50D-35827A92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9774" y="5475938"/>
              <a:ext cx="3976290" cy="4048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8896827-4016-4ADC-BBEA-0196996D9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435" y="977164"/>
              <a:ext cx="3634400" cy="2265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7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Formanack</dc:creator>
  <cp:lastModifiedBy>Alicia Formanack</cp:lastModifiedBy>
  <cp:revision>4</cp:revision>
  <dcterms:created xsi:type="dcterms:W3CDTF">2020-09-19T19:25:07Z</dcterms:created>
  <dcterms:modified xsi:type="dcterms:W3CDTF">2020-09-20T03:43:36Z</dcterms:modified>
</cp:coreProperties>
</file>