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4" r:id="rId4"/>
    <p:sldId id="297" r:id="rId5"/>
    <p:sldId id="291" r:id="rId6"/>
    <p:sldId id="293" r:id="rId7"/>
    <p:sldId id="294" r:id="rId8"/>
    <p:sldId id="295" r:id="rId9"/>
    <p:sldId id="296" r:id="rId10"/>
    <p:sldId id="292" r:id="rId11"/>
    <p:sldId id="286" r:id="rId12"/>
    <p:sldId id="287" r:id="rId13"/>
    <p:sldId id="288" r:id="rId14"/>
    <p:sldId id="289" r:id="rId15"/>
    <p:sldId id="290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B4BD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240-2789-4A2A-861D-5F9472BC9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3FE04-801F-4ED3-BAB1-E859FDD5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152E-693C-4F01-BC78-FC84F88B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849C-2A03-42E8-B71C-16FE5312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D2B2-CA9B-4435-B2B2-2596B73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E57-35BE-422A-960D-0D2E3810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7762E-D5D5-4942-937A-C1164D2B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A733-90A5-4298-8FEB-C3E770B2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C93F-4295-46AF-86EC-3F35847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FF83-8FA6-437A-88B7-A60B7B53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0467A-7049-4106-9435-89120B80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FE001-9237-4754-8F69-D12BA3F0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7613-C823-4793-B8B7-251670A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AD0F-594F-4C38-B5E5-5E1D9546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CFCD-E3DB-4046-AEE5-96135AD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9C79-F8C7-40B5-B856-0262C265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E0F1-92DA-4EA9-B7E4-F21A6971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E39B-9FDC-4BB7-9F3C-3B093436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970F-5488-447E-B75D-5F517244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D42B-9359-4071-88C7-8E52E559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68F1-D949-4880-9E86-34CEEB5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C881-7A31-43EE-A1FA-F36EE6E7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5294-8890-4155-9F80-86ED33EB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3D0E-A690-4F1C-BA54-12FB367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49C4-DB88-4EFE-9B81-ED6BA15F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7B8B-C4B8-4631-8ED1-EBE15D57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339E-BD8C-4624-8879-020530881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E5F4-506B-4306-BDE2-D05495E97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9B3B-5055-4D53-A658-30CF3F73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B323-E23B-404F-BC66-7A651DE3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93804-7010-4D80-A25A-803BB01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2773-F81D-4C09-BCCA-A32EB3BC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76F2-C62B-4A96-AD4B-541D0363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FBE2F-28FE-4643-819F-0D9EEA7B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5BEFB-FDB9-4D97-9FB6-EEB8A5D13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D983-64B5-466C-A39D-42FA5F122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D41EA-8E41-47AF-940A-AA8FCFB0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8216-3D4A-4AD0-ABA6-E38D6D1F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22CA4-C4D6-43C3-AC90-F8920F80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0798-45FD-4F21-859E-2BE55BAE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FE0C-DB4F-44C4-B68F-A4820E71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0CA30-AA31-47AB-8FEA-BFC311F2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71034-16B2-464A-81F1-D69EB2E8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A7489-572F-4A38-8B94-E948BACD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6AC93-8FC8-4145-B3F0-1CAE001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9764-B6A7-4A63-9A41-B610C8DC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336-B0A4-432A-ABF7-09B17B01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703C-78F8-4611-AE01-8377A6C0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3142-54E1-478C-AFC8-A827888E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2426-EA1C-44D2-A7CA-09F48E4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8D25-8B35-4E8B-8D9B-AE89D4B3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1EC7-6680-4CEE-AC24-6B7CA344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F2E-0128-4941-9FDB-AC7D7B6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2326F-2639-4861-B620-26ED7C8C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36908-9590-493F-AD90-7D456A072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CFA57-36D2-44EE-AC03-EE7EE88A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5B520-6C84-4AAC-B2CC-DD33C29C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8F3D9-099D-4F77-8B91-1BCE912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CA917-192F-4ABB-9E91-3520F5E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194C-4566-44DC-9CE6-AE01A291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AA7E-E2DF-4B6F-8EA0-627CB889B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E662-69A0-4CC3-8B7B-A45FDED39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E164-D549-469D-AE6E-DFCADCE7B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6903-4EE5-491C-BC44-0472D0145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6E7D-1A14-4E08-BCE0-BF2F6610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B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DC25B-BEA6-4BA0-9158-C3F5E84584AC}"/>
              </a:ext>
            </a:extLst>
          </p:cNvPr>
          <p:cNvSpPr/>
          <p:nvPr/>
        </p:nvSpPr>
        <p:spPr>
          <a:xfrm>
            <a:off x="3570819" y="759126"/>
            <a:ext cx="50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Before and after parameter corrections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79C4E-90A3-4542-8429-B880DF68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59" y="1199261"/>
            <a:ext cx="4683063" cy="5164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4E7A9-170B-49A1-8B7F-7824274D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34" y="1210026"/>
            <a:ext cx="4673301" cy="51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A018-EEDB-4DD6-B47E-0E257BF44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parameter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7619-AFA9-45A3-BCF3-E658E0D5C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9A8F6-ED36-4992-86E3-21360BAC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17" y="390525"/>
            <a:ext cx="8896350" cy="3038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38979-1E9A-4F91-A9D4-D300693A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83" y="3637441"/>
            <a:ext cx="8972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BE424-5DFC-4FB7-90AE-D0DD6F5E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90" y="508385"/>
            <a:ext cx="8963025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35E39-8E4E-4565-A528-03962252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0" y="3508760"/>
            <a:ext cx="8953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4B488-5A92-45F0-9C34-08A24343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77" y="631794"/>
            <a:ext cx="885825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4158FE-B457-4F6F-9CE7-1DC5C7B5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77" y="3803711"/>
            <a:ext cx="8896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3054B-280F-4D07-97D4-92F3EF9A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38" y="465061"/>
            <a:ext cx="8924925" cy="2838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9566D4-82FA-498D-8804-186EF26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38" y="3429000"/>
            <a:ext cx="9010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6ADCE-4FAE-48A5-95C6-DBFEC332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16" y="219075"/>
            <a:ext cx="23050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C6871-D824-4CF7-A7BC-897667D3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16" y="3327785"/>
            <a:ext cx="2190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4D050-425C-4D67-BE33-59B54DB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3" y="1420658"/>
            <a:ext cx="2914650" cy="3324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110D84-301E-4E1D-996E-25E5BDAB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11" y="1511700"/>
            <a:ext cx="2773177" cy="32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3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19CAE-776B-48E1-AF3D-6EEDD260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52" y="3930126"/>
            <a:ext cx="4248150" cy="249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4A1BD1-3546-4B36-979B-25974499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12" y="366805"/>
            <a:ext cx="2705100" cy="3248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78AF5-62F3-4F72-B628-09D4526C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12" y="323850"/>
            <a:ext cx="2476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B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9741A1-7EC7-4063-8402-2714354CA1A6}"/>
              </a:ext>
            </a:extLst>
          </p:cNvPr>
          <p:cNvSpPr/>
          <p:nvPr/>
        </p:nvSpPr>
        <p:spPr>
          <a:xfrm>
            <a:off x="1258246" y="2120413"/>
            <a:ext cx="11237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10</a:t>
            </a:r>
            <a:r>
              <a:rPr lang="en-US" sz="3200" baseline="30000" dirty="0"/>
              <a:t>(-1.2975+ 0.1872temp - 0.0044temp2 - 0.2243aridity) </a:t>
            </a:r>
            <a:r>
              <a:rPr lang="en-US" sz="3200" dirty="0"/>
              <a:t>* 0.3536</a:t>
            </a:r>
            <a:r>
              <a:rPr lang="en-US" sz="3200" dirty="0">
                <a:solidFill>
                  <a:srgbClr val="70B4BD"/>
                </a:solidFill>
              </a:rPr>
              <a:t>age</a:t>
            </a:r>
            <a:r>
              <a:rPr lang="en-US" sz="3200" baseline="30000" dirty="0"/>
              <a:t>-0.6464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464C9-3BDF-4954-9582-ADD7B8A406F6}"/>
              </a:ext>
            </a:extLst>
          </p:cNvPr>
          <p:cNvSpPr/>
          <p:nvPr/>
        </p:nvSpPr>
        <p:spPr>
          <a:xfrm>
            <a:off x="1355599" y="3568038"/>
            <a:ext cx="9504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</a:t>
            </a:r>
            <a:r>
              <a:rPr lang="en-US" sz="3200" baseline="30000" dirty="0"/>
              <a:t>(-2.0202+ 0.1872temp - 0.0044temp2 - 0.2243aridity) </a:t>
            </a:r>
            <a:r>
              <a:rPr lang="en-US" sz="3200" dirty="0"/>
              <a:t>* 0.9477</a:t>
            </a:r>
            <a:r>
              <a:rPr lang="en-US" sz="3200" dirty="0">
                <a:solidFill>
                  <a:srgbClr val="70B4BD"/>
                </a:solidFill>
              </a:rPr>
              <a:t>age</a:t>
            </a:r>
            <a:r>
              <a:rPr lang="en-US" sz="3200" baseline="30000" dirty="0"/>
              <a:t>-0.0523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1E7E760-2DF1-4045-82F2-09E6C9D2B17B}"/>
              </a:ext>
            </a:extLst>
          </p:cNvPr>
          <p:cNvSpPr/>
          <p:nvPr/>
        </p:nvSpPr>
        <p:spPr>
          <a:xfrm>
            <a:off x="5770485" y="2805344"/>
            <a:ext cx="452762" cy="379904"/>
          </a:xfrm>
          <a:prstGeom prst="downArrow">
            <a:avLst/>
          </a:prstGeom>
          <a:solidFill>
            <a:srgbClr val="70B4B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A2221-CF10-471C-8CCF-57D289ED1AB9}"/>
              </a:ext>
            </a:extLst>
          </p:cNvPr>
          <p:cNvSpPr txBox="1"/>
          <p:nvPr/>
        </p:nvSpPr>
        <p:spPr>
          <a:xfrm>
            <a:off x="1675058" y="811826"/>
            <a:ext cx="86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Growth rate before and after parameter correction</a:t>
            </a:r>
          </a:p>
        </p:txBody>
      </p:sp>
    </p:spTree>
    <p:extLst>
      <p:ext uri="{BB962C8B-B14F-4D97-AF65-F5344CB8AC3E}">
        <p14:creationId xmlns:p14="http://schemas.microsoft.com/office/powerpoint/2010/main" val="87706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0DC25B-BEA6-4BA0-9158-C3F5E84584AC}"/>
              </a:ext>
            </a:extLst>
          </p:cNvPr>
          <p:cNvSpPr/>
          <p:nvPr/>
        </p:nvSpPr>
        <p:spPr>
          <a:xfrm>
            <a:off x="3570819" y="759126"/>
            <a:ext cx="50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Before and after parameter corrections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55917-2126-4494-A4C1-B94E5B9C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29" y="1527638"/>
            <a:ext cx="5683332" cy="483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45711-71D3-4081-B45B-4BF5F97C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7" y="1527638"/>
            <a:ext cx="5683332" cy="48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D66-2A7B-43F2-B887-7D393BAFF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Before parameter correction</a:t>
            </a:r>
          </a:p>
        </p:txBody>
      </p:sp>
    </p:spTree>
    <p:extLst>
      <p:ext uri="{BB962C8B-B14F-4D97-AF65-F5344CB8AC3E}">
        <p14:creationId xmlns:p14="http://schemas.microsoft.com/office/powerpoint/2010/main" val="268372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3DE624-9F35-4C43-B900-9A33CDCE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17" y="390525"/>
            <a:ext cx="8896350" cy="3038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65769B-D717-4623-8978-05B9BCFB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67" y="3762375"/>
            <a:ext cx="8963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26EA55-5510-4ED5-A953-3DF90DA4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90" y="508385"/>
            <a:ext cx="8963025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975F4-0C69-4F8F-8923-1DB0589D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72" y="3625465"/>
            <a:ext cx="9001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980788-54CB-4090-9784-B4B687C5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77" y="631794"/>
            <a:ext cx="885825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33134-3F32-44DB-BAEF-1FFBB6BB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77" y="3669668"/>
            <a:ext cx="8924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3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9C3B52-101E-41C2-B626-BB994560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38" y="465061"/>
            <a:ext cx="8924925" cy="2838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6DF47-A368-4415-9725-ABA23B50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50" y="3725939"/>
            <a:ext cx="895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4DFEDB-2245-4948-ADE8-2F9454F4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16" y="219075"/>
            <a:ext cx="23050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49E833-ED2D-4DF0-B4F0-7F2C31DB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43" y="3429000"/>
            <a:ext cx="2295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47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Before parameter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parameter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53</cp:revision>
  <dcterms:created xsi:type="dcterms:W3CDTF">2020-05-04T18:21:03Z</dcterms:created>
  <dcterms:modified xsi:type="dcterms:W3CDTF">2020-05-30T21:52:45Z</dcterms:modified>
</cp:coreProperties>
</file>