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61198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>
        <p:scale>
          <a:sx n="120" d="100"/>
          <a:sy n="120" d="100"/>
        </p:scale>
        <p:origin x="830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325531"/>
            <a:ext cx="5201841" cy="28198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254073"/>
            <a:ext cx="4589860" cy="195548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31220"/>
            <a:ext cx="1319585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31220"/>
            <a:ext cx="3882256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019234"/>
            <a:ext cx="5278339" cy="3369135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420242"/>
            <a:ext cx="5278339" cy="177174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156097"/>
            <a:ext cx="260092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156097"/>
            <a:ext cx="260092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31221"/>
            <a:ext cx="5278339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985485"/>
            <a:ext cx="2588967" cy="97305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958540"/>
            <a:ext cx="2588967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985485"/>
            <a:ext cx="2601718" cy="97305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958540"/>
            <a:ext cx="2601718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39962"/>
            <a:ext cx="1973799" cy="188986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166169"/>
            <a:ext cx="3098155" cy="575584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429828"/>
            <a:ext cx="1973799" cy="450155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39962"/>
            <a:ext cx="1973799" cy="188986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166169"/>
            <a:ext cx="3098155" cy="575584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429828"/>
            <a:ext cx="1973799" cy="450155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31221"/>
            <a:ext cx="5278339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156097"/>
            <a:ext cx="5278339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506969"/>
            <a:ext cx="137695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3072-BDD8-4FBB-8884-9E240B5BEA3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506969"/>
            <a:ext cx="206543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506969"/>
            <a:ext cx="137695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D5AD-0D9C-4313-9C14-2246C0D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08DDC8D-FCCE-4721-83D3-DA37F7A41C9C}"/>
              </a:ext>
            </a:extLst>
          </p:cNvPr>
          <p:cNvGrpSpPr>
            <a:grpSpLocks noChangeAspect="1"/>
          </p:cNvGrpSpPr>
          <p:nvPr/>
        </p:nvGrpSpPr>
        <p:grpSpPr>
          <a:xfrm>
            <a:off x="323739" y="2347636"/>
            <a:ext cx="5259761" cy="4191250"/>
            <a:chOff x="99763" y="2830263"/>
            <a:chExt cx="2761415" cy="21426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653FC47-3ECA-4C45-BB6E-D6A374D2D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3" y="2830263"/>
              <a:ext cx="1330828" cy="10604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E61545-4359-4175-87A4-85E329C9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50" y="2830263"/>
              <a:ext cx="1330828" cy="106047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4B3AAA-B1F1-4840-8F97-4B7CAE3AC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50" y="3912422"/>
              <a:ext cx="1330828" cy="106047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5A3ED32-88DD-4690-B087-F232DA41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3" y="3912421"/>
              <a:ext cx="1330828" cy="1060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99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E3530-6A94-479F-8B68-1D5173AC99BD}"/>
              </a:ext>
            </a:extLst>
          </p:cNvPr>
          <p:cNvGrpSpPr/>
          <p:nvPr/>
        </p:nvGrpSpPr>
        <p:grpSpPr>
          <a:xfrm>
            <a:off x="441359" y="2301719"/>
            <a:ext cx="5237096" cy="3818849"/>
            <a:chOff x="441359" y="2301719"/>
            <a:chExt cx="5237096" cy="3818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FB52EA-C53E-48CD-A47F-2B92BF7F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96" y="2301719"/>
              <a:ext cx="4887959" cy="3400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267AF-5EB2-4B5F-961F-7F0FEAB66FBD}"/>
                </a:ext>
              </a:extLst>
            </p:cNvPr>
            <p:cNvSpPr txBox="1"/>
            <p:nvPr/>
          </p:nvSpPr>
          <p:spPr>
            <a:xfrm>
              <a:off x="1771173" y="5812791"/>
              <a:ext cx="257746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Parameter Values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E37E9-08FF-49C5-A4B7-2FE1547E9349}"/>
                </a:ext>
              </a:extLst>
            </p:cNvPr>
            <p:cNvSpPr txBox="1"/>
            <p:nvPr/>
          </p:nvSpPr>
          <p:spPr>
            <a:xfrm rot="16200000">
              <a:off x="-223902" y="3557569"/>
              <a:ext cx="16383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90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50CC8E-B77C-4EBC-85BC-4AB57789F1F8}"/>
              </a:ext>
            </a:extLst>
          </p:cNvPr>
          <p:cNvGrpSpPr/>
          <p:nvPr/>
        </p:nvGrpSpPr>
        <p:grpSpPr>
          <a:xfrm>
            <a:off x="154376" y="2242798"/>
            <a:ext cx="5811061" cy="2429214"/>
            <a:chOff x="154376" y="2242798"/>
            <a:chExt cx="5811061" cy="24292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2C099D-B579-45BA-84CC-CD356A98D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6" y="2242798"/>
              <a:ext cx="2905531" cy="24292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77DBC8-6E0D-4B95-BF58-B2288EE1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906" y="2242798"/>
              <a:ext cx="2905531" cy="2429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17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9255-B121-4304-8B81-1C7DE605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37" y="431220"/>
            <a:ext cx="5278339" cy="3016829"/>
          </a:xfrm>
        </p:spPr>
        <p:txBody>
          <a:bodyPr>
            <a:normAutofit/>
          </a:bodyPr>
          <a:lstStyle/>
          <a:p>
            <a:r>
              <a:rPr lang="en-US" sz="800" dirty="0"/>
              <a:t>AGB Longleaf Pine before calibration with uncertainty prop: R-squared: 0.8198</a:t>
            </a:r>
            <a:br>
              <a:rPr lang="en-US" sz="800" dirty="0"/>
            </a:br>
            <a:r>
              <a:rPr lang="en-US" sz="800" dirty="0"/>
              <a:t>AGB Longleaf Pine after calibration with estimating sigma: R-squared: 0.7499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AGB Longleaf Pine before calibration with uncertainty prop: RMSE: 0.137</a:t>
            </a:r>
            <a:br>
              <a:rPr lang="en-US" sz="800" dirty="0"/>
            </a:br>
            <a:r>
              <a:rPr lang="en-US" sz="800" dirty="0"/>
              <a:t>AGB Longleaf Pine after calibration with estimating sigma: RMSE: 0.172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DBH Longleaf before calibration with uncertainty prop: R-squared: 0.9684</a:t>
            </a:r>
            <a:br>
              <a:rPr lang="en-US" sz="800" dirty="0"/>
            </a:br>
            <a:r>
              <a:rPr lang="en-US" sz="800" dirty="0"/>
              <a:t>DBH Longleaf Pine after calibration with estimating sigma: R-squared: 0.9162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DBH Longleaf pine before calibration with uncertainty prop: RMSE: 0.298</a:t>
            </a:r>
            <a:br>
              <a:rPr lang="en-US" sz="800" dirty="0"/>
            </a:br>
            <a:r>
              <a:rPr lang="en-US" sz="800" dirty="0"/>
              <a:t>DBH Longleaf Pine after calibration with estimating sigma: RMSE: 0.281</a:t>
            </a:r>
            <a:br>
              <a:rPr lang="en-US" sz="800" dirty="0"/>
            </a:br>
            <a:br>
              <a:rPr lang="en-US" sz="800" dirty="0"/>
            </a:br>
            <a:endParaRPr lang="en-US" sz="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28B721-3549-4BE2-B899-C6A00671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04903"/>
              </p:ext>
            </p:extLst>
          </p:nvPr>
        </p:nvGraphicFramePr>
        <p:xfrm>
          <a:off x="892969" y="2566352"/>
          <a:ext cx="40798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382463583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2560640611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25866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7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0.7499*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 fixed 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610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6FD921-5D4F-450F-963D-A1E6B63B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50151"/>
              </p:ext>
            </p:extLst>
          </p:nvPr>
        </p:nvGraphicFramePr>
        <p:xfrm>
          <a:off x="892969" y="4099821"/>
          <a:ext cx="407987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472731831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3635815241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34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2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AFTER </a:t>
                      </a:r>
                      <a:r>
                        <a:rPr lang="en-US" sz="1200" dirty="0" err="1"/>
                        <a:t>est</a:t>
                      </a:r>
                      <a:r>
                        <a:rPr lang="en-US" sz="1200" dirty="0"/>
                        <a:t> 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0.9162*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3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AFTER fixed 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1.198*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2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8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9975-19B6-4C20-A7AA-D24BDEC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Loblolly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C94D07-3F3B-4CD6-8F8C-80D736AF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88130"/>
              </p:ext>
            </p:extLst>
          </p:nvPr>
        </p:nvGraphicFramePr>
        <p:xfrm>
          <a:off x="892969" y="2566352"/>
          <a:ext cx="40798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382463583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2560640611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25866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7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 nonrandom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 nonrandom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6101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F32A327-08CF-4EFB-9B06-963E3503E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39250"/>
              </p:ext>
            </p:extLst>
          </p:nvPr>
        </p:nvGraphicFramePr>
        <p:xfrm>
          <a:off x="892969" y="4099821"/>
          <a:ext cx="407987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472731831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3635815241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34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2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BEFORE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Before nonrandom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3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AFTER nonrandom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2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7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5C1FC0-B5FD-40BF-B69D-832241616331}"/>
              </a:ext>
            </a:extLst>
          </p:cNvPr>
          <p:cNvGrpSpPr/>
          <p:nvPr/>
        </p:nvGrpSpPr>
        <p:grpSpPr>
          <a:xfrm>
            <a:off x="106744" y="1630025"/>
            <a:ext cx="5906325" cy="2419688"/>
            <a:chOff x="106744" y="1630025"/>
            <a:chExt cx="5906325" cy="24196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39D587-9273-4EB0-86A2-A63834CB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44" y="1630025"/>
              <a:ext cx="2953162" cy="24196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D39C70-26F3-49CB-9071-56FD5DDB8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907" y="1630025"/>
              <a:ext cx="2953162" cy="2419688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E3E7297-EF22-4F21-88A4-8D104C388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4540865"/>
            <a:ext cx="295316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3A8776-B5EC-4E93-B958-4551C4C6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861830"/>
            <a:ext cx="5086350" cy="358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66349-300D-412F-A3FF-8ABC3DE0E274}"/>
              </a:ext>
            </a:extLst>
          </p:cNvPr>
          <p:cNvSpPr txBox="1"/>
          <p:nvPr/>
        </p:nvSpPr>
        <p:spPr>
          <a:xfrm>
            <a:off x="1902141" y="5577840"/>
            <a:ext cx="25774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Parameter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2DFD4-900A-4127-AFBF-99A6FD75FFC9}"/>
              </a:ext>
            </a:extLst>
          </p:cNvPr>
          <p:cNvSpPr txBox="1"/>
          <p:nvPr/>
        </p:nvSpPr>
        <p:spPr>
          <a:xfrm rot="16200000">
            <a:off x="-424697" y="3379767"/>
            <a:ext cx="1638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23719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B164B-2304-4F0B-ABE2-647105D4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2" y="1991177"/>
            <a:ext cx="5087060" cy="3586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F840E1-C407-4CD6-BF18-02AC0E0C30EB}"/>
              </a:ext>
            </a:extLst>
          </p:cNvPr>
          <p:cNvSpPr txBox="1"/>
          <p:nvPr/>
        </p:nvSpPr>
        <p:spPr>
          <a:xfrm>
            <a:off x="1902141" y="5577840"/>
            <a:ext cx="25774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Parameter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9864-16FB-4E3C-9BCF-0936D4CA259A}"/>
              </a:ext>
            </a:extLst>
          </p:cNvPr>
          <p:cNvSpPr txBox="1"/>
          <p:nvPr/>
        </p:nvSpPr>
        <p:spPr>
          <a:xfrm rot="16200000">
            <a:off x="-424697" y="3379767"/>
            <a:ext cx="1638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30676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7E354-2668-451B-BAFF-2548D2528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7" y="1788892"/>
            <a:ext cx="2713099" cy="1912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C6862-E138-4019-A7DC-C014144D8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22" y="1788892"/>
            <a:ext cx="2713099" cy="191288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83030EB-9652-4659-AF0C-3BB204D64A2F}"/>
              </a:ext>
            </a:extLst>
          </p:cNvPr>
          <p:cNvGrpSpPr/>
          <p:nvPr/>
        </p:nvGrpSpPr>
        <p:grpSpPr>
          <a:xfrm>
            <a:off x="192481" y="4175859"/>
            <a:ext cx="5723002" cy="2867426"/>
            <a:chOff x="192481" y="4175859"/>
            <a:chExt cx="5723002" cy="28674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DD85CA-D952-43FD-93AD-4B313CEF5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81" y="4175860"/>
              <a:ext cx="2867425" cy="28674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B1F4CF-5F0D-4BD5-9208-CAF0F064D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58" y="4175859"/>
              <a:ext cx="2867425" cy="286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2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C94140-5034-40B1-BCD0-296849B94535}"/>
              </a:ext>
            </a:extLst>
          </p:cNvPr>
          <p:cNvGrpSpPr/>
          <p:nvPr/>
        </p:nvGrpSpPr>
        <p:grpSpPr>
          <a:xfrm>
            <a:off x="240564" y="1949458"/>
            <a:ext cx="5466354" cy="3936159"/>
            <a:chOff x="240564" y="1949458"/>
            <a:chExt cx="5466354" cy="39361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61EA47-2D8A-416B-BA8C-FC01007A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58" y="1949458"/>
              <a:ext cx="5087060" cy="35866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F9181-2591-4273-84FA-D20C5C7555EF}"/>
                </a:ext>
              </a:extLst>
            </p:cNvPr>
            <p:cNvSpPr txBox="1"/>
            <p:nvPr/>
          </p:nvSpPr>
          <p:spPr>
            <a:xfrm>
              <a:off x="1902141" y="5577840"/>
              <a:ext cx="257746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Parameter Values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925E7-D606-4D29-BDAF-6C2DBCC21050}"/>
                </a:ext>
              </a:extLst>
            </p:cNvPr>
            <p:cNvSpPr txBox="1"/>
            <p:nvPr/>
          </p:nvSpPr>
          <p:spPr>
            <a:xfrm rot="16200000">
              <a:off x="-424697" y="3379767"/>
              <a:ext cx="16383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3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3BE7AF-F4F7-472B-83FC-CEEF5DA49154}"/>
              </a:ext>
            </a:extLst>
          </p:cNvPr>
          <p:cNvGrpSpPr/>
          <p:nvPr/>
        </p:nvGrpSpPr>
        <p:grpSpPr>
          <a:xfrm>
            <a:off x="54826" y="765919"/>
            <a:ext cx="6010161" cy="4372586"/>
            <a:chOff x="54826" y="765919"/>
            <a:chExt cx="6010161" cy="43725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6BFF9A-C8C7-4576-96EF-19BEF9E99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6" y="765919"/>
              <a:ext cx="3005081" cy="21862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12FAC-08CB-4F8A-8814-C7A6004DF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906" y="765919"/>
              <a:ext cx="3005081" cy="21862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048494-BD9A-4B08-8508-369DFC95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6" y="2952212"/>
              <a:ext cx="3005081" cy="2186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51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0DB35-DD8B-480B-8EC9-2061C1352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7" y="2176940"/>
            <a:ext cx="5341413" cy="340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78C62-9509-452D-A74E-DED55E6639DE}"/>
              </a:ext>
            </a:extLst>
          </p:cNvPr>
          <p:cNvSpPr txBox="1"/>
          <p:nvPr/>
        </p:nvSpPr>
        <p:spPr>
          <a:xfrm>
            <a:off x="1902141" y="5577840"/>
            <a:ext cx="25774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Parameter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DCFA-A2BD-4A40-AB85-172A76B0DCF9}"/>
              </a:ext>
            </a:extLst>
          </p:cNvPr>
          <p:cNvSpPr txBox="1"/>
          <p:nvPr/>
        </p:nvSpPr>
        <p:spPr>
          <a:xfrm rot="16200000">
            <a:off x="-424697" y="3379767"/>
            <a:ext cx="1638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1031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19539A-0EBC-430D-AE17-B92E7DDAD5E8}"/>
              </a:ext>
            </a:extLst>
          </p:cNvPr>
          <p:cNvGrpSpPr/>
          <p:nvPr/>
        </p:nvGrpSpPr>
        <p:grpSpPr>
          <a:xfrm>
            <a:off x="154375" y="1766548"/>
            <a:ext cx="5811062" cy="2429214"/>
            <a:chOff x="154375" y="1766548"/>
            <a:chExt cx="5811062" cy="24292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F8F926-93AF-4758-BB1B-A59F64EF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906" y="1766548"/>
              <a:ext cx="2905531" cy="24292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FC7219-4B86-4359-B86E-3371F32D0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5" y="1766548"/>
              <a:ext cx="2905531" cy="2429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6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25312</TotalTime>
  <Words>185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AGB Longleaf Pine before calibration with uncertainty prop: R-squared: 0.8198 AGB Longleaf Pine after calibration with estimating sigma: R-squared: 0.7499  AGB Longleaf Pine before calibration with uncertainty prop: RMSE: 0.137 AGB Longleaf Pine after calibration with estimating sigma: RMSE: 0.172  DBH Longleaf before calibration with uncertainty prop: R-squared: 0.9684 DBH Longleaf Pine after calibration with estimating sigma: R-squared: 0.9162  DBH Longleaf pine before calibration with uncertainty prop: RMSE: 0.298 DBH Longleaf Pine after calibration with estimating sigma: RMSE: 0.281  </vt:lpstr>
      <vt:lpstr>Loblolly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Formanack</dc:creator>
  <cp:lastModifiedBy>Alicia Formanack</cp:lastModifiedBy>
  <cp:revision>27</cp:revision>
  <dcterms:created xsi:type="dcterms:W3CDTF">2021-03-05T19:11:11Z</dcterms:created>
  <dcterms:modified xsi:type="dcterms:W3CDTF">2021-03-25T03:34:39Z</dcterms:modified>
</cp:coreProperties>
</file>