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5DE-E132-4416-9E89-B31728BA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0B03A-1C88-412E-ADD0-349EE4A3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B377-3B70-4225-842C-D1C0094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DE0E-2CE3-460E-B4F7-A253C908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6358-CA51-4C16-92F6-BDFD4FB3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17B-4422-4D63-9B83-0E2E83AE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04CF8-0573-4EE4-B7E3-F0C0A584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7504-EAAF-461F-809C-AF898872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B339-FDAE-4838-BEF3-21032781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BB6F-BDC0-406F-A661-6BA38DF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7EC34-4259-4CAE-BF8E-489ADCA76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A01B-AB17-4293-B03E-EEE29033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D070-7497-45DF-BD0F-70B441E0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E498-23E5-4FED-A1DD-87D2E7A6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AD6E-78F3-493C-A20A-D4B04675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398-5AC9-4552-86E2-3959918F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3AD3-DBCA-4A46-BDD3-191D5348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0681-135E-418F-A03C-BA91858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80AE-C623-4414-841D-4946DC6A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3CC0-92C0-40F9-B73C-48C0AEF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434-60F1-4A76-8039-3BB0B07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B20C-72FB-4C2A-8F84-8E77D796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61AA-9779-416D-9C2F-19E9623B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8EA4-4B71-4FD8-A0F8-F7C8009E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A53A-C4EC-4E97-873F-F775D9B7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0A5F-9394-47B0-BD03-6BCCF6A1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BB62-78EE-43EF-B852-D041D4AD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6A86-CB53-425E-92EB-467D7A1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F878-A427-4850-AC17-94129A36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F7F5-A8FF-4142-A45D-6BFD88DE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C08C-B046-459A-8184-DB22C031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841-10EF-4F77-9CE0-F57B9405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4A96-667A-486D-B635-80DC7245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6FF5-CC6A-43AB-9654-EDD8BC5C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1CFD-3E11-4C00-A2A4-2D716112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FF459-84D8-4883-B8E5-F220C637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BCF35-4431-4113-9D12-8B1D1FBA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F569-0A25-41A9-BA26-5325E9F7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2789C-7478-4B25-8F90-3382DC76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B3A-3469-4ECF-8E19-3F7B76ED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D1ED5-1D45-4266-BD6D-1958377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070A-0F21-4E94-88F0-820DA57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7587-7E22-4711-A5FF-6CCDAC90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D5B9-96CD-4FBC-8856-86CA0D76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924A-C9F2-43A6-A0E2-8DB56DAE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7B7E-1714-4F06-8AA8-9C8B8D4E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DAD-BCA2-4BD5-9353-857A463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482C-D5FF-4A44-AD53-36F49553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237B-FB70-4945-B5BA-77361222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BA5F-C099-4ECF-AC74-203C46F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EB33-15EF-475B-AF65-09D72EB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D44A-E45B-485B-952F-75084348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CF1-3034-4A6C-9C81-595E2D1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7E577-D2B9-43C2-94D5-E3556595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A04ED-F380-44B6-9EF6-B76C87B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5E7A-50FA-4430-89D0-C14A5C4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0F65-2C05-48A7-ACC9-FC276663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DC520-4FCF-485D-8ABB-F4556F7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59CFF-EBB2-4749-B7B3-89F75E28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3C22-F886-4026-9DAA-4E92FB5A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381E-D9E4-400E-8CB1-32DCBB8BA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7D52-BAF8-4D5A-B9B1-91E61C5E72A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11B5-4E03-4FB0-99B7-BEFBA3B8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CD46-5BBC-4D8C-9C8F-0C8034A5D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BD9B-DEA7-46FA-8A78-435C2DC6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Longleaf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324A-3D7A-4425-B2C6-BB3650A05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Figuring out mortality (simulations run for 80 years do not show characteristic decreasing frequency with increasing size class)</a:t>
            </a:r>
          </a:p>
          <a:p>
            <a:r>
              <a:rPr lang="en-US" dirty="0"/>
              <a:t>I used new mortality from Platt 1988 (U-shaped, but with steeper curve)</a:t>
            </a:r>
          </a:p>
        </p:txBody>
      </p:sp>
    </p:spTree>
    <p:extLst>
      <p:ext uri="{BB962C8B-B14F-4D97-AF65-F5344CB8AC3E}">
        <p14:creationId xmlns:p14="http://schemas.microsoft.com/office/powerpoint/2010/main" val="19697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47D2-03C5-41F0-AF93-C5FCD633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433" y="1690688"/>
            <a:ext cx="6469941" cy="214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75080-6B7D-468D-9582-CC71FFB1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33" y="4168435"/>
            <a:ext cx="6469941" cy="2141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79AE3-1BC7-4497-9347-829A4A21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400" y="1484346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80FD0-3FDB-4EA5-9244-9CE45D40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99" y="3925840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E8D9-1B39-4602-B343-A6775729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29" y="1353718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F2ABE-29DD-45B5-BFC8-7E4B9F8B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28" y="3832534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1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67ED8-65AE-4B01-AE6B-C80531E4B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772" y="1400370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D9E1C-611A-4AFB-B65C-1F707DA7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72" y="3804542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30C-4EC4-43BE-AEF1-E1DD2CF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is new, steeper mortality curve (Platt 1988).</a:t>
            </a:r>
            <a:br>
              <a:rPr lang="en-US" sz="2400" dirty="0"/>
            </a:br>
            <a:r>
              <a:rPr lang="en-US" sz="2400" dirty="0"/>
              <a:t>Bottom is old mortality curve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752CB-91B6-41E0-B36A-B6F54705E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32" y="1243443"/>
            <a:ext cx="7268546" cy="5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BFB-2E5B-4B7E-A88E-EA3D678D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is 700tph simulated for 80 years using new mortality compared to old mortality (right)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6CF7B-A82C-4EA3-9C4B-553030EC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66" y="2407298"/>
            <a:ext cx="5721273" cy="3517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3255B-F352-4ECB-8B13-EBF6F354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77" y="2407298"/>
            <a:ext cx="5907257" cy="3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F3A-70BE-4EDE-81A4-2F53D2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on left is with new longleaf mortality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345DF-7C10-4578-8CE0-927FB1E5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48490" cy="3472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D39B7-C15D-46C8-AB99-2B24662C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1" y="1825625"/>
            <a:ext cx="5709299" cy="35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Longleaf</vt:lpstr>
      <vt:lpstr>Observed vs modeled diameter distributions</vt:lpstr>
      <vt:lpstr>Observed vs modeled diameter distributions</vt:lpstr>
      <vt:lpstr>Observed vs modeled diameter distributions</vt:lpstr>
      <vt:lpstr>Observed vs modeled diameter distributions</vt:lpstr>
      <vt:lpstr>Top is new, steeper mortality curve (Platt 1988). Bottom is old mortality curve </vt:lpstr>
      <vt:lpstr>Left is 700tph simulated for 80 years using new mortality compared to old mortality (right)</vt:lpstr>
      <vt:lpstr>Graph on left is with new longleaf mortality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Longleaf</dc:title>
  <dc:creator>Alicia Formanack</dc:creator>
  <cp:lastModifiedBy>Alicia Formanack</cp:lastModifiedBy>
  <cp:revision>7</cp:revision>
  <dcterms:created xsi:type="dcterms:W3CDTF">2020-07-16T01:16:08Z</dcterms:created>
  <dcterms:modified xsi:type="dcterms:W3CDTF">2020-07-16T03:02:19Z</dcterms:modified>
</cp:coreProperties>
</file>