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0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5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756F-1AAF-4A41-8CA6-D8FA8F444C7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B6F1-F9F3-4B6D-802E-46147741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1C4C4-6BFF-4660-9643-E75A0FD55B85}"/>
              </a:ext>
            </a:extLst>
          </p:cNvPr>
          <p:cNvSpPr txBox="1"/>
          <p:nvPr/>
        </p:nvSpPr>
        <p:spPr>
          <a:xfrm>
            <a:off x="260059" y="385893"/>
            <a:ext cx="88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dyros_jet_model.cpp, dyros_jet_model.h</a:t>
            </a:r>
            <a:r>
              <a:rPr lang="ko-KR" altLang="en-US"/>
              <a:t>을 첨부 된 파일로 변경해주세요</a:t>
            </a:r>
            <a:r>
              <a:rPr lang="en-US" altLang="ko-KR"/>
              <a:t>. (Jacobian </a:t>
            </a:r>
            <a:r>
              <a:rPr lang="ko-KR" altLang="en-US"/>
              <a:t>사용을 위해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centroidal_dynamics_controller.cpp </a:t>
            </a:r>
            <a:r>
              <a:rPr lang="ko-KR" altLang="en-US"/>
              <a:t>을 </a:t>
            </a:r>
            <a:r>
              <a:rPr lang="en-US" altLang="ko-KR"/>
              <a:t>dyros_jet_controller</a:t>
            </a:r>
            <a:r>
              <a:rPr lang="ko-KR" altLang="en-US"/>
              <a:t>의 </a:t>
            </a:r>
            <a:r>
              <a:rPr lang="en-US" altLang="ko-KR"/>
              <a:t>src</a:t>
            </a:r>
            <a:r>
              <a:rPr lang="ko-KR" altLang="en-US"/>
              <a:t>파일에 넣어주세요</a:t>
            </a:r>
            <a:r>
              <a:rPr lang="en-US" altLang="ko-KR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D76825-E8EE-4A60-BFE3-691CF7B04737}"/>
              </a:ext>
            </a:extLst>
          </p:cNvPr>
          <p:cNvGrpSpPr/>
          <p:nvPr/>
        </p:nvGrpSpPr>
        <p:grpSpPr>
          <a:xfrm>
            <a:off x="805230" y="1624826"/>
            <a:ext cx="7533539" cy="4666917"/>
            <a:chOff x="1669409" y="1700327"/>
            <a:chExt cx="5805182" cy="35962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CDE8AF-1175-4C6F-B6CE-A002C288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409" y="1700327"/>
              <a:ext cx="5805182" cy="35962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8650F3-F021-4994-A998-C795E31B08A2}"/>
                </a:ext>
              </a:extLst>
            </p:cNvPr>
            <p:cNvSpPr/>
            <p:nvPr/>
          </p:nvSpPr>
          <p:spPr>
            <a:xfrm>
              <a:off x="2801923" y="2122415"/>
              <a:ext cx="671119" cy="5536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1AC8E1-C98D-4F51-963E-CCDDFE76C985}"/>
                </a:ext>
              </a:extLst>
            </p:cNvPr>
            <p:cNvSpPr/>
            <p:nvPr/>
          </p:nvSpPr>
          <p:spPr>
            <a:xfrm>
              <a:off x="2004969" y="1853967"/>
              <a:ext cx="2684477" cy="2541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39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27FF8B-4E4F-4626-AC25-20052DF36FF3}"/>
              </a:ext>
            </a:extLst>
          </p:cNvPr>
          <p:cNvSpPr txBox="1"/>
          <p:nvPr/>
        </p:nvSpPr>
        <p:spPr>
          <a:xfrm>
            <a:off x="260059" y="385893"/>
            <a:ext cx="882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 dyros_jet_controller</a:t>
            </a:r>
            <a:r>
              <a:rPr lang="ko-KR" altLang="en-US"/>
              <a:t>의 </a:t>
            </a:r>
            <a:r>
              <a:rPr lang="en-US" altLang="ko-KR"/>
              <a:t>CMakeLists.txt</a:t>
            </a:r>
            <a:r>
              <a:rPr lang="ko-KR" altLang="en-US"/>
              <a:t>에 </a:t>
            </a:r>
            <a:r>
              <a:rPr lang="en-US" altLang="ko-KR"/>
              <a:t>“src/centroidal_dynamics_controller.cpp”</a:t>
            </a:r>
            <a:r>
              <a:rPr lang="ko-KR" altLang="en-US"/>
              <a:t>을 추가해주세요</a:t>
            </a:r>
            <a:r>
              <a:rPr lang="en-US" altLang="ko-KR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EC845F-36F3-4C40-8ABE-CDB5831A07E4}"/>
              </a:ext>
            </a:extLst>
          </p:cNvPr>
          <p:cNvGrpSpPr/>
          <p:nvPr/>
        </p:nvGrpSpPr>
        <p:grpSpPr>
          <a:xfrm>
            <a:off x="1819980" y="809995"/>
            <a:ext cx="5504039" cy="5983985"/>
            <a:chOff x="2121554" y="877107"/>
            <a:chExt cx="5003146" cy="54394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05D6DE-B0DD-42AB-8065-08A5AD68CA9B}"/>
                </a:ext>
              </a:extLst>
            </p:cNvPr>
            <p:cNvGrpSpPr/>
            <p:nvPr/>
          </p:nvGrpSpPr>
          <p:grpSpPr>
            <a:xfrm>
              <a:off x="2121554" y="877107"/>
              <a:ext cx="5003146" cy="5439415"/>
              <a:chOff x="1084044" y="161431"/>
              <a:chExt cx="5811398" cy="631814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7FCCD98-5CC5-4525-9B0E-C1C26589D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799" y="161431"/>
                <a:ext cx="4687889" cy="288914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1EEFEE1-A712-43B5-9F30-8DE8A032A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044" y="1434517"/>
                <a:ext cx="5811398" cy="5045060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21BB12-8659-4CD5-89DE-338F2DFF5A1A}"/>
                </a:ext>
              </a:extLst>
            </p:cNvPr>
            <p:cNvSpPr/>
            <p:nvPr/>
          </p:nvSpPr>
          <p:spPr>
            <a:xfrm>
              <a:off x="4495800" y="1120140"/>
              <a:ext cx="571500" cy="4038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3A05D-8D04-413B-A216-AA2A37C7351B}"/>
                </a:ext>
              </a:extLst>
            </p:cNvPr>
            <p:cNvSpPr/>
            <p:nvPr/>
          </p:nvSpPr>
          <p:spPr>
            <a:xfrm>
              <a:off x="2255520" y="5097780"/>
              <a:ext cx="2407920" cy="1828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B7DA0-B0C2-4FEA-BD97-77A8392E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854"/>
            <a:ext cx="9144000" cy="62822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B46AB4-3B02-4BE4-87DB-CC179F89B037}"/>
              </a:ext>
            </a:extLst>
          </p:cNvPr>
          <p:cNvSpPr/>
          <p:nvPr/>
        </p:nvSpPr>
        <p:spPr>
          <a:xfrm>
            <a:off x="411061" y="3993160"/>
            <a:ext cx="6392411" cy="847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41C9-0E64-43EC-ABCF-5D32F6AF4D73}"/>
              </a:ext>
            </a:extLst>
          </p:cNvPr>
          <p:cNvSpPr txBox="1"/>
          <p:nvPr/>
        </p:nvSpPr>
        <p:spPr>
          <a:xfrm>
            <a:off x="2692866" y="2921168"/>
            <a:ext cx="5016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Walking_controller_hw.h</a:t>
            </a:r>
            <a:r>
              <a:rPr lang="ko-KR" altLang="en-US" sz="2000">
                <a:solidFill>
                  <a:schemeClr val="bg1"/>
                </a:solidFill>
              </a:rPr>
              <a:t>의 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Public </a:t>
            </a:r>
            <a:r>
              <a:rPr lang="ko-KR" altLang="en-US" sz="2000">
                <a:solidFill>
                  <a:schemeClr val="bg1"/>
                </a:solidFill>
              </a:rPr>
              <a:t>영역에 아래와 같은 함수 선언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(CMM </a:t>
            </a:r>
            <a:r>
              <a:rPr lang="ko-KR" altLang="en-US" sz="2000">
                <a:solidFill>
                  <a:schemeClr val="bg1"/>
                </a:solidFill>
              </a:rPr>
              <a:t>업데이트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자코비언 계산</a:t>
            </a:r>
            <a:r>
              <a:rPr lang="en-US" altLang="ko-KR" sz="2000">
                <a:solidFill>
                  <a:schemeClr val="bg1"/>
                </a:solidFill>
              </a:rPr>
              <a:t>, QP </a:t>
            </a:r>
            <a:r>
              <a:rPr lang="ko-KR" altLang="en-US" sz="2000">
                <a:solidFill>
                  <a:schemeClr val="bg1"/>
                </a:solidFill>
              </a:rPr>
              <a:t>함수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4159B1-0590-4176-944C-07CE76DC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54"/>
            <a:ext cx="9144000" cy="62464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B46AB4-3B02-4BE4-87DB-CC179F89B037}"/>
              </a:ext>
            </a:extLst>
          </p:cNvPr>
          <p:cNvSpPr/>
          <p:nvPr/>
        </p:nvSpPr>
        <p:spPr>
          <a:xfrm>
            <a:off x="411061" y="3665989"/>
            <a:ext cx="6392411" cy="1174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41C9-0E64-43EC-ABCF-5D32F6AF4D73}"/>
              </a:ext>
            </a:extLst>
          </p:cNvPr>
          <p:cNvSpPr txBox="1"/>
          <p:nvPr/>
        </p:nvSpPr>
        <p:spPr>
          <a:xfrm>
            <a:off x="2332141" y="4924338"/>
            <a:ext cx="562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Private </a:t>
            </a:r>
            <a:r>
              <a:rPr lang="ko-KR" altLang="en-US" sz="2000">
                <a:solidFill>
                  <a:schemeClr val="bg1"/>
                </a:solidFill>
              </a:rPr>
              <a:t>영역에 위와 같이 변수 선언 </a:t>
            </a:r>
            <a:r>
              <a:rPr lang="en-US" altLang="ko-KR" sz="2000">
                <a:solidFill>
                  <a:schemeClr val="bg1"/>
                </a:solidFill>
              </a:rPr>
              <a:t>(Pelvis </a:t>
            </a:r>
            <a:r>
              <a:rPr lang="ko-KR" altLang="en-US" sz="2000">
                <a:solidFill>
                  <a:schemeClr val="bg1"/>
                </a:solidFill>
              </a:rPr>
              <a:t>기준에서의 발의 속도</a:t>
            </a:r>
            <a:r>
              <a:rPr lang="en-US" altLang="ko-KR" sz="2000">
                <a:solidFill>
                  <a:schemeClr val="bg1"/>
                </a:solidFill>
              </a:rPr>
              <a:t>, QP</a:t>
            </a:r>
            <a:r>
              <a:rPr lang="ko-KR" altLang="en-US" sz="2000">
                <a:solidFill>
                  <a:schemeClr val="bg1"/>
                </a:solidFill>
              </a:rPr>
              <a:t>로 계산 된 해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9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CDEBEA-BE9E-4C3D-ABC6-8D3E851AF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113420"/>
            <a:ext cx="7839075" cy="3590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1F0016-247B-4FFF-84C2-40720B56579E}"/>
              </a:ext>
            </a:extLst>
          </p:cNvPr>
          <p:cNvSpPr/>
          <p:nvPr/>
        </p:nvSpPr>
        <p:spPr>
          <a:xfrm>
            <a:off x="746620" y="1459684"/>
            <a:ext cx="2910980" cy="38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5276-4810-44EF-8CF9-8B98336C04F2}"/>
              </a:ext>
            </a:extLst>
          </p:cNvPr>
          <p:cNvSpPr txBox="1"/>
          <p:nvPr/>
        </p:nvSpPr>
        <p:spPr>
          <a:xfrm>
            <a:off x="3751758" y="1467965"/>
            <a:ext cx="411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getRobotState</a:t>
            </a:r>
            <a:r>
              <a:rPr lang="ko-KR" altLang="en-US">
                <a:solidFill>
                  <a:schemeClr val="bg1"/>
                </a:solidFill>
              </a:rPr>
              <a:t>에서 </a:t>
            </a:r>
            <a:r>
              <a:rPr lang="en-US" altLang="ko-KR">
                <a:solidFill>
                  <a:schemeClr val="bg1"/>
                </a:solidFill>
              </a:rPr>
              <a:t>CMM </a:t>
            </a:r>
            <a:r>
              <a:rPr lang="ko-KR" altLang="en-US">
                <a:solidFill>
                  <a:schemeClr val="bg1"/>
                </a:solidFill>
              </a:rPr>
              <a:t>호출 함수 선언</a:t>
            </a:r>
          </a:p>
        </p:txBody>
      </p:sp>
    </p:spTree>
    <p:extLst>
      <p:ext uri="{BB962C8B-B14F-4D97-AF65-F5344CB8AC3E}">
        <p14:creationId xmlns:p14="http://schemas.microsoft.com/office/powerpoint/2010/main" val="275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F45D57-8D97-43D1-8480-78A7FFA0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6" y="0"/>
            <a:ext cx="770520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1F0016-247B-4FFF-84C2-40720B56579E}"/>
              </a:ext>
            </a:extLst>
          </p:cNvPr>
          <p:cNvSpPr/>
          <p:nvPr/>
        </p:nvSpPr>
        <p:spPr>
          <a:xfrm>
            <a:off x="1182847" y="4924338"/>
            <a:ext cx="5939405" cy="1761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25276-4810-44EF-8CF9-8B98336C04F2}"/>
              </a:ext>
            </a:extLst>
          </p:cNvPr>
          <p:cNvSpPr txBox="1"/>
          <p:nvPr/>
        </p:nvSpPr>
        <p:spPr>
          <a:xfrm>
            <a:off x="3072249" y="5482016"/>
            <a:ext cx="41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Jacobian </a:t>
            </a:r>
            <a:r>
              <a:rPr lang="ko-KR" altLang="en-US">
                <a:solidFill>
                  <a:schemeClr val="bg1"/>
                </a:solidFill>
              </a:rPr>
              <a:t>계산 함수 추가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</a:rPr>
              <a:t>QP</a:t>
            </a:r>
            <a:r>
              <a:rPr lang="ko-KR" altLang="en-US">
                <a:solidFill>
                  <a:schemeClr val="bg1"/>
                </a:solidFill>
              </a:rPr>
              <a:t>에 의해 계산된 </a:t>
            </a:r>
            <a:r>
              <a:rPr lang="en-US" altLang="ko-KR">
                <a:solidFill>
                  <a:schemeClr val="bg1"/>
                </a:solidFill>
              </a:rPr>
              <a:t>optimal_q_dot</a:t>
            </a:r>
            <a:r>
              <a:rPr lang="ko-KR" altLang="en-US">
                <a:solidFill>
                  <a:schemeClr val="bg1"/>
                </a:solidFill>
              </a:rPr>
              <a:t>을 출력</a:t>
            </a:r>
          </a:p>
        </p:txBody>
      </p:sp>
    </p:spTree>
    <p:extLst>
      <p:ext uri="{BB962C8B-B14F-4D97-AF65-F5344CB8AC3E}">
        <p14:creationId xmlns:p14="http://schemas.microsoft.com/office/powerpoint/2010/main" val="316148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10575-CF44-4700-9800-3A311EACEDFE}"/>
              </a:ext>
            </a:extLst>
          </p:cNvPr>
          <p:cNvSpPr txBox="1"/>
          <p:nvPr/>
        </p:nvSpPr>
        <p:spPr>
          <a:xfrm>
            <a:off x="295493" y="373121"/>
            <a:ext cx="797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centroidal_dynamics_controller </a:t>
            </a:r>
            <a:r>
              <a:rPr lang="ko-KR" altLang="en-US"/>
              <a:t>와 제공한 코드를 빌드했을때 컴파일 에러가 날 수 있습니다</a:t>
            </a:r>
            <a:r>
              <a:rPr lang="en-US" altLang="ko-KR"/>
              <a:t>. </a:t>
            </a:r>
            <a:r>
              <a:rPr lang="ko-KR" altLang="en-US"/>
              <a:t>그 이유는 </a:t>
            </a:r>
            <a:r>
              <a:rPr lang="en-US" altLang="ko-KR"/>
              <a:t>Qpcontroll </a:t>
            </a:r>
            <a:r>
              <a:rPr lang="ko-KR" altLang="en-US"/>
              <a:t>내에서 </a:t>
            </a:r>
            <a:r>
              <a:rPr lang="en-US" altLang="ko-KR"/>
              <a:t>real_t </a:t>
            </a:r>
            <a:r>
              <a:rPr lang="ko-KR" altLang="en-US"/>
              <a:t>변수에 내용이 정의되어있지 않아서 그렇습니다</a:t>
            </a:r>
            <a:r>
              <a:rPr lang="en-US" altLang="ko-KR"/>
              <a:t>. </a:t>
            </a:r>
          </a:p>
          <a:p>
            <a:r>
              <a:rPr lang="ko-KR" altLang="en-US"/>
              <a:t>문제 </a:t>
            </a:r>
            <a:r>
              <a:rPr lang="en-US" altLang="ko-KR"/>
              <a:t>1.2.3.4</a:t>
            </a:r>
            <a:r>
              <a:rPr lang="ko-KR" altLang="en-US"/>
              <a:t>번을 정의하고 돌리시면 바로 해가 풀릴수 있고 만약 코드가 돌아가는것만 확인하고 싶으시면 정의된 크기에 전부 </a:t>
            </a:r>
            <a:r>
              <a:rPr lang="en-US" altLang="ko-KR"/>
              <a:t>0</a:t>
            </a:r>
            <a:r>
              <a:rPr lang="ko-KR" altLang="en-US"/>
              <a:t>값을 넣어서 돌리면 컴파일에러는 없습니다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186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myeongju</dc:creator>
  <cp:lastModifiedBy>myeongju</cp:lastModifiedBy>
  <cp:revision>7</cp:revision>
  <dcterms:created xsi:type="dcterms:W3CDTF">2020-11-27T09:03:51Z</dcterms:created>
  <dcterms:modified xsi:type="dcterms:W3CDTF">2020-11-27T09:52:19Z</dcterms:modified>
</cp:coreProperties>
</file>