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6C1A-76D9-E64C-9A06-DF471172E27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4B39-DCDE-4D43-B9E3-70C64B2C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90364" y="5233059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4686" y="5233059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39008" y="5233059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13330" y="5233059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14660" y="3509158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62213" y="3509158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09766" y="3509158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64686" y="1785257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39008" y="1785257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62213" y="110836"/>
            <a:ext cx="1122852" cy="16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0634" y="154380"/>
            <a:ext cx="3752603" cy="656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00650" y="154380"/>
            <a:ext cx="3752603" cy="656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9397" y="950026"/>
            <a:ext cx="226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Enter number of players: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1901" y="1995055"/>
            <a:ext cx="2290949" cy="71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56909" y="950026"/>
            <a:ext cx="22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your name: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9413" y="1995055"/>
            <a:ext cx="2290949" cy="71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188" y="154380"/>
            <a:ext cx="3752603" cy="656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265" y="653143"/>
            <a:ext cx="29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Pick a card: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514" y="1721922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514" y="2590017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514" y="3458112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6265" y="4298313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8888" y="1022475"/>
            <a:ext cx="553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Picks the number card from the bottom row and flips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188" y="154380"/>
            <a:ext cx="3752603" cy="656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265" y="653143"/>
            <a:ext cx="29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or Lower: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514" y="1721922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514" y="2590017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8894" y="1151906"/>
            <a:ext cx="6056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decides if the next card is going to be higher or lower.  A random card is flipped from the 2</a:t>
            </a:r>
            <a:r>
              <a:rPr lang="en-US" baseline="30000" dirty="0" smtClean="0"/>
              <a:t>nd</a:t>
            </a:r>
            <a:r>
              <a:rPr lang="en-US" dirty="0" smtClean="0"/>
              <a:t> row.</a:t>
            </a:r>
          </a:p>
          <a:p>
            <a:endParaRPr lang="en-US" dirty="0"/>
          </a:p>
          <a:p>
            <a:r>
              <a:rPr lang="en-US" dirty="0" smtClean="0"/>
              <a:t>If the player picked correct, proceed to the next row.</a:t>
            </a:r>
          </a:p>
          <a:p>
            <a:r>
              <a:rPr lang="en-US" dirty="0" smtClean="0"/>
              <a:t>If the player picked incorrectly, drink.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188" y="154380"/>
            <a:ext cx="3752603" cy="656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265" y="653143"/>
            <a:ext cx="29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or outside: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514" y="1721922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514" y="2590017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Outside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3891" y="866899"/>
            <a:ext cx="5985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decides if the next card is going to be in between or outside of the range between the first and second card.  A random card is flipped.</a:t>
            </a:r>
          </a:p>
          <a:p>
            <a:endParaRPr lang="en-US" dirty="0"/>
          </a:p>
          <a:p>
            <a:r>
              <a:rPr lang="en-US" dirty="0" smtClean="0"/>
              <a:t>If the player picked correct, proceed to the next row.</a:t>
            </a:r>
          </a:p>
          <a:p>
            <a:r>
              <a:rPr lang="en-US" dirty="0" smtClean="0"/>
              <a:t>If the player picked incorrectly, drink.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4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188" y="154380"/>
            <a:ext cx="3752603" cy="656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265" y="653143"/>
            <a:ext cx="29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Smoke or fire: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514" y="1721922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Smoke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514" y="2590017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3891" y="866899"/>
            <a:ext cx="5985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decides if the next card is going to be smoke (black) or fire (red).</a:t>
            </a:r>
          </a:p>
          <a:p>
            <a:endParaRPr lang="en-US" dirty="0"/>
          </a:p>
          <a:p>
            <a:r>
              <a:rPr lang="en-US" dirty="0" smtClean="0"/>
              <a:t>If the player picked correct, proceed the player to pick someone to drink.</a:t>
            </a:r>
          </a:p>
          <a:p>
            <a:endParaRPr lang="en-US" dirty="0" smtClean="0"/>
          </a:p>
          <a:p>
            <a:r>
              <a:rPr lang="en-US" dirty="0" smtClean="0"/>
              <a:t>If the player picked incorrectly, drink. Start new round with next player.</a:t>
            </a:r>
          </a:p>
        </p:txBody>
      </p:sp>
    </p:spTree>
    <p:extLst>
      <p:ext uri="{BB962C8B-B14F-4D97-AF65-F5344CB8AC3E}">
        <p14:creationId xmlns:p14="http://schemas.microsoft.com/office/powerpoint/2010/main" val="136553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188" y="154380"/>
            <a:ext cx="3752603" cy="656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265" y="653143"/>
            <a:ext cx="29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someone to drink: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514" y="1721922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&lt;name&gt;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514" y="2590017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&lt;name&gt;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3891" y="866899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picks someone else to drink.  Start new round with next player.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514" y="3443245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&lt;name&gt;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14" y="4298866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&lt;name&gt;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265" y="5165765"/>
            <a:ext cx="2683824" cy="68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3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223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 Crotty</dc:creator>
  <cp:lastModifiedBy>Joseph R Crotty</cp:lastModifiedBy>
  <cp:revision>2</cp:revision>
  <dcterms:created xsi:type="dcterms:W3CDTF">2016-01-23T19:55:37Z</dcterms:created>
  <dcterms:modified xsi:type="dcterms:W3CDTF">2016-01-23T20:08:40Z</dcterms:modified>
</cp:coreProperties>
</file>