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6D75F-057F-43A0-BB63-E50977EE7AB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B43C1EEB-3F41-46DD-8111-708FB1F257C0}">
      <dgm:prSet phldrT="[Text]" custT="1"/>
      <dgm:spPr/>
      <dgm:t>
        <a:bodyPr/>
        <a:lstStyle/>
        <a:p>
          <a:r>
            <a:rPr lang="en-US" altLang="zh-HK" sz="1200" dirty="0"/>
            <a:t>Define problem statement</a:t>
          </a:r>
          <a:endParaRPr lang="zh-HK" altLang="en-US" sz="1200" dirty="0"/>
        </a:p>
      </dgm:t>
    </dgm:pt>
    <dgm:pt modelId="{19F0C9E2-40D8-4759-9D38-309699AEB317}" type="parTrans" cxnId="{A154AF0A-B70C-4D57-92C9-D95E3BB3B9B1}">
      <dgm:prSet/>
      <dgm:spPr/>
      <dgm:t>
        <a:bodyPr/>
        <a:lstStyle/>
        <a:p>
          <a:endParaRPr lang="zh-HK" altLang="en-US"/>
        </a:p>
      </dgm:t>
    </dgm:pt>
    <dgm:pt modelId="{D8DA38E5-8E51-4152-922B-FF3C44142B58}" type="sibTrans" cxnId="{A154AF0A-B70C-4D57-92C9-D95E3BB3B9B1}">
      <dgm:prSet/>
      <dgm:spPr/>
      <dgm:t>
        <a:bodyPr/>
        <a:lstStyle/>
        <a:p>
          <a:endParaRPr lang="zh-HK" altLang="en-US"/>
        </a:p>
      </dgm:t>
    </dgm:pt>
    <dgm:pt modelId="{266CE33D-C126-4FEA-8695-0E6F85EA2317}">
      <dgm:prSet custT="1"/>
      <dgm:spPr/>
      <dgm:t>
        <a:bodyPr/>
        <a:lstStyle/>
        <a:p>
          <a:r>
            <a:rPr lang="en-US" altLang="zh-HK" sz="1200" dirty="0"/>
            <a:t>Data collection</a:t>
          </a:r>
        </a:p>
      </dgm:t>
    </dgm:pt>
    <dgm:pt modelId="{149961FC-22B1-4EDD-AF4C-77793080B4E6}" type="parTrans" cxnId="{0818D4C0-2915-4094-9543-7BEBD7888522}">
      <dgm:prSet/>
      <dgm:spPr/>
      <dgm:t>
        <a:bodyPr/>
        <a:lstStyle/>
        <a:p>
          <a:endParaRPr lang="zh-HK" altLang="en-US"/>
        </a:p>
      </dgm:t>
    </dgm:pt>
    <dgm:pt modelId="{5CE04526-6BEE-48D8-9D66-076261AE871C}" type="sibTrans" cxnId="{0818D4C0-2915-4094-9543-7BEBD7888522}">
      <dgm:prSet/>
      <dgm:spPr/>
      <dgm:t>
        <a:bodyPr/>
        <a:lstStyle/>
        <a:p>
          <a:endParaRPr lang="zh-HK" altLang="en-US"/>
        </a:p>
      </dgm:t>
    </dgm:pt>
    <dgm:pt modelId="{6F799E62-E7BC-47CD-9299-20C8DFC8452F}">
      <dgm:prSet custT="1"/>
      <dgm:spPr/>
      <dgm:t>
        <a:bodyPr/>
        <a:lstStyle/>
        <a:p>
          <a:r>
            <a:rPr lang="en-US" altLang="zh-HK" sz="1200" dirty="0"/>
            <a:t>Data Cleaning</a:t>
          </a:r>
        </a:p>
      </dgm:t>
    </dgm:pt>
    <dgm:pt modelId="{A5E968C0-6B57-46C1-BA6E-8AC37F718653}" type="parTrans" cxnId="{D3BE7E5F-3498-4E1F-A2D7-A491C1279854}">
      <dgm:prSet/>
      <dgm:spPr/>
      <dgm:t>
        <a:bodyPr/>
        <a:lstStyle/>
        <a:p>
          <a:endParaRPr lang="zh-HK" altLang="en-US"/>
        </a:p>
      </dgm:t>
    </dgm:pt>
    <dgm:pt modelId="{1EA9AB76-EF19-453F-BEDE-31F229FFB8FA}" type="sibTrans" cxnId="{D3BE7E5F-3498-4E1F-A2D7-A491C1279854}">
      <dgm:prSet/>
      <dgm:spPr/>
      <dgm:t>
        <a:bodyPr/>
        <a:lstStyle/>
        <a:p>
          <a:endParaRPr lang="zh-HK" altLang="en-US"/>
        </a:p>
      </dgm:t>
    </dgm:pt>
    <dgm:pt modelId="{E164D071-DA30-45AD-8EB9-508ADF3EF4A7}">
      <dgm:prSet custT="1"/>
      <dgm:spPr/>
      <dgm:t>
        <a:bodyPr/>
        <a:lstStyle/>
        <a:p>
          <a:r>
            <a:rPr lang="en-US" altLang="zh-HK" sz="1200" dirty="0"/>
            <a:t>Data Analysis</a:t>
          </a:r>
        </a:p>
      </dgm:t>
    </dgm:pt>
    <dgm:pt modelId="{4D6DAC32-869E-440D-A51B-751165D088FE}" type="parTrans" cxnId="{7594D167-5B5E-4347-AD5B-AF6A4106D1A4}">
      <dgm:prSet/>
      <dgm:spPr/>
      <dgm:t>
        <a:bodyPr/>
        <a:lstStyle/>
        <a:p>
          <a:endParaRPr lang="zh-HK" altLang="en-US"/>
        </a:p>
      </dgm:t>
    </dgm:pt>
    <dgm:pt modelId="{21B54002-C903-473B-A097-74B57AA5A4B8}" type="sibTrans" cxnId="{7594D167-5B5E-4347-AD5B-AF6A4106D1A4}">
      <dgm:prSet/>
      <dgm:spPr/>
      <dgm:t>
        <a:bodyPr/>
        <a:lstStyle/>
        <a:p>
          <a:endParaRPr lang="zh-HK" altLang="en-US"/>
        </a:p>
      </dgm:t>
    </dgm:pt>
    <dgm:pt modelId="{2EF33834-B631-4995-979B-140AA5010C3A}">
      <dgm:prSet custT="1"/>
      <dgm:spPr/>
      <dgm:t>
        <a:bodyPr/>
        <a:lstStyle/>
        <a:p>
          <a:r>
            <a:rPr lang="en-US" altLang="zh-HK" sz="1200" dirty="0"/>
            <a:t>Build Predictive Model</a:t>
          </a:r>
        </a:p>
      </dgm:t>
    </dgm:pt>
    <dgm:pt modelId="{45A43EBC-7D5A-4445-9B35-E994405A458B}" type="parTrans" cxnId="{F68A1B82-701E-46F0-8C6E-FC1BF9F91F48}">
      <dgm:prSet/>
      <dgm:spPr/>
      <dgm:t>
        <a:bodyPr/>
        <a:lstStyle/>
        <a:p>
          <a:endParaRPr lang="zh-HK" altLang="en-US"/>
        </a:p>
      </dgm:t>
    </dgm:pt>
    <dgm:pt modelId="{3D93A571-06A0-4CFD-9623-193625A78992}" type="sibTrans" cxnId="{F68A1B82-701E-46F0-8C6E-FC1BF9F91F48}">
      <dgm:prSet/>
      <dgm:spPr/>
      <dgm:t>
        <a:bodyPr/>
        <a:lstStyle/>
        <a:p>
          <a:endParaRPr lang="zh-HK" altLang="en-US"/>
        </a:p>
      </dgm:t>
    </dgm:pt>
    <dgm:pt modelId="{B24F952E-A710-4F8D-83FB-D74CE6C4E790}">
      <dgm:prSet custT="1"/>
      <dgm:spPr/>
      <dgm:t>
        <a:bodyPr/>
        <a:lstStyle/>
        <a:p>
          <a:r>
            <a:rPr lang="en-US" altLang="zh-HK" sz="1200" dirty="0"/>
            <a:t>Validate Model</a:t>
          </a:r>
        </a:p>
      </dgm:t>
    </dgm:pt>
    <dgm:pt modelId="{DF81ED09-CE2B-4DE8-A6BB-DA7AC26B43D1}" type="parTrans" cxnId="{2EF07BF9-1BCE-40A1-8A68-5C6AB0ED3119}">
      <dgm:prSet/>
      <dgm:spPr/>
      <dgm:t>
        <a:bodyPr/>
        <a:lstStyle/>
        <a:p>
          <a:endParaRPr lang="zh-HK" altLang="en-US"/>
        </a:p>
      </dgm:t>
    </dgm:pt>
    <dgm:pt modelId="{C484CEBB-1060-4358-9516-047263E1604F}" type="sibTrans" cxnId="{2EF07BF9-1BCE-40A1-8A68-5C6AB0ED3119}">
      <dgm:prSet/>
      <dgm:spPr/>
      <dgm:t>
        <a:bodyPr/>
        <a:lstStyle/>
        <a:p>
          <a:endParaRPr lang="zh-HK" altLang="en-US"/>
        </a:p>
      </dgm:t>
    </dgm:pt>
    <dgm:pt modelId="{D5C77AB6-6D46-459C-B962-2164EADE0AF3}">
      <dgm:prSet custT="1"/>
      <dgm:spPr/>
      <dgm:t>
        <a:bodyPr/>
        <a:lstStyle/>
        <a:p>
          <a:r>
            <a:rPr lang="en-US" altLang="zh-HK" sz="1200" dirty="0"/>
            <a:t>Deployment</a:t>
          </a:r>
          <a:endParaRPr lang="zh-HK" altLang="en-US" sz="1200" dirty="0"/>
        </a:p>
      </dgm:t>
    </dgm:pt>
    <dgm:pt modelId="{FC1BCB5F-E7D8-403B-B36F-99FEC590F0EC}" type="parTrans" cxnId="{170F29BE-2B8E-48E9-A076-92E3EA48D752}">
      <dgm:prSet/>
      <dgm:spPr/>
      <dgm:t>
        <a:bodyPr/>
        <a:lstStyle/>
        <a:p>
          <a:endParaRPr lang="zh-HK" altLang="en-US"/>
        </a:p>
      </dgm:t>
    </dgm:pt>
    <dgm:pt modelId="{D197E211-607A-4CFE-A3DB-298B42748957}" type="sibTrans" cxnId="{170F29BE-2B8E-48E9-A076-92E3EA48D752}">
      <dgm:prSet/>
      <dgm:spPr/>
      <dgm:t>
        <a:bodyPr/>
        <a:lstStyle/>
        <a:p>
          <a:endParaRPr lang="zh-HK" altLang="en-US"/>
        </a:p>
      </dgm:t>
    </dgm:pt>
    <dgm:pt modelId="{8DB15EEC-1118-425E-867C-E365BA4FFEE1}" type="pres">
      <dgm:prSet presAssocID="{BF36D75F-057F-43A0-BB63-E50977EE7AB0}" presName="cycle" presStyleCnt="0">
        <dgm:presLayoutVars>
          <dgm:dir/>
          <dgm:resizeHandles val="exact"/>
        </dgm:presLayoutVars>
      </dgm:prSet>
      <dgm:spPr/>
    </dgm:pt>
    <dgm:pt modelId="{FC9181B6-3BC7-456C-94C8-3D22DBD78DE2}" type="pres">
      <dgm:prSet presAssocID="{B43C1EEB-3F41-46DD-8111-708FB1F257C0}" presName="dummy" presStyleCnt="0"/>
      <dgm:spPr/>
    </dgm:pt>
    <dgm:pt modelId="{72519289-7559-4E60-8CC0-893BA88EE9D3}" type="pres">
      <dgm:prSet presAssocID="{B43C1EEB-3F41-46DD-8111-708FB1F257C0}" presName="node" presStyleLbl="revTx" presStyleIdx="0" presStyleCnt="7" custScaleX="130183">
        <dgm:presLayoutVars>
          <dgm:bulletEnabled val="1"/>
        </dgm:presLayoutVars>
      </dgm:prSet>
      <dgm:spPr/>
    </dgm:pt>
    <dgm:pt modelId="{0F312BF6-266C-4EA7-8AA0-20B0B0F9D900}" type="pres">
      <dgm:prSet presAssocID="{D8DA38E5-8E51-4152-922B-FF3C44142B58}" presName="sibTrans" presStyleLbl="node1" presStyleIdx="0" presStyleCnt="7"/>
      <dgm:spPr/>
    </dgm:pt>
    <dgm:pt modelId="{B0172D19-48A6-420E-B706-ED0827B5B3EF}" type="pres">
      <dgm:prSet presAssocID="{266CE33D-C126-4FEA-8695-0E6F85EA2317}" presName="dummy" presStyleCnt="0"/>
      <dgm:spPr/>
    </dgm:pt>
    <dgm:pt modelId="{AC8607C9-1FA8-4D70-8778-39E250D1260D}" type="pres">
      <dgm:prSet presAssocID="{266CE33D-C126-4FEA-8695-0E6F85EA2317}" presName="node" presStyleLbl="revTx" presStyleIdx="1" presStyleCnt="7" custScaleX="139710">
        <dgm:presLayoutVars>
          <dgm:bulletEnabled val="1"/>
        </dgm:presLayoutVars>
      </dgm:prSet>
      <dgm:spPr/>
    </dgm:pt>
    <dgm:pt modelId="{15B4E106-6CE0-47CB-95BE-93E50D7C6280}" type="pres">
      <dgm:prSet presAssocID="{5CE04526-6BEE-48D8-9D66-076261AE871C}" presName="sibTrans" presStyleLbl="node1" presStyleIdx="1" presStyleCnt="7"/>
      <dgm:spPr/>
    </dgm:pt>
    <dgm:pt modelId="{BAF5645B-829F-40D1-97DA-BB43FDF3E709}" type="pres">
      <dgm:prSet presAssocID="{6F799E62-E7BC-47CD-9299-20C8DFC8452F}" presName="dummy" presStyleCnt="0"/>
      <dgm:spPr/>
    </dgm:pt>
    <dgm:pt modelId="{43FB470F-CC6A-4847-9B2A-5478A85A3712}" type="pres">
      <dgm:prSet presAssocID="{6F799E62-E7BC-47CD-9299-20C8DFC8452F}" presName="node" presStyleLbl="revTx" presStyleIdx="2" presStyleCnt="7" custScaleX="199665">
        <dgm:presLayoutVars>
          <dgm:bulletEnabled val="1"/>
        </dgm:presLayoutVars>
      </dgm:prSet>
      <dgm:spPr/>
    </dgm:pt>
    <dgm:pt modelId="{87008099-557E-4761-9ED9-5D620E00AED9}" type="pres">
      <dgm:prSet presAssocID="{1EA9AB76-EF19-453F-BEDE-31F229FFB8FA}" presName="sibTrans" presStyleLbl="node1" presStyleIdx="2" presStyleCnt="7"/>
      <dgm:spPr/>
    </dgm:pt>
    <dgm:pt modelId="{71191C6B-99D9-485D-AC07-6DC98A40C7E8}" type="pres">
      <dgm:prSet presAssocID="{E164D071-DA30-45AD-8EB9-508ADF3EF4A7}" presName="dummy" presStyleCnt="0"/>
      <dgm:spPr/>
    </dgm:pt>
    <dgm:pt modelId="{EF2FBCF2-61EC-4A31-956B-E8E63129076F}" type="pres">
      <dgm:prSet presAssocID="{E164D071-DA30-45AD-8EB9-508ADF3EF4A7}" presName="node" presStyleLbl="revTx" presStyleIdx="3" presStyleCnt="7">
        <dgm:presLayoutVars>
          <dgm:bulletEnabled val="1"/>
        </dgm:presLayoutVars>
      </dgm:prSet>
      <dgm:spPr/>
    </dgm:pt>
    <dgm:pt modelId="{E55F51A7-1176-4859-BC6F-C4D01014EE3F}" type="pres">
      <dgm:prSet presAssocID="{21B54002-C903-473B-A097-74B57AA5A4B8}" presName="sibTrans" presStyleLbl="node1" presStyleIdx="3" presStyleCnt="7"/>
      <dgm:spPr/>
    </dgm:pt>
    <dgm:pt modelId="{96844580-E5F4-4CC2-99C3-3E912D0BB358}" type="pres">
      <dgm:prSet presAssocID="{2EF33834-B631-4995-979B-140AA5010C3A}" presName="dummy" presStyleCnt="0"/>
      <dgm:spPr/>
    </dgm:pt>
    <dgm:pt modelId="{ACC184F0-B08F-47CA-BF84-8392D76278DC}" type="pres">
      <dgm:prSet presAssocID="{2EF33834-B631-4995-979B-140AA5010C3A}" presName="node" presStyleLbl="revTx" presStyleIdx="4" presStyleCnt="7" custScaleX="173268">
        <dgm:presLayoutVars>
          <dgm:bulletEnabled val="1"/>
        </dgm:presLayoutVars>
      </dgm:prSet>
      <dgm:spPr/>
    </dgm:pt>
    <dgm:pt modelId="{5158DDB3-482A-4136-8F33-EAF2D3640482}" type="pres">
      <dgm:prSet presAssocID="{3D93A571-06A0-4CFD-9623-193625A78992}" presName="sibTrans" presStyleLbl="node1" presStyleIdx="4" presStyleCnt="7"/>
      <dgm:spPr/>
    </dgm:pt>
    <dgm:pt modelId="{42C0A3B4-D678-43A0-AD29-5C84D457681F}" type="pres">
      <dgm:prSet presAssocID="{B24F952E-A710-4F8D-83FB-D74CE6C4E790}" presName="dummy" presStyleCnt="0"/>
      <dgm:spPr/>
    </dgm:pt>
    <dgm:pt modelId="{9B903C6C-E6AC-41BE-8D27-63E07B15E255}" type="pres">
      <dgm:prSet presAssocID="{B24F952E-A710-4F8D-83FB-D74CE6C4E790}" presName="node" presStyleLbl="revTx" presStyleIdx="5" presStyleCnt="7">
        <dgm:presLayoutVars>
          <dgm:bulletEnabled val="1"/>
        </dgm:presLayoutVars>
      </dgm:prSet>
      <dgm:spPr/>
    </dgm:pt>
    <dgm:pt modelId="{EF68D1EA-F7A5-4880-A88A-065269ADAA6C}" type="pres">
      <dgm:prSet presAssocID="{C484CEBB-1060-4358-9516-047263E1604F}" presName="sibTrans" presStyleLbl="node1" presStyleIdx="5" presStyleCnt="7"/>
      <dgm:spPr/>
    </dgm:pt>
    <dgm:pt modelId="{A9FFCA4C-7753-46DA-92C8-F1DFD34C9F1C}" type="pres">
      <dgm:prSet presAssocID="{D5C77AB6-6D46-459C-B962-2164EADE0AF3}" presName="dummy" presStyleCnt="0"/>
      <dgm:spPr/>
    </dgm:pt>
    <dgm:pt modelId="{ABD67F2F-5342-4480-B28D-29A969C9386B}" type="pres">
      <dgm:prSet presAssocID="{D5C77AB6-6D46-459C-B962-2164EADE0AF3}" presName="node" presStyleLbl="revTx" presStyleIdx="6" presStyleCnt="7" custScaleX="170496">
        <dgm:presLayoutVars>
          <dgm:bulletEnabled val="1"/>
        </dgm:presLayoutVars>
      </dgm:prSet>
      <dgm:spPr/>
    </dgm:pt>
    <dgm:pt modelId="{5FD01D08-D98C-489F-9C7F-F0682ED2CD9F}" type="pres">
      <dgm:prSet presAssocID="{D197E211-607A-4CFE-A3DB-298B42748957}" presName="sibTrans" presStyleLbl="node1" presStyleIdx="6" presStyleCnt="7"/>
      <dgm:spPr/>
    </dgm:pt>
  </dgm:ptLst>
  <dgm:cxnLst>
    <dgm:cxn modelId="{116CB400-203D-4D3E-B806-4D5108B3DC32}" type="presOf" srcId="{BF36D75F-057F-43A0-BB63-E50977EE7AB0}" destId="{8DB15EEC-1118-425E-867C-E365BA4FFEE1}" srcOrd="0" destOrd="0" presId="urn:microsoft.com/office/officeart/2005/8/layout/cycle1"/>
    <dgm:cxn modelId="{A154AF0A-B70C-4D57-92C9-D95E3BB3B9B1}" srcId="{BF36D75F-057F-43A0-BB63-E50977EE7AB0}" destId="{B43C1EEB-3F41-46DD-8111-708FB1F257C0}" srcOrd="0" destOrd="0" parTransId="{19F0C9E2-40D8-4759-9D38-309699AEB317}" sibTransId="{D8DA38E5-8E51-4152-922B-FF3C44142B58}"/>
    <dgm:cxn modelId="{0DE1311D-E388-4F9D-9F39-7653DE484F08}" type="presOf" srcId="{B43C1EEB-3F41-46DD-8111-708FB1F257C0}" destId="{72519289-7559-4E60-8CC0-893BA88EE9D3}" srcOrd="0" destOrd="0" presId="urn:microsoft.com/office/officeart/2005/8/layout/cycle1"/>
    <dgm:cxn modelId="{D3993821-7720-4700-A648-D76A4090EF9B}" type="presOf" srcId="{3D93A571-06A0-4CFD-9623-193625A78992}" destId="{5158DDB3-482A-4136-8F33-EAF2D3640482}" srcOrd="0" destOrd="0" presId="urn:microsoft.com/office/officeart/2005/8/layout/cycle1"/>
    <dgm:cxn modelId="{89FF8639-88C3-4F77-B110-34FC0E37777B}" type="presOf" srcId="{B24F952E-A710-4F8D-83FB-D74CE6C4E790}" destId="{9B903C6C-E6AC-41BE-8D27-63E07B15E255}" srcOrd="0" destOrd="0" presId="urn:microsoft.com/office/officeart/2005/8/layout/cycle1"/>
    <dgm:cxn modelId="{D3BE7E5F-3498-4E1F-A2D7-A491C1279854}" srcId="{BF36D75F-057F-43A0-BB63-E50977EE7AB0}" destId="{6F799E62-E7BC-47CD-9299-20C8DFC8452F}" srcOrd="2" destOrd="0" parTransId="{A5E968C0-6B57-46C1-BA6E-8AC37F718653}" sibTransId="{1EA9AB76-EF19-453F-BEDE-31F229FFB8FA}"/>
    <dgm:cxn modelId="{276C5660-82EA-4347-8640-294D029F5EC7}" type="presOf" srcId="{2EF33834-B631-4995-979B-140AA5010C3A}" destId="{ACC184F0-B08F-47CA-BF84-8392D76278DC}" srcOrd="0" destOrd="0" presId="urn:microsoft.com/office/officeart/2005/8/layout/cycle1"/>
    <dgm:cxn modelId="{7594D167-5B5E-4347-AD5B-AF6A4106D1A4}" srcId="{BF36D75F-057F-43A0-BB63-E50977EE7AB0}" destId="{E164D071-DA30-45AD-8EB9-508ADF3EF4A7}" srcOrd="3" destOrd="0" parTransId="{4D6DAC32-869E-440D-A51B-751165D088FE}" sibTransId="{21B54002-C903-473B-A097-74B57AA5A4B8}"/>
    <dgm:cxn modelId="{BF24084C-5463-405A-87DE-FCC57842C947}" type="presOf" srcId="{266CE33D-C126-4FEA-8695-0E6F85EA2317}" destId="{AC8607C9-1FA8-4D70-8778-39E250D1260D}" srcOrd="0" destOrd="0" presId="urn:microsoft.com/office/officeart/2005/8/layout/cycle1"/>
    <dgm:cxn modelId="{F68A1B82-701E-46F0-8C6E-FC1BF9F91F48}" srcId="{BF36D75F-057F-43A0-BB63-E50977EE7AB0}" destId="{2EF33834-B631-4995-979B-140AA5010C3A}" srcOrd="4" destOrd="0" parTransId="{45A43EBC-7D5A-4445-9B35-E994405A458B}" sibTransId="{3D93A571-06A0-4CFD-9623-193625A78992}"/>
    <dgm:cxn modelId="{32A05D94-0CE4-486D-9D86-C73CB02257C1}" type="presOf" srcId="{E164D071-DA30-45AD-8EB9-508ADF3EF4A7}" destId="{EF2FBCF2-61EC-4A31-956B-E8E63129076F}" srcOrd="0" destOrd="0" presId="urn:microsoft.com/office/officeart/2005/8/layout/cycle1"/>
    <dgm:cxn modelId="{8A9A4DA6-6808-4EF8-AC56-1534CD304B35}" type="presOf" srcId="{D197E211-607A-4CFE-A3DB-298B42748957}" destId="{5FD01D08-D98C-489F-9C7F-F0682ED2CD9F}" srcOrd="0" destOrd="0" presId="urn:microsoft.com/office/officeart/2005/8/layout/cycle1"/>
    <dgm:cxn modelId="{6FCA01AD-6E3C-414A-8E76-3B7D699E0139}" type="presOf" srcId="{21B54002-C903-473B-A097-74B57AA5A4B8}" destId="{E55F51A7-1176-4859-BC6F-C4D01014EE3F}" srcOrd="0" destOrd="0" presId="urn:microsoft.com/office/officeart/2005/8/layout/cycle1"/>
    <dgm:cxn modelId="{0E7167B1-EEF5-4275-AC9C-9BFC8AB9016B}" type="presOf" srcId="{D5C77AB6-6D46-459C-B962-2164EADE0AF3}" destId="{ABD67F2F-5342-4480-B28D-29A969C9386B}" srcOrd="0" destOrd="0" presId="urn:microsoft.com/office/officeart/2005/8/layout/cycle1"/>
    <dgm:cxn modelId="{C794B3B6-C0E3-4ADA-B378-CBCF757136A6}" type="presOf" srcId="{D8DA38E5-8E51-4152-922B-FF3C44142B58}" destId="{0F312BF6-266C-4EA7-8AA0-20B0B0F9D900}" srcOrd="0" destOrd="0" presId="urn:microsoft.com/office/officeart/2005/8/layout/cycle1"/>
    <dgm:cxn modelId="{170F29BE-2B8E-48E9-A076-92E3EA48D752}" srcId="{BF36D75F-057F-43A0-BB63-E50977EE7AB0}" destId="{D5C77AB6-6D46-459C-B962-2164EADE0AF3}" srcOrd="6" destOrd="0" parTransId="{FC1BCB5F-E7D8-403B-B36F-99FEC590F0EC}" sibTransId="{D197E211-607A-4CFE-A3DB-298B42748957}"/>
    <dgm:cxn modelId="{0818D4C0-2915-4094-9543-7BEBD7888522}" srcId="{BF36D75F-057F-43A0-BB63-E50977EE7AB0}" destId="{266CE33D-C126-4FEA-8695-0E6F85EA2317}" srcOrd="1" destOrd="0" parTransId="{149961FC-22B1-4EDD-AF4C-77793080B4E6}" sibTransId="{5CE04526-6BEE-48D8-9D66-076261AE871C}"/>
    <dgm:cxn modelId="{8F9A44D6-6429-4240-B5B4-9F67E3675B0F}" type="presOf" srcId="{6F799E62-E7BC-47CD-9299-20C8DFC8452F}" destId="{43FB470F-CC6A-4847-9B2A-5478A85A3712}" srcOrd="0" destOrd="0" presId="urn:microsoft.com/office/officeart/2005/8/layout/cycle1"/>
    <dgm:cxn modelId="{7DA579D7-3FAB-4C57-8688-32D7DA642583}" type="presOf" srcId="{1EA9AB76-EF19-453F-BEDE-31F229FFB8FA}" destId="{87008099-557E-4761-9ED9-5D620E00AED9}" srcOrd="0" destOrd="0" presId="urn:microsoft.com/office/officeart/2005/8/layout/cycle1"/>
    <dgm:cxn modelId="{17BBB1D9-7CF4-4BD0-82FC-4C61517B01F4}" type="presOf" srcId="{5CE04526-6BEE-48D8-9D66-076261AE871C}" destId="{15B4E106-6CE0-47CB-95BE-93E50D7C6280}" srcOrd="0" destOrd="0" presId="urn:microsoft.com/office/officeart/2005/8/layout/cycle1"/>
    <dgm:cxn modelId="{258232E2-4949-4B58-8395-37E6F58BD79B}" type="presOf" srcId="{C484CEBB-1060-4358-9516-047263E1604F}" destId="{EF68D1EA-F7A5-4880-A88A-065269ADAA6C}" srcOrd="0" destOrd="0" presId="urn:microsoft.com/office/officeart/2005/8/layout/cycle1"/>
    <dgm:cxn modelId="{2EF07BF9-1BCE-40A1-8A68-5C6AB0ED3119}" srcId="{BF36D75F-057F-43A0-BB63-E50977EE7AB0}" destId="{B24F952E-A710-4F8D-83FB-D74CE6C4E790}" srcOrd="5" destOrd="0" parTransId="{DF81ED09-CE2B-4DE8-A6BB-DA7AC26B43D1}" sibTransId="{C484CEBB-1060-4358-9516-047263E1604F}"/>
    <dgm:cxn modelId="{1A8D9818-9B10-4A37-B4ED-31771CCDD904}" type="presParOf" srcId="{8DB15EEC-1118-425E-867C-E365BA4FFEE1}" destId="{FC9181B6-3BC7-456C-94C8-3D22DBD78DE2}" srcOrd="0" destOrd="0" presId="urn:microsoft.com/office/officeart/2005/8/layout/cycle1"/>
    <dgm:cxn modelId="{C10A76B6-FCED-4770-B91F-E5E39D706CFA}" type="presParOf" srcId="{8DB15EEC-1118-425E-867C-E365BA4FFEE1}" destId="{72519289-7559-4E60-8CC0-893BA88EE9D3}" srcOrd="1" destOrd="0" presId="urn:microsoft.com/office/officeart/2005/8/layout/cycle1"/>
    <dgm:cxn modelId="{66D5BD95-1A93-490C-932E-B7D5543E6EE1}" type="presParOf" srcId="{8DB15EEC-1118-425E-867C-E365BA4FFEE1}" destId="{0F312BF6-266C-4EA7-8AA0-20B0B0F9D900}" srcOrd="2" destOrd="0" presId="urn:microsoft.com/office/officeart/2005/8/layout/cycle1"/>
    <dgm:cxn modelId="{B8320547-9105-47DA-904F-6F2EB6646C90}" type="presParOf" srcId="{8DB15EEC-1118-425E-867C-E365BA4FFEE1}" destId="{B0172D19-48A6-420E-B706-ED0827B5B3EF}" srcOrd="3" destOrd="0" presId="urn:microsoft.com/office/officeart/2005/8/layout/cycle1"/>
    <dgm:cxn modelId="{DABAA5D5-6D3D-4805-AD44-06BE9C96C92C}" type="presParOf" srcId="{8DB15EEC-1118-425E-867C-E365BA4FFEE1}" destId="{AC8607C9-1FA8-4D70-8778-39E250D1260D}" srcOrd="4" destOrd="0" presId="urn:microsoft.com/office/officeart/2005/8/layout/cycle1"/>
    <dgm:cxn modelId="{347F5AB1-3D37-4CD6-B4A1-8E567AD542EF}" type="presParOf" srcId="{8DB15EEC-1118-425E-867C-E365BA4FFEE1}" destId="{15B4E106-6CE0-47CB-95BE-93E50D7C6280}" srcOrd="5" destOrd="0" presId="urn:microsoft.com/office/officeart/2005/8/layout/cycle1"/>
    <dgm:cxn modelId="{D26ADE8D-7340-4373-B40A-25A9D276054C}" type="presParOf" srcId="{8DB15EEC-1118-425E-867C-E365BA4FFEE1}" destId="{BAF5645B-829F-40D1-97DA-BB43FDF3E709}" srcOrd="6" destOrd="0" presId="urn:microsoft.com/office/officeart/2005/8/layout/cycle1"/>
    <dgm:cxn modelId="{87ECF81A-04EE-4B17-9FE9-EB473397B557}" type="presParOf" srcId="{8DB15EEC-1118-425E-867C-E365BA4FFEE1}" destId="{43FB470F-CC6A-4847-9B2A-5478A85A3712}" srcOrd="7" destOrd="0" presId="urn:microsoft.com/office/officeart/2005/8/layout/cycle1"/>
    <dgm:cxn modelId="{B2F3F954-9A48-443E-B7D8-BAB609639F39}" type="presParOf" srcId="{8DB15EEC-1118-425E-867C-E365BA4FFEE1}" destId="{87008099-557E-4761-9ED9-5D620E00AED9}" srcOrd="8" destOrd="0" presId="urn:microsoft.com/office/officeart/2005/8/layout/cycle1"/>
    <dgm:cxn modelId="{04C79FB1-C4CF-4F5B-A842-56CAFE5ECC29}" type="presParOf" srcId="{8DB15EEC-1118-425E-867C-E365BA4FFEE1}" destId="{71191C6B-99D9-485D-AC07-6DC98A40C7E8}" srcOrd="9" destOrd="0" presId="urn:microsoft.com/office/officeart/2005/8/layout/cycle1"/>
    <dgm:cxn modelId="{1AA76960-2551-4A6B-B356-85C4E696229A}" type="presParOf" srcId="{8DB15EEC-1118-425E-867C-E365BA4FFEE1}" destId="{EF2FBCF2-61EC-4A31-956B-E8E63129076F}" srcOrd="10" destOrd="0" presId="urn:microsoft.com/office/officeart/2005/8/layout/cycle1"/>
    <dgm:cxn modelId="{1277E3CE-D560-42F7-886A-AEE7C1DCB7C8}" type="presParOf" srcId="{8DB15EEC-1118-425E-867C-E365BA4FFEE1}" destId="{E55F51A7-1176-4859-BC6F-C4D01014EE3F}" srcOrd="11" destOrd="0" presId="urn:microsoft.com/office/officeart/2005/8/layout/cycle1"/>
    <dgm:cxn modelId="{FD0306C4-DCD4-4908-9112-CEA54612CA75}" type="presParOf" srcId="{8DB15EEC-1118-425E-867C-E365BA4FFEE1}" destId="{96844580-E5F4-4CC2-99C3-3E912D0BB358}" srcOrd="12" destOrd="0" presId="urn:microsoft.com/office/officeart/2005/8/layout/cycle1"/>
    <dgm:cxn modelId="{EB6C70BD-CE8A-49E0-B91C-76EC024916CC}" type="presParOf" srcId="{8DB15EEC-1118-425E-867C-E365BA4FFEE1}" destId="{ACC184F0-B08F-47CA-BF84-8392D76278DC}" srcOrd="13" destOrd="0" presId="urn:microsoft.com/office/officeart/2005/8/layout/cycle1"/>
    <dgm:cxn modelId="{6AE6B8DD-6C21-4567-AF68-2795B9766A25}" type="presParOf" srcId="{8DB15EEC-1118-425E-867C-E365BA4FFEE1}" destId="{5158DDB3-482A-4136-8F33-EAF2D3640482}" srcOrd="14" destOrd="0" presId="urn:microsoft.com/office/officeart/2005/8/layout/cycle1"/>
    <dgm:cxn modelId="{097E8F34-0C79-474D-AC4F-8F7D97887E66}" type="presParOf" srcId="{8DB15EEC-1118-425E-867C-E365BA4FFEE1}" destId="{42C0A3B4-D678-43A0-AD29-5C84D457681F}" srcOrd="15" destOrd="0" presId="urn:microsoft.com/office/officeart/2005/8/layout/cycle1"/>
    <dgm:cxn modelId="{58FE5A6D-34F3-46FF-9F4D-31F0E294BF08}" type="presParOf" srcId="{8DB15EEC-1118-425E-867C-E365BA4FFEE1}" destId="{9B903C6C-E6AC-41BE-8D27-63E07B15E255}" srcOrd="16" destOrd="0" presId="urn:microsoft.com/office/officeart/2005/8/layout/cycle1"/>
    <dgm:cxn modelId="{47A71718-4030-47E7-943C-1246F09F71B6}" type="presParOf" srcId="{8DB15EEC-1118-425E-867C-E365BA4FFEE1}" destId="{EF68D1EA-F7A5-4880-A88A-065269ADAA6C}" srcOrd="17" destOrd="0" presId="urn:microsoft.com/office/officeart/2005/8/layout/cycle1"/>
    <dgm:cxn modelId="{997B71B4-06B1-4D6E-8D10-B775E50FFEBD}" type="presParOf" srcId="{8DB15EEC-1118-425E-867C-E365BA4FFEE1}" destId="{A9FFCA4C-7753-46DA-92C8-F1DFD34C9F1C}" srcOrd="18" destOrd="0" presId="urn:microsoft.com/office/officeart/2005/8/layout/cycle1"/>
    <dgm:cxn modelId="{16A6C566-1EF1-4E5D-9CAF-4B3D4F20D1DD}" type="presParOf" srcId="{8DB15EEC-1118-425E-867C-E365BA4FFEE1}" destId="{ABD67F2F-5342-4480-B28D-29A969C9386B}" srcOrd="19" destOrd="0" presId="urn:microsoft.com/office/officeart/2005/8/layout/cycle1"/>
    <dgm:cxn modelId="{6504F87E-886D-43D8-8056-4A62AD18CE7C}" type="presParOf" srcId="{8DB15EEC-1118-425E-867C-E365BA4FFEE1}" destId="{5FD01D08-D98C-489F-9C7F-F0682ED2CD9F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CC124-6753-406D-B693-806D60E36DC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EE1BF6BE-32B0-4034-B08F-52A2A76D6035}">
      <dgm:prSet phldrT="[Text]"/>
      <dgm:spPr/>
      <dgm:t>
        <a:bodyPr/>
        <a:lstStyle/>
        <a:p>
          <a:r>
            <a:rPr lang="en-US" altLang="zh-HK" dirty="0"/>
            <a:t>Business understanding</a:t>
          </a:r>
          <a:endParaRPr lang="zh-HK" altLang="en-US" dirty="0"/>
        </a:p>
      </dgm:t>
    </dgm:pt>
    <dgm:pt modelId="{985184F4-AAF4-4547-9CF6-8996FF6B6169}" type="parTrans" cxnId="{F0BB5EA0-BED0-40AC-A560-3489C6BB1674}">
      <dgm:prSet/>
      <dgm:spPr/>
      <dgm:t>
        <a:bodyPr/>
        <a:lstStyle/>
        <a:p>
          <a:endParaRPr lang="zh-HK" altLang="en-US"/>
        </a:p>
      </dgm:t>
    </dgm:pt>
    <dgm:pt modelId="{A4C298CE-BFFC-47A4-933E-0B421A92350A}" type="sibTrans" cxnId="{F0BB5EA0-BED0-40AC-A560-3489C6BB1674}">
      <dgm:prSet/>
      <dgm:spPr/>
      <dgm:t>
        <a:bodyPr/>
        <a:lstStyle/>
        <a:p>
          <a:endParaRPr lang="zh-HK" altLang="en-US"/>
        </a:p>
      </dgm:t>
    </dgm:pt>
    <dgm:pt modelId="{2386104F-015B-482D-8AF7-3576B438FA8E}">
      <dgm:prSet phldrT="[Text]"/>
      <dgm:spPr/>
      <dgm:t>
        <a:bodyPr/>
        <a:lstStyle/>
        <a:p>
          <a:r>
            <a:rPr lang="en-US" altLang="zh-HK" dirty="0"/>
            <a:t>Data understanding</a:t>
          </a:r>
          <a:endParaRPr lang="zh-HK" altLang="en-US" dirty="0"/>
        </a:p>
      </dgm:t>
    </dgm:pt>
    <dgm:pt modelId="{3C888A7B-4C16-41E3-AC85-189527F446C1}" type="parTrans" cxnId="{B9CCCDA3-5850-4B8A-836C-65FFD78A7EC7}">
      <dgm:prSet/>
      <dgm:spPr/>
      <dgm:t>
        <a:bodyPr/>
        <a:lstStyle/>
        <a:p>
          <a:endParaRPr lang="zh-HK" altLang="en-US"/>
        </a:p>
      </dgm:t>
    </dgm:pt>
    <dgm:pt modelId="{5F8304B6-CDAF-4213-A262-668F9B215651}" type="sibTrans" cxnId="{B9CCCDA3-5850-4B8A-836C-65FFD78A7EC7}">
      <dgm:prSet/>
      <dgm:spPr/>
      <dgm:t>
        <a:bodyPr/>
        <a:lstStyle/>
        <a:p>
          <a:endParaRPr lang="zh-HK" altLang="en-US"/>
        </a:p>
      </dgm:t>
    </dgm:pt>
    <dgm:pt modelId="{801E397B-46A6-42CF-A7B0-68933C00725F}">
      <dgm:prSet phldrT="[Text]"/>
      <dgm:spPr/>
      <dgm:t>
        <a:bodyPr/>
        <a:lstStyle/>
        <a:p>
          <a:r>
            <a:rPr lang="en-US" altLang="zh-HK" dirty="0"/>
            <a:t>Data preparation</a:t>
          </a:r>
          <a:endParaRPr lang="zh-HK" altLang="en-US" dirty="0"/>
        </a:p>
      </dgm:t>
    </dgm:pt>
    <dgm:pt modelId="{7F5F489C-CF2A-4C88-8C2C-DA45F10EF663}" type="parTrans" cxnId="{69E857AE-5310-4E54-B894-22C6675B071E}">
      <dgm:prSet/>
      <dgm:spPr/>
      <dgm:t>
        <a:bodyPr/>
        <a:lstStyle/>
        <a:p>
          <a:endParaRPr lang="zh-HK" altLang="en-US"/>
        </a:p>
      </dgm:t>
    </dgm:pt>
    <dgm:pt modelId="{ECBEA975-53D5-465B-A079-1676B422B013}" type="sibTrans" cxnId="{69E857AE-5310-4E54-B894-22C6675B071E}">
      <dgm:prSet/>
      <dgm:spPr/>
      <dgm:t>
        <a:bodyPr/>
        <a:lstStyle/>
        <a:p>
          <a:endParaRPr lang="zh-HK" altLang="en-US"/>
        </a:p>
      </dgm:t>
    </dgm:pt>
    <dgm:pt modelId="{0FD01733-D2CF-44E7-A277-1E24DE8D2797}">
      <dgm:prSet phldrT="[Text]"/>
      <dgm:spPr/>
      <dgm:t>
        <a:bodyPr/>
        <a:lstStyle/>
        <a:p>
          <a:r>
            <a:rPr lang="en-US" altLang="zh-HK" dirty="0"/>
            <a:t>Modeling</a:t>
          </a:r>
          <a:endParaRPr lang="zh-HK" altLang="en-US" dirty="0"/>
        </a:p>
      </dgm:t>
    </dgm:pt>
    <dgm:pt modelId="{E8CC7199-D413-4FC5-9BB0-FBF6318E2CF0}" type="parTrans" cxnId="{86B162AC-AC84-4557-89F3-F6D1980464E1}">
      <dgm:prSet/>
      <dgm:spPr/>
      <dgm:t>
        <a:bodyPr/>
        <a:lstStyle/>
        <a:p>
          <a:endParaRPr lang="zh-HK" altLang="en-US"/>
        </a:p>
      </dgm:t>
    </dgm:pt>
    <dgm:pt modelId="{2E32C18F-D2E1-415C-9EAC-59270943FBA6}" type="sibTrans" cxnId="{86B162AC-AC84-4557-89F3-F6D1980464E1}">
      <dgm:prSet/>
      <dgm:spPr/>
      <dgm:t>
        <a:bodyPr/>
        <a:lstStyle/>
        <a:p>
          <a:endParaRPr lang="zh-HK" altLang="en-US"/>
        </a:p>
      </dgm:t>
    </dgm:pt>
    <dgm:pt modelId="{6DCE3153-2C70-4D1B-AA32-EDE8E7098B68}">
      <dgm:prSet phldrT="[Text]"/>
      <dgm:spPr/>
      <dgm:t>
        <a:bodyPr/>
        <a:lstStyle/>
        <a:p>
          <a:r>
            <a:rPr lang="en-US" altLang="zh-HK" dirty="0"/>
            <a:t>Evaluation</a:t>
          </a:r>
          <a:endParaRPr lang="zh-HK" altLang="en-US" dirty="0"/>
        </a:p>
      </dgm:t>
    </dgm:pt>
    <dgm:pt modelId="{D1E29A63-6C4A-400A-B4E2-D69768CF9024}" type="parTrans" cxnId="{C5EE9423-6DC6-41B1-981C-B9A9F8E9ACBB}">
      <dgm:prSet/>
      <dgm:spPr/>
      <dgm:t>
        <a:bodyPr/>
        <a:lstStyle/>
        <a:p>
          <a:endParaRPr lang="zh-HK" altLang="en-US"/>
        </a:p>
      </dgm:t>
    </dgm:pt>
    <dgm:pt modelId="{480C2083-B26A-44AE-AC14-EBB42B527F70}" type="sibTrans" cxnId="{C5EE9423-6DC6-41B1-981C-B9A9F8E9ACBB}">
      <dgm:prSet/>
      <dgm:spPr/>
      <dgm:t>
        <a:bodyPr/>
        <a:lstStyle/>
        <a:p>
          <a:endParaRPr lang="zh-HK" altLang="en-US"/>
        </a:p>
      </dgm:t>
    </dgm:pt>
    <dgm:pt modelId="{A0FF499C-DE9C-4D0F-8BBD-B043BCAD2786}">
      <dgm:prSet phldrT="[Text]"/>
      <dgm:spPr/>
      <dgm:t>
        <a:bodyPr/>
        <a:lstStyle/>
        <a:p>
          <a:r>
            <a:rPr lang="en-US" altLang="zh-HK" dirty="0"/>
            <a:t>Deployment</a:t>
          </a:r>
          <a:endParaRPr lang="zh-HK" altLang="en-US" dirty="0"/>
        </a:p>
      </dgm:t>
    </dgm:pt>
    <dgm:pt modelId="{F3213F5F-C392-47DE-B382-119951F109DF}" type="parTrans" cxnId="{1008C012-AFA0-40F1-B89C-00D1269847EA}">
      <dgm:prSet/>
      <dgm:spPr/>
      <dgm:t>
        <a:bodyPr/>
        <a:lstStyle/>
        <a:p>
          <a:endParaRPr lang="zh-HK" altLang="en-US"/>
        </a:p>
      </dgm:t>
    </dgm:pt>
    <dgm:pt modelId="{AEA43452-3484-4A77-93F1-4B3147415CBD}" type="sibTrans" cxnId="{1008C012-AFA0-40F1-B89C-00D1269847EA}">
      <dgm:prSet/>
      <dgm:spPr/>
      <dgm:t>
        <a:bodyPr/>
        <a:lstStyle/>
        <a:p>
          <a:endParaRPr lang="zh-HK" altLang="en-US"/>
        </a:p>
      </dgm:t>
    </dgm:pt>
    <dgm:pt modelId="{AC015435-3AA0-474E-82EE-4DB1B031C4C5}" type="pres">
      <dgm:prSet presAssocID="{5C8CC124-6753-406D-B693-806D60E36DCC}" presName="Name0" presStyleCnt="0">
        <dgm:presLayoutVars>
          <dgm:dir/>
          <dgm:resizeHandles val="exact"/>
        </dgm:presLayoutVars>
      </dgm:prSet>
      <dgm:spPr/>
    </dgm:pt>
    <dgm:pt modelId="{0A53DAAA-0EB2-4617-92BD-DE72AD7DBEA9}" type="pres">
      <dgm:prSet presAssocID="{5C8CC124-6753-406D-B693-806D60E36DCC}" presName="arrow" presStyleLbl="bgShp" presStyleIdx="0" presStyleCnt="1"/>
      <dgm:spPr/>
    </dgm:pt>
    <dgm:pt modelId="{DAEFF380-9315-4383-970C-C7A891EBD363}" type="pres">
      <dgm:prSet presAssocID="{5C8CC124-6753-406D-B693-806D60E36DCC}" presName="points" presStyleCnt="0"/>
      <dgm:spPr/>
    </dgm:pt>
    <dgm:pt modelId="{0FB579E9-ED3F-4F3F-8262-3527962A3186}" type="pres">
      <dgm:prSet presAssocID="{EE1BF6BE-32B0-4034-B08F-52A2A76D6035}" presName="compositeA" presStyleCnt="0"/>
      <dgm:spPr/>
    </dgm:pt>
    <dgm:pt modelId="{E952B33C-BCA4-42DF-8634-8387F7DCC882}" type="pres">
      <dgm:prSet presAssocID="{EE1BF6BE-32B0-4034-B08F-52A2A76D6035}" presName="textA" presStyleLbl="revTx" presStyleIdx="0" presStyleCnt="6">
        <dgm:presLayoutVars>
          <dgm:bulletEnabled val="1"/>
        </dgm:presLayoutVars>
      </dgm:prSet>
      <dgm:spPr/>
    </dgm:pt>
    <dgm:pt modelId="{4BCA7DEE-03E0-4438-8E4B-2D20AD911412}" type="pres">
      <dgm:prSet presAssocID="{EE1BF6BE-32B0-4034-B08F-52A2A76D6035}" presName="circleA" presStyleLbl="node1" presStyleIdx="0" presStyleCnt="6"/>
      <dgm:spPr/>
    </dgm:pt>
    <dgm:pt modelId="{6416F455-A613-4F91-9A8B-2939E287475D}" type="pres">
      <dgm:prSet presAssocID="{EE1BF6BE-32B0-4034-B08F-52A2A76D6035}" presName="spaceA" presStyleCnt="0"/>
      <dgm:spPr/>
    </dgm:pt>
    <dgm:pt modelId="{7102B17C-1174-4C89-8164-36863C00F02F}" type="pres">
      <dgm:prSet presAssocID="{A4C298CE-BFFC-47A4-933E-0B421A92350A}" presName="space" presStyleCnt="0"/>
      <dgm:spPr/>
    </dgm:pt>
    <dgm:pt modelId="{E733C362-53D2-4A22-AC68-D3CB8811287F}" type="pres">
      <dgm:prSet presAssocID="{2386104F-015B-482D-8AF7-3576B438FA8E}" presName="compositeB" presStyleCnt="0"/>
      <dgm:spPr/>
    </dgm:pt>
    <dgm:pt modelId="{A1B2847E-D3B6-40D0-AB34-785B6D57F30D}" type="pres">
      <dgm:prSet presAssocID="{2386104F-015B-482D-8AF7-3576B438FA8E}" presName="textB" presStyleLbl="revTx" presStyleIdx="1" presStyleCnt="6">
        <dgm:presLayoutVars>
          <dgm:bulletEnabled val="1"/>
        </dgm:presLayoutVars>
      </dgm:prSet>
      <dgm:spPr/>
    </dgm:pt>
    <dgm:pt modelId="{48FC4556-15FC-4EBA-BB2C-30AC6BD829C0}" type="pres">
      <dgm:prSet presAssocID="{2386104F-015B-482D-8AF7-3576B438FA8E}" presName="circleB" presStyleLbl="node1" presStyleIdx="1" presStyleCnt="6"/>
      <dgm:spPr/>
    </dgm:pt>
    <dgm:pt modelId="{A23320B3-565D-4686-A542-FCCB3AA8EEB6}" type="pres">
      <dgm:prSet presAssocID="{2386104F-015B-482D-8AF7-3576B438FA8E}" presName="spaceB" presStyleCnt="0"/>
      <dgm:spPr/>
    </dgm:pt>
    <dgm:pt modelId="{D5462B29-9400-4F42-8DC6-FCB3B370ED36}" type="pres">
      <dgm:prSet presAssocID="{5F8304B6-CDAF-4213-A262-668F9B215651}" presName="space" presStyleCnt="0"/>
      <dgm:spPr/>
    </dgm:pt>
    <dgm:pt modelId="{54F47779-3DE5-4B07-B70E-46C5CAF647F2}" type="pres">
      <dgm:prSet presAssocID="{801E397B-46A6-42CF-A7B0-68933C00725F}" presName="compositeA" presStyleCnt="0"/>
      <dgm:spPr/>
    </dgm:pt>
    <dgm:pt modelId="{90FF97ED-351C-43DB-82F4-A932B18B44A0}" type="pres">
      <dgm:prSet presAssocID="{801E397B-46A6-42CF-A7B0-68933C00725F}" presName="textA" presStyleLbl="revTx" presStyleIdx="2" presStyleCnt="6">
        <dgm:presLayoutVars>
          <dgm:bulletEnabled val="1"/>
        </dgm:presLayoutVars>
      </dgm:prSet>
      <dgm:spPr/>
    </dgm:pt>
    <dgm:pt modelId="{3E7931FE-8D61-4E07-B7E6-B04CB94C3790}" type="pres">
      <dgm:prSet presAssocID="{801E397B-46A6-42CF-A7B0-68933C00725F}" presName="circleA" presStyleLbl="node1" presStyleIdx="2" presStyleCnt="6"/>
      <dgm:spPr/>
    </dgm:pt>
    <dgm:pt modelId="{4631463F-FD47-4A91-A409-42763189CA1F}" type="pres">
      <dgm:prSet presAssocID="{801E397B-46A6-42CF-A7B0-68933C00725F}" presName="spaceA" presStyleCnt="0"/>
      <dgm:spPr/>
    </dgm:pt>
    <dgm:pt modelId="{F6D6313A-5666-4B02-982F-2207989BC738}" type="pres">
      <dgm:prSet presAssocID="{ECBEA975-53D5-465B-A079-1676B422B013}" presName="space" presStyleCnt="0"/>
      <dgm:spPr/>
    </dgm:pt>
    <dgm:pt modelId="{23C8CBB5-81E5-4E9C-BA53-138195562A65}" type="pres">
      <dgm:prSet presAssocID="{0FD01733-D2CF-44E7-A277-1E24DE8D2797}" presName="compositeB" presStyleCnt="0"/>
      <dgm:spPr/>
    </dgm:pt>
    <dgm:pt modelId="{5D8B02FB-66E5-4216-9F10-6064D3527F1E}" type="pres">
      <dgm:prSet presAssocID="{0FD01733-D2CF-44E7-A277-1E24DE8D2797}" presName="textB" presStyleLbl="revTx" presStyleIdx="3" presStyleCnt="6">
        <dgm:presLayoutVars>
          <dgm:bulletEnabled val="1"/>
        </dgm:presLayoutVars>
      </dgm:prSet>
      <dgm:spPr/>
    </dgm:pt>
    <dgm:pt modelId="{3C7E7101-40F4-4795-9307-7BB23091CBB9}" type="pres">
      <dgm:prSet presAssocID="{0FD01733-D2CF-44E7-A277-1E24DE8D2797}" presName="circleB" presStyleLbl="node1" presStyleIdx="3" presStyleCnt="6"/>
      <dgm:spPr/>
    </dgm:pt>
    <dgm:pt modelId="{340BB90C-57F8-4F88-B807-2C5D5DADD35F}" type="pres">
      <dgm:prSet presAssocID="{0FD01733-D2CF-44E7-A277-1E24DE8D2797}" presName="spaceB" presStyleCnt="0"/>
      <dgm:spPr/>
    </dgm:pt>
    <dgm:pt modelId="{B4829415-1F9A-40D3-899B-24CFDF3887C2}" type="pres">
      <dgm:prSet presAssocID="{2E32C18F-D2E1-415C-9EAC-59270943FBA6}" presName="space" presStyleCnt="0"/>
      <dgm:spPr/>
    </dgm:pt>
    <dgm:pt modelId="{45841909-54E5-44E9-AC06-E0BBBCB02EF2}" type="pres">
      <dgm:prSet presAssocID="{6DCE3153-2C70-4D1B-AA32-EDE8E7098B68}" presName="compositeA" presStyleCnt="0"/>
      <dgm:spPr/>
    </dgm:pt>
    <dgm:pt modelId="{0663AB55-2B6B-48E8-9745-B27AAF798399}" type="pres">
      <dgm:prSet presAssocID="{6DCE3153-2C70-4D1B-AA32-EDE8E7098B68}" presName="textA" presStyleLbl="revTx" presStyleIdx="4" presStyleCnt="6">
        <dgm:presLayoutVars>
          <dgm:bulletEnabled val="1"/>
        </dgm:presLayoutVars>
      </dgm:prSet>
      <dgm:spPr/>
    </dgm:pt>
    <dgm:pt modelId="{018C3EF5-F6BE-42AD-B05D-F036F5602442}" type="pres">
      <dgm:prSet presAssocID="{6DCE3153-2C70-4D1B-AA32-EDE8E7098B68}" presName="circleA" presStyleLbl="node1" presStyleIdx="4" presStyleCnt="6"/>
      <dgm:spPr/>
    </dgm:pt>
    <dgm:pt modelId="{CD6D1E38-8F6E-49F8-AE90-BB589413E016}" type="pres">
      <dgm:prSet presAssocID="{6DCE3153-2C70-4D1B-AA32-EDE8E7098B68}" presName="spaceA" presStyleCnt="0"/>
      <dgm:spPr/>
    </dgm:pt>
    <dgm:pt modelId="{201FB81A-15D7-4679-8CD8-639C0947AA0E}" type="pres">
      <dgm:prSet presAssocID="{480C2083-B26A-44AE-AC14-EBB42B527F70}" presName="space" presStyleCnt="0"/>
      <dgm:spPr/>
    </dgm:pt>
    <dgm:pt modelId="{CB5EB81A-2064-4385-A9CF-2448D0BE2685}" type="pres">
      <dgm:prSet presAssocID="{A0FF499C-DE9C-4D0F-8BBD-B043BCAD2786}" presName="compositeB" presStyleCnt="0"/>
      <dgm:spPr/>
    </dgm:pt>
    <dgm:pt modelId="{5A4614B1-634C-4117-A06D-23FB44A9FF00}" type="pres">
      <dgm:prSet presAssocID="{A0FF499C-DE9C-4D0F-8BBD-B043BCAD2786}" presName="textB" presStyleLbl="revTx" presStyleIdx="5" presStyleCnt="6">
        <dgm:presLayoutVars>
          <dgm:bulletEnabled val="1"/>
        </dgm:presLayoutVars>
      </dgm:prSet>
      <dgm:spPr/>
    </dgm:pt>
    <dgm:pt modelId="{2049F1A5-14E9-46BD-8024-E23CE7279FE1}" type="pres">
      <dgm:prSet presAssocID="{A0FF499C-DE9C-4D0F-8BBD-B043BCAD2786}" presName="circleB" presStyleLbl="node1" presStyleIdx="5" presStyleCnt="6"/>
      <dgm:spPr/>
    </dgm:pt>
    <dgm:pt modelId="{FCB1E4D0-DA0C-43F7-A7EC-EBC4E05B84CE}" type="pres">
      <dgm:prSet presAssocID="{A0FF499C-DE9C-4D0F-8BBD-B043BCAD2786}" presName="spaceB" presStyleCnt="0"/>
      <dgm:spPr/>
    </dgm:pt>
  </dgm:ptLst>
  <dgm:cxnLst>
    <dgm:cxn modelId="{1008C012-AFA0-40F1-B89C-00D1269847EA}" srcId="{5C8CC124-6753-406D-B693-806D60E36DCC}" destId="{A0FF499C-DE9C-4D0F-8BBD-B043BCAD2786}" srcOrd="5" destOrd="0" parTransId="{F3213F5F-C392-47DE-B382-119951F109DF}" sibTransId="{AEA43452-3484-4A77-93F1-4B3147415CBD}"/>
    <dgm:cxn modelId="{BAD45B16-2E5C-48BB-A752-28EBFD12DC86}" type="presOf" srcId="{0FD01733-D2CF-44E7-A277-1E24DE8D2797}" destId="{5D8B02FB-66E5-4216-9F10-6064D3527F1E}" srcOrd="0" destOrd="0" presId="urn:microsoft.com/office/officeart/2005/8/layout/hProcess11"/>
    <dgm:cxn modelId="{C5EE9423-6DC6-41B1-981C-B9A9F8E9ACBB}" srcId="{5C8CC124-6753-406D-B693-806D60E36DCC}" destId="{6DCE3153-2C70-4D1B-AA32-EDE8E7098B68}" srcOrd="4" destOrd="0" parTransId="{D1E29A63-6C4A-400A-B4E2-D69768CF9024}" sibTransId="{480C2083-B26A-44AE-AC14-EBB42B527F70}"/>
    <dgm:cxn modelId="{85E7A22E-C8FE-4F82-86A7-616B6D1C27BA}" type="presOf" srcId="{2386104F-015B-482D-8AF7-3576B438FA8E}" destId="{A1B2847E-D3B6-40D0-AB34-785B6D57F30D}" srcOrd="0" destOrd="0" presId="urn:microsoft.com/office/officeart/2005/8/layout/hProcess11"/>
    <dgm:cxn modelId="{09F10F67-E231-4732-8B84-CBAF172F6E7D}" type="presOf" srcId="{6DCE3153-2C70-4D1B-AA32-EDE8E7098B68}" destId="{0663AB55-2B6B-48E8-9745-B27AAF798399}" srcOrd="0" destOrd="0" presId="urn:microsoft.com/office/officeart/2005/8/layout/hProcess11"/>
    <dgm:cxn modelId="{269D7F8B-ED35-4023-9301-DEEA85656994}" type="presOf" srcId="{A0FF499C-DE9C-4D0F-8BBD-B043BCAD2786}" destId="{5A4614B1-634C-4117-A06D-23FB44A9FF00}" srcOrd="0" destOrd="0" presId="urn:microsoft.com/office/officeart/2005/8/layout/hProcess11"/>
    <dgm:cxn modelId="{F0BB5EA0-BED0-40AC-A560-3489C6BB1674}" srcId="{5C8CC124-6753-406D-B693-806D60E36DCC}" destId="{EE1BF6BE-32B0-4034-B08F-52A2A76D6035}" srcOrd="0" destOrd="0" parTransId="{985184F4-AAF4-4547-9CF6-8996FF6B6169}" sibTransId="{A4C298CE-BFFC-47A4-933E-0B421A92350A}"/>
    <dgm:cxn modelId="{B9CCCDA3-5850-4B8A-836C-65FFD78A7EC7}" srcId="{5C8CC124-6753-406D-B693-806D60E36DCC}" destId="{2386104F-015B-482D-8AF7-3576B438FA8E}" srcOrd="1" destOrd="0" parTransId="{3C888A7B-4C16-41E3-AC85-189527F446C1}" sibTransId="{5F8304B6-CDAF-4213-A262-668F9B215651}"/>
    <dgm:cxn modelId="{86B162AC-AC84-4557-89F3-F6D1980464E1}" srcId="{5C8CC124-6753-406D-B693-806D60E36DCC}" destId="{0FD01733-D2CF-44E7-A277-1E24DE8D2797}" srcOrd="3" destOrd="0" parTransId="{E8CC7199-D413-4FC5-9BB0-FBF6318E2CF0}" sibTransId="{2E32C18F-D2E1-415C-9EAC-59270943FBA6}"/>
    <dgm:cxn modelId="{69E857AE-5310-4E54-B894-22C6675B071E}" srcId="{5C8CC124-6753-406D-B693-806D60E36DCC}" destId="{801E397B-46A6-42CF-A7B0-68933C00725F}" srcOrd="2" destOrd="0" parTransId="{7F5F489C-CF2A-4C88-8C2C-DA45F10EF663}" sibTransId="{ECBEA975-53D5-465B-A079-1676B422B013}"/>
    <dgm:cxn modelId="{9E71A6C6-4688-4EAB-8AAB-A42EEB89BF30}" type="presOf" srcId="{801E397B-46A6-42CF-A7B0-68933C00725F}" destId="{90FF97ED-351C-43DB-82F4-A932B18B44A0}" srcOrd="0" destOrd="0" presId="urn:microsoft.com/office/officeart/2005/8/layout/hProcess11"/>
    <dgm:cxn modelId="{EFDC3DDD-9F1C-4E5C-9C37-C65F172F6BEF}" type="presOf" srcId="{EE1BF6BE-32B0-4034-B08F-52A2A76D6035}" destId="{E952B33C-BCA4-42DF-8634-8387F7DCC882}" srcOrd="0" destOrd="0" presId="urn:microsoft.com/office/officeart/2005/8/layout/hProcess11"/>
    <dgm:cxn modelId="{D6F864DE-634A-45E2-9BD5-7C26F35164EE}" type="presOf" srcId="{5C8CC124-6753-406D-B693-806D60E36DCC}" destId="{AC015435-3AA0-474E-82EE-4DB1B031C4C5}" srcOrd="0" destOrd="0" presId="urn:microsoft.com/office/officeart/2005/8/layout/hProcess11"/>
    <dgm:cxn modelId="{0F76A25B-9CCF-4778-92C6-A84B27086064}" type="presParOf" srcId="{AC015435-3AA0-474E-82EE-4DB1B031C4C5}" destId="{0A53DAAA-0EB2-4617-92BD-DE72AD7DBEA9}" srcOrd="0" destOrd="0" presId="urn:microsoft.com/office/officeart/2005/8/layout/hProcess11"/>
    <dgm:cxn modelId="{517D4A70-B39D-450E-B2BF-FACF9BA308D3}" type="presParOf" srcId="{AC015435-3AA0-474E-82EE-4DB1B031C4C5}" destId="{DAEFF380-9315-4383-970C-C7A891EBD363}" srcOrd="1" destOrd="0" presId="urn:microsoft.com/office/officeart/2005/8/layout/hProcess11"/>
    <dgm:cxn modelId="{6CF65B27-C4CC-4CD4-8AAC-3CB0A163C0D0}" type="presParOf" srcId="{DAEFF380-9315-4383-970C-C7A891EBD363}" destId="{0FB579E9-ED3F-4F3F-8262-3527962A3186}" srcOrd="0" destOrd="0" presId="urn:microsoft.com/office/officeart/2005/8/layout/hProcess11"/>
    <dgm:cxn modelId="{8D880BC0-8F85-4365-A4A8-4A214F5E0B67}" type="presParOf" srcId="{0FB579E9-ED3F-4F3F-8262-3527962A3186}" destId="{E952B33C-BCA4-42DF-8634-8387F7DCC882}" srcOrd="0" destOrd="0" presId="urn:microsoft.com/office/officeart/2005/8/layout/hProcess11"/>
    <dgm:cxn modelId="{A7F5C837-E89E-4926-B784-58B83C8D2B1A}" type="presParOf" srcId="{0FB579E9-ED3F-4F3F-8262-3527962A3186}" destId="{4BCA7DEE-03E0-4438-8E4B-2D20AD911412}" srcOrd="1" destOrd="0" presId="urn:microsoft.com/office/officeart/2005/8/layout/hProcess11"/>
    <dgm:cxn modelId="{2B5C2C1B-1993-44C7-BB97-E676AA83B938}" type="presParOf" srcId="{0FB579E9-ED3F-4F3F-8262-3527962A3186}" destId="{6416F455-A613-4F91-9A8B-2939E287475D}" srcOrd="2" destOrd="0" presId="urn:microsoft.com/office/officeart/2005/8/layout/hProcess11"/>
    <dgm:cxn modelId="{0F33ECD1-FA51-4A1F-AF4A-E7FBBA587A93}" type="presParOf" srcId="{DAEFF380-9315-4383-970C-C7A891EBD363}" destId="{7102B17C-1174-4C89-8164-36863C00F02F}" srcOrd="1" destOrd="0" presId="urn:microsoft.com/office/officeart/2005/8/layout/hProcess11"/>
    <dgm:cxn modelId="{499A76B0-0E71-455D-9027-7F3B57DE0A60}" type="presParOf" srcId="{DAEFF380-9315-4383-970C-C7A891EBD363}" destId="{E733C362-53D2-4A22-AC68-D3CB8811287F}" srcOrd="2" destOrd="0" presId="urn:microsoft.com/office/officeart/2005/8/layout/hProcess11"/>
    <dgm:cxn modelId="{6333C8A7-F637-487B-BC13-ACA5A35F1457}" type="presParOf" srcId="{E733C362-53D2-4A22-AC68-D3CB8811287F}" destId="{A1B2847E-D3B6-40D0-AB34-785B6D57F30D}" srcOrd="0" destOrd="0" presId="urn:microsoft.com/office/officeart/2005/8/layout/hProcess11"/>
    <dgm:cxn modelId="{4BF00BCE-8F6B-44AE-AE07-7002F11110A7}" type="presParOf" srcId="{E733C362-53D2-4A22-AC68-D3CB8811287F}" destId="{48FC4556-15FC-4EBA-BB2C-30AC6BD829C0}" srcOrd="1" destOrd="0" presId="urn:microsoft.com/office/officeart/2005/8/layout/hProcess11"/>
    <dgm:cxn modelId="{35A81844-D8E4-47F6-AC85-EDE5B1E9303E}" type="presParOf" srcId="{E733C362-53D2-4A22-AC68-D3CB8811287F}" destId="{A23320B3-565D-4686-A542-FCCB3AA8EEB6}" srcOrd="2" destOrd="0" presId="urn:microsoft.com/office/officeart/2005/8/layout/hProcess11"/>
    <dgm:cxn modelId="{500919A8-F4A2-4E82-9E6D-07133A82AE9C}" type="presParOf" srcId="{DAEFF380-9315-4383-970C-C7A891EBD363}" destId="{D5462B29-9400-4F42-8DC6-FCB3B370ED36}" srcOrd="3" destOrd="0" presId="urn:microsoft.com/office/officeart/2005/8/layout/hProcess11"/>
    <dgm:cxn modelId="{7B309F2C-1726-47B7-86A2-6D518EA42734}" type="presParOf" srcId="{DAEFF380-9315-4383-970C-C7A891EBD363}" destId="{54F47779-3DE5-4B07-B70E-46C5CAF647F2}" srcOrd="4" destOrd="0" presId="urn:microsoft.com/office/officeart/2005/8/layout/hProcess11"/>
    <dgm:cxn modelId="{606BE6F1-68F3-499F-A7DA-0B6451782193}" type="presParOf" srcId="{54F47779-3DE5-4B07-B70E-46C5CAF647F2}" destId="{90FF97ED-351C-43DB-82F4-A932B18B44A0}" srcOrd="0" destOrd="0" presId="urn:microsoft.com/office/officeart/2005/8/layout/hProcess11"/>
    <dgm:cxn modelId="{1187118D-DF76-41D1-B00D-444E88025EA0}" type="presParOf" srcId="{54F47779-3DE5-4B07-B70E-46C5CAF647F2}" destId="{3E7931FE-8D61-4E07-B7E6-B04CB94C3790}" srcOrd="1" destOrd="0" presId="urn:microsoft.com/office/officeart/2005/8/layout/hProcess11"/>
    <dgm:cxn modelId="{9F810BBA-C5E7-4BC0-8DFB-A8DA2F58D7B1}" type="presParOf" srcId="{54F47779-3DE5-4B07-B70E-46C5CAF647F2}" destId="{4631463F-FD47-4A91-A409-42763189CA1F}" srcOrd="2" destOrd="0" presId="urn:microsoft.com/office/officeart/2005/8/layout/hProcess11"/>
    <dgm:cxn modelId="{DFA7286F-0F2E-4530-8644-259768F803AD}" type="presParOf" srcId="{DAEFF380-9315-4383-970C-C7A891EBD363}" destId="{F6D6313A-5666-4B02-982F-2207989BC738}" srcOrd="5" destOrd="0" presId="urn:microsoft.com/office/officeart/2005/8/layout/hProcess11"/>
    <dgm:cxn modelId="{9E568C28-B3B9-46BA-9839-9271814F7F4F}" type="presParOf" srcId="{DAEFF380-9315-4383-970C-C7A891EBD363}" destId="{23C8CBB5-81E5-4E9C-BA53-138195562A65}" srcOrd="6" destOrd="0" presId="urn:microsoft.com/office/officeart/2005/8/layout/hProcess11"/>
    <dgm:cxn modelId="{E4AA9E4C-8D08-41E5-B1C4-805076DF289A}" type="presParOf" srcId="{23C8CBB5-81E5-4E9C-BA53-138195562A65}" destId="{5D8B02FB-66E5-4216-9F10-6064D3527F1E}" srcOrd="0" destOrd="0" presId="urn:microsoft.com/office/officeart/2005/8/layout/hProcess11"/>
    <dgm:cxn modelId="{16E1DD7C-9229-4EF7-8211-A564BBE6388A}" type="presParOf" srcId="{23C8CBB5-81E5-4E9C-BA53-138195562A65}" destId="{3C7E7101-40F4-4795-9307-7BB23091CBB9}" srcOrd="1" destOrd="0" presId="urn:microsoft.com/office/officeart/2005/8/layout/hProcess11"/>
    <dgm:cxn modelId="{36AC0FD2-51E1-41ED-9345-2BBB1CC00F71}" type="presParOf" srcId="{23C8CBB5-81E5-4E9C-BA53-138195562A65}" destId="{340BB90C-57F8-4F88-B807-2C5D5DADD35F}" srcOrd="2" destOrd="0" presId="urn:microsoft.com/office/officeart/2005/8/layout/hProcess11"/>
    <dgm:cxn modelId="{7F54DEFB-B603-4569-B78B-9106850E674E}" type="presParOf" srcId="{DAEFF380-9315-4383-970C-C7A891EBD363}" destId="{B4829415-1F9A-40D3-899B-24CFDF3887C2}" srcOrd="7" destOrd="0" presId="urn:microsoft.com/office/officeart/2005/8/layout/hProcess11"/>
    <dgm:cxn modelId="{3A3E6BA1-1612-459C-8323-E5A0CC130BC0}" type="presParOf" srcId="{DAEFF380-9315-4383-970C-C7A891EBD363}" destId="{45841909-54E5-44E9-AC06-E0BBBCB02EF2}" srcOrd="8" destOrd="0" presId="urn:microsoft.com/office/officeart/2005/8/layout/hProcess11"/>
    <dgm:cxn modelId="{227E10B4-F5D3-4109-857E-C68F364EDDB6}" type="presParOf" srcId="{45841909-54E5-44E9-AC06-E0BBBCB02EF2}" destId="{0663AB55-2B6B-48E8-9745-B27AAF798399}" srcOrd="0" destOrd="0" presId="urn:microsoft.com/office/officeart/2005/8/layout/hProcess11"/>
    <dgm:cxn modelId="{55BAF3AA-DB06-474F-8426-AB2C5376AEB3}" type="presParOf" srcId="{45841909-54E5-44E9-AC06-E0BBBCB02EF2}" destId="{018C3EF5-F6BE-42AD-B05D-F036F5602442}" srcOrd="1" destOrd="0" presId="urn:microsoft.com/office/officeart/2005/8/layout/hProcess11"/>
    <dgm:cxn modelId="{84255E2A-4802-4839-AC11-C97F923C5D8F}" type="presParOf" srcId="{45841909-54E5-44E9-AC06-E0BBBCB02EF2}" destId="{CD6D1E38-8F6E-49F8-AE90-BB589413E016}" srcOrd="2" destOrd="0" presId="urn:microsoft.com/office/officeart/2005/8/layout/hProcess11"/>
    <dgm:cxn modelId="{C7AE0804-C8D0-4706-901F-55F597715FD6}" type="presParOf" srcId="{DAEFF380-9315-4383-970C-C7A891EBD363}" destId="{201FB81A-15D7-4679-8CD8-639C0947AA0E}" srcOrd="9" destOrd="0" presId="urn:microsoft.com/office/officeart/2005/8/layout/hProcess11"/>
    <dgm:cxn modelId="{A1246468-3111-4BC8-9F4A-A6C129D0170C}" type="presParOf" srcId="{DAEFF380-9315-4383-970C-C7A891EBD363}" destId="{CB5EB81A-2064-4385-A9CF-2448D0BE2685}" srcOrd="10" destOrd="0" presId="urn:microsoft.com/office/officeart/2005/8/layout/hProcess11"/>
    <dgm:cxn modelId="{42D47E40-8A1E-4CCC-81CB-9220167C96C8}" type="presParOf" srcId="{CB5EB81A-2064-4385-A9CF-2448D0BE2685}" destId="{5A4614B1-634C-4117-A06D-23FB44A9FF00}" srcOrd="0" destOrd="0" presId="urn:microsoft.com/office/officeart/2005/8/layout/hProcess11"/>
    <dgm:cxn modelId="{F56A1739-9AE0-4A60-83CC-D0403AE3F05A}" type="presParOf" srcId="{CB5EB81A-2064-4385-A9CF-2448D0BE2685}" destId="{2049F1A5-14E9-46BD-8024-E23CE7279FE1}" srcOrd="1" destOrd="0" presId="urn:microsoft.com/office/officeart/2005/8/layout/hProcess11"/>
    <dgm:cxn modelId="{9B51B17E-7CD2-4AD0-97C0-2164C94FB0CA}" type="presParOf" srcId="{CB5EB81A-2064-4385-A9CF-2448D0BE2685}" destId="{FCB1E4D0-DA0C-43F7-A7EC-EBC4E05B84C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19289-7559-4E60-8CC0-893BA88EE9D3}">
      <dsp:nvSpPr>
        <dsp:cNvPr id="0" name=""/>
        <dsp:cNvSpPr/>
      </dsp:nvSpPr>
      <dsp:spPr>
        <a:xfrm>
          <a:off x="2943921" y="2565"/>
          <a:ext cx="896558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Define problem statement</a:t>
          </a:r>
          <a:endParaRPr lang="zh-HK" altLang="en-US" sz="1200" kern="1200" dirty="0"/>
        </a:p>
      </dsp:txBody>
      <dsp:txXfrm>
        <a:off x="2943921" y="2565"/>
        <a:ext cx="896558" cy="688691"/>
      </dsp:txXfrm>
    </dsp:sp>
    <dsp:sp modelId="{0F312BF6-266C-4EA7-8AA0-20B0B0F9D900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19827260"/>
            <a:gd name="adj4" fmla="val 18901309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607C9-1FA8-4D70-8778-39E250D1260D}">
      <dsp:nvSpPr>
        <dsp:cNvPr id="0" name=""/>
        <dsp:cNvSpPr/>
      </dsp:nvSpPr>
      <dsp:spPr>
        <a:xfrm>
          <a:off x="3797938" y="1114605"/>
          <a:ext cx="962170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Data collection</a:t>
          </a:r>
        </a:p>
      </dsp:txBody>
      <dsp:txXfrm>
        <a:off x="3797938" y="1114605"/>
        <a:ext cx="962170" cy="688691"/>
      </dsp:txXfrm>
    </dsp:sp>
    <dsp:sp modelId="{15B4E106-6CE0-47CB-95BE-93E50D7C6280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1230377"/>
            <a:gd name="adj4" fmla="val 21557240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B470F-CC6A-4847-9B2A-5478A85A3712}">
      <dsp:nvSpPr>
        <dsp:cNvPr id="0" name=""/>
        <dsp:cNvSpPr/>
      </dsp:nvSpPr>
      <dsp:spPr>
        <a:xfrm>
          <a:off x="3274982" y="2501296"/>
          <a:ext cx="1375075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Data Cleaning</a:t>
          </a:r>
        </a:p>
      </dsp:txBody>
      <dsp:txXfrm>
        <a:off x="3274982" y="2501296"/>
        <a:ext cx="1375075" cy="688691"/>
      </dsp:txXfrm>
    </dsp:sp>
    <dsp:sp modelId="{87008099-557E-4761-9ED9-5D620E00AED9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4437603"/>
            <a:gd name="adj4" fmla="val 3388051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BCF2-61EC-4A31-956B-E8E63129076F}">
      <dsp:nvSpPr>
        <dsp:cNvPr id="0" name=""/>
        <dsp:cNvSpPr/>
      </dsp:nvSpPr>
      <dsp:spPr>
        <a:xfrm>
          <a:off x="2336679" y="3118432"/>
          <a:ext cx="688691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Data Analysis</a:t>
          </a:r>
        </a:p>
      </dsp:txBody>
      <dsp:txXfrm>
        <a:off x="2336679" y="3118432"/>
        <a:ext cx="688691" cy="688691"/>
      </dsp:txXfrm>
    </dsp:sp>
    <dsp:sp modelId="{E55F51A7-1176-4859-BC6F-C4D01014EE3F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7177185"/>
            <a:gd name="adj4" fmla="val 6127633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84F0-B08F-47CA-BF84-8392D76278DC}">
      <dsp:nvSpPr>
        <dsp:cNvPr id="0" name=""/>
        <dsp:cNvSpPr/>
      </dsp:nvSpPr>
      <dsp:spPr>
        <a:xfrm>
          <a:off x="802889" y="2501296"/>
          <a:ext cx="1193281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Build Predictive Model</a:t>
          </a:r>
        </a:p>
      </dsp:txBody>
      <dsp:txXfrm>
        <a:off x="802889" y="2501296"/>
        <a:ext cx="1193281" cy="688691"/>
      </dsp:txXfrm>
    </dsp:sp>
    <dsp:sp modelId="{5158DDB3-482A-4136-8F33-EAF2D3640482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10607995"/>
            <a:gd name="adj4" fmla="val 9334858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3C6C-E6AC-41BE-8D27-63E07B15E255}">
      <dsp:nvSpPr>
        <dsp:cNvPr id="0" name=""/>
        <dsp:cNvSpPr/>
      </dsp:nvSpPr>
      <dsp:spPr>
        <a:xfrm>
          <a:off x="738681" y="1114605"/>
          <a:ext cx="688691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Validate Model</a:t>
          </a:r>
        </a:p>
      </dsp:txBody>
      <dsp:txXfrm>
        <a:off x="738681" y="1114605"/>
        <a:ext cx="688691" cy="688691"/>
      </dsp:txXfrm>
    </dsp:sp>
    <dsp:sp modelId="{EF68D1EA-F7A5-4880-A88A-065269ADAA6C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13187252"/>
            <a:gd name="adj4" fmla="val 12337975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7F2F-5342-4480-B28D-29A969C9386B}">
      <dsp:nvSpPr>
        <dsp:cNvPr id="0" name=""/>
        <dsp:cNvSpPr/>
      </dsp:nvSpPr>
      <dsp:spPr>
        <a:xfrm>
          <a:off x="1382753" y="2565"/>
          <a:ext cx="1174190" cy="68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200" kern="1200" dirty="0"/>
            <a:t>Deployment</a:t>
          </a:r>
          <a:endParaRPr lang="zh-HK" altLang="en-US" sz="1200" kern="1200" dirty="0"/>
        </a:p>
      </dsp:txBody>
      <dsp:txXfrm>
        <a:off x="1382753" y="2565"/>
        <a:ext cx="1174190" cy="688691"/>
      </dsp:txXfrm>
    </dsp:sp>
    <dsp:sp modelId="{5FD01D08-D98C-489F-9C7F-F0682ED2CD9F}">
      <dsp:nvSpPr>
        <dsp:cNvPr id="0" name=""/>
        <dsp:cNvSpPr/>
      </dsp:nvSpPr>
      <dsp:spPr>
        <a:xfrm>
          <a:off x="896445" y="39103"/>
          <a:ext cx="3569159" cy="3569159"/>
        </a:xfrm>
        <a:prstGeom prst="circularArrow">
          <a:avLst>
            <a:gd name="adj1" fmla="val 3763"/>
            <a:gd name="adj2" fmla="val 234764"/>
            <a:gd name="adj3" fmla="val 16519013"/>
            <a:gd name="adj4" fmla="val 15939511"/>
            <a:gd name="adj5" fmla="val 439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3DAAA-0EB2-4617-92BD-DE72AD7DBEA9}">
      <dsp:nvSpPr>
        <dsp:cNvPr id="0" name=""/>
        <dsp:cNvSpPr/>
      </dsp:nvSpPr>
      <dsp:spPr>
        <a:xfrm>
          <a:off x="0" y="1024890"/>
          <a:ext cx="10296601" cy="1366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2B33C-BCA4-42DF-8634-8387F7DCC882}">
      <dsp:nvSpPr>
        <dsp:cNvPr id="0" name=""/>
        <dsp:cNvSpPr/>
      </dsp:nvSpPr>
      <dsp:spPr>
        <a:xfrm>
          <a:off x="2545" y="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Business understanding</a:t>
          </a:r>
          <a:endParaRPr lang="zh-HK" altLang="en-US" sz="1400" kern="1200" dirty="0"/>
        </a:p>
      </dsp:txBody>
      <dsp:txXfrm>
        <a:off x="2545" y="0"/>
        <a:ext cx="1481896" cy="1366520"/>
      </dsp:txXfrm>
    </dsp:sp>
    <dsp:sp modelId="{4BCA7DEE-03E0-4438-8E4B-2D20AD911412}">
      <dsp:nvSpPr>
        <dsp:cNvPr id="0" name=""/>
        <dsp:cNvSpPr/>
      </dsp:nvSpPr>
      <dsp:spPr>
        <a:xfrm>
          <a:off x="572678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2847E-D3B6-40D0-AB34-785B6D57F30D}">
      <dsp:nvSpPr>
        <dsp:cNvPr id="0" name=""/>
        <dsp:cNvSpPr/>
      </dsp:nvSpPr>
      <dsp:spPr>
        <a:xfrm>
          <a:off x="1558536" y="204978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Data understanding</a:t>
          </a:r>
          <a:endParaRPr lang="zh-HK" altLang="en-US" sz="1400" kern="1200" dirty="0"/>
        </a:p>
      </dsp:txBody>
      <dsp:txXfrm>
        <a:off x="1558536" y="2049780"/>
        <a:ext cx="1481896" cy="1366520"/>
      </dsp:txXfrm>
    </dsp:sp>
    <dsp:sp modelId="{48FC4556-15FC-4EBA-BB2C-30AC6BD829C0}">
      <dsp:nvSpPr>
        <dsp:cNvPr id="0" name=""/>
        <dsp:cNvSpPr/>
      </dsp:nvSpPr>
      <dsp:spPr>
        <a:xfrm>
          <a:off x="2128669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F97ED-351C-43DB-82F4-A932B18B44A0}">
      <dsp:nvSpPr>
        <dsp:cNvPr id="0" name=""/>
        <dsp:cNvSpPr/>
      </dsp:nvSpPr>
      <dsp:spPr>
        <a:xfrm>
          <a:off x="3114527" y="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Data preparation</a:t>
          </a:r>
          <a:endParaRPr lang="zh-HK" altLang="en-US" sz="1400" kern="1200" dirty="0"/>
        </a:p>
      </dsp:txBody>
      <dsp:txXfrm>
        <a:off x="3114527" y="0"/>
        <a:ext cx="1481896" cy="1366520"/>
      </dsp:txXfrm>
    </dsp:sp>
    <dsp:sp modelId="{3E7931FE-8D61-4E07-B7E6-B04CB94C3790}">
      <dsp:nvSpPr>
        <dsp:cNvPr id="0" name=""/>
        <dsp:cNvSpPr/>
      </dsp:nvSpPr>
      <dsp:spPr>
        <a:xfrm>
          <a:off x="3684660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02FB-66E5-4216-9F10-6064D3527F1E}">
      <dsp:nvSpPr>
        <dsp:cNvPr id="0" name=""/>
        <dsp:cNvSpPr/>
      </dsp:nvSpPr>
      <dsp:spPr>
        <a:xfrm>
          <a:off x="4670518" y="204978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Modeling</a:t>
          </a:r>
          <a:endParaRPr lang="zh-HK" altLang="en-US" sz="1400" kern="1200" dirty="0"/>
        </a:p>
      </dsp:txBody>
      <dsp:txXfrm>
        <a:off x="4670518" y="2049780"/>
        <a:ext cx="1481896" cy="1366520"/>
      </dsp:txXfrm>
    </dsp:sp>
    <dsp:sp modelId="{3C7E7101-40F4-4795-9307-7BB23091CBB9}">
      <dsp:nvSpPr>
        <dsp:cNvPr id="0" name=""/>
        <dsp:cNvSpPr/>
      </dsp:nvSpPr>
      <dsp:spPr>
        <a:xfrm>
          <a:off x="5240651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3AB55-2B6B-48E8-9745-B27AAF798399}">
      <dsp:nvSpPr>
        <dsp:cNvPr id="0" name=""/>
        <dsp:cNvSpPr/>
      </dsp:nvSpPr>
      <dsp:spPr>
        <a:xfrm>
          <a:off x="6226509" y="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Evaluation</a:t>
          </a:r>
          <a:endParaRPr lang="zh-HK" altLang="en-US" sz="1400" kern="1200" dirty="0"/>
        </a:p>
      </dsp:txBody>
      <dsp:txXfrm>
        <a:off x="6226509" y="0"/>
        <a:ext cx="1481896" cy="1366520"/>
      </dsp:txXfrm>
    </dsp:sp>
    <dsp:sp modelId="{018C3EF5-F6BE-42AD-B05D-F036F5602442}">
      <dsp:nvSpPr>
        <dsp:cNvPr id="0" name=""/>
        <dsp:cNvSpPr/>
      </dsp:nvSpPr>
      <dsp:spPr>
        <a:xfrm>
          <a:off x="6796642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14B1-634C-4117-A06D-23FB44A9FF00}">
      <dsp:nvSpPr>
        <dsp:cNvPr id="0" name=""/>
        <dsp:cNvSpPr/>
      </dsp:nvSpPr>
      <dsp:spPr>
        <a:xfrm>
          <a:off x="7782500" y="2049780"/>
          <a:ext cx="14818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400" kern="1200" dirty="0"/>
            <a:t>Deployment</a:t>
          </a:r>
          <a:endParaRPr lang="zh-HK" altLang="en-US" sz="1400" kern="1200" dirty="0"/>
        </a:p>
      </dsp:txBody>
      <dsp:txXfrm>
        <a:off x="7782500" y="2049780"/>
        <a:ext cx="1481896" cy="1366520"/>
      </dsp:txXfrm>
    </dsp:sp>
    <dsp:sp modelId="{2049F1A5-14E9-46BD-8024-E23CE7279FE1}">
      <dsp:nvSpPr>
        <dsp:cNvPr id="0" name=""/>
        <dsp:cNvSpPr/>
      </dsp:nvSpPr>
      <dsp:spPr>
        <a:xfrm>
          <a:off x="8352633" y="1537335"/>
          <a:ext cx="341630" cy="341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891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249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88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068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746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449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276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2600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552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256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78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098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04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049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9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560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31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B2690A-EC02-420D-AA8B-4B53F3257A29}" type="datetimeFigureOut">
              <a:rPr lang="zh-HK" altLang="en-US" smtClean="0"/>
              <a:t>10/3/2022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386CD-1509-4D31-94CE-A26C95F9BFB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15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2B17-8DE2-4BF3-A63A-BBD185EDA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Predictive analysis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B3A6-D72E-4231-8C34-A4E585B91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Alfred Cheung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416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44C6-6EFF-4D80-A4D9-47A1124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6A4F-E559-40DC-9D4F-542D4DD5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46" y="2570046"/>
            <a:ext cx="8825659" cy="3416300"/>
          </a:xfrm>
        </p:spPr>
        <p:txBody>
          <a:bodyPr>
            <a:normAutofit/>
          </a:bodyPr>
          <a:lstStyle/>
          <a:p>
            <a:r>
              <a:rPr lang="en-US" altLang="zh-HK" dirty="0" err="1"/>
              <a:t>Predicitve</a:t>
            </a:r>
            <a:r>
              <a:rPr lang="en-US" altLang="zh-HK" dirty="0"/>
              <a:t> Analysis are analytics that help you forecast future performance and results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C8840C-2151-4E2D-B69B-8049DFBEA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92765"/>
              </p:ext>
            </p:extLst>
          </p:nvPr>
        </p:nvGraphicFramePr>
        <p:xfrm>
          <a:off x="5631366" y="3066071"/>
          <a:ext cx="5498790" cy="3809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04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3B7E-C59C-4886-9CA3-FC32F5C0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Application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98C7-4DC6-431B-A755-2CBEA870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Help in future projection that help in numerous businesses etc.</a:t>
            </a:r>
          </a:p>
          <a:p>
            <a:r>
              <a:rPr lang="en-US" altLang="zh-HK" dirty="0"/>
              <a:t>Promotions</a:t>
            </a:r>
          </a:p>
          <a:p>
            <a:r>
              <a:rPr lang="en-US" altLang="zh-HK" dirty="0"/>
              <a:t>Pricing</a:t>
            </a:r>
          </a:p>
          <a:p>
            <a:r>
              <a:rPr lang="en-US" altLang="zh-HK" dirty="0"/>
              <a:t>Demand Planning</a:t>
            </a:r>
          </a:p>
          <a:p>
            <a:r>
              <a:rPr lang="en-US" altLang="zh-HK" dirty="0"/>
              <a:t>Campaign management</a:t>
            </a:r>
          </a:p>
          <a:p>
            <a:r>
              <a:rPr lang="en-US" altLang="zh-HK" dirty="0"/>
              <a:t>Customer acquisition</a:t>
            </a:r>
          </a:p>
          <a:p>
            <a:r>
              <a:rPr lang="en-US" altLang="zh-HK" dirty="0"/>
              <a:t>Budgeting and Forecasting</a:t>
            </a:r>
          </a:p>
          <a:p>
            <a:r>
              <a:rPr lang="en-US" altLang="zh-HK" dirty="0"/>
              <a:t>Fraud Detection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311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EAEE-FB45-4AC6-BB49-26AFDA6F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Roadmap (Cross Industry Standard Process for Data Mining) CRISP -DM</a:t>
            </a:r>
            <a:endParaRPr lang="zh-HK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D8926B-8916-4128-9F0E-512B321A0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45724"/>
              </p:ext>
            </p:extLst>
          </p:nvPr>
        </p:nvGraphicFramePr>
        <p:xfrm>
          <a:off x="1155700" y="2603500"/>
          <a:ext cx="1029660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5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44AE-04DF-4275-859D-4495548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Types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427D-856A-4CB1-80C2-D1D13F02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Numerical</a:t>
            </a:r>
          </a:p>
          <a:p>
            <a:pPr lvl="1"/>
            <a:r>
              <a:rPr lang="en-US" altLang="zh-HK" dirty="0"/>
              <a:t>Interval (23,24,-3 degrees, no true zero point)</a:t>
            </a:r>
          </a:p>
          <a:p>
            <a:pPr lvl="1"/>
            <a:r>
              <a:rPr lang="en-US" altLang="zh-HK" dirty="0"/>
              <a:t>Ratio (no -100 sq feet home) multiply or divide</a:t>
            </a:r>
          </a:p>
          <a:p>
            <a:r>
              <a:rPr lang="en-US" altLang="zh-HK" dirty="0"/>
              <a:t>Categorical</a:t>
            </a:r>
          </a:p>
          <a:p>
            <a:pPr lvl="1"/>
            <a:r>
              <a:rPr lang="en-US" altLang="zh-HK" dirty="0"/>
              <a:t>Nominal (Blue, Red, Green)</a:t>
            </a:r>
          </a:p>
          <a:p>
            <a:pPr lvl="1"/>
            <a:r>
              <a:rPr lang="en-US" altLang="zh-HK" dirty="0"/>
              <a:t>Ordinal (ID: 1210,1211,1212)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E3C00-89CB-454A-9D7E-EBC03718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7" y="2426494"/>
            <a:ext cx="4984559" cy="2771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4602D-A2A6-453D-BCF2-FDD7DDD6DBC9}"/>
              </a:ext>
            </a:extLst>
          </p:cNvPr>
          <p:cNvSpPr txBox="1"/>
          <p:nvPr/>
        </p:nvSpPr>
        <p:spPr>
          <a:xfrm>
            <a:off x="1304693" y="5519854"/>
            <a:ext cx="597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Convert </a:t>
            </a:r>
            <a:r>
              <a:rPr lang="en-US" altLang="zh-HK" dirty="0" err="1"/>
              <a:t>categoral</a:t>
            </a:r>
            <a:r>
              <a:rPr lang="en-US" altLang="zh-HK" dirty="0"/>
              <a:t> data to numerical data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998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EC2E-D620-4271-8CAE-16FDD593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Main Library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EC05-B626-41F1-BDDD-2EDC3853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Pandas</a:t>
            </a:r>
          </a:p>
          <a:p>
            <a:r>
              <a:rPr lang="en-US" altLang="zh-HK" dirty="0"/>
              <a:t>NumPy</a:t>
            </a:r>
          </a:p>
          <a:p>
            <a:r>
              <a:rPr lang="en-US" altLang="zh-HK" dirty="0"/>
              <a:t>Scikit-learn</a:t>
            </a:r>
          </a:p>
          <a:p>
            <a:r>
              <a:rPr lang="en-US" altLang="zh-HK" dirty="0"/>
              <a:t>Matplotlib</a:t>
            </a:r>
          </a:p>
          <a:p>
            <a:r>
              <a:rPr lang="en-US" altLang="zh-HK" dirty="0"/>
              <a:t>Seaborn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4176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134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Predictive analysis</vt:lpstr>
      <vt:lpstr>Introduction</vt:lpstr>
      <vt:lpstr>Application</vt:lpstr>
      <vt:lpstr>Roadmap (Cross Industry Standard Process for Data Mining) CRISP -DM</vt:lpstr>
      <vt:lpstr>Data Types</vt:lpstr>
      <vt:lpstr>Main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</dc:title>
  <dc:creator>Alfred Cheung</dc:creator>
  <cp:lastModifiedBy>Alfred Cheung</cp:lastModifiedBy>
  <cp:revision>1</cp:revision>
  <dcterms:created xsi:type="dcterms:W3CDTF">2022-03-10T03:30:15Z</dcterms:created>
  <dcterms:modified xsi:type="dcterms:W3CDTF">2022-03-10T09:40:59Z</dcterms:modified>
</cp:coreProperties>
</file>